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10"/>
  </p:notesMasterIdLst>
  <p:sldIdLst>
    <p:sldId id="256" r:id="rId5"/>
    <p:sldId id="25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3101"/>
    <a:srgbClr val="FF2E00"/>
    <a:srgbClr val="F031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28"/>
    <p:restoredTop sz="96208"/>
  </p:normalViewPr>
  <p:slideViewPr>
    <p:cSldViewPr snapToGrid="0" snapToObjects="1">
      <p:cViewPr varScale="1">
        <p:scale>
          <a:sx n="138" d="100"/>
          <a:sy n="138" d="100"/>
        </p:scale>
        <p:origin x="17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11A6D-EBBD-BA46-8095-351EDC9D9E89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CA5FB-9D38-8D43-A70F-815ABA287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35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A5FB-9D38-8D43-A70F-815ABA2875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8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10/27/2020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2020, Parsedata 2020 Inc.                               Private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AECF-DCB7-AC47-BA39-3D6F46A6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7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10/27/2020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2020, Parsedata 2020 Inc.                               Private &amp;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AECF-DCB7-AC47-BA39-3D6F46A6E3B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039ECCD3-C497-A442-8672-1450FF7AA2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4161" y="5592453"/>
            <a:ext cx="969818" cy="96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9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10/27/2020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2020, Parsedata 2020 Inc.                               Private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AECF-DCB7-AC47-BA39-3D6F46A6E3B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6CD49287-1225-0D49-A69C-A88248A4D2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4161" y="5592453"/>
            <a:ext cx="969818" cy="96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22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10/27/2020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2020, Parsedata 2020 Inc.                               Private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AECF-DCB7-AC47-BA39-3D6F46A6E3B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B64AB1DF-2F5D-ED47-AC4D-F672BCB1A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4161" y="5592453"/>
            <a:ext cx="969818" cy="96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08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10/27/2020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2020, Parsedata 2020 Inc.                               Private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AECF-DCB7-AC47-BA39-3D6F46A6E3B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B8A083D4-FC56-874E-8ED9-069177BF9F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4161" y="5592453"/>
            <a:ext cx="969818" cy="96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05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10/27/2020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2020, Parsedata 2020 Inc.                               Private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AECF-DCB7-AC47-BA39-3D6F46A6E3BD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4F826CE8-8AFA-8646-9604-B6A41E5CA7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4161" y="5592453"/>
            <a:ext cx="969818" cy="96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86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10/27/2020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2020, Parsedata 2020 Inc.                               Private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AECF-DCB7-AC47-BA39-3D6F46A6E3BD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B6DDF06A-C710-A74D-865D-73B4A0B55E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4161" y="5592453"/>
            <a:ext cx="969818" cy="96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5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10/27/2020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2020, Parsedata 2020 Inc.                               Private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AECF-DCB7-AC47-BA39-3D6F46A6E3B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8E5C0194-9E2B-A044-99BF-CA1E8D3779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4161" y="5592453"/>
            <a:ext cx="969818" cy="96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51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10/27/2020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2020, Parsedata 2020 Inc.                               Private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AECF-DCB7-AC47-BA39-3D6F46A6E3B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F4C778D7-D2E3-CE4F-97E2-372D61B34C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4161" y="5592453"/>
            <a:ext cx="969818" cy="96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2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10/27/2020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2020, Parsedata 2020 Inc.                               Private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AECF-DCB7-AC47-BA39-3D6F46A6E3B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2C2C653-EBAC-6F4F-BD52-39EBCE27AE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4161" y="5592453"/>
            <a:ext cx="969818" cy="96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10/27/2020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2020, Parsedata 2020 Inc.                               Private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AECF-DCB7-AC47-BA39-3D6F46A6E3B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F088CDC8-6B82-CE4C-9119-DF04B55FC5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4161" y="5592453"/>
            <a:ext cx="969818" cy="96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9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10/27/2020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2020, Parsedata 2020 Inc.                               Private &amp;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AECF-DCB7-AC47-BA39-3D6F46A6E3B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413E6330-CFD4-6C46-9D71-DBA49A42DA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4161" y="5592453"/>
            <a:ext cx="969818" cy="96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4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10/27/2020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2020, Parsedata 2020 Inc.                               Private &amp; 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AECF-DCB7-AC47-BA39-3D6F46A6E3B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4BD2927E-B9FF-AD40-ABBA-D53D82541B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4161" y="5592453"/>
            <a:ext cx="969818" cy="96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1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10/27/2020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2020, Parsedata 2020 Inc.                               Private &amp;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AECF-DCB7-AC47-BA39-3D6F46A6E3B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068066D7-7D08-574E-9D91-9CB90044D3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4161" y="5592453"/>
            <a:ext cx="969818" cy="96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47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10/27/2020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2020, Parsedata 2020 Inc.                               Private &amp; Confidential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AECF-DCB7-AC47-BA39-3D6F46A6E3B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3D45EC87-8B32-9549-8990-AD4353951B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4161" y="5592453"/>
            <a:ext cx="969818" cy="96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6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10/27/2020</a:t>
            </a: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2020, Parsedata 2020 Inc.                               Private &amp; Confidential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AECF-DCB7-AC47-BA39-3D6F46A6E3B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64D1B753-8874-9847-84B2-928BB8F37F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4161" y="5592453"/>
            <a:ext cx="969818" cy="96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9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10/27/2020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2020, Parsedata 2020 Inc.                               Private &amp;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AECF-DCB7-AC47-BA39-3D6F46A6E3B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EAB2FD97-8938-4541-BFF3-9EC28E4D8B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4161" y="5592453"/>
            <a:ext cx="969818" cy="96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7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CA"/>
              <a:t>10/27/2020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© Copyright 2020, Parsedata 2020 Inc.                               Private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6AECF-DCB7-AC47-BA39-3D6F46A6E3BD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A986F0F0-25BF-7543-BE3C-D895FFC88A31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10244161" y="5592453"/>
            <a:ext cx="969818" cy="96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290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FA0A5-2E24-6447-BA23-6BCDCC0F59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-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Pa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rsedata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B449B-C66A-B145-B737-8AFED10130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DEVOPS Team Meeting October 27, 2020</a:t>
            </a:r>
          </a:p>
          <a:p>
            <a:r>
              <a:rPr lang="en-US" dirty="0"/>
              <a:t>Presented By: SAJIN SAMUEL</a:t>
            </a:r>
          </a:p>
        </p:txBody>
      </p:sp>
    </p:spTree>
    <p:extLst>
      <p:ext uri="{BB962C8B-B14F-4D97-AF65-F5344CB8AC3E}">
        <p14:creationId xmlns:p14="http://schemas.microsoft.com/office/powerpoint/2010/main" val="129760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16D51B-45B0-974D-95D9-419312B06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10/27/2020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CEB3B-69A5-F343-BE2A-44A11F1E5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Copyright 2020, </a:t>
            </a:r>
            <a:r>
              <a:rPr lang="en-US" dirty="0" err="1"/>
              <a:t>Parsedata</a:t>
            </a:r>
            <a:r>
              <a:rPr lang="en-US" dirty="0"/>
              <a:t> 2020 Inc.                               Private &amp;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2A0C-3B00-614D-9BDB-E490D404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AECF-DCB7-AC47-BA39-3D6F46A6E3BD}" type="slidenum">
              <a:rPr lang="en-US" smtClean="0"/>
              <a:t>2</a:t>
            </a:fld>
            <a:endParaRPr lang="en-US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DB3A0700-370F-AF44-83BD-0C78B7791451}"/>
              </a:ext>
            </a:extLst>
          </p:cNvPr>
          <p:cNvSpPr txBox="1">
            <a:spLocks/>
          </p:cNvSpPr>
          <p:nvPr/>
        </p:nvSpPr>
        <p:spPr>
          <a:xfrm>
            <a:off x="5181600" y="342900"/>
            <a:ext cx="4457698" cy="102332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October  2020</a:t>
            </a: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E16A7497-3C5B-F04A-B0EE-2BC27339A292}"/>
              </a:ext>
            </a:extLst>
          </p:cNvPr>
          <p:cNvSpPr txBox="1">
            <a:spLocks/>
          </p:cNvSpPr>
          <p:nvPr/>
        </p:nvSpPr>
        <p:spPr>
          <a:xfrm>
            <a:off x="608637" y="342900"/>
            <a:ext cx="4457698" cy="102332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EA4DB437-1F95-2D45-A612-4265EB7BFC1A}"/>
              </a:ext>
            </a:extLst>
          </p:cNvPr>
          <p:cNvSpPr txBox="1">
            <a:spLocks/>
          </p:cNvSpPr>
          <p:nvPr/>
        </p:nvSpPr>
        <p:spPr>
          <a:xfrm>
            <a:off x="608637" y="1691190"/>
            <a:ext cx="5129100" cy="437578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we have so far for DDTE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next?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Short term goals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1" name="Content Placeholder 7">
            <a:extLst>
              <a:ext uri="{FF2B5EF4-FFF2-40B4-BE49-F238E27FC236}">
                <a16:creationId xmlns:a16="http://schemas.microsoft.com/office/drawing/2014/main" id="{C3D7AA84-F29B-C841-B3F1-C8A5C97611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0861914"/>
              </p:ext>
            </p:extLst>
          </p:nvPr>
        </p:nvGraphicFramePr>
        <p:xfrm>
          <a:off x="5737737" y="1943100"/>
          <a:ext cx="4760805" cy="360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115">
                  <a:extLst>
                    <a:ext uri="{9D8B030D-6E8A-4147-A177-3AD203B41FA5}">
                      <a16:colId xmlns:a16="http://schemas.microsoft.com/office/drawing/2014/main" val="2894479063"/>
                    </a:ext>
                  </a:extLst>
                </a:gridCol>
                <a:gridCol w="680115">
                  <a:extLst>
                    <a:ext uri="{9D8B030D-6E8A-4147-A177-3AD203B41FA5}">
                      <a16:colId xmlns:a16="http://schemas.microsoft.com/office/drawing/2014/main" val="430714718"/>
                    </a:ext>
                  </a:extLst>
                </a:gridCol>
                <a:gridCol w="680115">
                  <a:extLst>
                    <a:ext uri="{9D8B030D-6E8A-4147-A177-3AD203B41FA5}">
                      <a16:colId xmlns:a16="http://schemas.microsoft.com/office/drawing/2014/main" val="921134846"/>
                    </a:ext>
                  </a:extLst>
                </a:gridCol>
                <a:gridCol w="680115">
                  <a:extLst>
                    <a:ext uri="{9D8B030D-6E8A-4147-A177-3AD203B41FA5}">
                      <a16:colId xmlns:a16="http://schemas.microsoft.com/office/drawing/2014/main" val="4143467654"/>
                    </a:ext>
                  </a:extLst>
                </a:gridCol>
                <a:gridCol w="680115">
                  <a:extLst>
                    <a:ext uri="{9D8B030D-6E8A-4147-A177-3AD203B41FA5}">
                      <a16:colId xmlns:a16="http://schemas.microsoft.com/office/drawing/2014/main" val="3742174359"/>
                    </a:ext>
                  </a:extLst>
                </a:gridCol>
                <a:gridCol w="680115">
                  <a:extLst>
                    <a:ext uri="{9D8B030D-6E8A-4147-A177-3AD203B41FA5}">
                      <a16:colId xmlns:a16="http://schemas.microsoft.com/office/drawing/2014/main" val="2476682355"/>
                    </a:ext>
                  </a:extLst>
                </a:gridCol>
                <a:gridCol w="680115">
                  <a:extLst>
                    <a:ext uri="{9D8B030D-6E8A-4147-A177-3AD203B41FA5}">
                      <a16:colId xmlns:a16="http://schemas.microsoft.com/office/drawing/2014/main" val="1898623522"/>
                    </a:ext>
                  </a:extLst>
                </a:gridCol>
              </a:tblGrid>
              <a:tr h="515012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0493612"/>
                  </a:ext>
                </a:extLst>
              </a:tr>
              <a:tr h="515012">
                <a:tc>
                  <a:txBody>
                    <a:bodyPr/>
                    <a:lstStyle/>
                    <a:p>
                      <a:pPr algn="ctr"/>
                      <a:endParaRPr lang="en-US" sz="1600" i="0" baseline="0" dirty="0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i="0" baseline="0" dirty="0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i="0" baseline="0" dirty="0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i="0" baseline="0" dirty="0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4002907"/>
                  </a:ext>
                </a:extLst>
              </a:tr>
              <a:tr h="515012">
                <a:tc>
                  <a:txBody>
                    <a:bodyPr/>
                    <a:lstStyle/>
                    <a:p>
                      <a:pPr algn="ctr"/>
                      <a:r>
                        <a:rPr lang="en-US" sz="1600" i="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719480"/>
                  </a:ext>
                </a:extLst>
              </a:tr>
              <a:tr h="515012">
                <a:tc>
                  <a:txBody>
                    <a:bodyPr/>
                    <a:lstStyle/>
                    <a:p>
                      <a:pPr algn="ctr"/>
                      <a:r>
                        <a:rPr lang="en-US" sz="1600" i="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817137"/>
                  </a:ext>
                </a:extLst>
              </a:tr>
              <a:tr h="515012">
                <a:tc>
                  <a:txBody>
                    <a:bodyPr/>
                    <a:lstStyle/>
                    <a:p>
                      <a:pPr algn="ctr"/>
                      <a:r>
                        <a:rPr lang="en-US" sz="1600" i="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04339"/>
                  </a:ext>
                </a:extLst>
              </a:tr>
              <a:tr h="515012">
                <a:tc>
                  <a:txBody>
                    <a:bodyPr/>
                    <a:lstStyle/>
                    <a:p>
                      <a:pPr algn="ctr"/>
                      <a:r>
                        <a:rPr lang="en-US" sz="1600" i="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26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27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28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29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31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245675"/>
                  </a:ext>
                </a:extLst>
              </a:tr>
              <a:tr h="515012">
                <a:tc>
                  <a:txBody>
                    <a:bodyPr/>
                    <a:lstStyle/>
                    <a:p>
                      <a:pPr algn="ctr"/>
                      <a:endParaRPr lang="en-US" sz="1600" i="0" baseline="0" dirty="0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i="0" baseline="0" dirty="0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i="0" baseline="0" dirty="0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i="0" baseline="0" dirty="0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i="0" baseline="0" dirty="0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i="0" baseline="0" dirty="0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i="0" baseline="0" dirty="0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13666"/>
                  </a:ext>
                </a:extLst>
              </a:tr>
            </a:tbl>
          </a:graphicData>
        </a:graphic>
      </p:graphicFrame>
      <p:sp>
        <p:nvSpPr>
          <p:cNvPr id="7" name="Donut 6">
            <a:extLst>
              <a:ext uri="{FF2B5EF4-FFF2-40B4-BE49-F238E27FC236}">
                <a16:creationId xmlns:a16="http://schemas.microsoft.com/office/drawing/2014/main" id="{7D0DB353-7D8C-EF45-8868-926C1DE78230}"/>
              </a:ext>
            </a:extLst>
          </p:cNvPr>
          <p:cNvSpPr/>
          <p:nvPr/>
        </p:nvSpPr>
        <p:spPr>
          <a:xfrm>
            <a:off x="7042766" y="4399007"/>
            <a:ext cx="753762" cy="741405"/>
          </a:xfrm>
          <a:prstGeom prst="donut">
            <a:avLst/>
          </a:prstGeom>
          <a:solidFill>
            <a:schemeClr val="accent1"/>
          </a:solidFill>
          <a:ln w="9525">
            <a:solidFill>
              <a:schemeClr val="accent1">
                <a:shade val="50000"/>
                <a:alpha val="44000"/>
              </a:schemeClr>
            </a:solidFill>
            <a:prstDash val="sysDot"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376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5AA0-27F0-4D45-AFD4-FD663044B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anchor="t">
            <a:normAutofit/>
          </a:bodyPr>
          <a:lstStyle/>
          <a:p>
            <a:r>
              <a:rPr lang="en-US" dirty="0"/>
              <a:t>VISION STATEMENT - .XYZ ,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8D9444C-C96E-46CC-BECD-8DFF8D26A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260" y="1860019"/>
            <a:ext cx="4791212" cy="1662081"/>
          </a:xfrm>
        </p:spPr>
        <p:txBody>
          <a:bodyPr/>
          <a:lstStyle/>
          <a:p>
            <a:r>
              <a:rPr lang="en-US" dirty="0"/>
              <a:t>To make it possible for everyone to use decentralized data governance model for any data.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EB9A9D8-5B39-D541-9D7A-D5B65615F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3876332"/>
            <a:ext cx="2986775" cy="2862525"/>
          </a:xfrm>
          <a:prstGeom prst="rect">
            <a:avLst/>
          </a:prstGeom>
          <a:noFill/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CCF462A0-AB8C-479D-A160-94381F89B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4494" y="1853248"/>
            <a:ext cx="4396339" cy="837813"/>
          </a:xfrm>
        </p:spPr>
        <p:txBody>
          <a:bodyPr/>
          <a:lstStyle/>
          <a:p>
            <a:r>
              <a:rPr lang="en-US" sz="2800" dirty="0"/>
              <a:t>What do we have so far for </a:t>
            </a:r>
            <a:r>
              <a:rPr lang="en-US" sz="2800" b="1" dirty="0"/>
              <a:t>DDTE</a:t>
            </a:r>
            <a:r>
              <a:rPr lang="en-US" sz="28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86A26-EFF3-CE42-8A21-BFD5FECCA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691060"/>
            <a:ext cx="4396339" cy="3565277"/>
          </a:xfrm>
        </p:spPr>
        <p:txBody>
          <a:bodyPr>
            <a:normAutofit/>
          </a:bodyPr>
          <a:lstStyle/>
          <a:p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Abstract idea of architecture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err="1"/>
              <a:t>Filemaker</a:t>
            </a:r>
            <a:r>
              <a:rPr lang="en-US" sz="2000" dirty="0"/>
              <a:t> server and pro setup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Corda prototype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err="1"/>
              <a:t>Filemaker</a:t>
            </a:r>
            <a:r>
              <a:rPr lang="en-US" sz="2000" dirty="0"/>
              <a:t> - corda triggers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err="1"/>
              <a:t>Filemaker</a:t>
            </a:r>
            <a:r>
              <a:rPr lang="en-US" sz="2000" dirty="0"/>
              <a:t> – Mailchimp integration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err="1"/>
              <a:t>PrivX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653E2-3CE6-2245-83F4-3C04AFDD3B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CA"/>
              <a:t>10/27/2020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1035-C974-0D40-8E98-4B053BC8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© Copyright 2020, Parsedata 2020 Inc.                               Private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52E50-4CDB-8544-911D-CF42D041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6016AECF-DCB7-AC47-BA39-3D6F46A6E3BD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0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691C-5105-9142-8FCF-3DF876D6E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917D4-E4AB-014C-8A72-2C0A1ED08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and document the architecture.</a:t>
            </a:r>
          </a:p>
          <a:p>
            <a:r>
              <a:rPr lang="en-US" dirty="0"/>
              <a:t>Learn and start writing </a:t>
            </a:r>
            <a:r>
              <a:rPr lang="en-US" dirty="0" err="1"/>
              <a:t>cordapps</a:t>
            </a:r>
            <a:r>
              <a:rPr lang="en-US" dirty="0"/>
              <a:t> and conclave.</a:t>
            </a:r>
          </a:p>
          <a:p>
            <a:r>
              <a:rPr lang="en-US" dirty="0"/>
              <a:t>Design data structure in </a:t>
            </a:r>
            <a:r>
              <a:rPr lang="en-US" dirty="0" err="1"/>
              <a:t>filemaker</a:t>
            </a:r>
            <a:r>
              <a:rPr lang="en-US" dirty="0"/>
              <a:t>.</a:t>
            </a:r>
          </a:p>
          <a:p>
            <a:r>
              <a:rPr lang="en-US" dirty="0"/>
              <a:t>Integrate </a:t>
            </a:r>
            <a:r>
              <a:rPr lang="en-US" dirty="0" err="1"/>
              <a:t>Filemaker</a:t>
            </a:r>
            <a:r>
              <a:rPr lang="en-US" dirty="0"/>
              <a:t> with corda, </a:t>
            </a:r>
            <a:r>
              <a:rPr lang="en-US" dirty="0" err="1"/>
              <a:t>mailchimp</a:t>
            </a:r>
            <a:r>
              <a:rPr lang="en-US" dirty="0"/>
              <a:t>, oAuth2, Microsoft graph, </a:t>
            </a:r>
            <a:r>
              <a:rPr lang="en-US" dirty="0" err="1"/>
              <a:t>PrivX</a:t>
            </a:r>
            <a:r>
              <a:rPr lang="en-US" dirty="0"/>
              <a:t>, Apache Tika and test it.</a:t>
            </a:r>
          </a:p>
          <a:p>
            <a:r>
              <a:rPr lang="en-US" dirty="0"/>
              <a:t>Prepare for corda 5G challenge.</a:t>
            </a:r>
          </a:p>
          <a:p>
            <a:pPr lvl="1"/>
            <a:r>
              <a:rPr lang="en-US" dirty="0"/>
              <a:t>Value proposition (Deadline – November 27).</a:t>
            </a:r>
          </a:p>
          <a:p>
            <a:pPr lvl="1"/>
            <a:r>
              <a:rPr lang="en-US" dirty="0"/>
              <a:t>Solution Design (Deadline - January 29)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8E8A6-2DDF-5D4A-8184-3A7940F50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10/27/2020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58F5D-13B3-BF4C-84A5-2EB402C8A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2020, Parsedata 2020 Inc.                               Private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9EB0F-CD9C-0543-BFF8-59E45DEC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AECF-DCB7-AC47-BA39-3D6F46A6E3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7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D9A4-C74B-3C40-AA18-F387A75D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short-term goals,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616D4-033C-7841-945C-256684C53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.ca website </a:t>
            </a:r>
          </a:p>
          <a:p>
            <a:r>
              <a:rPr lang="en-US" dirty="0"/>
              <a:t>Network analyzer on a pi – Kismet server, Grafana dashboard.</a:t>
            </a:r>
          </a:p>
          <a:p>
            <a:r>
              <a:rPr lang="en-US" dirty="0"/>
              <a:t>Install Corda on a pi.</a:t>
            </a:r>
          </a:p>
          <a:p>
            <a:r>
              <a:rPr lang="en-US" dirty="0"/>
              <a:t>Networking for estestest.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433F0-B64D-CF48-AF80-F3A8A322E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10/27/2020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A2867-E797-2048-B1D2-D3F71FA3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2020, Parsedata 2020 Inc.                               Private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D2BFB-DD31-EE4E-92D1-DD972627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AECF-DCB7-AC47-BA39-3D6F46A6E3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14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DDark">
  <a:themeElements>
    <a:clrScheme name="Parsedata 1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F0300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Template" id="{55140223-DE7B-EC47-9E6A-D7C6A5D751CE}" vid="{27863287-C951-914A-AA12-4110793EBF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EF4DB3D24FDD4484128BEFD4440D4C" ma:contentTypeVersion="2" ma:contentTypeDescription="Create a new document." ma:contentTypeScope="" ma:versionID="c5820deb0e1f19c544a5243b51a6e210">
  <xsd:schema xmlns:xsd="http://www.w3.org/2001/XMLSchema" xmlns:xs="http://www.w3.org/2001/XMLSchema" xmlns:p="http://schemas.microsoft.com/office/2006/metadata/properties" xmlns:ns2="a702fcdf-4c19-4d6b-a631-2c9d4592e31d" targetNamespace="http://schemas.microsoft.com/office/2006/metadata/properties" ma:root="true" ma:fieldsID="1abc2fcb1e4faed8886a48864a5219c5" ns2:_="">
    <xsd:import namespace="a702fcdf-4c19-4d6b-a631-2c9d4592e3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2fcdf-4c19-4d6b-a631-2c9d4592e3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440118-DBEE-4CE8-BE85-37D02F76A2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761C37-1A20-4B1A-9352-9D2F2834007E}"/>
</file>

<file path=customXml/itemProps3.xml><?xml version="1.0" encoding="utf-8"?>
<ds:datastoreItem xmlns:ds="http://schemas.openxmlformats.org/officeDocument/2006/customXml" ds:itemID="{315D3D36-FBC5-4E7C-A60B-964D13A441C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265</Words>
  <Application>Microsoft Macintosh PowerPoint</Application>
  <PresentationFormat>Widescreen</PresentationFormat>
  <Paragraphs>89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Avenir Next LT Pro</vt:lpstr>
      <vt:lpstr>Calibri</vt:lpstr>
      <vt:lpstr>Century Gothic</vt:lpstr>
      <vt:lpstr>Helvetica Neue Medium</vt:lpstr>
      <vt:lpstr>Wingdings</vt:lpstr>
      <vt:lpstr>Wingdings 3</vt:lpstr>
      <vt:lpstr>PDDark</vt:lpstr>
      <vt:lpstr>Parsedata</vt:lpstr>
      <vt:lpstr>PowerPoint Presentation</vt:lpstr>
      <vt:lpstr>VISION STATEMENT - .XYZ ,</vt:lpstr>
      <vt:lpstr>What next ?</vt:lpstr>
      <vt:lpstr>Other short-term goals,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Parsedata</dc:title>
  <dc:creator>Sajin Samuelraj</dc:creator>
  <cp:lastModifiedBy>Sajin Samuelraj</cp:lastModifiedBy>
  <cp:revision>1</cp:revision>
  <dcterms:created xsi:type="dcterms:W3CDTF">2020-10-27T08:25:57Z</dcterms:created>
  <dcterms:modified xsi:type="dcterms:W3CDTF">2020-10-27T09:21:18Z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0x01010018EF4DB3D24FDD4484128BEFD4440D4C</vt:lpwstr>
  </property>
</Properties>
</file>