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68" r:id="rId3"/>
    <p:sldId id="261" r:id="rId4"/>
    <p:sldId id="274" r:id="rId5"/>
    <p:sldId id="275" r:id="rId6"/>
    <p:sldId id="289" r:id="rId7"/>
    <p:sldId id="290" r:id="rId8"/>
    <p:sldId id="262" r:id="rId9"/>
    <p:sldId id="263" r:id="rId10"/>
    <p:sldId id="278" r:id="rId11"/>
    <p:sldId id="334" r:id="rId12"/>
    <p:sldId id="335" r:id="rId13"/>
    <p:sldId id="316" r:id="rId14"/>
    <p:sldId id="317" r:id="rId15"/>
    <p:sldId id="276" r:id="rId16"/>
    <p:sldId id="323" r:id="rId17"/>
    <p:sldId id="265" r:id="rId18"/>
    <p:sldId id="324" r:id="rId19"/>
    <p:sldId id="325" r:id="rId20"/>
    <p:sldId id="326" r:id="rId21"/>
    <p:sldId id="266" r:id="rId22"/>
    <p:sldId id="327" r:id="rId23"/>
    <p:sldId id="329" r:id="rId24"/>
    <p:sldId id="267" r:id="rId25"/>
    <p:sldId id="328" r:id="rId26"/>
    <p:sldId id="272" r:id="rId27"/>
    <p:sldId id="277" r:id="rId28"/>
    <p:sldId id="279" r:id="rId29"/>
    <p:sldId id="280" r:id="rId30"/>
    <p:sldId id="281" r:id="rId31"/>
    <p:sldId id="269" r:id="rId32"/>
    <p:sldId id="270" r:id="rId33"/>
    <p:sldId id="27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5B"/>
    <a:srgbClr val="5170FF"/>
    <a:srgbClr val="B75FE7"/>
    <a:srgbClr val="FFBC49"/>
    <a:srgbClr val="D9D9D9"/>
    <a:srgbClr val="AEAEAE"/>
    <a:srgbClr val="AB51D6"/>
    <a:srgbClr val="FF9A00"/>
    <a:srgbClr val="D81E00"/>
    <a:srgbClr val="00A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C338DC-19C7-41EB-B9B2-C1FF8A2AEED8}" v="16" dt="2021-03-23T16:38:52.946"/>
    <p1510:client id="{B9126330-C9DF-4823-B699-68C5989AAE60}" v="2" dt="2021-03-20T23:49:01.10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Wheeless" userId="S::id63la41@ubalt.edu::edf7d7f9-5d95-4eec-886d-0f745236a21b" providerId="AD" clId="Web-{EFDB7389-BEFA-A459-AC04-7036D2800BAB}"/>
    <pc:docChg chg="sldOrd">
      <pc:chgData name="Richard Wheeless" userId="S::id63la41@ubalt.edu::edf7d7f9-5d95-4eec-886d-0f745236a21b" providerId="AD" clId="Web-{EFDB7389-BEFA-A459-AC04-7036D2800BAB}" dt="2021-02-05T04:30:08.248" v="0"/>
      <pc:docMkLst>
        <pc:docMk/>
      </pc:docMkLst>
      <pc:sldChg chg="ord">
        <pc:chgData name="Richard Wheeless" userId="S::id63la41@ubalt.edu::edf7d7f9-5d95-4eec-886d-0f745236a21b" providerId="AD" clId="Web-{EFDB7389-BEFA-A459-AC04-7036D2800BAB}" dt="2021-02-05T04:30:08.248" v="0"/>
        <pc:sldMkLst>
          <pc:docMk/>
          <pc:sldMk cId="2219828795" sldId="263"/>
        </pc:sldMkLst>
      </pc:sldChg>
    </pc:docChg>
  </pc:docChgLst>
  <pc:docChgLst>
    <pc:chgData name="Weifeng Xu" userId="e7aed605-a3dd-4d5a-a692-a87037af107b" providerId="ADAL" clId="{E0A36AE6-DAEB-4086-8CDB-3902B8401090}"/>
    <pc:docChg chg="undo custSel mod addSld delSld modSld">
      <pc:chgData name="Weifeng Xu" userId="e7aed605-a3dd-4d5a-a692-a87037af107b" providerId="ADAL" clId="{E0A36AE6-DAEB-4086-8CDB-3902B8401090}" dt="2021-01-18T00:01:06.800" v="260" actId="6549"/>
      <pc:docMkLst>
        <pc:docMk/>
      </pc:docMkLst>
      <pc:sldChg chg="addSp delSp modSp mod setBg">
        <pc:chgData name="Weifeng Xu" userId="e7aed605-a3dd-4d5a-a692-a87037af107b" providerId="ADAL" clId="{E0A36AE6-DAEB-4086-8CDB-3902B8401090}" dt="2021-01-17T23:59:46.284" v="256" actId="26606"/>
        <pc:sldMkLst>
          <pc:docMk/>
          <pc:sldMk cId="1392771324" sldId="258"/>
        </pc:sldMkLst>
        <pc:spChg chg="mod">
          <ac:chgData name="Weifeng Xu" userId="e7aed605-a3dd-4d5a-a692-a87037af107b" providerId="ADAL" clId="{E0A36AE6-DAEB-4086-8CDB-3902B8401090}" dt="2021-01-17T23:59:46.284" v="256" actId="26606"/>
          <ac:spMkLst>
            <pc:docMk/>
            <pc:sldMk cId="1392771324" sldId="258"/>
            <ac:spMk id="4" creationId="{00000000-0000-0000-0000-000000000000}"/>
          </ac:spMkLst>
        </pc:spChg>
        <pc:spChg chg="mod">
          <ac:chgData name="Weifeng Xu" userId="e7aed605-a3dd-4d5a-a692-a87037af107b" providerId="ADAL" clId="{E0A36AE6-DAEB-4086-8CDB-3902B8401090}" dt="2021-01-17T23:59:46.284" v="256" actId="26606"/>
          <ac:spMkLst>
            <pc:docMk/>
            <pc:sldMk cId="1392771324" sldId="258"/>
            <ac:spMk id="5" creationId="{00000000-0000-0000-0000-000000000000}"/>
          </ac:spMkLst>
        </pc:spChg>
        <pc:spChg chg="add del">
          <ac:chgData name="Weifeng Xu" userId="e7aed605-a3dd-4d5a-a692-a87037af107b" providerId="ADAL" clId="{E0A36AE6-DAEB-4086-8CDB-3902B8401090}" dt="2021-01-17T23:48:58.143" v="92" actId="26606"/>
          <ac:spMkLst>
            <pc:docMk/>
            <pc:sldMk cId="1392771324" sldId="258"/>
            <ac:spMk id="71" creationId="{92EA0DEB-983C-4A94-9B9A-51E32098C2E2}"/>
          </ac:spMkLst>
        </pc:spChg>
        <pc:spChg chg="add del">
          <ac:chgData name="Weifeng Xu" userId="e7aed605-a3dd-4d5a-a692-a87037af107b" providerId="ADAL" clId="{E0A36AE6-DAEB-4086-8CDB-3902B8401090}" dt="2021-01-17T23:48:58.143" v="92" actId="26606"/>
          <ac:spMkLst>
            <pc:docMk/>
            <pc:sldMk cId="1392771324" sldId="258"/>
            <ac:spMk id="73" creationId="{9E197AD2-3004-4188-A389-E9EAC108A04B}"/>
          </ac:spMkLst>
        </pc:spChg>
        <pc:spChg chg="add del">
          <ac:chgData name="Weifeng Xu" userId="e7aed605-a3dd-4d5a-a692-a87037af107b" providerId="ADAL" clId="{E0A36AE6-DAEB-4086-8CDB-3902B8401090}" dt="2021-01-17T23:48:58.143" v="92" actId="26606"/>
          <ac:spMkLst>
            <pc:docMk/>
            <pc:sldMk cId="1392771324" sldId="258"/>
            <ac:spMk id="75" creationId="{A82D0C51-DE81-4DC1-8D2D-1A3EE14E678E}"/>
          </ac:spMkLst>
        </pc:spChg>
        <pc:spChg chg="add del">
          <ac:chgData name="Weifeng Xu" userId="e7aed605-a3dd-4d5a-a692-a87037af107b" providerId="ADAL" clId="{E0A36AE6-DAEB-4086-8CDB-3902B8401090}" dt="2021-01-17T23:49:00.056" v="94" actId="26606"/>
          <ac:spMkLst>
            <pc:docMk/>
            <pc:sldMk cId="1392771324" sldId="258"/>
            <ac:spMk id="1028" creationId="{936CFC0A-8C37-453C-9488-1B30FBC3B3B0}"/>
          </ac:spMkLst>
        </pc:spChg>
        <pc:spChg chg="add del">
          <ac:chgData name="Weifeng Xu" userId="e7aed605-a3dd-4d5a-a692-a87037af107b" providerId="ADAL" clId="{E0A36AE6-DAEB-4086-8CDB-3902B8401090}" dt="2021-01-17T23:49:00.056" v="94" actId="26606"/>
          <ac:spMkLst>
            <pc:docMk/>
            <pc:sldMk cId="1392771324" sldId="258"/>
            <ac:spMk id="1029" creationId="{FBC3EAFD-A275-4F9B-8F62-72B6678F35A8}"/>
          </ac:spMkLst>
        </pc:spChg>
        <pc:spChg chg="add del">
          <ac:chgData name="Weifeng Xu" userId="e7aed605-a3dd-4d5a-a692-a87037af107b" providerId="ADAL" clId="{E0A36AE6-DAEB-4086-8CDB-3902B8401090}" dt="2021-01-17T23:49:00.056" v="94" actId="26606"/>
          <ac:spMkLst>
            <pc:docMk/>
            <pc:sldMk cId="1392771324" sldId="258"/>
            <ac:spMk id="1030" creationId="{06E64A6D-2B9F-4AAD-AB42-A61BAF01AC12}"/>
          </ac:spMkLst>
        </pc:spChg>
        <pc:spChg chg="add">
          <ac:chgData name="Weifeng Xu" userId="e7aed605-a3dd-4d5a-a692-a87037af107b" providerId="ADAL" clId="{E0A36AE6-DAEB-4086-8CDB-3902B8401090}" dt="2021-01-17T23:59:46.284" v="256" actId="26606"/>
          <ac:spMkLst>
            <pc:docMk/>
            <pc:sldMk cId="1392771324" sldId="258"/>
            <ac:spMk id="1031" creationId="{2643BE6C-86B7-4AB9-91E8-9B5DB45AC8EA}"/>
          </ac:spMkLst>
        </pc:spChg>
        <pc:spChg chg="add del">
          <ac:chgData name="Weifeng Xu" userId="e7aed605-a3dd-4d5a-a692-a87037af107b" providerId="ADAL" clId="{E0A36AE6-DAEB-4086-8CDB-3902B8401090}" dt="2021-01-17T23:50:13.157" v="125" actId="26606"/>
          <ac:spMkLst>
            <pc:docMk/>
            <pc:sldMk cId="1392771324" sldId="258"/>
            <ac:spMk id="1032" creationId="{2643BE6C-86B7-4AB9-91E8-9B5DB45AC8EA}"/>
          </ac:spMkLst>
        </pc:spChg>
        <pc:picChg chg="add del">
          <ac:chgData name="Weifeng Xu" userId="e7aed605-a3dd-4d5a-a692-a87037af107b" providerId="ADAL" clId="{E0A36AE6-DAEB-4086-8CDB-3902B8401090}" dt="2021-01-17T23:49:00.056" v="94" actId="26606"/>
          <ac:picMkLst>
            <pc:docMk/>
            <pc:sldMk cId="1392771324" sldId="258"/>
            <ac:picMk id="77" creationId="{C51881DD-AD85-41BE-8A49-C2FB45800E10}"/>
          </ac:picMkLst>
        </pc:picChg>
        <pc:picChg chg="add mod">
          <ac:chgData name="Weifeng Xu" userId="e7aed605-a3dd-4d5a-a692-a87037af107b" providerId="ADAL" clId="{E0A36AE6-DAEB-4086-8CDB-3902B8401090}" dt="2021-01-17T23:59:46.284" v="256" actId="26606"/>
          <ac:picMkLst>
            <pc:docMk/>
            <pc:sldMk cId="1392771324" sldId="258"/>
            <ac:picMk id="1026" creationId="{1749E611-ACB8-4D69-A2FA-07F87D23322E}"/>
          </ac:picMkLst>
        </pc:picChg>
        <pc:cxnChg chg="add del">
          <ac:chgData name="Weifeng Xu" userId="e7aed605-a3dd-4d5a-a692-a87037af107b" providerId="ADAL" clId="{E0A36AE6-DAEB-4086-8CDB-3902B8401090}" dt="2021-01-17T23:49:00.056" v="94" actId="26606"/>
          <ac:cxnSpMkLst>
            <pc:docMk/>
            <pc:sldMk cId="1392771324" sldId="258"/>
            <ac:cxnSpMk id="79" creationId="{9AD20FE8-ED02-4CDE-83B1-A1436305C3DC}"/>
          </ac:cxnSpMkLst>
        </pc:cxnChg>
      </pc:sldChg>
      <pc:sldChg chg="del">
        <pc:chgData name="Weifeng Xu" userId="e7aed605-a3dd-4d5a-a692-a87037af107b" providerId="ADAL" clId="{E0A36AE6-DAEB-4086-8CDB-3902B8401090}" dt="2021-01-17T23:45:25.843" v="81" actId="47"/>
        <pc:sldMkLst>
          <pc:docMk/>
          <pc:sldMk cId="627889270" sldId="259"/>
        </pc:sldMkLst>
      </pc:sldChg>
      <pc:sldChg chg="modSp new mod">
        <pc:chgData name="Weifeng Xu" userId="e7aed605-a3dd-4d5a-a692-a87037af107b" providerId="ADAL" clId="{E0A36AE6-DAEB-4086-8CDB-3902B8401090}" dt="2021-01-17T23:53:10.893" v="178" actId="20577"/>
        <pc:sldMkLst>
          <pc:docMk/>
          <pc:sldMk cId="2206727044" sldId="259"/>
        </pc:sldMkLst>
        <pc:spChg chg="mod">
          <ac:chgData name="Weifeng Xu" userId="e7aed605-a3dd-4d5a-a692-a87037af107b" providerId="ADAL" clId="{E0A36AE6-DAEB-4086-8CDB-3902B8401090}" dt="2021-01-17T23:52:00.628" v="157" actId="207"/>
          <ac:spMkLst>
            <pc:docMk/>
            <pc:sldMk cId="2206727044" sldId="259"/>
            <ac:spMk id="2" creationId="{B28EEC50-2528-46D9-8995-B6565AC5E995}"/>
          </ac:spMkLst>
        </pc:spChg>
        <pc:spChg chg="mod">
          <ac:chgData name="Weifeng Xu" userId="e7aed605-a3dd-4d5a-a692-a87037af107b" providerId="ADAL" clId="{E0A36AE6-DAEB-4086-8CDB-3902B8401090}" dt="2021-01-17T23:53:10.893" v="178" actId="20577"/>
          <ac:spMkLst>
            <pc:docMk/>
            <pc:sldMk cId="2206727044" sldId="259"/>
            <ac:spMk id="3" creationId="{E7416EDB-845D-48E4-BF29-1E529067857D}"/>
          </ac:spMkLst>
        </pc:spChg>
      </pc:sldChg>
      <pc:sldChg chg="del">
        <pc:chgData name="Weifeng Xu" userId="e7aed605-a3dd-4d5a-a692-a87037af107b" providerId="ADAL" clId="{E0A36AE6-DAEB-4086-8CDB-3902B8401090}" dt="2021-01-17T23:45:25.974" v="82" actId="47"/>
        <pc:sldMkLst>
          <pc:docMk/>
          <pc:sldMk cId="1241162418" sldId="260"/>
        </pc:sldMkLst>
      </pc:sldChg>
      <pc:sldChg chg="addSp modSp new mod setBg">
        <pc:chgData name="Weifeng Xu" userId="e7aed605-a3dd-4d5a-a692-a87037af107b" providerId="ADAL" clId="{E0A36AE6-DAEB-4086-8CDB-3902B8401090}" dt="2021-01-18T00:01:06.800" v="260" actId="6549"/>
        <pc:sldMkLst>
          <pc:docMk/>
          <pc:sldMk cId="3022601266" sldId="260"/>
        </pc:sldMkLst>
        <pc:spChg chg="mod">
          <ac:chgData name="Weifeng Xu" userId="e7aed605-a3dd-4d5a-a692-a87037af107b" providerId="ADAL" clId="{E0A36AE6-DAEB-4086-8CDB-3902B8401090}" dt="2021-01-17T23:58:51.299" v="255" actId="26606"/>
          <ac:spMkLst>
            <pc:docMk/>
            <pc:sldMk cId="3022601266" sldId="260"/>
            <ac:spMk id="2" creationId="{FCE9D9F5-D336-46D9-936D-2071DD6D1AF8}"/>
          </ac:spMkLst>
        </pc:spChg>
        <pc:spChg chg="mod ord">
          <ac:chgData name="Weifeng Xu" userId="e7aed605-a3dd-4d5a-a692-a87037af107b" providerId="ADAL" clId="{E0A36AE6-DAEB-4086-8CDB-3902B8401090}" dt="2021-01-18T00:01:06.800" v="260" actId="6549"/>
          <ac:spMkLst>
            <pc:docMk/>
            <pc:sldMk cId="3022601266" sldId="260"/>
            <ac:spMk id="3" creationId="{94F950F1-CBC3-4C9C-9CF3-789C35F324B1}"/>
          </ac:spMkLst>
        </pc:spChg>
        <pc:picChg chg="add mod">
          <ac:chgData name="Weifeng Xu" userId="e7aed605-a3dd-4d5a-a692-a87037af107b" providerId="ADAL" clId="{E0A36AE6-DAEB-4086-8CDB-3902B8401090}" dt="2021-01-17T23:58:51.299" v="255" actId="26606"/>
          <ac:picMkLst>
            <pc:docMk/>
            <pc:sldMk cId="3022601266" sldId="260"/>
            <ac:picMk id="5" creationId="{3D5C4E18-0CB0-4734-A4CE-6EACA1400461}"/>
          </ac:picMkLst>
        </pc:picChg>
      </pc:sldChg>
      <pc:sldChg chg="del">
        <pc:chgData name="Weifeng Xu" userId="e7aed605-a3dd-4d5a-a692-a87037af107b" providerId="ADAL" clId="{E0A36AE6-DAEB-4086-8CDB-3902B8401090}" dt="2021-01-17T23:45:26.140" v="83" actId="47"/>
        <pc:sldMkLst>
          <pc:docMk/>
          <pc:sldMk cId="2722048472" sldId="261"/>
        </pc:sldMkLst>
      </pc:sldChg>
      <pc:sldChg chg="del">
        <pc:chgData name="Weifeng Xu" userId="e7aed605-a3dd-4d5a-a692-a87037af107b" providerId="ADAL" clId="{E0A36AE6-DAEB-4086-8CDB-3902B8401090}" dt="2021-01-17T23:45:26.285" v="84" actId="47"/>
        <pc:sldMkLst>
          <pc:docMk/>
          <pc:sldMk cId="988553735" sldId="262"/>
        </pc:sldMkLst>
      </pc:sldChg>
      <pc:sldChg chg="del">
        <pc:chgData name="Weifeng Xu" userId="e7aed605-a3dd-4d5a-a692-a87037af107b" providerId="ADAL" clId="{E0A36AE6-DAEB-4086-8CDB-3902B8401090}" dt="2021-01-17T23:45:26.428" v="85" actId="47"/>
        <pc:sldMkLst>
          <pc:docMk/>
          <pc:sldMk cId="1237432803" sldId="263"/>
        </pc:sldMkLst>
      </pc:sldChg>
      <pc:sldChg chg="del">
        <pc:chgData name="Weifeng Xu" userId="e7aed605-a3dd-4d5a-a692-a87037af107b" providerId="ADAL" clId="{E0A36AE6-DAEB-4086-8CDB-3902B8401090}" dt="2021-01-17T23:45:26.580" v="86" actId="47"/>
        <pc:sldMkLst>
          <pc:docMk/>
          <pc:sldMk cId="2602603962" sldId="264"/>
        </pc:sldMkLst>
      </pc:sldChg>
      <pc:sldChg chg="del">
        <pc:chgData name="Weifeng Xu" userId="e7aed605-a3dd-4d5a-a692-a87037af107b" providerId="ADAL" clId="{E0A36AE6-DAEB-4086-8CDB-3902B8401090}" dt="2021-01-17T23:45:26.781" v="87" actId="47"/>
        <pc:sldMkLst>
          <pc:docMk/>
          <pc:sldMk cId="3419174452" sldId="265"/>
        </pc:sldMkLst>
      </pc:sldChg>
      <pc:sldChg chg="del">
        <pc:chgData name="Weifeng Xu" userId="e7aed605-a3dd-4d5a-a692-a87037af107b" providerId="ADAL" clId="{E0A36AE6-DAEB-4086-8CDB-3902B8401090}" dt="2021-01-17T23:45:26.965" v="88" actId="47"/>
        <pc:sldMkLst>
          <pc:docMk/>
          <pc:sldMk cId="1160958258" sldId="266"/>
        </pc:sldMkLst>
      </pc:sldChg>
    </pc:docChg>
  </pc:docChgLst>
  <pc:docChgLst>
    <pc:chgData name="Weifeng Xu" userId="e7aed605-a3dd-4d5a-a692-a87037af107b" providerId="ADAL" clId="{4DC338DC-19C7-41EB-B9B2-C1FF8A2AEED8}"/>
    <pc:docChg chg="undo custSel addSld delSld modSld">
      <pc:chgData name="Weifeng Xu" userId="e7aed605-a3dd-4d5a-a692-a87037af107b" providerId="ADAL" clId="{4DC338DC-19C7-41EB-B9B2-C1FF8A2AEED8}" dt="2021-03-23T16:38:52.946" v="845" actId="20577"/>
      <pc:docMkLst>
        <pc:docMk/>
      </pc:docMkLst>
      <pc:sldChg chg="del">
        <pc:chgData name="Weifeng Xu" userId="e7aed605-a3dd-4d5a-a692-a87037af107b" providerId="ADAL" clId="{4DC338DC-19C7-41EB-B9B2-C1FF8A2AEED8}" dt="2021-03-22T02:26:14.535" v="832" actId="47"/>
        <pc:sldMkLst>
          <pc:docMk/>
          <pc:sldMk cId="594714798" sldId="257"/>
        </pc:sldMkLst>
      </pc:sldChg>
      <pc:sldChg chg="del">
        <pc:chgData name="Weifeng Xu" userId="e7aed605-a3dd-4d5a-a692-a87037af107b" providerId="ADAL" clId="{4DC338DC-19C7-41EB-B9B2-C1FF8A2AEED8}" dt="2021-03-22T02:26:14.965" v="833" actId="47"/>
        <pc:sldMkLst>
          <pc:docMk/>
          <pc:sldMk cId="824954207" sldId="258"/>
        </pc:sldMkLst>
      </pc:sldChg>
      <pc:sldChg chg="del">
        <pc:chgData name="Weifeng Xu" userId="e7aed605-a3dd-4d5a-a692-a87037af107b" providerId="ADAL" clId="{4DC338DC-19C7-41EB-B9B2-C1FF8A2AEED8}" dt="2021-03-22T02:26:16.367" v="834" actId="47"/>
        <pc:sldMkLst>
          <pc:docMk/>
          <pc:sldMk cId="357665137" sldId="259"/>
        </pc:sldMkLst>
      </pc:sldChg>
      <pc:sldChg chg="del">
        <pc:chgData name="Weifeng Xu" userId="e7aed605-a3dd-4d5a-a692-a87037af107b" providerId="ADAL" clId="{4DC338DC-19C7-41EB-B9B2-C1FF8A2AEED8}" dt="2021-03-22T02:26:14.036" v="831" actId="47"/>
        <pc:sldMkLst>
          <pc:docMk/>
          <pc:sldMk cId="838394385" sldId="260"/>
        </pc:sldMkLst>
      </pc:sldChg>
      <pc:sldChg chg="del">
        <pc:chgData name="Weifeng Xu" userId="e7aed605-a3dd-4d5a-a692-a87037af107b" providerId="ADAL" clId="{4DC338DC-19C7-41EB-B9B2-C1FF8A2AEED8}" dt="2021-03-16T13:51:20.310" v="141" actId="47"/>
        <pc:sldMkLst>
          <pc:docMk/>
          <pc:sldMk cId="1483570226" sldId="264"/>
        </pc:sldMkLst>
      </pc:sldChg>
      <pc:sldChg chg="modSp mod">
        <pc:chgData name="Weifeng Xu" userId="e7aed605-a3dd-4d5a-a692-a87037af107b" providerId="ADAL" clId="{4DC338DC-19C7-41EB-B9B2-C1FF8A2AEED8}" dt="2021-03-23T16:38:52.946" v="845" actId="20577"/>
        <pc:sldMkLst>
          <pc:docMk/>
          <pc:sldMk cId="1005714408" sldId="265"/>
        </pc:sldMkLst>
        <pc:spChg chg="mod">
          <ac:chgData name="Weifeng Xu" userId="e7aed605-a3dd-4d5a-a692-a87037af107b" providerId="ADAL" clId="{4DC338DC-19C7-41EB-B9B2-C1FF8A2AEED8}" dt="2021-03-23T16:38:52.946" v="845" actId="20577"/>
          <ac:spMkLst>
            <pc:docMk/>
            <pc:sldMk cId="1005714408" sldId="265"/>
            <ac:spMk id="4" creationId="{801A7380-951B-4617-9F33-2B2F70105770}"/>
          </ac:spMkLst>
        </pc:spChg>
      </pc:sldChg>
      <pc:sldChg chg="del">
        <pc:chgData name="Weifeng Xu" userId="e7aed605-a3dd-4d5a-a692-a87037af107b" providerId="ADAL" clId="{4DC338DC-19C7-41EB-B9B2-C1FF8A2AEED8}" dt="2021-03-16T13:51:39.529" v="142" actId="47"/>
        <pc:sldMkLst>
          <pc:docMk/>
          <pc:sldMk cId="4260313878" sldId="273"/>
        </pc:sldMkLst>
      </pc:sldChg>
      <pc:sldChg chg="modSp mod">
        <pc:chgData name="Weifeng Xu" userId="e7aed605-a3dd-4d5a-a692-a87037af107b" providerId="ADAL" clId="{4DC338DC-19C7-41EB-B9B2-C1FF8A2AEED8}" dt="2021-03-19T15:30:07.079" v="417" actId="20577"/>
        <pc:sldMkLst>
          <pc:docMk/>
          <pc:sldMk cId="2351248153" sldId="279"/>
        </pc:sldMkLst>
        <pc:spChg chg="mod">
          <ac:chgData name="Weifeng Xu" userId="e7aed605-a3dd-4d5a-a692-a87037af107b" providerId="ADAL" clId="{4DC338DC-19C7-41EB-B9B2-C1FF8A2AEED8}" dt="2021-03-19T15:30:07.079" v="417" actId="20577"/>
          <ac:spMkLst>
            <pc:docMk/>
            <pc:sldMk cId="2351248153" sldId="279"/>
            <ac:spMk id="5" creationId="{F87B1FB8-0908-4171-A519-16EF28AF26AA}"/>
          </ac:spMkLst>
        </pc:spChg>
      </pc:sldChg>
      <pc:sldChg chg="del">
        <pc:chgData name="Weifeng Xu" userId="e7aed605-a3dd-4d5a-a692-a87037af107b" providerId="ADAL" clId="{4DC338DC-19C7-41EB-B9B2-C1FF8A2AEED8}" dt="2021-03-22T02:26:13.469" v="830" actId="47"/>
        <pc:sldMkLst>
          <pc:docMk/>
          <pc:sldMk cId="4291129217" sldId="282"/>
        </pc:sldMkLst>
      </pc:sldChg>
      <pc:sldChg chg="addSp modSp del mod">
        <pc:chgData name="Weifeng Xu" userId="e7aed605-a3dd-4d5a-a692-a87037af107b" providerId="ADAL" clId="{4DC338DC-19C7-41EB-B9B2-C1FF8A2AEED8}" dt="2021-03-22T02:26:17.284" v="836" actId="47"/>
        <pc:sldMkLst>
          <pc:docMk/>
          <pc:sldMk cId="1345239187" sldId="283"/>
        </pc:sldMkLst>
        <pc:spChg chg="add mod">
          <ac:chgData name="Weifeng Xu" userId="e7aed605-a3dd-4d5a-a692-a87037af107b" providerId="ADAL" clId="{4DC338DC-19C7-41EB-B9B2-C1FF8A2AEED8}" dt="2021-03-19T18:30:24.018" v="737" actId="20577"/>
          <ac:spMkLst>
            <pc:docMk/>
            <pc:sldMk cId="1345239187" sldId="283"/>
            <ac:spMk id="17" creationId="{D6C1026C-2937-4BAA-ADF2-9D75223C6C65}"/>
          </ac:spMkLst>
        </pc:spChg>
        <pc:cxnChg chg="add mod">
          <ac:chgData name="Weifeng Xu" userId="e7aed605-a3dd-4d5a-a692-a87037af107b" providerId="ADAL" clId="{4DC338DC-19C7-41EB-B9B2-C1FF8A2AEED8}" dt="2021-03-19T18:20:37.609" v="643" actId="14100"/>
          <ac:cxnSpMkLst>
            <pc:docMk/>
            <pc:sldMk cId="1345239187" sldId="283"/>
            <ac:cxnSpMk id="19" creationId="{93A64FB6-F240-4474-BEBF-5D148AE07333}"/>
          </ac:cxnSpMkLst>
        </pc:cxnChg>
      </pc:sldChg>
      <pc:sldChg chg="addSp delSp modSp del mod">
        <pc:chgData name="Weifeng Xu" userId="e7aed605-a3dd-4d5a-a692-a87037af107b" providerId="ADAL" clId="{4DC338DC-19C7-41EB-B9B2-C1FF8A2AEED8}" dt="2021-03-22T02:26:17.872" v="837" actId="47"/>
        <pc:sldMkLst>
          <pc:docMk/>
          <pc:sldMk cId="988206790" sldId="284"/>
        </pc:sldMkLst>
        <pc:spChg chg="mod">
          <ac:chgData name="Weifeng Xu" userId="e7aed605-a3dd-4d5a-a692-a87037af107b" providerId="ADAL" clId="{4DC338DC-19C7-41EB-B9B2-C1FF8A2AEED8}" dt="2021-03-19T15:24:56.830" v="350" actId="207"/>
          <ac:spMkLst>
            <pc:docMk/>
            <pc:sldMk cId="988206790" sldId="284"/>
            <ac:spMk id="2" creationId="{E488F4A4-1CE3-47D6-A954-6C249D402CC3}"/>
          </ac:spMkLst>
        </pc:spChg>
        <pc:spChg chg="mod">
          <ac:chgData name="Weifeng Xu" userId="e7aed605-a3dd-4d5a-a692-a87037af107b" providerId="ADAL" clId="{4DC338DC-19C7-41EB-B9B2-C1FF8A2AEED8}" dt="2021-03-19T18:48:20.923" v="783" actId="20577"/>
          <ac:spMkLst>
            <pc:docMk/>
            <pc:sldMk cId="988206790" sldId="284"/>
            <ac:spMk id="9" creationId="{2443979E-828B-44B0-BCFF-85FB351A1506}"/>
          </ac:spMkLst>
        </pc:spChg>
        <pc:spChg chg="mod">
          <ac:chgData name="Weifeng Xu" userId="e7aed605-a3dd-4d5a-a692-a87037af107b" providerId="ADAL" clId="{4DC338DC-19C7-41EB-B9B2-C1FF8A2AEED8}" dt="2021-03-19T18:47:40.879" v="780" actId="108"/>
          <ac:spMkLst>
            <pc:docMk/>
            <pc:sldMk cId="988206790" sldId="284"/>
            <ac:spMk id="13" creationId="{94F595B8-4AB1-44F1-BA5E-EC04FABB8BFD}"/>
          </ac:spMkLst>
        </pc:spChg>
        <pc:spChg chg="mod">
          <ac:chgData name="Weifeng Xu" userId="e7aed605-a3dd-4d5a-a692-a87037af107b" providerId="ADAL" clId="{4DC338DC-19C7-41EB-B9B2-C1FF8A2AEED8}" dt="2021-03-19T18:20:07.477" v="640" actId="313"/>
          <ac:spMkLst>
            <pc:docMk/>
            <pc:sldMk cId="988206790" sldId="284"/>
            <ac:spMk id="18" creationId="{AC3AFB7D-107D-4BCF-9FCF-FDBA1DBC8A2D}"/>
          </ac:spMkLst>
        </pc:spChg>
        <pc:spChg chg="add mod">
          <ac:chgData name="Weifeng Xu" userId="e7aed605-a3dd-4d5a-a692-a87037af107b" providerId="ADAL" clId="{4DC338DC-19C7-41EB-B9B2-C1FF8A2AEED8}" dt="2021-03-19T16:43:27.038" v="559" actId="14100"/>
          <ac:spMkLst>
            <pc:docMk/>
            <pc:sldMk cId="988206790" sldId="284"/>
            <ac:spMk id="19" creationId="{3632710B-1FA7-404D-A106-B6791979CC92}"/>
          </ac:spMkLst>
        </pc:spChg>
        <pc:cxnChg chg="add del mod">
          <ac:chgData name="Weifeng Xu" userId="e7aed605-a3dd-4d5a-a692-a87037af107b" providerId="ADAL" clId="{4DC338DC-19C7-41EB-B9B2-C1FF8A2AEED8}" dt="2021-03-19T16:43:14.924" v="556"/>
          <ac:cxnSpMkLst>
            <pc:docMk/>
            <pc:sldMk cId="988206790" sldId="284"/>
            <ac:cxnSpMk id="16" creationId="{ECF43A57-1BEA-4739-930F-7421E8847C14}"/>
          </ac:cxnSpMkLst>
        </pc:cxnChg>
        <pc:cxnChg chg="add del mod">
          <ac:chgData name="Weifeng Xu" userId="e7aed605-a3dd-4d5a-a692-a87037af107b" providerId="ADAL" clId="{4DC338DC-19C7-41EB-B9B2-C1FF8A2AEED8}" dt="2021-03-19T16:43:14.924" v="556"/>
          <ac:cxnSpMkLst>
            <pc:docMk/>
            <pc:sldMk cId="988206790" sldId="284"/>
            <ac:cxnSpMk id="17" creationId="{D104E249-8E0B-4EF3-A9A1-2DD8BCD547AD}"/>
          </ac:cxnSpMkLst>
        </pc:cxnChg>
        <pc:cxnChg chg="del mod">
          <ac:chgData name="Weifeng Xu" userId="e7aed605-a3dd-4d5a-a692-a87037af107b" providerId="ADAL" clId="{4DC338DC-19C7-41EB-B9B2-C1FF8A2AEED8}" dt="2021-03-19T16:43:29.281" v="560" actId="478"/>
          <ac:cxnSpMkLst>
            <pc:docMk/>
            <pc:sldMk cId="988206790" sldId="284"/>
            <ac:cxnSpMk id="20" creationId="{D3A1BD29-585D-4448-9AE2-4B7BA889E592}"/>
          </ac:cxnSpMkLst>
        </pc:cxnChg>
        <pc:cxnChg chg="add mod">
          <ac:chgData name="Weifeng Xu" userId="e7aed605-a3dd-4d5a-a692-a87037af107b" providerId="ADAL" clId="{4DC338DC-19C7-41EB-B9B2-C1FF8A2AEED8}" dt="2021-03-19T16:43:27.038" v="559" actId="14100"/>
          <ac:cxnSpMkLst>
            <pc:docMk/>
            <pc:sldMk cId="988206790" sldId="284"/>
            <ac:cxnSpMk id="21" creationId="{C4D7AED0-B385-4814-913D-27C919A72C64}"/>
          </ac:cxnSpMkLst>
        </pc:cxnChg>
        <pc:cxnChg chg="mod">
          <ac:chgData name="Weifeng Xu" userId="e7aed605-a3dd-4d5a-a692-a87037af107b" providerId="ADAL" clId="{4DC338DC-19C7-41EB-B9B2-C1FF8A2AEED8}" dt="2021-03-19T16:43:32.455" v="561" actId="14100"/>
          <ac:cxnSpMkLst>
            <pc:docMk/>
            <pc:sldMk cId="988206790" sldId="284"/>
            <ac:cxnSpMk id="22" creationId="{F0F233C0-E3F1-49F3-AF8D-ABBF57ED71E2}"/>
          </ac:cxnSpMkLst>
        </pc:cxnChg>
        <pc:cxnChg chg="add mod">
          <ac:chgData name="Weifeng Xu" userId="e7aed605-a3dd-4d5a-a692-a87037af107b" providerId="ADAL" clId="{4DC338DC-19C7-41EB-B9B2-C1FF8A2AEED8}" dt="2021-03-19T16:43:38.549" v="562" actId="14100"/>
          <ac:cxnSpMkLst>
            <pc:docMk/>
            <pc:sldMk cId="988206790" sldId="284"/>
            <ac:cxnSpMk id="25" creationId="{55F07305-A1B2-48A5-A082-327E228B96C8}"/>
          </ac:cxnSpMkLst>
        </pc:cxnChg>
      </pc:sldChg>
      <pc:sldChg chg="modSp del mod">
        <pc:chgData name="Weifeng Xu" userId="e7aed605-a3dd-4d5a-a692-a87037af107b" providerId="ADAL" clId="{4DC338DC-19C7-41EB-B9B2-C1FF8A2AEED8}" dt="2021-03-22T02:26:18.440" v="838" actId="47"/>
        <pc:sldMkLst>
          <pc:docMk/>
          <pc:sldMk cId="848153081" sldId="285"/>
        </pc:sldMkLst>
        <pc:spChg chg="mod">
          <ac:chgData name="Weifeng Xu" userId="e7aed605-a3dd-4d5a-a692-a87037af107b" providerId="ADAL" clId="{4DC338DC-19C7-41EB-B9B2-C1FF8A2AEED8}" dt="2021-03-19T15:35:44.750" v="550" actId="20577"/>
          <ac:spMkLst>
            <pc:docMk/>
            <pc:sldMk cId="848153081" sldId="285"/>
            <ac:spMk id="6" creationId="{8994CAEB-0C67-4DC2-868A-0EC8EA0E009F}"/>
          </ac:spMkLst>
        </pc:spChg>
      </pc:sldChg>
      <pc:sldChg chg="modSp del mod">
        <pc:chgData name="Weifeng Xu" userId="e7aed605-a3dd-4d5a-a692-a87037af107b" providerId="ADAL" clId="{4DC338DC-19C7-41EB-B9B2-C1FF8A2AEED8}" dt="2021-03-22T02:26:20.669" v="842" actId="47"/>
        <pc:sldMkLst>
          <pc:docMk/>
          <pc:sldMk cId="319929686" sldId="286"/>
        </pc:sldMkLst>
        <pc:spChg chg="mod">
          <ac:chgData name="Weifeng Xu" userId="e7aed605-a3dd-4d5a-a692-a87037af107b" providerId="ADAL" clId="{4DC338DC-19C7-41EB-B9B2-C1FF8A2AEED8}" dt="2021-03-19T18:59:07.222" v="826" actId="6549"/>
          <ac:spMkLst>
            <pc:docMk/>
            <pc:sldMk cId="319929686" sldId="286"/>
            <ac:spMk id="3" creationId="{745C6610-12AA-47FC-875A-E31345E9B563}"/>
          </ac:spMkLst>
        </pc:spChg>
      </pc:sldChg>
      <pc:sldChg chg="del">
        <pc:chgData name="Weifeng Xu" userId="e7aed605-a3dd-4d5a-a692-a87037af107b" providerId="ADAL" clId="{4DC338DC-19C7-41EB-B9B2-C1FF8A2AEED8}" dt="2021-03-06T01:15:55.818" v="0" actId="47"/>
        <pc:sldMkLst>
          <pc:docMk/>
          <pc:sldMk cId="2783025053" sldId="287"/>
        </pc:sldMkLst>
      </pc:sldChg>
      <pc:sldChg chg="del">
        <pc:chgData name="Weifeng Xu" userId="e7aed605-a3dd-4d5a-a692-a87037af107b" providerId="ADAL" clId="{4DC338DC-19C7-41EB-B9B2-C1FF8A2AEED8}" dt="2021-03-06T01:15:58.325" v="6" actId="47"/>
        <pc:sldMkLst>
          <pc:docMk/>
          <pc:sldMk cId="114776636" sldId="288"/>
        </pc:sldMkLst>
      </pc:sldChg>
      <pc:sldChg chg="del">
        <pc:chgData name="Weifeng Xu" userId="e7aed605-a3dd-4d5a-a692-a87037af107b" providerId="ADAL" clId="{4DC338DC-19C7-41EB-B9B2-C1FF8A2AEED8}" dt="2021-03-06T01:15:56.509" v="1" actId="47"/>
        <pc:sldMkLst>
          <pc:docMk/>
          <pc:sldMk cId="1757879576" sldId="293"/>
        </pc:sldMkLst>
      </pc:sldChg>
      <pc:sldChg chg="del">
        <pc:chgData name="Weifeng Xu" userId="e7aed605-a3dd-4d5a-a692-a87037af107b" providerId="ADAL" clId="{4DC338DC-19C7-41EB-B9B2-C1FF8A2AEED8}" dt="2021-03-06T01:15:56.918" v="2" actId="47"/>
        <pc:sldMkLst>
          <pc:docMk/>
          <pc:sldMk cId="2207446241" sldId="294"/>
        </pc:sldMkLst>
      </pc:sldChg>
      <pc:sldChg chg="del">
        <pc:chgData name="Weifeng Xu" userId="e7aed605-a3dd-4d5a-a692-a87037af107b" providerId="ADAL" clId="{4DC338DC-19C7-41EB-B9B2-C1FF8A2AEED8}" dt="2021-03-22T02:26:16.816" v="835" actId="47"/>
        <pc:sldMkLst>
          <pc:docMk/>
          <pc:sldMk cId="2323005149" sldId="296"/>
        </pc:sldMkLst>
      </pc:sldChg>
      <pc:sldChg chg="del">
        <pc:chgData name="Weifeng Xu" userId="e7aed605-a3dd-4d5a-a692-a87037af107b" providerId="ADAL" clId="{4DC338DC-19C7-41EB-B9B2-C1FF8A2AEED8}" dt="2021-03-06T01:15:57.141" v="3" actId="47"/>
        <pc:sldMkLst>
          <pc:docMk/>
          <pc:sldMk cId="2224677796" sldId="297"/>
        </pc:sldMkLst>
      </pc:sldChg>
      <pc:sldChg chg="del">
        <pc:chgData name="Weifeng Xu" userId="e7aed605-a3dd-4d5a-a692-a87037af107b" providerId="ADAL" clId="{4DC338DC-19C7-41EB-B9B2-C1FF8A2AEED8}" dt="2021-03-06T01:15:57.352" v="4" actId="47"/>
        <pc:sldMkLst>
          <pc:docMk/>
          <pc:sldMk cId="1105583169" sldId="298"/>
        </pc:sldMkLst>
      </pc:sldChg>
      <pc:sldChg chg="del">
        <pc:chgData name="Weifeng Xu" userId="e7aed605-a3dd-4d5a-a692-a87037af107b" providerId="ADAL" clId="{4DC338DC-19C7-41EB-B9B2-C1FF8A2AEED8}" dt="2021-03-06T01:15:57.773" v="5" actId="47"/>
        <pc:sldMkLst>
          <pc:docMk/>
          <pc:sldMk cId="3471057309" sldId="299"/>
        </pc:sldMkLst>
      </pc:sldChg>
      <pc:sldChg chg="del">
        <pc:chgData name="Weifeng Xu" userId="e7aed605-a3dd-4d5a-a692-a87037af107b" providerId="ADAL" clId="{4DC338DC-19C7-41EB-B9B2-C1FF8A2AEED8}" dt="2021-03-06T01:15:58.558" v="7" actId="47"/>
        <pc:sldMkLst>
          <pc:docMk/>
          <pc:sldMk cId="877061006" sldId="300"/>
        </pc:sldMkLst>
      </pc:sldChg>
      <pc:sldChg chg="del">
        <pc:chgData name="Weifeng Xu" userId="e7aed605-a3dd-4d5a-a692-a87037af107b" providerId="ADAL" clId="{4DC338DC-19C7-41EB-B9B2-C1FF8A2AEED8}" dt="2021-03-06T01:15:58.739" v="8" actId="47"/>
        <pc:sldMkLst>
          <pc:docMk/>
          <pc:sldMk cId="2343196982" sldId="301"/>
        </pc:sldMkLst>
      </pc:sldChg>
      <pc:sldChg chg="del">
        <pc:chgData name="Weifeng Xu" userId="e7aed605-a3dd-4d5a-a692-a87037af107b" providerId="ADAL" clId="{4DC338DC-19C7-41EB-B9B2-C1FF8A2AEED8}" dt="2021-03-06T01:16:00.971" v="17" actId="47"/>
        <pc:sldMkLst>
          <pc:docMk/>
          <pc:sldMk cId="493733997" sldId="302"/>
        </pc:sldMkLst>
      </pc:sldChg>
      <pc:sldChg chg="del">
        <pc:chgData name="Weifeng Xu" userId="e7aed605-a3dd-4d5a-a692-a87037af107b" providerId="ADAL" clId="{4DC338DC-19C7-41EB-B9B2-C1FF8A2AEED8}" dt="2021-03-06T01:15:58.930" v="9" actId="47"/>
        <pc:sldMkLst>
          <pc:docMk/>
          <pc:sldMk cId="3476121000" sldId="303"/>
        </pc:sldMkLst>
      </pc:sldChg>
      <pc:sldChg chg="modSp del mod">
        <pc:chgData name="Weifeng Xu" userId="e7aed605-a3dd-4d5a-a692-a87037af107b" providerId="ADAL" clId="{4DC338DC-19C7-41EB-B9B2-C1FF8A2AEED8}" dt="2021-03-22T02:26:21.321" v="843" actId="47"/>
        <pc:sldMkLst>
          <pc:docMk/>
          <pc:sldMk cId="53763807" sldId="304"/>
        </pc:sldMkLst>
        <pc:spChg chg="mod">
          <ac:chgData name="Weifeng Xu" userId="e7aed605-a3dd-4d5a-a692-a87037af107b" providerId="ADAL" clId="{4DC338DC-19C7-41EB-B9B2-C1FF8A2AEED8}" dt="2021-03-19T19:02:11.523" v="829" actId="108"/>
          <ac:spMkLst>
            <pc:docMk/>
            <pc:sldMk cId="53763807" sldId="304"/>
            <ac:spMk id="3" creationId="{A3F11A12-9485-4153-BFC0-B274B7516E20}"/>
          </ac:spMkLst>
        </pc:spChg>
      </pc:sldChg>
      <pc:sldChg chg="del">
        <pc:chgData name="Weifeng Xu" userId="e7aed605-a3dd-4d5a-a692-a87037af107b" providerId="ADAL" clId="{4DC338DC-19C7-41EB-B9B2-C1FF8A2AEED8}" dt="2021-03-06T01:15:59.145" v="10" actId="47"/>
        <pc:sldMkLst>
          <pc:docMk/>
          <pc:sldMk cId="1618462415" sldId="305"/>
        </pc:sldMkLst>
      </pc:sldChg>
      <pc:sldChg chg="del">
        <pc:chgData name="Weifeng Xu" userId="e7aed605-a3dd-4d5a-a692-a87037af107b" providerId="ADAL" clId="{4DC338DC-19C7-41EB-B9B2-C1FF8A2AEED8}" dt="2021-03-06T01:15:59.352" v="11" actId="47"/>
        <pc:sldMkLst>
          <pc:docMk/>
          <pc:sldMk cId="180323046" sldId="306"/>
        </pc:sldMkLst>
      </pc:sldChg>
      <pc:sldChg chg="del">
        <pc:chgData name="Weifeng Xu" userId="e7aed605-a3dd-4d5a-a692-a87037af107b" providerId="ADAL" clId="{4DC338DC-19C7-41EB-B9B2-C1FF8A2AEED8}" dt="2021-03-06T01:16:00.758" v="16" actId="47"/>
        <pc:sldMkLst>
          <pc:docMk/>
          <pc:sldMk cId="3237227748" sldId="307"/>
        </pc:sldMkLst>
      </pc:sldChg>
      <pc:sldChg chg="del">
        <pc:chgData name="Weifeng Xu" userId="e7aed605-a3dd-4d5a-a692-a87037af107b" providerId="ADAL" clId="{4DC338DC-19C7-41EB-B9B2-C1FF8A2AEED8}" dt="2021-03-06T01:16:01.189" v="18" actId="47"/>
        <pc:sldMkLst>
          <pc:docMk/>
          <pc:sldMk cId="1577270902" sldId="308"/>
        </pc:sldMkLst>
      </pc:sldChg>
      <pc:sldChg chg="del">
        <pc:chgData name="Weifeng Xu" userId="e7aed605-a3dd-4d5a-a692-a87037af107b" providerId="ADAL" clId="{4DC338DC-19C7-41EB-B9B2-C1FF8A2AEED8}" dt="2021-03-06T01:16:02.209" v="21" actId="47"/>
        <pc:sldMkLst>
          <pc:docMk/>
          <pc:sldMk cId="181172030" sldId="309"/>
        </pc:sldMkLst>
      </pc:sldChg>
      <pc:sldChg chg="del">
        <pc:chgData name="Weifeng Xu" userId="e7aed605-a3dd-4d5a-a692-a87037af107b" providerId="ADAL" clId="{4DC338DC-19C7-41EB-B9B2-C1FF8A2AEED8}" dt="2021-03-06T01:16:01.572" v="19" actId="47"/>
        <pc:sldMkLst>
          <pc:docMk/>
          <pc:sldMk cId="1809058598" sldId="310"/>
        </pc:sldMkLst>
      </pc:sldChg>
      <pc:sldChg chg="del">
        <pc:chgData name="Weifeng Xu" userId="e7aed605-a3dd-4d5a-a692-a87037af107b" providerId="ADAL" clId="{4DC338DC-19C7-41EB-B9B2-C1FF8A2AEED8}" dt="2021-03-06T01:16:01.968" v="20" actId="47"/>
        <pc:sldMkLst>
          <pc:docMk/>
          <pc:sldMk cId="4192303" sldId="311"/>
        </pc:sldMkLst>
      </pc:sldChg>
      <pc:sldChg chg="del">
        <pc:chgData name="Weifeng Xu" userId="e7aed605-a3dd-4d5a-a692-a87037af107b" providerId="ADAL" clId="{4DC338DC-19C7-41EB-B9B2-C1FF8A2AEED8}" dt="2021-03-06T01:15:59.634" v="12" actId="47"/>
        <pc:sldMkLst>
          <pc:docMk/>
          <pc:sldMk cId="591621681" sldId="312"/>
        </pc:sldMkLst>
      </pc:sldChg>
      <pc:sldChg chg="del">
        <pc:chgData name="Weifeng Xu" userId="e7aed605-a3dd-4d5a-a692-a87037af107b" providerId="ADAL" clId="{4DC338DC-19C7-41EB-B9B2-C1FF8A2AEED8}" dt="2021-03-06T01:15:59.941" v="13" actId="47"/>
        <pc:sldMkLst>
          <pc:docMk/>
          <pc:sldMk cId="214490323" sldId="313"/>
        </pc:sldMkLst>
      </pc:sldChg>
      <pc:sldChg chg="del">
        <pc:chgData name="Weifeng Xu" userId="e7aed605-a3dd-4d5a-a692-a87037af107b" providerId="ADAL" clId="{4DC338DC-19C7-41EB-B9B2-C1FF8A2AEED8}" dt="2021-03-06T01:16:00.176" v="14" actId="47"/>
        <pc:sldMkLst>
          <pc:docMk/>
          <pc:sldMk cId="3337387503" sldId="318"/>
        </pc:sldMkLst>
      </pc:sldChg>
      <pc:sldChg chg="del">
        <pc:chgData name="Weifeng Xu" userId="e7aed605-a3dd-4d5a-a692-a87037af107b" providerId="ADAL" clId="{4DC338DC-19C7-41EB-B9B2-C1FF8A2AEED8}" dt="2021-03-06T01:16:00.511" v="15" actId="47"/>
        <pc:sldMkLst>
          <pc:docMk/>
          <pc:sldMk cId="2446382234" sldId="319"/>
        </pc:sldMkLst>
      </pc:sldChg>
      <pc:sldChg chg="del">
        <pc:chgData name="Weifeng Xu" userId="e7aed605-a3dd-4d5a-a692-a87037af107b" providerId="ADAL" clId="{4DC338DC-19C7-41EB-B9B2-C1FF8A2AEED8}" dt="2021-03-06T01:16:02.572" v="22" actId="47"/>
        <pc:sldMkLst>
          <pc:docMk/>
          <pc:sldMk cId="3877897741" sldId="320"/>
        </pc:sldMkLst>
      </pc:sldChg>
      <pc:sldChg chg="del">
        <pc:chgData name="Weifeng Xu" userId="e7aed605-a3dd-4d5a-a692-a87037af107b" providerId="ADAL" clId="{4DC338DC-19C7-41EB-B9B2-C1FF8A2AEED8}" dt="2021-03-06T01:16:02.772" v="23" actId="47"/>
        <pc:sldMkLst>
          <pc:docMk/>
          <pc:sldMk cId="926804527" sldId="321"/>
        </pc:sldMkLst>
      </pc:sldChg>
      <pc:sldChg chg="add del">
        <pc:chgData name="Weifeng Xu" userId="e7aed605-a3dd-4d5a-a692-a87037af107b" providerId="ADAL" clId="{4DC338DC-19C7-41EB-B9B2-C1FF8A2AEED8}" dt="2021-03-06T01:16:10.808" v="26" actId="47"/>
        <pc:sldMkLst>
          <pc:docMk/>
          <pc:sldMk cId="3506800452" sldId="322"/>
        </pc:sldMkLst>
      </pc:sldChg>
      <pc:sldChg chg="addSp modSp new del mod modClrScheme chgLayout modNotesTx">
        <pc:chgData name="Weifeng Xu" userId="e7aed605-a3dd-4d5a-a692-a87037af107b" providerId="ADAL" clId="{4DC338DC-19C7-41EB-B9B2-C1FF8A2AEED8}" dt="2021-03-22T02:26:18.960" v="839" actId="47"/>
        <pc:sldMkLst>
          <pc:docMk/>
          <pc:sldMk cId="3192494774" sldId="330"/>
        </pc:sldMkLst>
        <pc:spChg chg="mod ord">
          <ac:chgData name="Weifeng Xu" userId="e7aed605-a3dd-4d5a-a692-a87037af107b" providerId="ADAL" clId="{4DC338DC-19C7-41EB-B9B2-C1FF8A2AEED8}" dt="2021-03-19T18:57:28.919" v="823" actId="207"/>
          <ac:spMkLst>
            <pc:docMk/>
            <pc:sldMk cId="3192494774" sldId="330"/>
            <ac:spMk id="2" creationId="{AC8A2AAE-B936-47A0-A415-84BC7B4B21D5}"/>
          </ac:spMkLst>
        </pc:spChg>
        <pc:spChg chg="add mod ord">
          <ac:chgData name="Weifeng Xu" userId="e7aed605-a3dd-4d5a-a692-a87037af107b" providerId="ADAL" clId="{4DC338DC-19C7-41EB-B9B2-C1FF8A2AEED8}" dt="2021-03-19T18:34:53.401" v="753" actId="207"/>
          <ac:spMkLst>
            <pc:docMk/>
            <pc:sldMk cId="3192494774" sldId="330"/>
            <ac:spMk id="3" creationId="{4929837B-3CC1-4F40-BFDA-890D8F6D680B}"/>
          </ac:spMkLst>
        </pc:spChg>
        <pc:picChg chg="add mod">
          <ac:chgData name="Weifeng Xu" userId="e7aed605-a3dd-4d5a-a692-a87037af107b" providerId="ADAL" clId="{4DC338DC-19C7-41EB-B9B2-C1FF8A2AEED8}" dt="2021-03-06T15:10:21.179" v="42" actId="1076"/>
          <ac:picMkLst>
            <pc:docMk/>
            <pc:sldMk cId="3192494774" sldId="330"/>
            <ac:picMk id="5" creationId="{267DA920-D0F2-47B7-AFD4-CAE821D9847B}"/>
          </ac:picMkLst>
        </pc:picChg>
      </pc:sldChg>
      <pc:sldChg chg="new del">
        <pc:chgData name="Weifeng Xu" userId="e7aed605-a3dd-4d5a-a692-a87037af107b" providerId="ADAL" clId="{4DC338DC-19C7-41EB-B9B2-C1FF8A2AEED8}" dt="2021-03-06T15:07:54.310" v="28" actId="680"/>
        <pc:sldMkLst>
          <pc:docMk/>
          <pc:sldMk cId="3204093995" sldId="330"/>
        </pc:sldMkLst>
      </pc:sldChg>
      <pc:sldChg chg="addSp delSp modSp new del mod modClrScheme chgLayout modNotesTx">
        <pc:chgData name="Weifeng Xu" userId="e7aed605-a3dd-4d5a-a692-a87037af107b" providerId="ADAL" clId="{4DC338DC-19C7-41EB-B9B2-C1FF8A2AEED8}" dt="2021-03-22T02:26:19.544" v="840" actId="47"/>
        <pc:sldMkLst>
          <pc:docMk/>
          <pc:sldMk cId="2786836983" sldId="331"/>
        </pc:sldMkLst>
        <pc:spChg chg="del">
          <ac:chgData name="Weifeng Xu" userId="e7aed605-a3dd-4d5a-a692-a87037af107b" providerId="ADAL" clId="{4DC338DC-19C7-41EB-B9B2-C1FF8A2AEED8}" dt="2021-03-06T15:11:29.960" v="46" actId="700"/>
          <ac:spMkLst>
            <pc:docMk/>
            <pc:sldMk cId="2786836983" sldId="331"/>
            <ac:spMk id="2" creationId="{DDF12DEC-EBF8-435B-8A51-33BCA54A1D7C}"/>
          </ac:spMkLst>
        </pc:spChg>
        <pc:spChg chg="del">
          <ac:chgData name="Weifeng Xu" userId="e7aed605-a3dd-4d5a-a692-a87037af107b" providerId="ADAL" clId="{4DC338DC-19C7-41EB-B9B2-C1FF8A2AEED8}" dt="2021-03-06T15:11:29.960" v="46" actId="700"/>
          <ac:spMkLst>
            <pc:docMk/>
            <pc:sldMk cId="2786836983" sldId="331"/>
            <ac:spMk id="3" creationId="{249FFDE6-B4DA-4000-8FA7-FDF91E4128C6}"/>
          </ac:spMkLst>
        </pc:spChg>
        <pc:spChg chg="add del">
          <ac:chgData name="Weifeng Xu" userId="e7aed605-a3dd-4d5a-a692-a87037af107b" providerId="ADAL" clId="{4DC338DC-19C7-41EB-B9B2-C1FF8A2AEED8}" dt="2021-03-06T15:11:40.570" v="48"/>
          <ac:spMkLst>
            <pc:docMk/>
            <pc:sldMk cId="2786836983" sldId="331"/>
            <ac:spMk id="4" creationId="{E2DA0318-7086-4C48-B826-859F0A8A2849}"/>
          </ac:spMkLst>
        </pc:spChg>
        <pc:spChg chg="add mod">
          <ac:chgData name="Weifeng Xu" userId="e7aed605-a3dd-4d5a-a692-a87037af107b" providerId="ADAL" clId="{4DC338DC-19C7-41EB-B9B2-C1FF8A2AEED8}" dt="2021-03-06T15:12:01.937" v="51" actId="6549"/>
          <ac:spMkLst>
            <pc:docMk/>
            <pc:sldMk cId="2786836983" sldId="331"/>
            <ac:spMk id="5" creationId="{238B2818-0C2A-4945-8FA7-025F23B99D45}"/>
          </ac:spMkLst>
        </pc:spChg>
        <pc:spChg chg="add mod">
          <ac:chgData name="Weifeng Xu" userId="e7aed605-a3dd-4d5a-a692-a87037af107b" providerId="ADAL" clId="{4DC338DC-19C7-41EB-B9B2-C1FF8A2AEED8}" dt="2021-03-06T15:12:25.879" v="57" actId="1076"/>
          <ac:spMkLst>
            <pc:docMk/>
            <pc:sldMk cId="2786836983" sldId="331"/>
            <ac:spMk id="7" creationId="{D2EC9C14-40A0-47ED-866E-3120E1FFB527}"/>
          </ac:spMkLst>
        </pc:spChg>
        <pc:spChg chg="add mod">
          <ac:chgData name="Weifeng Xu" userId="e7aed605-a3dd-4d5a-a692-a87037af107b" providerId="ADAL" clId="{4DC338DC-19C7-41EB-B9B2-C1FF8A2AEED8}" dt="2021-03-06T15:22:30.844" v="66" actId="20577"/>
          <ac:spMkLst>
            <pc:docMk/>
            <pc:sldMk cId="2786836983" sldId="331"/>
            <ac:spMk id="9" creationId="{0FAC32FE-7A05-44A4-BE9F-03BCE7E7029A}"/>
          </ac:spMkLst>
        </pc:spChg>
      </pc:sldChg>
      <pc:sldChg chg="new del">
        <pc:chgData name="Weifeng Xu" userId="e7aed605-a3dd-4d5a-a692-a87037af107b" providerId="ADAL" clId="{4DC338DC-19C7-41EB-B9B2-C1FF8A2AEED8}" dt="2021-03-06T15:39:53.920" v="76" actId="47"/>
        <pc:sldMkLst>
          <pc:docMk/>
          <pc:sldMk cId="4264100167" sldId="332"/>
        </pc:sldMkLst>
      </pc:sldChg>
      <pc:sldChg chg="addSp modSp new del mod">
        <pc:chgData name="Weifeng Xu" userId="e7aed605-a3dd-4d5a-a692-a87037af107b" providerId="ADAL" clId="{4DC338DC-19C7-41EB-B9B2-C1FF8A2AEED8}" dt="2021-03-22T02:26:20.075" v="841" actId="47"/>
        <pc:sldMkLst>
          <pc:docMk/>
          <pc:sldMk cId="3230497500" sldId="333"/>
        </pc:sldMkLst>
        <pc:spChg chg="add mod">
          <ac:chgData name="Weifeng Xu" userId="e7aed605-a3dd-4d5a-a692-a87037af107b" providerId="ADAL" clId="{4DC338DC-19C7-41EB-B9B2-C1FF8A2AEED8}" dt="2021-03-06T15:24:59.767" v="75" actId="14100"/>
          <ac:spMkLst>
            <pc:docMk/>
            <pc:sldMk cId="3230497500" sldId="333"/>
            <ac:spMk id="2" creationId="{9E88BBDB-151B-473C-98C4-05BAB679CCAC}"/>
          </ac:spMkLst>
        </pc:spChg>
      </pc:sldChg>
      <pc:sldChg chg="addSp delSp modSp new mod modClrScheme chgLayout modNotesTx">
        <pc:chgData name="Weifeng Xu" userId="e7aed605-a3dd-4d5a-a692-a87037af107b" providerId="ADAL" clId="{4DC338DC-19C7-41EB-B9B2-C1FF8A2AEED8}" dt="2021-03-16T13:51:04.019" v="140"/>
        <pc:sldMkLst>
          <pc:docMk/>
          <pc:sldMk cId="3494595657" sldId="334"/>
        </pc:sldMkLst>
        <pc:spChg chg="del">
          <ac:chgData name="Weifeng Xu" userId="e7aed605-a3dd-4d5a-a692-a87037af107b" providerId="ADAL" clId="{4DC338DC-19C7-41EB-B9B2-C1FF8A2AEED8}" dt="2021-03-16T13:43:56.845" v="83" actId="700"/>
          <ac:spMkLst>
            <pc:docMk/>
            <pc:sldMk cId="3494595657" sldId="334"/>
            <ac:spMk id="2" creationId="{63B86DF2-D198-471D-87BF-12E2FA9C6625}"/>
          </ac:spMkLst>
        </pc:spChg>
        <pc:spChg chg="add mod">
          <ac:chgData name="Weifeng Xu" userId="e7aed605-a3dd-4d5a-a692-a87037af107b" providerId="ADAL" clId="{4DC338DC-19C7-41EB-B9B2-C1FF8A2AEED8}" dt="2021-03-16T13:46:38.195" v="114" actId="207"/>
          <ac:spMkLst>
            <pc:docMk/>
            <pc:sldMk cId="3494595657" sldId="334"/>
            <ac:spMk id="4" creationId="{5F1AE879-09D3-47B8-8DA7-90BB33DFF086}"/>
          </ac:spMkLst>
        </pc:spChg>
        <pc:spChg chg="add del mod">
          <ac:chgData name="Weifeng Xu" userId="e7aed605-a3dd-4d5a-a692-a87037af107b" providerId="ADAL" clId="{4DC338DC-19C7-41EB-B9B2-C1FF8A2AEED8}" dt="2021-03-16T13:49:32.162" v="129" actId="478"/>
          <ac:spMkLst>
            <pc:docMk/>
            <pc:sldMk cId="3494595657" sldId="334"/>
            <ac:spMk id="5" creationId="{1CD5BD23-30AD-4095-8BC1-DFE8271F5761}"/>
          </ac:spMkLst>
        </pc:spChg>
        <pc:spChg chg="add mod">
          <ac:chgData name="Weifeng Xu" userId="e7aed605-a3dd-4d5a-a692-a87037af107b" providerId="ADAL" clId="{4DC338DC-19C7-41EB-B9B2-C1FF8A2AEED8}" dt="2021-03-16T13:50:29.350" v="135" actId="207"/>
          <ac:spMkLst>
            <pc:docMk/>
            <pc:sldMk cId="3494595657" sldId="334"/>
            <ac:spMk id="6" creationId="{848EEE1A-B51D-4C0B-ABD6-976B9970F598}"/>
          </ac:spMkLst>
        </pc:spChg>
        <pc:spChg chg="add mod">
          <ac:chgData name="Weifeng Xu" userId="e7aed605-a3dd-4d5a-a692-a87037af107b" providerId="ADAL" clId="{4DC338DC-19C7-41EB-B9B2-C1FF8A2AEED8}" dt="2021-03-16T13:50:40.155" v="137" actId="1076"/>
          <ac:spMkLst>
            <pc:docMk/>
            <pc:sldMk cId="3494595657" sldId="334"/>
            <ac:spMk id="7" creationId="{64615C64-EF55-4387-9BCC-B96A51C6B094}"/>
          </ac:spMkLst>
        </pc:spChg>
        <pc:spChg chg="add mod">
          <ac:chgData name="Weifeng Xu" userId="e7aed605-a3dd-4d5a-a692-a87037af107b" providerId="ADAL" clId="{4DC338DC-19C7-41EB-B9B2-C1FF8A2AEED8}" dt="2021-03-16T13:50:12.223" v="133" actId="1076"/>
          <ac:spMkLst>
            <pc:docMk/>
            <pc:sldMk cId="3494595657" sldId="334"/>
            <ac:spMk id="8" creationId="{6EC5C773-9BA4-4DDD-9B27-709966D494BA}"/>
          </ac:spMkLst>
        </pc:spChg>
        <pc:spChg chg="add mod">
          <ac:chgData name="Weifeng Xu" userId="e7aed605-a3dd-4d5a-a692-a87037af107b" providerId="ADAL" clId="{4DC338DC-19C7-41EB-B9B2-C1FF8A2AEED8}" dt="2021-03-16T13:47:48.746" v="123" actId="20577"/>
          <ac:spMkLst>
            <pc:docMk/>
            <pc:sldMk cId="3494595657" sldId="334"/>
            <ac:spMk id="9" creationId="{23C11534-2176-4290-A23E-DC766528302F}"/>
          </ac:spMkLst>
        </pc:spChg>
        <pc:picChg chg="add mod">
          <ac:chgData name="Weifeng Xu" userId="e7aed605-a3dd-4d5a-a692-a87037af107b" providerId="ADAL" clId="{4DC338DC-19C7-41EB-B9B2-C1FF8A2AEED8}" dt="2021-03-16T13:44:23.928" v="86" actId="1076"/>
          <ac:picMkLst>
            <pc:docMk/>
            <pc:sldMk cId="3494595657" sldId="334"/>
            <ac:picMk id="3" creationId="{3F03FDD1-81D4-4A64-BA5A-855D9731C720}"/>
          </ac:picMkLst>
        </pc:picChg>
      </pc:sldChg>
      <pc:sldChg chg="addSp delSp modSp new mod modNotesTx">
        <pc:chgData name="Weifeng Xu" userId="e7aed605-a3dd-4d5a-a692-a87037af107b" providerId="ADAL" clId="{4DC338DC-19C7-41EB-B9B2-C1FF8A2AEED8}" dt="2021-03-16T14:34:41.439" v="306" actId="14100"/>
        <pc:sldMkLst>
          <pc:docMk/>
          <pc:sldMk cId="3364671392" sldId="335"/>
        </pc:sldMkLst>
        <pc:spChg chg="add mod">
          <ac:chgData name="Weifeng Xu" userId="e7aed605-a3dd-4d5a-a692-a87037af107b" providerId="ADAL" clId="{4DC338DC-19C7-41EB-B9B2-C1FF8A2AEED8}" dt="2021-03-16T14:24:05.347" v="277" actId="20577"/>
          <ac:spMkLst>
            <pc:docMk/>
            <pc:sldMk cId="3364671392" sldId="335"/>
            <ac:spMk id="9" creationId="{285C86F0-B8BE-4A64-9788-6D083FBB8DA1}"/>
          </ac:spMkLst>
        </pc:spChg>
        <pc:spChg chg="add del mod">
          <ac:chgData name="Weifeng Xu" userId="e7aed605-a3dd-4d5a-a692-a87037af107b" providerId="ADAL" clId="{4DC338DC-19C7-41EB-B9B2-C1FF8A2AEED8}" dt="2021-03-16T14:16:33.152" v="191"/>
          <ac:spMkLst>
            <pc:docMk/>
            <pc:sldMk cId="3364671392" sldId="335"/>
            <ac:spMk id="10" creationId="{BB282F7A-0418-412D-BC03-77FE6EBA6BE4}"/>
          </ac:spMkLst>
        </pc:spChg>
        <pc:spChg chg="add mod">
          <ac:chgData name="Weifeng Xu" userId="e7aed605-a3dd-4d5a-a692-a87037af107b" providerId="ADAL" clId="{4DC338DC-19C7-41EB-B9B2-C1FF8A2AEED8}" dt="2021-03-16T14:34:41.439" v="306" actId="14100"/>
          <ac:spMkLst>
            <pc:docMk/>
            <pc:sldMk cId="3364671392" sldId="335"/>
            <ac:spMk id="11" creationId="{6170142C-4FB7-43EB-831C-6217A76869CD}"/>
          </ac:spMkLst>
        </pc:spChg>
        <pc:spChg chg="add del">
          <ac:chgData name="Weifeng Xu" userId="e7aed605-a3dd-4d5a-a692-a87037af107b" providerId="ADAL" clId="{4DC338DC-19C7-41EB-B9B2-C1FF8A2AEED8}" dt="2021-03-16T14:21:00.368" v="202"/>
          <ac:spMkLst>
            <pc:docMk/>
            <pc:sldMk cId="3364671392" sldId="335"/>
            <ac:spMk id="12" creationId="{C281A658-96DE-48EE-A8A4-26F7266CC6A7}"/>
          </ac:spMkLst>
        </pc:spChg>
        <pc:spChg chg="add del">
          <ac:chgData name="Weifeng Xu" userId="e7aed605-a3dd-4d5a-a692-a87037af107b" providerId="ADAL" clId="{4DC338DC-19C7-41EB-B9B2-C1FF8A2AEED8}" dt="2021-03-16T14:21:13.855" v="205"/>
          <ac:spMkLst>
            <pc:docMk/>
            <pc:sldMk cId="3364671392" sldId="335"/>
            <ac:spMk id="13" creationId="{ADD1236B-AB35-4063-A53A-FF549041AFFB}"/>
          </ac:spMkLst>
        </pc:spChg>
        <pc:spChg chg="add mod">
          <ac:chgData name="Weifeng Xu" userId="e7aed605-a3dd-4d5a-a692-a87037af107b" providerId="ADAL" clId="{4DC338DC-19C7-41EB-B9B2-C1FF8A2AEED8}" dt="2021-03-16T14:22:31.117" v="258" actId="1076"/>
          <ac:spMkLst>
            <pc:docMk/>
            <pc:sldMk cId="3364671392" sldId="335"/>
            <ac:spMk id="19" creationId="{7931E30E-D912-4172-9BE7-7024C8FA4080}"/>
          </ac:spMkLst>
        </pc:spChg>
        <pc:spChg chg="add mod">
          <ac:chgData name="Weifeng Xu" userId="e7aed605-a3dd-4d5a-a692-a87037af107b" providerId="ADAL" clId="{4DC338DC-19C7-41EB-B9B2-C1FF8A2AEED8}" dt="2021-03-16T14:28:25.201" v="300" actId="1076"/>
          <ac:spMkLst>
            <pc:docMk/>
            <pc:sldMk cId="3364671392" sldId="335"/>
            <ac:spMk id="21" creationId="{54C56691-355C-4D5C-9F0C-B8E98561ED41}"/>
          </ac:spMkLst>
        </pc:spChg>
        <pc:picChg chg="add mod modCrop">
          <ac:chgData name="Weifeng Xu" userId="e7aed605-a3dd-4d5a-a692-a87037af107b" providerId="ADAL" clId="{4DC338DC-19C7-41EB-B9B2-C1FF8A2AEED8}" dt="2021-03-16T14:22:23.669" v="255" actId="1076"/>
          <ac:picMkLst>
            <pc:docMk/>
            <pc:sldMk cId="3364671392" sldId="335"/>
            <ac:picMk id="2" creationId="{2D82A479-2FFE-453C-9D6D-50350EF9FFE2}"/>
          </ac:picMkLst>
        </pc:picChg>
        <pc:picChg chg="add mod">
          <ac:chgData name="Weifeng Xu" userId="e7aed605-a3dd-4d5a-a692-a87037af107b" providerId="ADAL" clId="{4DC338DC-19C7-41EB-B9B2-C1FF8A2AEED8}" dt="2021-03-16T14:21:48.469" v="250" actId="1038"/>
          <ac:picMkLst>
            <pc:docMk/>
            <pc:sldMk cId="3364671392" sldId="335"/>
            <ac:picMk id="4" creationId="{D66B322C-00C9-4C28-9CC0-3AD0DDF71277}"/>
          </ac:picMkLst>
        </pc:picChg>
        <pc:picChg chg="add del mod">
          <ac:chgData name="Weifeng Xu" userId="e7aed605-a3dd-4d5a-a692-a87037af107b" providerId="ADAL" clId="{4DC338DC-19C7-41EB-B9B2-C1FF8A2AEED8}" dt="2021-03-16T14:13:42.706" v="154" actId="478"/>
          <ac:picMkLst>
            <pc:docMk/>
            <pc:sldMk cId="3364671392" sldId="335"/>
            <ac:picMk id="6" creationId="{3C6986A2-6EFC-4A4A-99DB-ECFE17862DED}"/>
          </ac:picMkLst>
        </pc:picChg>
        <pc:picChg chg="add del mod">
          <ac:chgData name="Weifeng Xu" userId="e7aed605-a3dd-4d5a-a692-a87037af107b" providerId="ADAL" clId="{4DC338DC-19C7-41EB-B9B2-C1FF8A2AEED8}" dt="2021-03-16T14:21:19.486" v="209"/>
          <ac:picMkLst>
            <pc:docMk/>
            <pc:sldMk cId="3364671392" sldId="335"/>
            <ac:picMk id="14" creationId="{F5D4AC6F-2368-44C4-89F1-052835AA0CC4}"/>
          </ac:picMkLst>
        </pc:picChg>
        <pc:picChg chg="add mod">
          <ac:chgData name="Weifeng Xu" userId="e7aed605-a3dd-4d5a-a692-a87037af107b" providerId="ADAL" clId="{4DC338DC-19C7-41EB-B9B2-C1FF8A2AEED8}" dt="2021-03-16T14:21:57.102" v="252" actId="1076"/>
          <ac:picMkLst>
            <pc:docMk/>
            <pc:sldMk cId="3364671392" sldId="335"/>
            <ac:picMk id="16" creationId="{2918B3EE-7E33-4072-9BBE-8E73B365DCB4}"/>
          </ac:picMkLst>
        </pc:picChg>
        <pc:picChg chg="add mod">
          <ac:chgData name="Weifeng Xu" userId="e7aed605-a3dd-4d5a-a692-a87037af107b" providerId="ADAL" clId="{4DC338DC-19C7-41EB-B9B2-C1FF8A2AEED8}" dt="2021-03-16T14:21:48.469" v="250" actId="1038"/>
          <ac:picMkLst>
            <pc:docMk/>
            <pc:sldMk cId="3364671392" sldId="335"/>
            <ac:picMk id="1026" creationId="{97DC65AB-87AE-4918-A7F6-DAD069E299FE}"/>
          </ac:picMkLst>
        </pc:picChg>
      </pc:sldChg>
    </pc:docChg>
  </pc:docChgLst>
  <pc:docChgLst>
    <pc:chgData name="Richard Wheeless" userId="edf7d7f9-5d95-4eec-886d-0f745236a21b" providerId="ADAL" clId="{B9126330-C9DF-4823-B699-68C5989AAE60}"/>
    <pc:docChg chg="undo custSel modSld">
      <pc:chgData name="Richard Wheeless" userId="edf7d7f9-5d95-4eec-886d-0f745236a21b" providerId="ADAL" clId="{B9126330-C9DF-4823-B699-68C5989AAE60}" dt="2021-03-20T23:47:55.885" v="1" actId="313"/>
      <pc:docMkLst>
        <pc:docMk/>
      </pc:docMkLst>
      <pc:sldChg chg="modNotesTx">
        <pc:chgData name="Richard Wheeless" userId="edf7d7f9-5d95-4eec-886d-0f745236a21b" providerId="ADAL" clId="{B9126330-C9DF-4823-B699-68C5989AAE60}" dt="2021-03-20T23:47:55.885" v="1" actId="313"/>
        <pc:sldMkLst>
          <pc:docMk/>
          <pc:sldMk cId="594714798" sldId="257"/>
        </pc:sldMkLst>
      </pc:sldChg>
    </pc:docChg>
  </pc:docChgLst>
  <pc:docChgLst>
    <pc:chgData name="Weifeng Xu" userId="e7aed605-a3dd-4d5a-a692-a87037af107b" providerId="ADAL" clId="{AA256C9C-DD0A-4A24-AECC-DADA2E819996}"/>
    <pc:docChg chg="undo redo custSel addSld delSld modSld sldOrd">
      <pc:chgData name="Weifeng Xu" userId="e7aed605-a3dd-4d5a-a692-a87037af107b" providerId="ADAL" clId="{AA256C9C-DD0A-4A24-AECC-DADA2E819996}" dt="2021-03-06T01:10:00.999" v="10634" actId="47"/>
      <pc:docMkLst>
        <pc:docMk/>
      </pc:docMkLst>
      <pc:sldChg chg="modSp new mod modNotesTx">
        <pc:chgData name="Weifeng Xu" userId="e7aed605-a3dd-4d5a-a692-a87037af107b" providerId="ADAL" clId="{AA256C9C-DD0A-4A24-AECC-DADA2E819996}" dt="2021-03-05T19:45:20.383" v="9957" actId="6549"/>
        <pc:sldMkLst>
          <pc:docMk/>
          <pc:sldMk cId="1323245308" sldId="256"/>
        </pc:sldMkLst>
        <pc:spChg chg="mod">
          <ac:chgData name="Weifeng Xu" userId="e7aed605-a3dd-4d5a-a692-a87037af107b" providerId="ADAL" clId="{AA256C9C-DD0A-4A24-AECC-DADA2E819996}" dt="2021-02-26T14:49:19.205" v="50" actId="20577"/>
          <ac:spMkLst>
            <pc:docMk/>
            <pc:sldMk cId="1323245308" sldId="256"/>
            <ac:spMk id="2" creationId="{B476BAF9-88AC-4600-B511-347782B9C875}"/>
          </ac:spMkLst>
        </pc:spChg>
        <pc:spChg chg="mod">
          <ac:chgData name="Weifeng Xu" userId="e7aed605-a3dd-4d5a-a692-a87037af107b" providerId="ADAL" clId="{AA256C9C-DD0A-4A24-AECC-DADA2E819996}" dt="2021-02-26T14:49:07.207" v="29"/>
          <ac:spMkLst>
            <pc:docMk/>
            <pc:sldMk cId="1323245308" sldId="256"/>
            <ac:spMk id="3" creationId="{58CD3106-2EE0-40F4-8C0B-042135FF9FB4}"/>
          </ac:spMkLst>
        </pc:spChg>
      </pc:sldChg>
      <pc:sldChg chg="addSp delSp modSp new mod modClrScheme chgLayout modNotesTx">
        <pc:chgData name="Weifeng Xu" userId="e7aed605-a3dd-4d5a-a692-a87037af107b" providerId="ADAL" clId="{AA256C9C-DD0A-4A24-AECC-DADA2E819996}" dt="2021-02-26T22:11:14.469" v="900" actId="33524"/>
        <pc:sldMkLst>
          <pc:docMk/>
          <pc:sldMk cId="594714798" sldId="257"/>
        </pc:sldMkLst>
        <pc:spChg chg="del mod ord">
          <ac:chgData name="Weifeng Xu" userId="e7aed605-a3dd-4d5a-a692-a87037af107b" providerId="ADAL" clId="{AA256C9C-DD0A-4A24-AECC-DADA2E819996}" dt="2021-02-26T14:52:52.958" v="54" actId="700"/>
          <ac:spMkLst>
            <pc:docMk/>
            <pc:sldMk cId="594714798" sldId="257"/>
            <ac:spMk id="2" creationId="{8BD32ECD-4EA1-42EB-96ED-C00EB9B7E5E6}"/>
          </ac:spMkLst>
        </pc:spChg>
        <pc:spChg chg="del">
          <ac:chgData name="Weifeng Xu" userId="e7aed605-a3dd-4d5a-a692-a87037af107b" providerId="ADAL" clId="{AA256C9C-DD0A-4A24-AECC-DADA2E819996}" dt="2021-02-26T14:52:52.958" v="54" actId="700"/>
          <ac:spMkLst>
            <pc:docMk/>
            <pc:sldMk cId="594714798" sldId="257"/>
            <ac:spMk id="3" creationId="{9E0BECA7-A1FC-4C8B-8045-BB1368B83F21}"/>
          </ac:spMkLst>
        </pc:spChg>
        <pc:spChg chg="add mod ord">
          <ac:chgData name="Weifeng Xu" userId="e7aed605-a3dd-4d5a-a692-a87037af107b" providerId="ADAL" clId="{AA256C9C-DD0A-4A24-AECC-DADA2E819996}" dt="2021-02-26T15:54:32.508" v="189" actId="20577"/>
          <ac:spMkLst>
            <pc:docMk/>
            <pc:sldMk cId="594714798" sldId="257"/>
            <ac:spMk id="4" creationId="{45F893CA-9E41-47A2-91B2-32B4A150EA35}"/>
          </ac:spMkLst>
        </pc:spChg>
        <pc:spChg chg="add del mod">
          <ac:chgData name="Weifeng Xu" userId="e7aed605-a3dd-4d5a-a692-a87037af107b" providerId="ADAL" clId="{AA256C9C-DD0A-4A24-AECC-DADA2E819996}" dt="2021-02-26T15:37:00.112" v="104" actId="21"/>
          <ac:spMkLst>
            <pc:docMk/>
            <pc:sldMk cId="594714798" sldId="257"/>
            <ac:spMk id="6" creationId="{AA280DCE-3C7B-4F83-9E1B-FF3D901AA4CD}"/>
          </ac:spMkLst>
        </pc:spChg>
        <pc:spChg chg="add mod">
          <ac:chgData name="Weifeng Xu" userId="e7aed605-a3dd-4d5a-a692-a87037af107b" providerId="ADAL" clId="{AA256C9C-DD0A-4A24-AECC-DADA2E819996}" dt="2021-02-26T22:11:14.469" v="900" actId="33524"/>
          <ac:spMkLst>
            <pc:docMk/>
            <pc:sldMk cId="594714798" sldId="257"/>
            <ac:spMk id="10" creationId="{6D9BDB3E-1D76-4802-A95A-FCFB0DE09AD6}"/>
          </ac:spMkLst>
        </pc:spChg>
        <pc:picChg chg="add mod">
          <ac:chgData name="Weifeng Xu" userId="e7aed605-a3dd-4d5a-a692-a87037af107b" providerId="ADAL" clId="{AA256C9C-DD0A-4A24-AECC-DADA2E819996}" dt="2021-02-26T22:11:10.689" v="899" actId="1076"/>
          <ac:picMkLst>
            <pc:docMk/>
            <pc:sldMk cId="594714798" sldId="257"/>
            <ac:picMk id="8" creationId="{B15C4267-F203-4411-9D74-F327479386F5}"/>
          </ac:picMkLst>
        </pc:picChg>
      </pc:sldChg>
      <pc:sldChg chg="addSp modSp new mod modNotesTx">
        <pc:chgData name="Weifeng Xu" userId="e7aed605-a3dd-4d5a-a692-a87037af107b" providerId="ADAL" clId="{AA256C9C-DD0A-4A24-AECC-DADA2E819996}" dt="2021-02-26T15:41:14.219" v="142" actId="1076"/>
        <pc:sldMkLst>
          <pc:docMk/>
          <pc:sldMk cId="824954207" sldId="258"/>
        </pc:sldMkLst>
        <pc:spChg chg="mod">
          <ac:chgData name="Weifeng Xu" userId="e7aed605-a3dd-4d5a-a692-a87037af107b" providerId="ADAL" clId="{AA256C9C-DD0A-4A24-AECC-DADA2E819996}" dt="2021-02-26T15:37:51.577" v="140" actId="313"/>
          <ac:spMkLst>
            <pc:docMk/>
            <pc:sldMk cId="824954207" sldId="258"/>
            <ac:spMk id="2" creationId="{B55FD7E4-8B64-4C1B-B295-CA3D5EB0B958}"/>
          </ac:spMkLst>
        </pc:spChg>
        <pc:spChg chg="add mod">
          <ac:chgData name="Weifeng Xu" userId="e7aed605-a3dd-4d5a-a692-a87037af107b" providerId="ADAL" clId="{AA256C9C-DD0A-4A24-AECC-DADA2E819996}" dt="2021-02-26T15:37:02.117" v="105"/>
          <ac:spMkLst>
            <pc:docMk/>
            <pc:sldMk cId="824954207" sldId="258"/>
            <ac:spMk id="3" creationId="{3A15E54A-98CB-42ED-B054-7E3962EC6AC0}"/>
          </ac:spMkLst>
        </pc:spChg>
        <pc:picChg chg="add mod">
          <ac:chgData name="Weifeng Xu" userId="e7aed605-a3dd-4d5a-a692-a87037af107b" providerId="ADAL" clId="{AA256C9C-DD0A-4A24-AECC-DADA2E819996}" dt="2021-02-26T15:41:14.219" v="142" actId="1076"/>
          <ac:picMkLst>
            <pc:docMk/>
            <pc:sldMk cId="824954207" sldId="258"/>
            <ac:picMk id="5" creationId="{4F493297-AE46-4981-A5A3-704ECB4726F9}"/>
          </ac:picMkLst>
        </pc:picChg>
      </pc:sldChg>
      <pc:sldChg chg="del">
        <pc:chgData name="Weifeng Xu" userId="e7aed605-a3dd-4d5a-a692-a87037af107b" providerId="ADAL" clId="{AA256C9C-DD0A-4A24-AECC-DADA2E819996}" dt="2021-02-26T14:47:33.980" v="0" actId="47"/>
        <pc:sldMkLst>
          <pc:docMk/>
          <pc:sldMk cId="1392771324" sldId="258"/>
        </pc:sldMkLst>
      </pc:sldChg>
      <pc:sldChg chg="addSp delSp modSp new mod setBg addAnim delAnim modNotesTx">
        <pc:chgData name="Weifeng Xu" userId="e7aed605-a3dd-4d5a-a692-a87037af107b" providerId="ADAL" clId="{AA256C9C-DD0A-4A24-AECC-DADA2E819996}" dt="2021-02-26T15:55:53.438" v="211" actId="26606"/>
        <pc:sldMkLst>
          <pc:docMk/>
          <pc:sldMk cId="357665137" sldId="259"/>
        </pc:sldMkLst>
        <pc:spChg chg="mod">
          <ac:chgData name="Weifeng Xu" userId="e7aed605-a3dd-4d5a-a692-a87037af107b" providerId="ADAL" clId="{AA256C9C-DD0A-4A24-AECC-DADA2E819996}" dt="2021-02-26T15:55:53.438" v="211" actId="26606"/>
          <ac:spMkLst>
            <pc:docMk/>
            <pc:sldMk cId="357665137" sldId="259"/>
            <ac:spMk id="2" creationId="{065B7B7A-1381-47E9-AC8D-1E8AEEC24B45}"/>
          </ac:spMkLst>
        </pc:spChg>
        <pc:spChg chg="add del">
          <ac:chgData name="Weifeng Xu" userId="e7aed605-a3dd-4d5a-a692-a87037af107b" providerId="ADAL" clId="{AA256C9C-DD0A-4A24-AECC-DADA2E819996}" dt="2021-02-26T15:55:53.438" v="211" actId="26606"/>
          <ac:spMkLst>
            <pc:docMk/>
            <pc:sldMk cId="357665137" sldId="259"/>
            <ac:spMk id="9" creationId="{74426AB7-D619-4515-962A-BC83909EC015}"/>
          </ac:spMkLst>
        </pc:spChg>
        <pc:spChg chg="add del">
          <ac:chgData name="Weifeng Xu" userId="e7aed605-a3dd-4d5a-a692-a87037af107b" providerId="ADAL" clId="{AA256C9C-DD0A-4A24-AECC-DADA2E819996}" dt="2021-02-26T15:55:53.438" v="211" actId="26606"/>
          <ac:spMkLst>
            <pc:docMk/>
            <pc:sldMk cId="357665137" sldId="259"/>
            <ac:spMk id="11" creationId="{DE47DF98-723F-4AAC-ABCF-CACBC438F78F}"/>
          </ac:spMkLst>
        </pc:spChg>
        <pc:picChg chg="add mod">
          <ac:chgData name="Weifeng Xu" userId="e7aed605-a3dd-4d5a-a692-a87037af107b" providerId="ADAL" clId="{AA256C9C-DD0A-4A24-AECC-DADA2E819996}" dt="2021-02-26T15:55:53.438" v="211" actId="26606"/>
          <ac:picMkLst>
            <pc:docMk/>
            <pc:sldMk cId="357665137" sldId="259"/>
            <ac:picMk id="4" creationId="{D4BA947F-A186-4B53-B5EE-2DA910CBF571}"/>
          </ac:picMkLst>
        </pc:picChg>
        <pc:cxnChg chg="add del">
          <ac:chgData name="Weifeng Xu" userId="e7aed605-a3dd-4d5a-a692-a87037af107b" providerId="ADAL" clId="{AA256C9C-DD0A-4A24-AECC-DADA2E819996}" dt="2021-02-26T15:55:53.438" v="211" actId="26606"/>
          <ac:cxnSpMkLst>
            <pc:docMk/>
            <pc:sldMk cId="357665137" sldId="259"/>
            <ac:cxnSpMk id="13" creationId="{EA29FC7C-9308-4FDE-8DCA-405668055B0F}"/>
          </ac:cxnSpMkLst>
        </pc:cxnChg>
      </pc:sldChg>
      <pc:sldChg chg="del">
        <pc:chgData name="Weifeng Xu" userId="e7aed605-a3dd-4d5a-a692-a87037af107b" providerId="ADAL" clId="{AA256C9C-DD0A-4A24-AECC-DADA2E819996}" dt="2021-02-26T14:47:34.111" v="1" actId="47"/>
        <pc:sldMkLst>
          <pc:docMk/>
          <pc:sldMk cId="2206727044" sldId="259"/>
        </pc:sldMkLst>
      </pc:sldChg>
      <pc:sldChg chg="addSp delSp modSp new mod ord modClrScheme chgLayout modNotesTx">
        <pc:chgData name="Weifeng Xu" userId="e7aed605-a3dd-4d5a-a692-a87037af107b" providerId="ADAL" clId="{AA256C9C-DD0A-4A24-AECC-DADA2E819996}" dt="2021-02-28T19:42:06.059" v="3496" actId="1076"/>
        <pc:sldMkLst>
          <pc:docMk/>
          <pc:sldMk cId="838394385" sldId="260"/>
        </pc:sldMkLst>
        <pc:spChg chg="mod ord">
          <ac:chgData name="Weifeng Xu" userId="e7aed605-a3dd-4d5a-a692-a87037af107b" providerId="ADAL" clId="{AA256C9C-DD0A-4A24-AECC-DADA2E819996}" dt="2021-02-27T00:26:46.588" v="1072" actId="700"/>
          <ac:spMkLst>
            <pc:docMk/>
            <pc:sldMk cId="838394385" sldId="260"/>
            <ac:spMk id="2" creationId="{5971E6A3-F685-4A0E-900E-6B1C064CA636}"/>
          </ac:spMkLst>
        </pc:spChg>
        <pc:spChg chg="add del mod ord">
          <ac:chgData name="Weifeng Xu" userId="e7aed605-a3dd-4d5a-a692-a87037af107b" providerId="ADAL" clId="{AA256C9C-DD0A-4A24-AECC-DADA2E819996}" dt="2021-02-27T00:23:07.549" v="1023" actId="478"/>
          <ac:spMkLst>
            <pc:docMk/>
            <pc:sldMk cId="838394385" sldId="260"/>
            <ac:spMk id="3" creationId="{8F278A03-D86A-44DC-BD81-8D3F070DE788}"/>
          </ac:spMkLst>
        </pc:spChg>
        <pc:spChg chg="add mod ord">
          <ac:chgData name="Weifeng Xu" userId="e7aed605-a3dd-4d5a-a692-a87037af107b" providerId="ADAL" clId="{AA256C9C-DD0A-4A24-AECC-DADA2E819996}" dt="2021-02-27T02:25:11.384" v="1341" actId="20577"/>
          <ac:spMkLst>
            <pc:docMk/>
            <pc:sldMk cId="838394385" sldId="260"/>
            <ac:spMk id="5" creationId="{6C17F393-F710-4456-B5F0-9733926FEB7C}"/>
          </ac:spMkLst>
        </pc:spChg>
        <pc:spChg chg="add mod">
          <ac:chgData name="Weifeng Xu" userId="e7aed605-a3dd-4d5a-a692-a87037af107b" providerId="ADAL" clId="{AA256C9C-DD0A-4A24-AECC-DADA2E819996}" dt="2021-02-28T19:41:53.295" v="3495" actId="1076"/>
          <ac:spMkLst>
            <pc:docMk/>
            <pc:sldMk cId="838394385" sldId="260"/>
            <ac:spMk id="8" creationId="{1641008C-FDD9-4D45-8696-9CCD8D826F1A}"/>
          </ac:spMkLst>
        </pc:spChg>
        <pc:graphicFrameChg chg="add mod modGraphic">
          <ac:chgData name="Weifeng Xu" userId="e7aed605-a3dd-4d5a-a692-a87037af107b" providerId="ADAL" clId="{AA256C9C-DD0A-4A24-AECC-DADA2E819996}" dt="2021-02-28T19:41:48.234" v="3494" actId="1076"/>
          <ac:graphicFrameMkLst>
            <pc:docMk/>
            <pc:sldMk cId="838394385" sldId="260"/>
            <ac:graphicFrameMk id="4" creationId="{14688B8C-D6F1-4F83-81A3-AA8CC6B44AA2}"/>
          </ac:graphicFrameMkLst>
        </pc:graphicFrameChg>
        <pc:picChg chg="add mod">
          <ac:chgData name="Weifeng Xu" userId="e7aed605-a3dd-4d5a-a692-a87037af107b" providerId="ADAL" clId="{AA256C9C-DD0A-4A24-AECC-DADA2E819996}" dt="2021-02-28T19:40:29.073" v="3487" actId="1076"/>
          <ac:picMkLst>
            <pc:docMk/>
            <pc:sldMk cId="838394385" sldId="260"/>
            <ac:picMk id="7" creationId="{8F006BEA-7ADE-463A-8C3D-D998E9751295}"/>
          </ac:picMkLst>
        </pc:picChg>
        <pc:picChg chg="add mod">
          <ac:chgData name="Weifeng Xu" userId="e7aed605-a3dd-4d5a-a692-a87037af107b" providerId="ADAL" clId="{AA256C9C-DD0A-4A24-AECC-DADA2E819996}" dt="2021-02-28T19:42:06.059" v="3496" actId="1076"/>
          <ac:picMkLst>
            <pc:docMk/>
            <pc:sldMk cId="838394385" sldId="260"/>
            <ac:picMk id="10242" creationId="{DDDBEA06-246B-4885-849F-7DE9996163CA}"/>
          </ac:picMkLst>
        </pc:picChg>
      </pc:sldChg>
      <pc:sldChg chg="del">
        <pc:chgData name="Weifeng Xu" userId="e7aed605-a3dd-4d5a-a692-a87037af107b" providerId="ADAL" clId="{AA256C9C-DD0A-4A24-AECC-DADA2E819996}" dt="2021-02-26T14:47:34.265" v="2" actId="47"/>
        <pc:sldMkLst>
          <pc:docMk/>
          <pc:sldMk cId="3022601266" sldId="260"/>
        </pc:sldMkLst>
      </pc:sldChg>
      <pc:sldChg chg="del">
        <pc:chgData name="Weifeng Xu" userId="e7aed605-a3dd-4d5a-a692-a87037af107b" providerId="ADAL" clId="{AA256C9C-DD0A-4A24-AECC-DADA2E819996}" dt="2021-02-26T14:47:34.460" v="3" actId="47"/>
        <pc:sldMkLst>
          <pc:docMk/>
          <pc:sldMk cId="1449920218" sldId="261"/>
        </pc:sldMkLst>
      </pc:sldChg>
      <pc:sldChg chg="addSp delSp modSp new mod setBg setClrOvrMap modNotesTx">
        <pc:chgData name="Weifeng Xu" userId="e7aed605-a3dd-4d5a-a692-a87037af107b" providerId="ADAL" clId="{AA256C9C-DD0A-4A24-AECC-DADA2E819996}" dt="2021-02-26T23:24:42.894" v="922" actId="20577"/>
        <pc:sldMkLst>
          <pc:docMk/>
          <pc:sldMk cId="1539245675" sldId="261"/>
        </pc:sldMkLst>
        <pc:spChg chg="mod">
          <ac:chgData name="Weifeng Xu" userId="e7aed605-a3dd-4d5a-a692-a87037af107b" providerId="ADAL" clId="{AA256C9C-DD0A-4A24-AECC-DADA2E819996}" dt="2021-02-26T23:24:42.894" v="922" actId="20577"/>
          <ac:spMkLst>
            <pc:docMk/>
            <pc:sldMk cId="1539245675" sldId="261"/>
            <ac:spMk id="2" creationId="{1314054E-E4BE-40F2-AB45-2A8AEFD40ED2}"/>
          </ac:spMkLst>
        </pc:spChg>
        <pc:spChg chg="mod ord">
          <ac:chgData name="Weifeng Xu" userId="e7aed605-a3dd-4d5a-a692-a87037af107b" providerId="ADAL" clId="{AA256C9C-DD0A-4A24-AECC-DADA2E819996}" dt="2021-02-26T21:42:57.531" v="648" actId="26606"/>
          <ac:spMkLst>
            <pc:docMk/>
            <pc:sldMk cId="1539245675" sldId="261"/>
            <ac:spMk id="3" creationId="{1758C131-B507-4FCE-8AD3-5975E4336EB0}"/>
          </ac:spMkLst>
        </pc:spChg>
        <pc:spChg chg="add del">
          <ac:chgData name="Weifeng Xu" userId="e7aed605-a3dd-4d5a-a692-a87037af107b" providerId="ADAL" clId="{AA256C9C-DD0A-4A24-AECC-DADA2E819996}" dt="2021-02-26T21:40:04.510" v="590" actId="26606"/>
          <ac:spMkLst>
            <pc:docMk/>
            <pc:sldMk cId="1539245675" sldId="261"/>
            <ac:spMk id="75" creationId="{2C61293E-6EBE-43EF-A52C-9BEBFD7679D4}"/>
          </ac:spMkLst>
        </pc:spChg>
        <pc:spChg chg="add del">
          <ac:chgData name="Weifeng Xu" userId="e7aed605-a3dd-4d5a-a692-a87037af107b" providerId="ADAL" clId="{AA256C9C-DD0A-4A24-AECC-DADA2E819996}" dt="2021-02-26T21:40:04.510" v="590" actId="26606"/>
          <ac:spMkLst>
            <pc:docMk/>
            <pc:sldMk cId="1539245675" sldId="261"/>
            <ac:spMk id="77" creationId="{21540236-BFD5-4A9D-8840-4703E7F76825}"/>
          </ac:spMkLst>
        </pc:spChg>
        <pc:spChg chg="add del">
          <ac:chgData name="Weifeng Xu" userId="e7aed605-a3dd-4d5a-a692-a87037af107b" providerId="ADAL" clId="{AA256C9C-DD0A-4A24-AECC-DADA2E819996}" dt="2021-02-26T21:40:24" v="599" actId="26606"/>
          <ac:spMkLst>
            <pc:docMk/>
            <pc:sldMk cId="1539245675" sldId="261"/>
            <ac:spMk id="79" creationId="{1E547BA6-BAE0-43BB-A7CA-60F69CE252F0}"/>
          </ac:spMkLst>
        </pc:spChg>
        <pc:spChg chg="add del">
          <ac:chgData name="Weifeng Xu" userId="e7aed605-a3dd-4d5a-a692-a87037af107b" providerId="ADAL" clId="{AA256C9C-DD0A-4A24-AECC-DADA2E819996}" dt="2021-02-26T21:41:21.776" v="624" actId="26606"/>
          <ac:spMkLst>
            <pc:docMk/>
            <pc:sldMk cId="1539245675" sldId="261"/>
            <ac:spMk id="93" creationId="{21540236-BFD5-4A9D-8840-4703E7F76825}"/>
          </ac:spMkLst>
        </pc:spChg>
        <pc:spChg chg="add del">
          <ac:chgData name="Weifeng Xu" userId="e7aed605-a3dd-4d5a-a692-a87037af107b" providerId="ADAL" clId="{AA256C9C-DD0A-4A24-AECC-DADA2E819996}" dt="2021-02-26T21:39:46.260" v="587" actId="26606"/>
          <ac:spMkLst>
            <pc:docMk/>
            <pc:sldMk cId="1539245675" sldId="261"/>
            <ac:spMk id="1028" creationId="{C413D172-8B6A-47F5-9813-DE455773F3FB}"/>
          </ac:spMkLst>
        </pc:spChg>
        <pc:spChg chg="add del">
          <ac:chgData name="Weifeng Xu" userId="e7aed605-a3dd-4d5a-a692-a87037af107b" providerId="ADAL" clId="{AA256C9C-DD0A-4A24-AECC-DADA2E819996}" dt="2021-02-26T21:40:24" v="599" actId="26606"/>
          <ac:spMkLst>
            <pc:docMk/>
            <pc:sldMk cId="1539245675" sldId="261"/>
            <ac:spMk id="1029" creationId="{2B566528-1B12-4246-9431-5C2D7D081168}"/>
          </ac:spMkLst>
        </pc:spChg>
        <pc:spChg chg="add del">
          <ac:chgData name="Weifeng Xu" userId="e7aed605-a3dd-4d5a-a692-a87037af107b" providerId="ADAL" clId="{AA256C9C-DD0A-4A24-AECC-DADA2E819996}" dt="2021-02-26T21:40:36.741" v="607" actId="26606"/>
          <ac:spMkLst>
            <pc:docMk/>
            <pc:sldMk cId="1539245675" sldId="261"/>
            <ac:spMk id="1031" creationId="{2C61293E-6EBE-43EF-A52C-9BEBFD7679D4}"/>
          </ac:spMkLst>
        </pc:spChg>
        <pc:spChg chg="add del">
          <ac:chgData name="Weifeng Xu" userId="e7aed605-a3dd-4d5a-a692-a87037af107b" providerId="ADAL" clId="{AA256C9C-DD0A-4A24-AECC-DADA2E819996}" dt="2021-02-26T21:40:24" v="599" actId="26606"/>
          <ac:spMkLst>
            <pc:docMk/>
            <pc:sldMk cId="1539245675" sldId="261"/>
            <ac:spMk id="1033" creationId="{D3F51FEB-38FB-4F6C-9F7B-2F2AFAB65463}"/>
          </ac:spMkLst>
        </pc:spChg>
        <pc:spChg chg="add del">
          <ac:chgData name="Weifeng Xu" userId="e7aed605-a3dd-4d5a-a692-a87037af107b" providerId="ADAL" clId="{AA256C9C-DD0A-4A24-AECC-DADA2E819996}" dt="2021-02-26T21:40:25.868" v="601" actId="26606"/>
          <ac:spMkLst>
            <pc:docMk/>
            <pc:sldMk cId="1539245675" sldId="261"/>
            <ac:spMk id="1035" creationId="{2C61293E-6EBE-43EF-A52C-9BEBFD7679D4}"/>
          </ac:spMkLst>
        </pc:spChg>
        <pc:spChg chg="add del">
          <ac:chgData name="Weifeng Xu" userId="e7aed605-a3dd-4d5a-a692-a87037af107b" providerId="ADAL" clId="{AA256C9C-DD0A-4A24-AECC-DADA2E819996}" dt="2021-02-26T21:40:25.868" v="601" actId="26606"/>
          <ac:spMkLst>
            <pc:docMk/>
            <pc:sldMk cId="1539245675" sldId="261"/>
            <ac:spMk id="1036" creationId="{21540236-BFD5-4A9D-8840-4703E7F76825}"/>
          </ac:spMkLst>
        </pc:spChg>
        <pc:spChg chg="add del">
          <ac:chgData name="Weifeng Xu" userId="e7aed605-a3dd-4d5a-a692-a87037af107b" providerId="ADAL" clId="{AA256C9C-DD0A-4A24-AECC-DADA2E819996}" dt="2021-02-26T21:40:36.741" v="607" actId="26606"/>
          <ac:spMkLst>
            <pc:docMk/>
            <pc:sldMk cId="1539245675" sldId="261"/>
            <ac:spMk id="1037" creationId="{21540236-BFD5-4A9D-8840-4703E7F76825}"/>
          </ac:spMkLst>
        </pc:spChg>
        <pc:spChg chg="add del">
          <ac:chgData name="Weifeng Xu" userId="e7aed605-a3dd-4d5a-a692-a87037af107b" providerId="ADAL" clId="{AA256C9C-DD0A-4A24-AECC-DADA2E819996}" dt="2021-02-26T21:40:33.391" v="603" actId="26606"/>
          <ac:spMkLst>
            <pc:docMk/>
            <pc:sldMk cId="1539245675" sldId="261"/>
            <ac:spMk id="1038" creationId="{C413D172-8B6A-47F5-9813-DE455773F3FB}"/>
          </ac:spMkLst>
        </pc:spChg>
        <pc:spChg chg="add del">
          <ac:chgData name="Weifeng Xu" userId="e7aed605-a3dd-4d5a-a692-a87037af107b" providerId="ADAL" clId="{AA256C9C-DD0A-4A24-AECC-DADA2E819996}" dt="2021-02-26T21:40:39.349" v="609" actId="26606"/>
          <ac:spMkLst>
            <pc:docMk/>
            <pc:sldMk cId="1539245675" sldId="261"/>
            <ac:spMk id="1039" creationId="{F56F5174-31D9-4DBB-AAB7-A1FD7BDB1352}"/>
          </ac:spMkLst>
        </pc:spChg>
        <pc:spChg chg="add del">
          <ac:chgData name="Weifeng Xu" userId="e7aed605-a3dd-4d5a-a692-a87037af107b" providerId="ADAL" clId="{AA256C9C-DD0A-4A24-AECC-DADA2E819996}" dt="2021-02-26T21:40:39.349" v="609" actId="26606"/>
          <ac:spMkLst>
            <pc:docMk/>
            <pc:sldMk cId="1539245675" sldId="261"/>
            <ac:spMk id="1041" creationId="{F9A95BEE-6BB1-4A28-A8E6-A34B2E42EF87}"/>
          </ac:spMkLst>
        </pc:spChg>
        <pc:spChg chg="add del">
          <ac:chgData name="Weifeng Xu" userId="e7aed605-a3dd-4d5a-a692-a87037af107b" providerId="ADAL" clId="{AA256C9C-DD0A-4A24-AECC-DADA2E819996}" dt="2021-02-26T21:40:41.546" v="611" actId="26606"/>
          <ac:spMkLst>
            <pc:docMk/>
            <pc:sldMk cId="1539245675" sldId="261"/>
            <ac:spMk id="1043" creationId="{11C59EDF-5A1E-404D-B55D-8AEA5D8D6D62}"/>
          </ac:spMkLst>
        </pc:spChg>
        <pc:spChg chg="add del">
          <ac:chgData name="Weifeng Xu" userId="e7aed605-a3dd-4d5a-a692-a87037af107b" providerId="ADAL" clId="{AA256C9C-DD0A-4A24-AECC-DADA2E819996}" dt="2021-02-26T21:40:41.546" v="611" actId="26606"/>
          <ac:spMkLst>
            <pc:docMk/>
            <pc:sldMk cId="1539245675" sldId="261"/>
            <ac:spMk id="1044" creationId="{FEE0385D-4151-43AA-9C6B-0365E103172D}"/>
          </ac:spMkLst>
        </pc:spChg>
        <pc:spChg chg="add del">
          <ac:chgData name="Weifeng Xu" userId="e7aed605-a3dd-4d5a-a692-a87037af107b" providerId="ADAL" clId="{AA256C9C-DD0A-4A24-AECC-DADA2E819996}" dt="2021-02-26T21:42:57.531" v="648" actId="26606"/>
          <ac:spMkLst>
            <pc:docMk/>
            <pc:sldMk cId="1539245675" sldId="261"/>
            <ac:spMk id="1046" creationId="{C413D172-8B6A-47F5-9813-DE455773F3FB}"/>
          </ac:spMkLst>
        </pc:spChg>
        <pc:spChg chg="add del">
          <ac:chgData name="Weifeng Xu" userId="e7aed605-a3dd-4d5a-a692-a87037af107b" providerId="ADAL" clId="{AA256C9C-DD0A-4A24-AECC-DADA2E819996}" dt="2021-02-26T21:41:21.776" v="624" actId="26606"/>
          <ac:spMkLst>
            <pc:docMk/>
            <pc:sldMk cId="1539245675" sldId="261"/>
            <ac:spMk id="1048" creationId="{2C61293E-6EBE-43EF-A52C-9BEBFD7679D4}"/>
          </ac:spMkLst>
        </pc:spChg>
        <pc:spChg chg="add del">
          <ac:chgData name="Weifeng Xu" userId="e7aed605-a3dd-4d5a-a692-a87037af107b" providerId="ADAL" clId="{AA256C9C-DD0A-4A24-AECC-DADA2E819996}" dt="2021-02-26T21:42:56.188" v="643" actId="26606"/>
          <ac:spMkLst>
            <pc:docMk/>
            <pc:sldMk cId="1539245675" sldId="261"/>
            <ac:spMk id="1052" creationId="{C413D172-8B6A-47F5-9813-DE455773F3FB}"/>
          </ac:spMkLst>
        </pc:spChg>
        <pc:grpChg chg="add del">
          <ac:chgData name="Weifeng Xu" userId="e7aed605-a3dd-4d5a-a692-a87037af107b" providerId="ADAL" clId="{AA256C9C-DD0A-4A24-AECC-DADA2E819996}" dt="2021-02-26T21:40:24" v="599" actId="26606"/>
          <ac:grpSpMkLst>
            <pc:docMk/>
            <pc:sldMk cId="1539245675" sldId="261"/>
            <ac:grpSpMk id="73" creationId="{07EAA094-9CF6-4695-958A-33D9BCAA9474}"/>
          </ac:grpSpMkLst>
        </pc:grpChg>
        <pc:picChg chg="add mod ord">
          <ac:chgData name="Weifeng Xu" userId="e7aed605-a3dd-4d5a-a692-a87037af107b" providerId="ADAL" clId="{AA256C9C-DD0A-4A24-AECC-DADA2E819996}" dt="2021-02-26T21:43:06.026" v="651" actId="1076"/>
          <ac:picMkLst>
            <pc:docMk/>
            <pc:sldMk cId="1539245675" sldId="261"/>
            <ac:picMk id="1026" creationId="{F823670D-632E-486F-B4FA-2B4B3A300AEB}"/>
          </ac:picMkLst>
        </pc:picChg>
        <pc:picChg chg="add del">
          <ac:chgData name="Weifeng Xu" userId="e7aed605-a3dd-4d5a-a692-a87037af107b" providerId="ADAL" clId="{AA256C9C-DD0A-4A24-AECC-DADA2E819996}" dt="2021-02-26T21:40:09.910" v="594" actId="26606"/>
          <ac:picMkLst>
            <pc:docMk/>
            <pc:sldMk cId="1539245675" sldId="261"/>
            <ac:picMk id="1034" creationId="{54DDEBDD-D8BD-41A6-8A0D-B00E3768B0F9}"/>
          </ac:picMkLst>
        </pc:picChg>
        <pc:picChg chg="add del">
          <ac:chgData name="Weifeng Xu" userId="e7aed605-a3dd-4d5a-a692-a87037af107b" providerId="ADAL" clId="{AA256C9C-DD0A-4A24-AECC-DADA2E819996}" dt="2021-02-26T21:40:39.349" v="609" actId="26606"/>
          <ac:picMkLst>
            <pc:docMk/>
            <pc:sldMk cId="1539245675" sldId="261"/>
            <ac:picMk id="1040" creationId="{AE113210-7872-481A-ADE6-3A05CCAF5EB2}"/>
          </ac:picMkLst>
        </pc:picChg>
        <pc:cxnChg chg="add del">
          <ac:chgData name="Weifeng Xu" userId="e7aed605-a3dd-4d5a-a692-a87037af107b" providerId="ADAL" clId="{AA256C9C-DD0A-4A24-AECC-DADA2E819996}" dt="2021-02-26T21:39:41.730" v="585" actId="26606"/>
          <ac:cxnSpMkLst>
            <pc:docMk/>
            <pc:sldMk cId="1539245675" sldId="261"/>
            <ac:cxnSpMk id="71" creationId="{A7F400EE-A8A5-48AF-B4D6-291B52C6F0B0}"/>
          </ac:cxnSpMkLst>
        </pc:cxnChg>
        <pc:cxnChg chg="add del">
          <ac:chgData name="Weifeng Xu" userId="e7aed605-a3dd-4d5a-a692-a87037af107b" providerId="ADAL" clId="{AA256C9C-DD0A-4A24-AECC-DADA2E819996}" dt="2021-02-26T21:41:18.213" v="620" actId="26606"/>
          <ac:cxnSpMkLst>
            <pc:docMk/>
            <pc:sldMk cId="1539245675" sldId="261"/>
            <ac:cxnSpMk id="91" creationId="{A7F400EE-A8A5-48AF-B4D6-291B52C6F0B0}"/>
          </ac:cxnSpMkLst>
        </pc:cxnChg>
        <pc:cxnChg chg="add del">
          <ac:chgData name="Weifeng Xu" userId="e7aed605-a3dd-4d5a-a692-a87037af107b" providerId="ADAL" clId="{AA256C9C-DD0A-4A24-AECC-DADA2E819996}" dt="2021-02-26T21:40:10.310" v="595" actId="26606"/>
          <ac:cxnSpMkLst>
            <pc:docMk/>
            <pc:sldMk cId="1539245675" sldId="261"/>
            <ac:cxnSpMk id="1030" creationId="{A7F400EE-A8A5-48AF-B4D6-291B52C6F0B0}"/>
          </ac:cxnSpMkLst>
        </pc:cxnChg>
        <pc:cxnChg chg="add del">
          <ac:chgData name="Weifeng Xu" userId="e7aed605-a3dd-4d5a-a692-a87037af107b" providerId="ADAL" clId="{AA256C9C-DD0A-4A24-AECC-DADA2E819996}" dt="2021-02-26T21:40:07.269" v="592" actId="26606"/>
          <ac:cxnSpMkLst>
            <pc:docMk/>
            <pc:sldMk cId="1539245675" sldId="261"/>
            <ac:cxnSpMk id="1032" creationId="{A7F400EE-A8A5-48AF-B4D6-291B52C6F0B0}"/>
          </ac:cxnSpMkLst>
        </pc:cxnChg>
        <pc:cxnChg chg="add del">
          <ac:chgData name="Weifeng Xu" userId="e7aed605-a3dd-4d5a-a692-a87037af107b" providerId="ADAL" clId="{AA256C9C-DD0A-4A24-AECC-DADA2E819996}" dt="2021-02-26T21:41:26.377" v="626" actId="26606"/>
          <ac:cxnSpMkLst>
            <pc:docMk/>
            <pc:sldMk cId="1539245675" sldId="261"/>
            <ac:cxnSpMk id="1050" creationId="{A7F400EE-A8A5-48AF-B4D6-291B52C6F0B0}"/>
          </ac:cxnSpMkLst>
        </pc:cxnChg>
      </pc:sldChg>
      <pc:sldChg chg="del">
        <pc:chgData name="Weifeng Xu" userId="e7aed605-a3dd-4d5a-a692-a87037af107b" providerId="ADAL" clId="{AA256C9C-DD0A-4A24-AECC-DADA2E819996}" dt="2021-02-26T14:47:34.558" v="4" actId="47"/>
        <pc:sldMkLst>
          <pc:docMk/>
          <pc:sldMk cId="3028204050" sldId="262"/>
        </pc:sldMkLst>
      </pc:sldChg>
      <pc:sldChg chg="addSp delSp modSp new mod setBg">
        <pc:chgData name="Weifeng Xu" userId="e7aed605-a3dd-4d5a-a692-a87037af107b" providerId="ADAL" clId="{AA256C9C-DD0A-4A24-AECC-DADA2E819996}" dt="2021-02-26T23:24:33.191" v="921" actId="6549"/>
        <pc:sldMkLst>
          <pc:docMk/>
          <pc:sldMk cId="3347624405" sldId="262"/>
        </pc:sldMkLst>
        <pc:spChg chg="mod">
          <ac:chgData name="Weifeng Xu" userId="e7aed605-a3dd-4d5a-a692-a87037af107b" providerId="ADAL" clId="{AA256C9C-DD0A-4A24-AECC-DADA2E819996}" dt="2021-02-26T23:24:33.191" v="921" actId="6549"/>
          <ac:spMkLst>
            <pc:docMk/>
            <pc:sldMk cId="3347624405" sldId="262"/>
            <ac:spMk id="2" creationId="{31F524F6-C04C-41C5-BE99-C0A2C575048C}"/>
          </ac:spMkLst>
        </pc:spChg>
        <pc:spChg chg="mod">
          <ac:chgData name="Weifeng Xu" userId="e7aed605-a3dd-4d5a-a692-a87037af107b" providerId="ADAL" clId="{AA256C9C-DD0A-4A24-AECC-DADA2E819996}" dt="2021-02-26T21:55:01.935" v="748" actId="26606"/>
          <ac:spMkLst>
            <pc:docMk/>
            <pc:sldMk cId="3347624405" sldId="262"/>
            <ac:spMk id="3" creationId="{A63FC1D9-5BA5-40D9-8966-7C1900337665}"/>
          </ac:spMkLst>
        </pc:spChg>
        <pc:spChg chg="add del">
          <ac:chgData name="Weifeng Xu" userId="e7aed605-a3dd-4d5a-a692-a87037af107b" providerId="ADAL" clId="{AA256C9C-DD0A-4A24-AECC-DADA2E819996}" dt="2021-02-26T21:54:35.725" v="738" actId="26606"/>
          <ac:spMkLst>
            <pc:docMk/>
            <pc:sldMk cId="3347624405" sldId="262"/>
            <ac:spMk id="71" creationId="{C413D172-8B6A-47F5-9813-DE455773F3FB}"/>
          </ac:spMkLst>
        </pc:spChg>
        <pc:spChg chg="add del">
          <ac:chgData name="Weifeng Xu" userId="e7aed605-a3dd-4d5a-a692-a87037af107b" providerId="ADAL" clId="{AA256C9C-DD0A-4A24-AECC-DADA2E819996}" dt="2021-02-26T21:54:50.870" v="746" actId="26606"/>
          <ac:spMkLst>
            <pc:docMk/>
            <pc:sldMk cId="3347624405" sldId="262"/>
            <ac:spMk id="73" creationId="{3EBE8569-6AEC-4B8C-8D53-2DE337CDBA65}"/>
          </ac:spMkLst>
        </pc:spChg>
        <pc:spChg chg="add del">
          <ac:chgData name="Weifeng Xu" userId="e7aed605-a3dd-4d5a-a692-a87037af107b" providerId="ADAL" clId="{AA256C9C-DD0A-4A24-AECC-DADA2E819996}" dt="2021-02-26T21:54:50.870" v="746" actId="26606"/>
          <ac:spMkLst>
            <pc:docMk/>
            <pc:sldMk cId="3347624405" sldId="262"/>
            <ac:spMk id="75" creationId="{55D4142C-5077-457F-A6AD-3FECFDB39685}"/>
          </ac:spMkLst>
        </pc:spChg>
        <pc:spChg chg="add del">
          <ac:chgData name="Weifeng Xu" userId="e7aed605-a3dd-4d5a-a692-a87037af107b" providerId="ADAL" clId="{AA256C9C-DD0A-4A24-AECC-DADA2E819996}" dt="2021-02-26T21:54:50.870" v="746" actId="26606"/>
          <ac:spMkLst>
            <pc:docMk/>
            <pc:sldMk cId="3347624405" sldId="262"/>
            <ac:spMk id="77" creationId="{7A5F0580-5EE9-419F-96EE-B6529EF6E7D0}"/>
          </ac:spMkLst>
        </pc:spChg>
        <pc:spChg chg="add del">
          <ac:chgData name="Weifeng Xu" userId="e7aed605-a3dd-4d5a-a692-a87037af107b" providerId="ADAL" clId="{AA256C9C-DD0A-4A24-AECC-DADA2E819996}" dt="2021-02-26T21:55:01.935" v="748" actId="26606"/>
          <ac:spMkLst>
            <pc:docMk/>
            <pc:sldMk cId="3347624405" sldId="262"/>
            <ac:spMk id="2053" creationId="{86C7B4A1-154A-4DF0-AC46-F88D75A2E0FD}"/>
          </ac:spMkLst>
        </pc:spChg>
        <pc:spChg chg="add del">
          <ac:chgData name="Weifeng Xu" userId="e7aed605-a3dd-4d5a-a692-a87037af107b" providerId="ADAL" clId="{AA256C9C-DD0A-4A24-AECC-DADA2E819996}" dt="2021-02-26T21:54:48.733" v="744" actId="26606"/>
          <ac:spMkLst>
            <pc:docMk/>
            <pc:sldMk cId="3347624405" sldId="262"/>
            <ac:spMk id="2056" creationId="{C413D172-8B6A-47F5-9813-DE455773F3FB}"/>
          </ac:spMkLst>
        </pc:spChg>
        <pc:spChg chg="add del">
          <ac:chgData name="Weifeng Xu" userId="e7aed605-a3dd-4d5a-a692-a87037af107b" providerId="ADAL" clId="{AA256C9C-DD0A-4A24-AECC-DADA2E819996}" dt="2021-02-26T21:54:50.870" v="746" actId="26606"/>
          <ac:spMkLst>
            <pc:docMk/>
            <pc:sldMk cId="3347624405" sldId="262"/>
            <ac:spMk id="2058" creationId="{8FC9BE17-9A7B-462D-AE50-3D8777387304}"/>
          </ac:spMkLst>
        </pc:spChg>
        <pc:picChg chg="add mod ord">
          <ac:chgData name="Weifeng Xu" userId="e7aed605-a3dd-4d5a-a692-a87037af107b" providerId="ADAL" clId="{AA256C9C-DD0A-4A24-AECC-DADA2E819996}" dt="2021-02-26T21:55:11.764" v="750" actId="1076"/>
          <ac:picMkLst>
            <pc:docMk/>
            <pc:sldMk cId="3347624405" sldId="262"/>
            <ac:picMk id="2050" creationId="{6C0A68A5-C81C-4386-A755-A1F055199169}"/>
          </ac:picMkLst>
        </pc:picChg>
        <pc:picChg chg="add del">
          <ac:chgData name="Weifeng Xu" userId="e7aed605-a3dd-4d5a-a692-a87037af107b" providerId="ADAL" clId="{AA256C9C-DD0A-4A24-AECC-DADA2E819996}" dt="2021-02-26T21:54:39.327" v="740" actId="26606"/>
          <ac:picMkLst>
            <pc:docMk/>
            <pc:sldMk cId="3347624405" sldId="262"/>
            <ac:picMk id="2052" creationId="{54DDEBDD-D8BD-41A6-8A0D-B00E3768B0F9}"/>
          </ac:picMkLst>
        </pc:picChg>
        <pc:cxnChg chg="add del">
          <ac:chgData name="Weifeng Xu" userId="e7aed605-a3dd-4d5a-a692-a87037af107b" providerId="ADAL" clId="{AA256C9C-DD0A-4A24-AECC-DADA2E819996}" dt="2021-02-26T21:54:43.220" v="742" actId="26606"/>
          <ac:cxnSpMkLst>
            <pc:docMk/>
            <pc:sldMk cId="3347624405" sldId="262"/>
            <ac:cxnSpMk id="2054" creationId="{A7F400EE-A8A5-48AF-B4D6-291B52C6F0B0}"/>
          </ac:cxnSpMkLst>
        </pc:cxnChg>
      </pc:sldChg>
      <pc:sldChg chg="modSp new mod">
        <pc:chgData name="Weifeng Xu" userId="e7aed605-a3dd-4d5a-a692-a87037af107b" providerId="ADAL" clId="{AA256C9C-DD0A-4A24-AECC-DADA2E819996}" dt="2021-02-26T22:07:44.144" v="887" actId="313"/>
        <pc:sldMkLst>
          <pc:docMk/>
          <pc:sldMk cId="523254660" sldId="263"/>
        </pc:sldMkLst>
        <pc:spChg chg="mod">
          <ac:chgData name="Weifeng Xu" userId="e7aed605-a3dd-4d5a-a692-a87037af107b" providerId="ADAL" clId="{AA256C9C-DD0A-4A24-AECC-DADA2E819996}" dt="2021-02-26T22:05:49.830" v="871" actId="21"/>
          <ac:spMkLst>
            <pc:docMk/>
            <pc:sldMk cId="523254660" sldId="263"/>
            <ac:spMk id="2" creationId="{AFCAE590-849D-4DB0-B6D3-AD8FAFAEB8DA}"/>
          </ac:spMkLst>
        </pc:spChg>
        <pc:spChg chg="mod">
          <ac:chgData name="Weifeng Xu" userId="e7aed605-a3dd-4d5a-a692-a87037af107b" providerId="ADAL" clId="{AA256C9C-DD0A-4A24-AECC-DADA2E819996}" dt="2021-02-26T22:07:44.144" v="887" actId="313"/>
          <ac:spMkLst>
            <pc:docMk/>
            <pc:sldMk cId="523254660" sldId="263"/>
            <ac:spMk id="3" creationId="{A48185D3-B684-4FB6-9797-A6BE1011844B}"/>
          </ac:spMkLst>
        </pc:spChg>
      </pc:sldChg>
      <pc:sldChg chg="del">
        <pc:chgData name="Weifeng Xu" userId="e7aed605-a3dd-4d5a-a692-a87037af107b" providerId="ADAL" clId="{AA256C9C-DD0A-4A24-AECC-DADA2E819996}" dt="2021-02-26T14:47:34.851" v="6" actId="47"/>
        <pc:sldMkLst>
          <pc:docMk/>
          <pc:sldMk cId="2219828795" sldId="263"/>
        </pc:sldMkLst>
      </pc:sldChg>
      <pc:sldChg chg="del">
        <pc:chgData name="Weifeng Xu" userId="e7aed605-a3dd-4d5a-a692-a87037af107b" providerId="ADAL" clId="{AA256C9C-DD0A-4A24-AECC-DADA2E819996}" dt="2021-02-26T14:47:35.014" v="7" actId="47"/>
        <pc:sldMkLst>
          <pc:docMk/>
          <pc:sldMk cId="266696141" sldId="264"/>
        </pc:sldMkLst>
      </pc:sldChg>
      <pc:sldChg chg="addSp delSp modSp new mod setBg modClrScheme chgLayout modNotesTx">
        <pc:chgData name="Weifeng Xu" userId="e7aed605-a3dd-4d5a-a692-a87037af107b" providerId="ADAL" clId="{AA256C9C-DD0A-4A24-AECC-DADA2E819996}" dt="2021-02-28T14:40:33.310" v="2566" actId="1076"/>
        <pc:sldMkLst>
          <pc:docMk/>
          <pc:sldMk cId="1483570226" sldId="264"/>
        </pc:sldMkLst>
        <pc:spChg chg="mod ord">
          <ac:chgData name="Weifeng Xu" userId="e7aed605-a3dd-4d5a-a692-a87037af107b" providerId="ADAL" clId="{AA256C9C-DD0A-4A24-AECC-DADA2E819996}" dt="2021-02-28T02:29:27.495" v="1369" actId="26606"/>
          <ac:spMkLst>
            <pc:docMk/>
            <pc:sldMk cId="1483570226" sldId="264"/>
            <ac:spMk id="2" creationId="{489CF5BF-BCB1-4D0A-883E-33AC975AA813}"/>
          </ac:spMkLst>
        </pc:spChg>
        <pc:spChg chg="del">
          <ac:chgData name="Weifeng Xu" userId="e7aed605-a3dd-4d5a-a692-a87037af107b" providerId="ADAL" clId="{AA256C9C-DD0A-4A24-AECC-DADA2E819996}" dt="2021-02-28T02:26:53.650" v="1349" actId="700"/>
          <ac:spMkLst>
            <pc:docMk/>
            <pc:sldMk cId="1483570226" sldId="264"/>
            <ac:spMk id="3" creationId="{E90E24CD-E528-4CBC-BC35-7BEDBD157AC6}"/>
          </ac:spMkLst>
        </pc:spChg>
        <pc:spChg chg="add del">
          <ac:chgData name="Weifeng Xu" userId="e7aed605-a3dd-4d5a-a692-a87037af107b" providerId="ADAL" clId="{AA256C9C-DD0A-4A24-AECC-DADA2E819996}" dt="2021-02-28T02:27:15.234" v="1352" actId="26606"/>
          <ac:spMkLst>
            <pc:docMk/>
            <pc:sldMk cId="1483570226" sldId="264"/>
            <ac:spMk id="9" creationId="{1707FC24-6981-43D9-B525-C7832BA22463}"/>
          </ac:spMkLst>
        </pc:spChg>
        <pc:spChg chg="add del">
          <ac:chgData name="Weifeng Xu" userId="e7aed605-a3dd-4d5a-a692-a87037af107b" providerId="ADAL" clId="{AA256C9C-DD0A-4A24-AECC-DADA2E819996}" dt="2021-02-28T02:27:20.885" v="1354" actId="26606"/>
          <ac:spMkLst>
            <pc:docMk/>
            <pc:sldMk cId="1483570226" sldId="264"/>
            <ac:spMk id="12" creationId="{ACBE1851-2230-47A9-B000-CE9046EA61B9}"/>
          </ac:spMkLst>
        </pc:spChg>
        <pc:spChg chg="add del">
          <ac:chgData name="Weifeng Xu" userId="e7aed605-a3dd-4d5a-a692-a87037af107b" providerId="ADAL" clId="{AA256C9C-DD0A-4A24-AECC-DADA2E819996}" dt="2021-02-28T02:27:33.193" v="1358" actId="26606"/>
          <ac:spMkLst>
            <pc:docMk/>
            <pc:sldMk cId="1483570226" sldId="264"/>
            <ac:spMk id="13" creationId="{407EAFC6-733F-403D-BB4D-05A3A28742F1}"/>
          </ac:spMkLst>
        </pc:spChg>
        <pc:spChg chg="add del">
          <ac:chgData name="Weifeng Xu" userId="e7aed605-a3dd-4d5a-a692-a87037af107b" providerId="ADAL" clId="{AA256C9C-DD0A-4A24-AECC-DADA2E819996}" dt="2021-02-28T02:27:28.279" v="1356" actId="26606"/>
          <ac:spMkLst>
            <pc:docMk/>
            <pc:sldMk cId="1483570226" sldId="264"/>
            <ac:spMk id="14" creationId="{D4771268-CB57-404A-9271-370EB28F6090}"/>
          </ac:spMkLst>
        </pc:spChg>
        <pc:spChg chg="add del">
          <ac:chgData name="Weifeng Xu" userId="e7aed605-a3dd-4d5a-a692-a87037af107b" providerId="ADAL" clId="{AA256C9C-DD0A-4A24-AECC-DADA2E819996}" dt="2021-02-28T02:27:33.193" v="1358" actId="26606"/>
          <ac:spMkLst>
            <pc:docMk/>
            <pc:sldMk cId="1483570226" sldId="264"/>
            <ac:spMk id="15" creationId="{17A36730-4CB0-4F61-AD11-A44C9765833F}"/>
          </ac:spMkLst>
        </pc:spChg>
        <pc:spChg chg="add del">
          <ac:chgData name="Weifeng Xu" userId="e7aed605-a3dd-4d5a-a692-a87037af107b" providerId="ADAL" clId="{AA256C9C-DD0A-4A24-AECC-DADA2E819996}" dt="2021-02-28T02:27:33.193" v="1358" actId="26606"/>
          <ac:spMkLst>
            <pc:docMk/>
            <pc:sldMk cId="1483570226" sldId="264"/>
            <ac:spMk id="16" creationId="{A4E37431-20F0-4DD6-84A9-ED2B644943A2}"/>
          </ac:spMkLst>
        </pc:spChg>
        <pc:spChg chg="add del">
          <ac:chgData name="Weifeng Xu" userId="e7aed605-a3dd-4d5a-a692-a87037af107b" providerId="ADAL" clId="{AA256C9C-DD0A-4A24-AECC-DADA2E819996}" dt="2021-02-28T02:27:33.193" v="1358" actId="26606"/>
          <ac:spMkLst>
            <pc:docMk/>
            <pc:sldMk cId="1483570226" sldId="264"/>
            <ac:spMk id="17" creationId="{C69C79E1-F916-4929-A4F3-DE763D4BFA57}"/>
          </ac:spMkLst>
        </pc:spChg>
        <pc:spChg chg="add del">
          <ac:chgData name="Weifeng Xu" userId="e7aed605-a3dd-4d5a-a692-a87037af107b" providerId="ADAL" clId="{AA256C9C-DD0A-4A24-AECC-DADA2E819996}" dt="2021-02-28T02:27:33.193" v="1358" actId="26606"/>
          <ac:spMkLst>
            <pc:docMk/>
            <pc:sldMk cId="1483570226" sldId="264"/>
            <ac:spMk id="18" creationId="{0AE98B72-66C6-4AB4-AF0D-BA830DE86393}"/>
          </ac:spMkLst>
        </pc:spChg>
        <pc:spChg chg="add del">
          <ac:chgData name="Weifeng Xu" userId="e7aed605-a3dd-4d5a-a692-a87037af107b" providerId="ADAL" clId="{AA256C9C-DD0A-4A24-AECC-DADA2E819996}" dt="2021-02-28T02:27:33.193" v="1358" actId="26606"/>
          <ac:spMkLst>
            <pc:docMk/>
            <pc:sldMk cId="1483570226" sldId="264"/>
            <ac:spMk id="19" creationId="{767334AB-16BD-4EC7-8C6B-4B5171600933}"/>
          </ac:spMkLst>
        </pc:spChg>
        <pc:spChg chg="add del">
          <ac:chgData name="Weifeng Xu" userId="e7aed605-a3dd-4d5a-a692-a87037af107b" providerId="ADAL" clId="{AA256C9C-DD0A-4A24-AECC-DADA2E819996}" dt="2021-02-28T02:27:35.021" v="1360" actId="26606"/>
          <ac:spMkLst>
            <pc:docMk/>
            <pc:sldMk cId="1483570226" sldId="264"/>
            <ac:spMk id="21" creationId="{ACBE1851-2230-47A9-B000-CE9046EA61B9}"/>
          </ac:spMkLst>
        </pc:spChg>
        <pc:spChg chg="add mod">
          <ac:chgData name="Weifeng Xu" userId="e7aed605-a3dd-4d5a-a692-a87037af107b" providerId="ADAL" clId="{AA256C9C-DD0A-4A24-AECC-DADA2E819996}" dt="2021-02-28T02:34:32.582" v="1424" actId="14100"/>
          <ac:spMkLst>
            <pc:docMk/>
            <pc:sldMk cId="1483570226" sldId="264"/>
            <ac:spMk id="23" creationId="{5713C3C6-E540-47B6-AC9D-7652D80F93B7}"/>
          </ac:spMkLst>
        </pc:spChg>
        <pc:spChg chg="add del">
          <ac:chgData name="Weifeng Xu" userId="e7aed605-a3dd-4d5a-a692-a87037af107b" providerId="ADAL" clId="{AA256C9C-DD0A-4A24-AECC-DADA2E819996}" dt="2021-02-28T02:27:44.428" v="1362" actId="26606"/>
          <ac:spMkLst>
            <pc:docMk/>
            <pc:sldMk cId="1483570226" sldId="264"/>
            <ac:spMk id="24" creationId="{9C867835-A917-4A2B-8424-3AFAF7436395}"/>
          </ac:spMkLst>
        </pc:spChg>
        <pc:spChg chg="add del">
          <ac:chgData name="Weifeng Xu" userId="e7aed605-a3dd-4d5a-a692-a87037af107b" providerId="ADAL" clId="{AA256C9C-DD0A-4A24-AECC-DADA2E819996}" dt="2021-02-28T02:27:44.428" v="1362" actId="26606"/>
          <ac:spMkLst>
            <pc:docMk/>
            <pc:sldMk cId="1483570226" sldId="264"/>
            <ac:spMk id="25" creationId="{EED8D03E-F375-4E67-B932-FF9B007BB420}"/>
          </ac:spMkLst>
        </pc:spChg>
        <pc:spChg chg="add mod">
          <ac:chgData name="Weifeng Xu" userId="e7aed605-a3dd-4d5a-a692-a87037af107b" providerId="ADAL" clId="{AA256C9C-DD0A-4A24-AECC-DADA2E819996}" dt="2021-02-28T02:36:26.898" v="1439" actId="1076"/>
          <ac:spMkLst>
            <pc:docMk/>
            <pc:sldMk cId="1483570226" sldId="264"/>
            <ac:spMk id="26" creationId="{1B9763DC-4511-47D1-BCAA-793B68CA45C5}"/>
          </ac:spMkLst>
        </pc:spChg>
        <pc:spChg chg="add del">
          <ac:chgData name="Weifeng Xu" userId="e7aed605-a3dd-4d5a-a692-a87037af107b" providerId="ADAL" clId="{AA256C9C-DD0A-4A24-AECC-DADA2E819996}" dt="2021-02-28T02:29:27.495" v="1369" actId="26606"/>
          <ac:spMkLst>
            <pc:docMk/>
            <pc:sldMk cId="1483570226" sldId="264"/>
            <ac:spMk id="27" creationId="{ACBE1851-2230-47A9-B000-CE9046EA61B9}"/>
          </ac:spMkLst>
        </pc:spChg>
        <pc:spChg chg="add mod">
          <ac:chgData name="Weifeng Xu" userId="e7aed605-a3dd-4d5a-a692-a87037af107b" providerId="ADAL" clId="{AA256C9C-DD0A-4A24-AECC-DADA2E819996}" dt="2021-02-28T02:36:53.646" v="1442" actId="108"/>
          <ac:spMkLst>
            <pc:docMk/>
            <pc:sldMk cId="1483570226" sldId="264"/>
            <ac:spMk id="29" creationId="{FD854357-6715-4845-80F7-FE96430120CF}"/>
          </ac:spMkLst>
        </pc:spChg>
        <pc:spChg chg="add mod">
          <ac:chgData name="Weifeng Xu" userId="e7aed605-a3dd-4d5a-a692-a87037af107b" providerId="ADAL" clId="{AA256C9C-DD0A-4A24-AECC-DADA2E819996}" dt="2021-02-28T14:38:51.224" v="2555" actId="14100"/>
          <ac:spMkLst>
            <pc:docMk/>
            <pc:sldMk cId="1483570226" sldId="264"/>
            <ac:spMk id="30" creationId="{D4001639-CB62-4B9F-A492-198E282B3C4C}"/>
          </ac:spMkLst>
        </pc:spChg>
        <pc:spChg chg="add mod">
          <ac:chgData name="Weifeng Xu" userId="e7aed605-a3dd-4d5a-a692-a87037af107b" providerId="ADAL" clId="{AA256C9C-DD0A-4A24-AECC-DADA2E819996}" dt="2021-02-28T14:40:33.310" v="2566" actId="1076"/>
          <ac:spMkLst>
            <pc:docMk/>
            <pc:sldMk cId="1483570226" sldId="264"/>
            <ac:spMk id="31" creationId="{340D3F7C-671C-41F7-9CA6-7215F180B764}"/>
          </ac:spMkLst>
        </pc:spChg>
        <pc:spChg chg="add">
          <ac:chgData name="Weifeng Xu" userId="e7aed605-a3dd-4d5a-a692-a87037af107b" providerId="ADAL" clId="{AA256C9C-DD0A-4A24-AECC-DADA2E819996}" dt="2021-02-28T02:29:27.495" v="1369" actId="26606"/>
          <ac:spMkLst>
            <pc:docMk/>
            <pc:sldMk cId="1483570226" sldId="264"/>
            <ac:spMk id="33" creationId="{D12DDE76-C203-4047-9998-63900085B5E8}"/>
          </ac:spMkLst>
        </pc:spChg>
        <pc:picChg chg="add mod">
          <ac:chgData name="Weifeng Xu" userId="e7aed605-a3dd-4d5a-a692-a87037af107b" providerId="ADAL" clId="{AA256C9C-DD0A-4A24-AECC-DADA2E819996}" dt="2021-02-28T02:36:22.125" v="1438" actId="1076"/>
          <ac:picMkLst>
            <pc:docMk/>
            <pc:sldMk cId="1483570226" sldId="264"/>
            <ac:picMk id="4" creationId="{BCF4F52F-13BB-4FAA-8D9E-576AEA4675CA}"/>
          </ac:picMkLst>
        </pc:picChg>
        <pc:cxnChg chg="add del">
          <ac:chgData name="Weifeng Xu" userId="e7aed605-a3dd-4d5a-a692-a87037af107b" providerId="ADAL" clId="{AA256C9C-DD0A-4A24-AECC-DADA2E819996}" dt="2021-02-28T02:27:20.885" v="1354" actId="26606"/>
          <ac:cxnSpMkLst>
            <pc:docMk/>
            <pc:sldMk cId="1483570226" sldId="264"/>
            <ac:cxnSpMk id="11" creationId="{23B93832-6514-44F4-849B-5EE2C8A2337D}"/>
          </ac:cxnSpMkLst>
        </pc:cxnChg>
        <pc:cxnChg chg="add del">
          <ac:chgData name="Weifeng Xu" userId="e7aed605-a3dd-4d5a-a692-a87037af107b" providerId="ADAL" clId="{AA256C9C-DD0A-4A24-AECC-DADA2E819996}" dt="2021-02-28T02:27:35.021" v="1360" actId="26606"/>
          <ac:cxnSpMkLst>
            <pc:docMk/>
            <pc:sldMk cId="1483570226" sldId="264"/>
            <ac:cxnSpMk id="22" creationId="{23B93832-6514-44F4-849B-5EE2C8A2337D}"/>
          </ac:cxnSpMkLst>
        </pc:cxnChg>
        <pc:cxnChg chg="add del">
          <ac:chgData name="Weifeng Xu" userId="e7aed605-a3dd-4d5a-a692-a87037af107b" providerId="ADAL" clId="{AA256C9C-DD0A-4A24-AECC-DADA2E819996}" dt="2021-02-28T02:29:27.495" v="1369" actId="26606"/>
          <ac:cxnSpMkLst>
            <pc:docMk/>
            <pc:sldMk cId="1483570226" sldId="264"/>
            <ac:cxnSpMk id="28" creationId="{23B93832-6514-44F4-849B-5EE2C8A2337D}"/>
          </ac:cxnSpMkLst>
        </pc:cxnChg>
      </pc:sldChg>
      <pc:sldChg chg="addSp delSp modSp new mod modClrScheme chgLayout modNotesTx">
        <pc:chgData name="Weifeng Xu" userId="e7aed605-a3dd-4d5a-a692-a87037af107b" providerId="ADAL" clId="{AA256C9C-DD0A-4A24-AECC-DADA2E819996}" dt="2021-03-06T00:11:56.294" v="10594" actId="20577"/>
        <pc:sldMkLst>
          <pc:docMk/>
          <pc:sldMk cId="1005714408" sldId="265"/>
        </pc:sldMkLst>
        <pc:spChg chg="mod ord">
          <ac:chgData name="Weifeng Xu" userId="e7aed605-a3dd-4d5a-a692-a87037af107b" providerId="ADAL" clId="{AA256C9C-DD0A-4A24-AECC-DADA2E819996}" dt="2021-03-05T21:03:50.845" v="10227" actId="20577"/>
          <ac:spMkLst>
            <pc:docMk/>
            <pc:sldMk cId="1005714408" sldId="265"/>
            <ac:spMk id="2" creationId="{CBEE1C5B-C062-438C-A521-260C194F415F}"/>
          </ac:spMkLst>
        </pc:spChg>
        <pc:spChg chg="add del mod ord">
          <ac:chgData name="Weifeng Xu" userId="e7aed605-a3dd-4d5a-a692-a87037af107b" providerId="ADAL" clId="{AA256C9C-DD0A-4A24-AECC-DADA2E819996}" dt="2021-02-28T02:54:48.564" v="1454" actId="21"/>
          <ac:spMkLst>
            <pc:docMk/>
            <pc:sldMk cId="1005714408" sldId="265"/>
            <ac:spMk id="3" creationId="{7886E6D0-E542-4C4B-B352-6BB3644B7055}"/>
          </ac:spMkLst>
        </pc:spChg>
        <pc:spChg chg="add mod ord">
          <ac:chgData name="Weifeng Xu" userId="e7aed605-a3dd-4d5a-a692-a87037af107b" providerId="ADAL" clId="{AA256C9C-DD0A-4A24-AECC-DADA2E819996}" dt="2021-03-06T00:11:56.294" v="10594" actId="20577"/>
          <ac:spMkLst>
            <pc:docMk/>
            <pc:sldMk cId="1005714408" sldId="265"/>
            <ac:spMk id="4" creationId="{801A7380-951B-4617-9F33-2B2F70105770}"/>
          </ac:spMkLst>
        </pc:spChg>
        <pc:picChg chg="add mod modCrop">
          <ac:chgData name="Weifeng Xu" userId="e7aed605-a3dd-4d5a-a692-a87037af107b" providerId="ADAL" clId="{AA256C9C-DD0A-4A24-AECC-DADA2E819996}" dt="2021-03-05T20:58:51.653" v="10212" actId="1076"/>
          <ac:picMkLst>
            <pc:docMk/>
            <pc:sldMk cId="1005714408" sldId="265"/>
            <ac:picMk id="3" creationId="{1E22D123-496D-42EB-9A6B-91D499E601E7}"/>
          </ac:picMkLst>
        </pc:picChg>
        <pc:picChg chg="add del mod">
          <ac:chgData name="Weifeng Xu" userId="e7aed605-a3dd-4d5a-a692-a87037af107b" providerId="ADAL" clId="{AA256C9C-DD0A-4A24-AECC-DADA2E819996}" dt="2021-03-05T20:34:46.319" v="10142" actId="21"/>
          <ac:picMkLst>
            <pc:docMk/>
            <pc:sldMk cId="1005714408" sldId="265"/>
            <ac:picMk id="3074" creationId="{8AE98E2F-78BE-4C65-97E4-4B5BBBAF353C}"/>
          </ac:picMkLst>
        </pc:picChg>
        <pc:cxnChg chg="add mod">
          <ac:chgData name="Weifeng Xu" userId="e7aed605-a3dd-4d5a-a692-a87037af107b" providerId="ADAL" clId="{AA256C9C-DD0A-4A24-AECC-DADA2E819996}" dt="2021-03-05T20:59:01.997" v="10214" actId="13822"/>
          <ac:cxnSpMkLst>
            <pc:docMk/>
            <pc:sldMk cId="1005714408" sldId="265"/>
            <ac:cxnSpMk id="6" creationId="{769F73A2-93C3-403C-8E8C-CEF211EFF63B}"/>
          </ac:cxnSpMkLst>
        </pc:cxnChg>
      </pc:sldChg>
      <pc:sldChg chg="del">
        <pc:chgData name="Weifeng Xu" userId="e7aed605-a3dd-4d5a-a692-a87037af107b" providerId="ADAL" clId="{AA256C9C-DD0A-4A24-AECC-DADA2E819996}" dt="2021-02-26T14:47:34.700" v="5" actId="47"/>
        <pc:sldMkLst>
          <pc:docMk/>
          <pc:sldMk cId="3192448814" sldId="265"/>
        </pc:sldMkLst>
      </pc:sldChg>
      <pc:sldChg chg="addSp delSp modSp new mod modNotesTx">
        <pc:chgData name="Weifeng Xu" userId="e7aed605-a3dd-4d5a-a692-a87037af107b" providerId="ADAL" clId="{AA256C9C-DD0A-4A24-AECC-DADA2E819996}" dt="2021-03-05T21:40:51.971" v="10420" actId="108"/>
        <pc:sldMkLst>
          <pc:docMk/>
          <pc:sldMk cId="2103126633" sldId="266"/>
        </pc:sldMkLst>
        <pc:spChg chg="mod">
          <ac:chgData name="Weifeng Xu" userId="e7aed605-a3dd-4d5a-a692-a87037af107b" providerId="ADAL" clId="{AA256C9C-DD0A-4A24-AECC-DADA2E819996}" dt="2021-03-05T21:22:19.644" v="10360"/>
          <ac:spMkLst>
            <pc:docMk/>
            <pc:sldMk cId="2103126633" sldId="266"/>
            <ac:spMk id="2" creationId="{6CFC5950-2F37-4EAE-849B-34486101B6CD}"/>
          </ac:spMkLst>
        </pc:spChg>
        <pc:spChg chg="mod">
          <ac:chgData name="Weifeng Xu" userId="e7aed605-a3dd-4d5a-a692-a87037af107b" providerId="ADAL" clId="{AA256C9C-DD0A-4A24-AECC-DADA2E819996}" dt="2021-03-05T21:28:26.968" v="10416" actId="27636"/>
          <ac:spMkLst>
            <pc:docMk/>
            <pc:sldMk cId="2103126633" sldId="266"/>
            <ac:spMk id="3" creationId="{B135DCB7-DD4E-4793-B040-EBB15CD7ED85}"/>
          </ac:spMkLst>
        </pc:spChg>
        <pc:spChg chg="add del mod">
          <ac:chgData name="Weifeng Xu" userId="e7aed605-a3dd-4d5a-a692-a87037af107b" providerId="ADAL" clId="{AA256C9C-DD0A-4A24-AECC-DADA2E819996}" dt="2021-03-05T21:23:12.581" v="10367" actId="478"/>
          <ac:spMkLst>
            <pc:docMk/>
            <pc:sldMk cId="2103126633" sldId="266"/>
            <ac:spMk id="6" creationId="{AA7022F6-8235-429C-BEB9-6A6775AD4ACF}"/>
          </ac:spMkLst>
        </pc:spChg>
        <pc:picChg chg="add del mod">
          <ac:chgData name="Weifeng Xu" userId="e7aed605-a3dd-4d5a-a692-a87037af107b" providerId="ADAL" clId="{AA256C9C-DD0A-4A24-AECC-DADA2E819996}" dt="2021-03-05T21:22:09.310" v="10359" actId="478"/>
          <ac:picMkLst>
            <pc:docMk/>
            <pc:sldMk cId="2103126633" sldId="266"/>
            <ac:picMk id="4" creationId="{6F355DC5-3CBB-49DD-9D5F-0535D1C797DF}"/>
          </ac:picMkLst>
        </pc:picChg>
        <pc:picChg chg="add mod modCrop">
          <ac:chgData name="Weifeng Xu" userId="e7aed605-a3dd-4d5a-a692-a87037af107b" providerId="ADAL" clId="{AA256C9C-DD0A-4A24-AECC-DADA2E819996}" dt="2021-03-05T21:28:32.183" v="10417" actId="14100"/>
          <ac:picMkLst>
            <pc:docMk/>
            <pc:sldMk cId="2103126633" sldId="266"/>
            <ac:picMk id="5" creationId="{BE168BCC-53BF-4F4F-8887-85C9D55AAA50}"/>
          </ac:picMkLst>
        </pc:picChg>
      </pc:sldChg>
      <pc:sldChg chg="addSp delSp modSp add mod">
        <pc:chgData name="Weifeng Xu" userId="e7aed605-a3dd-4d5a-a692-a87037af107b" providerId="ADAL" clId="{AA256C9C-DD0A-4A24-AECC-DADA2E819996}" dt="2021-03-05T22:13:51.978" v="10530" actId="1076"/>
        <pc:sldMkLst>
          <pc:docMk/>
          <pc:sldMk cId="2454898931" sldId="267"/>
        </pc:sldMkLst>
        <pc:spChg chg="mod">
          <ac:chgData name="Weifeng Xu" userId="e7aed605-a3dd-4d5a-a692-a87037af107b" providerId="ADAL" clId="{AA256C9C-DD0A-4A24-AECC-DADA2E819996}" dt="2021-03-05T22:09:01.355" v="10496" actId="20577"/>
          <ac:spMkLst>
            <pc:docMk/>
            <pc:sldMk cId="2454898931" sldId="267"/>
            <ac:spMk id="2" creationId="{6CFC5950-2F37-4EAE-849B-34486101B6CD}"/>
          </ac:spMkLst>
        </pc:spChg>
        <pc:spChg chg="mod">
          <ac:chgData name="Weifeng Xu" userId="e7aed605-a3dd-4d5a-a692-a87037af107b" providerId="ADAL" clId="{AA256C9C-DD0A-4A24-AECC-DADA2E819996}" dt="2021-03-05T22:13:50.180" v="10529" actId="14100"/>
          <ac:spMkLst>
            <pc:docMk/>
            <pc:sldMk cId="2454898931" sldId="267"/>
            <ac:spMk id="3" creationId="{B135DCB7-DD4E-4793-B040-EBB15CD7ED85}"/>
          </ac:spMkLst>
        </pc:spChg>
        <pc:picChg chg="add del mod">
          <ac:chgData name="Weifeng Xu" userId="e7aed605-a3dd-4d5a-a692-a87037af107b" providerId="ADAL" clId="{AA256C9C-DD0A-4A24-AECC-DADA2E819996}" dt="2021-03-05T22:08:51.706" v="10492" actId="478"/>
          <ac:picMkLst>
            <pc:docMk/>
            <pc:sldMk cId="2454898931" sldId="267"/>
            <ac:picMk id="4" creationId="{0491EB55-8A6B-4F58-A966-14E89C8B38E4}"/>
          </ac:picMkLst>
        </pc:picChg>
        <pc:picChg chg="add mod modCrop">
          <ac:chgData name="Weifeng Xu" userId="e7aed605-a3dd-4d5a-a692-a87037af107b" providerId="ADAL" clId="{AA256C9C-DD0A-4A24-AECC-DADA2E819996}" dt="2021-03-05T22:13:51.978" v="10530" actId="1076"/>
          <ac:picMkLst>
            <pc:docMk/>
            <pc:sldMk cId="2454898931" sldId="267"/>
            <ac:picMk id="5" creationId="{36DF613C-D153-466A-93E0-3F654C578957}"/>
          </ac:picMkLst>
        </pc:picChg>
      </pc:sldChg>
      <pc:sldChg chg="addSp delSp modSp new mod modClrScheme chgLayout">
        <pc:chgData name="Weifeng Xu" userId="e7aed605-a3dd-4d5a-a692-a87037af107b" providerId="ADAL" clId="{AA256C9C-DD0A-4A24-AECC-DADA2E819996}" dt="2021-02-28T14:00:27.335" v="2028" actId="20577"/>
        <pc:sldMkLst>
          <pc:docMk/>
          <pc:sldMk cId="927007670" sldId="268"/>
        </pc:sldMkLst>
        <pc:spChg chg="del mod ord">
          <ac:chgData name="Weifeng Xu" userId="e7aed605-a3dd-4d5a-a692-a87037af107b" providerId="ADAL" clId="{AA256C9C-DD0A-4A24-AECC-DADA2E819996}" dt="2021-02-28T13:59:49.163" v="2011" actId="700"/>
          <ac:spMkLst>
            <pc:docMk/>
            <pc:sldMk cId="927007670" sldId="268"/>
            <ac:spMk id="2" creationId="{4AB0617A-6319-472D-993A-B49BFE5DC8B3}"/>
          </ac:spMkLst>
        </pc:spChg>
        <pc:spChg chg="del mod ord">
          <ac:chgData name="Weifeng Xu" userId="e7aed605-a3dd-4d5a-a692-a87037af107b" providerId="ADAL" clId="{AA256C9C-DD0A-4A24-AECC-DADA2E819996}" dt="2021-02-28T13:59:49.163" v="2011" actId="700"/>
          <ac:spMkLst>
            <pc:docMk/>
            <pc:sldMk cId="927007670" sldId="268"/>
            <ac:spMk id="3" creationId="{E949C733-5E16-400F-B2B3-16724996C170}"/>
          </ac:spMkLst>
        </pc:spChg>
        <pc:spChg chg="add mod ord">
          <ac:chgData name="Weifeng Xu" userId="e7aed605-a3dd-4d5a-a692-a87037af107b" providerId="ADAL" clId="{AA256C9C-DD0A-4A24-AECC-DADA2E819996}" dt="2021-02-28T14:00:27.335" v="2028" actId="20577"/>
          <ac:spMkLst>
            <pc:docMk/>
            <pc:sldMk cId="927007670" sldId="268"/>
            <ac:spMk id="4" creationId="{AB666079-4CF5-44A6-8E9C-22AE6B0DB8BE}"/>
          </ac:spMkLst>
        </pc:spChg>
        <pc:spChg chg="add mod ord">
          <ac:chgData name="Weifeng Xu" userId="e7aed605-a3dd-4d5a-a692-a87037af107b" providerId="ADAL" clId="{AA256C9C-DD0A-4A24-AECC-DADA2E819996}" dt="2021-02-28T13:59:49.163" v="2011" actId="700"/>
          <ac:spMkLst>
            <pc:docMk/>
            <pc:sldMk cId="927007670" sldId="268"/>
            <ac:spMk id="5" creationId="{191D202D-12B7-42B3-893E-2E6AB442C7C1}"/>
          </ac:spMkLst>
        </pc:spChg>
      </pc:sldChg>
      <pc:sldChg chg="addSp delSp modSp new mod modClrScheme chgLayout">
        <pc:chgData name="Weifeng Xu" userId="e7aed605-a3dd-4d5a-a692-a87037af107b" providerId="ADAL" clId="{AA256C9C-DD0A-4A24-AECC-DADA2E819996}" dt="2021-02-28T14:01:21.829" v="2041" actId="20577"/>
        <pc:sldMkLst>
          <pc:docMk/>
          <pc:sldMk cId="1151958853" sldId="269"/>
        </pc:sldMkLst>
        <pc:spChg chg="del mod ord">
          <ac:chgData name="Weifeng Xu" userId="e7aed605-a3dd-4d5a-a692-a87037af107b" providerId="ADAL" clId="{AA256C9C-DD0A-4A24-AECC-DADA2E819996}" dt="2021-02-28T14:00:59.162" v="2030" actId="700"/>
          <ac:spMkLst>
            <pc:docMk/>
            <pc:sldMk cId="1151958853" sldId="269"/>
            <ac:spMk id="2" creationId="{78C4E2EF-2888-4399-80F0-1F5ED386B50C}"/>
          </ac:spMkLst>
        </pc:spChg>
        <pc:spChg chg="del mod ord">
          <ac:chgData name="Weifeng Xu" userId="e7aed605-a3dd-4d5a-a692-a87037af107b" providerId="ADAL" clId="{AA256C9C-DD0A-4A24-AECC-DADA2E819996}" dt="2021-02-28T14:00:59.162" v="2030" actId="700"/>
          <ac:spMkLst>
            <pc:docMk/>
            <pc:sldMk cId="1151958853" sldId="269"/>
            <ac:spMk id="3" creationId="{8D36159A-7D05-4EF5-9074-91D12589FC45}"/>
          </ac:spMkLst>
        </pc:spChg>
        <pc:spChg chg="add mod ord">
          <ac:chgData name="Weifeng Xu" userId="e7aed605-a3dd-4d5a-a692-a87037af107b" providerId="ADAL" clId="{AA256C9C-DD0A-4A24-AECC-DADA2E819996}" dt="2021-02-28T14:01:21.829" v="2041" actId="20577"/>
          <ac:spMkLst>
            <pc:docMk/>
            <pc:sldMk cId="1151958853" sldId="269"/>
            <ac:spMk id="4" creationId="{39DA6231-6EE4-4B4C-AD8B-E8EF9D7862EB}"/>
          </ac:spMkLst>
        </pc:spChg>
        <pc:spChg chg="add mod ord">
          <ac:chgData name="Weifeng Xu" userId="e7aed605-a3dd-4d5a-a692-a87037af107b" providerId="ADAL" clId="{AA256C9C-DD0A-4A24-AECC-DADA2E819996}" dt="2021-02-28T14:00:59.162" v="2030" actId="700"/>
          <ac:spMkLst>
            <pc:docMk/>
            <pc:sldMk cId="1151958853" sldId="269"/>
            <ac:spMk id="5" creationId="{653F56D8-D8A0-48BC-9F4A-DD781FC269C0}"/>
          </ac:spMkLst>
        </pc:spChg>
      </pc:sldChg>
      <pc:sldChg chg="addSp delSp modSp new mod modClrScheme chgLayout">
        <pc:chgData name="Weifeng Xu" userId="e7aed605-a3dd-4d5a-a692-a87037af107b" providerId="ADAL" clId="{AA256C9C-DD0A-4A24-AECC-DADA2E819996}" dt="2021-02-28T14:04:18.155" v="2106" actId="108"/>
        <pc:sldMkLst>
          <pc:docMk/>
          <pc:sldMk cId="2256375109" sldId="270"/>
        </pc:sldMkLst>
        <pc:spChg chg="del mod ord">
          <ac:chgData name="Weifeng Xu" userId="e7aed605-a3dd-4d5a-a692-a87037af107b" providerId="ADAL" clId="{AA256C9C-DD0A-4A24-AECC-DADA2E819996}" dt="2021-02-28T14:01:34.563" v="2043" actId="700"/>
          <ac:spMkLst>
            <pc:docMk/>
            <pc:sldMk cId="2256375109" sldId="270"/>
            <ac:spMk id="2" creationId="{6BA4E1A6-EF62-4F75-8781-813EE2756318}"/>
          </ac:spMkLst>
        </pc:spChg>
        <pc:spChg chg="del mod ord">
          <ac:chgData name="Weifeng Xu" userId="e7aed605-a3dd-4d5a-a692-a87037af107b" providerId="ADAL" clId="{AA256C9C-DD0A-4A24-AECC-DADA2E819996}" dt="2021-02-28T14:01:34.563" v="2043" actId="700"/>
          <ac:spMkLst>
            <pc:docMk/>
            <pc:sldMk cId="2256375109" sldId="270"/>
            <ac:spMk id="3" creationId="{E2910CD4-9153-4F43-A6A9-BDCFACA9ABA0}"/>
          </ac:spMkLst>
        </pc:spChg>
        <pc:spChg chg="add mod ord">
          <ac:chgData name="Weifeng Xu" userId="e7aed605-a3dd-4d5a-a692-a87037af107b" providerId="ADAL" clId="{AA256C9C-DD0A-4A24-AECC-DADA2E819996}" dt="2021-02-28T14:02:00.781" v="2057" actId="20577"/>
          <ac:spMkLst>
            <pc:docMk/>
            <pc:sldMk cId="2256375109" sldId="270"/>
            <ac:spMk id="4" creationId="{B8319F98-BCED-4034-A0D6-A82AAFFCBF88}"/>
          </ac:spMkLst>
        </pc:spChg>
        <pc:spChg chg="add mod ord">
          <ac:chgData name="Weifeng Xu" userId="e7aed605-a3dd-4d5a-a692-a87037af107b" providerId="ADAL" clId="{AA256C9C-DD0A-4A24-AECC-DADA2E819996}" dt="2021-02-28T14:04:18.155" v="2106" actId="108"/>
          <ac:spMkLst>
            <pc:docMk/>
            <pc:sldMk cId="2256375109" sldId="270"/>
            <ac:spMk id="5" creationId="{63BD763E-E55D-48EF-9996-7328AB14EE01}"/>
          </ac:spMkLst>
        </pc:spChg>
      </pc:sldChg>
      <pc:sldChg chg="modSp new mod">
        <pc:chgData name="Weifeng Xu" userId="e7aed605-a3dd-4d5a-a692-a87037af107b" providerId="ADAL" clId="{AA256C9C-DD0A-4A24-AECC-DADA2E819996}" dt="2021-02-28T14:21:39.487" v="2435" actId="20577"/>
        <pc:sldMkLst>
          <pc:docMk/>
          <pc:sldMk cId="1000008397" sldId="271"/>
        </pc:sldMkLst>
        <pc:spChg chg="mod">
          <ac:chgData name="Weifeng Xu" userId="e7aed605-a3dd-4d5a-a692-a87037af107b" providerId="ADAL" clId="{AA256C9C-DD0A-4A24-AECC-DADA2E819996}" dt="2021-02-28T14:04:26.544" v="2108"/>
          <ac:spMkLst>
            <pc:docMk/>
            <pc:sldMk cId="1000008397" sldId="271"/>
            <ac:spMk id="2" creationId="{A3172CA2-F40B-4348-AC02-C7D389F13F20}"/>
          </ac:spMkLst>
        </pc:spChg>
        <pc:spChg chg="mod">
          <ac:chgData name="Weifeng Xu" userId="e7aed605-a3dd-4d5a-a692-a87037af107b" providerId="ADAL" clId="{AA256C9C-DD0A-4A24-AECC-DADA2E819996}" dt="2021-02-28T14:21:39.487" v="2435" actId="20577"/>
          <ac:spMkLst>
            <pc:docMk/>
            <pc:sldMk cId="1000008397" sldId="271"/>
            <ac:spMk id="3" creationId="{A52014BD-2588-463E-A18F-D7F6D955A74D}"/>
          </ac:spMkLst>
        </pc:spChg>
      </pc:sldChg>
      <pc:sldChg chg="addSp delSp modSp new mod setBg modClrScheme chgLayout modNotesTx">
        <pc:chgData name="Weifeng Xu" userId="e7aed605-a3dd-4d5a-a692-a87037af107b" providerId="ADAL" clId="{AA256C9C-DD0A-4A24-AECC-DADA2E819996}" dt="2021-02-28T14:31:55.580" v="2490" actId="20577"/>
        <pc:sldMkLst>
          <pc:docMk/>
          <pc:sldMk cId="3702491373" sldId="272"/>
        </pc:sldMkLst>
        <pc:spChg chg="del mod ord">
          <ac:chgData name="Weifeng Xu" userId="e7aed605-a3dd-4d5a-a692-a87037af107b" providerId="ADAL" clId="{AA256C9C-DD0A-4A24-AECC-DADA2E819996}" dt="2021-02-28T14:29:45.053" v="2438" actId="700"/>
          <ac:spMkLst>
            <pc:docMk/>
            <pc:sldMk cId="3702491373" sldId="272"/>
            <ac:spMk id="2" creationId="{3F9A18EB-9A4C-4B2B-AD2D-88DE3541F183}"/>
          </ac:spMkLst>
        </pc:spChg>
        <pc:spChg chg="del">
          <ac:chgData name="Weifeng Xu" userId="e7aed605-a3dd-4d5a-a692-a87037af107b" providerId="ADAL" clId="{AA256C9C-DD0A-4A24-AECC-DADA2E819996}" dt="2021-02-28T14:29:45.053" v="2438" actId="700"/>
          <ac:spMkLst>
            <pc:docMk/>
            <pc:sldMk cId="3702491373" sldId="272"/>
            <ac:spMk id="3" creationId="{49165A8D-0754-48B0-9FDC-1926325B8DF4}"/>
          </ac:spMkLst>
        </pc:spChg>
        <pc:spChg chg="add mod ord">
          <ac:chgData name="Weifeng Xu" userId="e7aed605-a3dd-4d5a-a692-a87037af107b" providerId="ADAL" clId="{AA256C9C-DD0A-4A24-AECC-DADA2E819996}" dt="2021-02-28T14:31:55.580" v="2490" actId="20577"/>
          <ac:spMkLst>
            <pc:docMk/>
            <pc:sldMk cId="3702491373" sldId="272"/>
            <ac:spMk id="4" creationId="{02118870-16C0-41E8-810A-C93B8B8D9C3C}"/>
          </ac:spMkLst>
        </pc:spChg>
        <pc:spChg chg="add del">
          <ac:chgData name="Weifeng Xu" userId="e7aed605-a3dd-4d5a-a692-a87037af107b" providerId="ADAL" clId="{AA256C9C-DD0A-4A24-AECC-DADA2E819996}" dt="2021-02-28T14:29:59.631" v="2441" actId="26606"/>
          <ac:spMkLst>
            <pc:docMk/>
            <pc:sldMk cId="3702491373" sldId="272"/>
            <ac:spMk id="71" creationId="{D12DDE76-C203-4047-9998-63900085B5E8}"/>
          </ac:spMkLst>
        </pc:spChg>
        <pc:spChg chg="add">
          <ac:chgData name="Weifeng Xu" userId="e7aed605-a3dd-4d5a-a692-a87037af107b" providerId="ADAL" clId="{AA256C9C-DD0A-4A24-AECC-DADA2E819996}" dt="2021-02-28T14:29:59.633" v="2442" actId="26606"/>
          <ac:spMkLst>
            <pc:docMk/>
            <pc:sldMk cId="3702491373" sldId="272"/>
            <ac:spMk id="4100" creationId="{D4771268-CB57-404A-9271-370EB28F6090}"/>
          </ac:spMkLst>
        </pc:spChg>
        <pc:picChg chg="add mod">
          <ac:chgData name="Weifeng Xu" userId="e7aed605-a3dd-4d5a-a692-a87037af107b" providerId="ADAL" clId="{AA256C9C-DD0A-4A24-AECC-DADA2E819996}" dt="2021-02-28T14:29:59.633" v="2442" actId="26606"/>
          <ac:picMkLst>
            <pc:docMk/>
            <pc:sldMk cId="3702491373" sldId="272"/>
            <ac:picMk id="4098" creationId="{56B453FA-7A6C-426E-B8F3-DC2908EFB4A1}"/>
          </ac:picMkLst>
        </pc:picChg>
      </pc:sldChg>
      <pc:sldChg chg="addSp delSp modSp new mod setBg modNotesTx">
        <pc:chgData name="Weifeng Xu" userId="e7aed605-a3dd-4d5a-a692-a87037af107b" providerId="ADAL" clId="{AA256C9C-DD0A-4A24-AECC-DADA2E819996}" dt="2021-03-02T22:18:23.789" v="6246" actId="1076"/>
        <pc:sldMkLst>
          <pc:docMk/>
          <pc:sldMk cId="4260313878" sldId="273"/>
        </pc:sldMkLst>
        <pc:spChg chg="mod">
          <ac:chgData name="Weifeng Xu" userId="e7aed605-a3dd-4d5a-a692-a87037af107b" providerId="ADAL" clId="{AA256C9C-DD0A-4A24-AECC-DADA2E819996}" dt="2021-02-28T14:41:01.175" v="2574" actId="313"/>
          <ac:spMkLst>
            <pc:docMk/>
            <pc:sldMk cId="4260313878" sldId="273"/>
            <ac:spMk id="2" creationId="{17E4C03B-968D-4A5A-8510-F8315DC3DE7D}"/>
          </ac:spMkLst>
        </pc:spChg>
        <pc:spChg chg="add mod">
          <ac:chgData name="Weifeng Xu" userId="e7aed605-a3dd-4d5a-a692-a87037af107b" providerId="ADAL" clId="{AA256C9C-DD0A-4A24-AECC-DADA2E819996}" dt="2021-03-02T22:17:47.605" v="6234" actId="1037"/>
          <ac:spMkLst>
            <pc:docMk/>
            <pc:sldMk cId="4260313878" sldId="273"/>
            <ac:spMk id="6" creationId="{384B9FEE-A3BA-49D0-867D-32ED6A2DD43D}"/>
          </ac:spMkLst>
        </pc:spChg>
        <pc:spChg chg="add mod">
          <ac:chgData name="Weifeng Xu" userId="e7aed605-a3dd-4d5a-a692-a87037af107b" providerId="ADAL" clId="{AA256C9C-DD0A-4A24-AECC-DADA2E819996}" dt="2021-03-02T22:18:10.701" v="6245" actId="20577"/>
          <ac:spMkLst>
            <pc:docMk/>
            <pc:sldMk cId="4260313878" sldId="273"/>
            <ac:spMk id="11" creationId="{39EDDE52-2CC5-4BB2-A19D-7398EA471233}"/>
          </ac:spMkLst>
        </pc:spChg>
        <pc:spChg chg="add del">
          <ac:chgData name="Weifeng Xu" userId="e7aed605-a3dd-4d5a-a692-a87037af107b" providerId="ADAL" clId="{AA256C9C-DD0A-4A24-AECC-DADA2E819996}" dt="2021-02-28T14:33:53.280" v="2508" actId="26606"/>
          <ac:spMkLst>
            <pc:docMk/>
            <pc:sldMk cId="4260313878" sldId="273"/>
            <ac:spMk id="71" creationId="{D4771268-CB57-404A-9271-370EB28F6090}"/>
          </ac:spMkLst>
        </pc:spChg>
        <pc:spChg chg="add">
          <ac:chgData name="Weifeng Xu" userId="e7aed605-a3dd-4d5a-a692-a87037af107b" providerId="ADAL" clId="{AA256C9C-DD0A-4A24-AECC-DADA2E819996}" dt="2021-02-28T14:33:53.283" v="2509" actId="26606"/>
          <ac:spMkLst>
            <pc:docMk/>
            <pc:sldMk cId="4260313878" sldId="273"/>
            <ac:spMk id="7172" creationId="{D12DDE76-C203-4047-9998-63900085B5E8}"/>
          </ac:spMkLst>
        </pc:spChg>
        <pc:picChg chg="add mod">
          <ac:chgData name="Weifeng Xu" userId="e7aed605-a3dd-4d5a-a692-a87037af107b" providerId="ADAL" clId="{AA256C9C-DD0A-4A24-AECC-DADA2E819996}" dt="2021-03-02T22:17:47.605" v="6234" actId="1037"/>
          <ac:picMkLst>
            <pc:docMk/>
            <pc:sldMk cId="4260313878" sldId="273"/>
            <ac:picMk id="7170" creationId="{144B4CEC-F818-4429-A94F-BEB7245199F4}"/>
          </ac:picMkLst>
        </pc:picChg>
        <pc:cxnChg chg="add mod">
          <ac:chgData name="Weifeng Xu" userId="e7aed605-a3dd-4d5a-a692-a87037af107b" providerId="ADAL" clId="{AA256C9C-DD0A-4A24-AECC-DADA2E819996}" dt="2021-03-02T22:18:23.789" v="6246" actId="1076"/>
          <ac:cxnSpMkLst>
            <pc:docMk/>
            <pc:sldMk cId="4260313878" sldId="273"/>
            <ac:cxnSpMk id="4" creationId="{65921A85-5B0D-4E80-BB84-79F70689EA98}"/>
          </ac:cxnSpMkLst>
        </pc:cxnChg>
        <pc:cxnChg chg="add mod">
          <ac:chgData name="Weifeng Xu" userId="e7aed605-a3dd-4d5a-a692-a87037af107b" providerId="ADAL" clId="{AA256C9C-DD0A-4A24-AECC-DADA2E819996}" dt="2021-03-02T22:17:53.777" v="6236" actId="1076"/>
          <ac:cxnSpMkLst>
            <pc:docMk/>
            <pc:sldMk cId="4260313878" sldId="273"/>
            <ac:cxnSpMk id="8" creationId="{B0F09DD4-1689-4BA2-9C36-C3B90D186DAF}"/>
          </ac:cxnSpMkLst>
        </pc:cxnChg>
        <pc:cxnChg chg="add mod">
          <ac:chgData name="Weifeng Xu" userId="e7aed605-a3dd-4d5a-a692-a87037af107b" providerId="ADAL" clId="{AA256C9C-DD0A-4A24-AECC-DADA2E819996}" dt="2021-03-02T22:17:51.421" v="6235" actId="1076"/>
          <ac:cxnSpMkLst>
            <pc:docMk/>
            <pc:sldMk cId="4260313878" sldId="273"/>
            <ac:cxnSpMk id="10" creationId="{50709CF3-FCBD-4339-86C7-FA270D444F97}"/>
          </ac:cxnSpMkLst>
        </pc:cxnChg>
      </pc:sldChg>
      <pc:sldChg chg="addSp delSp modSp new mod modClrScheme chgLayout">
        <pc:chgData name="Weifeng Xu" userId="e7aed605-a3dd-4d5a-a692-a87037af107b" providerId="ADAL" clId="{AA256C9C-DD0A-4A24-AECC-DADA2E819996}" dt="2021-02-28T15:06:57.285" v="2657" actId="20577"/>
        <pc:sldMkLst>
          <pc:docMk/>
          <pc:sldMk cId="3090718351" sldId="274"/>
        </pc:sldMkLst>
        <pc:spChg chg="mod ord">
          <ac:chgData name="Weifeng Xu" userId="e7aed605-a3dd-4d5a-a692-a87037af107b" providerId="ADAL" clId="{AA256C9C-DD0A-4A24-AECC-DADA2E819996}" dt="2021-02-28T15:06:57.285" v="2657" actId="20577"/>
          <ac:spMkLst>
            <pc:docMk/>
            <pc:sldMk cId="3090718351" sldId="274"/>
            <ac:spMk id="2" creationId="{64A00368-7668-4ACF-A3A5-C84A448058FA}"/>
          </ac:spMkLst>
        </pc:spChg>
        <pc:spChg chg="del">
          <ac:chgData name="Weifeng Xu" userId="e7aed605-a3dd-4d5a-a692-a87037af107b" providerId="ADAL" clId="{AA256C9C-DD0A-4A24-AECC-DADA2E819996}" dt="2021-02-28T15:04:59.238" v="2643" actId="700"/>
          <ac:spMkLst>
            <pc:docMk/>
            <pc:sldMk cId="3090718351" sldId="274"/>
            <ac:spMk id="3" creationId="{D974A145-9596-4D07-8A69-29EB41191A69}"/>
          </ac:spMkLst>
        </pc:spChg>
        <pc:picChg chg="add mod">
          <ac:chgData name="Weifeng Xu" userId="e7aed605-a3dd-4d5a-a692-a87037af107b" providerId="ADAL" clId="{AA256C9C-DD0A-4A24-AECC-DADA2E819996}" dt="2021-02-28T15:05:14.371" v="2646" actId="14100"/>
          <ac:picMkLst>
            <pc:docMk/>
            <pc:sldMk cId="3090718351" sldId="274"/>
            <ac:picMk id="8194" creationId="{23412323-7C6D-461B-A58B-FE367B6AF30B}"/>
          </ac:picMkLst>
        </pc:picChg>
      </pc:sldChg>
      <pc:sldChg chg="addSp delSp modSp new mod setBg modClrScheme chgLayout">
        <pc:chgData name="Weifeng Xu" userId="e7aed605-a3dd-4d5a-a692-a87037af107b" providerId="ADAL" clId="{AA256C9C-DD0A-4A24-AECC-DADA2E819996}" dt="2021-02-28T15:13:37.857" v="2729" actId="14100"/>
        <pc:sldMkLst>
          <pc:docMk/>
          <pc:sldMk cId="3821000861" sldId="275"/>
        </pc:sldMkLst>
        <pc:spChg chg="mod ord">
          <ac:chgData name="Weifeng Xu" userId="e7aed605-a3dd-4d5a-a692-a87037af107b" providerId="ADAL" clId="{AA256C9C-DD0A-4A24-AECC-DADA2E819996}" dt="2021-02-28T15:12:33.818" v="2711" actId="26606"/>
          <ac:spMkLst>
            <pc:docMk/>
            <pc:sldMk cId="3821000861" sldId="275"/>
            <ac:spMk id="2" creationId="{5ED7C906-1FCF-4742-B4C0-F6B1E954971C}"/>
          </ac:spMkLst>
        </pc:spChg>
        <pc:spChg chg="add mod ord">
          <ac:chgData name="Weifeng Xu" userId="e7aed605-a3dd-4d5a-a692-a87037af107b" providerId="ADAL" clId="{AA256C9C-DD0A-4A24-AECC-DADA2E819996}" dt="2021-02-28T15:12:39.460" v="2712" actId="14100"/>
          <ac:spMkLst>
            <pc:docMk/>
            <pc:sldMk cId="3821000861" sldId="275"/>
            <ac:spMk id="3" creationId="{2C5EB112-30ED-466B-954B-AF01A9DCF453}"/>
          </ac:spMkLst>
        </pc:spChg>
        <pc:spChg chg="add mod">
          <ac:chgData name="Weifeng Xu" userId="e7aed605-a3dd-4d5a-a692-a87037af107b" providerId="ADAL" clId="{AA256C9C-DD0A-4A24-AECC-DADA2E819996}" dt="2021-02-28T15:13:37.857" v="2729" actId="14100"/>
          <ac:spMkLst>
            <pc:docMk/>
            <pc:sldMk cId="3821000861" sldId="275"/>
            <ac:spMk id="8" creationId="{3A8F118B-C42C-4E77-BA1C-F57199F20D52}"/>
          </ac:spMkLst>
        </pc:spChg>
        <pc:spChg chg="add del">
          <ac:chgData name="Weifeng Xu" userId="e7aed605-a3dd-4d5a-a692-a87037af107b" providerId="ADAL" clId="{AA256C9C-DD0A-4A24-AECC-DADA2E819996}" dt="2021-02-28T15:12:33.818" v="2711" actId="26606"/>
          <ac:spMkLst>
            <pc:docMk/>
            <pc:sldMk cId="3821000861" sldId="275"/>
            <ac:spMk id="71" creationId="{5E39A796-BE83-48B1-B33F-35C4A32AAB57}"/>
          </ac:spMkLst>
        </pc:spChg>
        <pc:spChg chg="add del">
          <ac:chgData name="Weifeng Xu" userId="e7aed605-a3dd-4d5a-a692-a87037af107b" providerId="ADAL" clId="{AA256C9C-DD0A-4A24-AECC-DADA2E819996}" dt="2021-02-28T15:12:33.818" v="2711" actId="26606"/>
          <ac:spMkLst>
            <pc:docMk/>
            <pc:sldMk cId="3821000861" sldId="275"/>
            <ac:spMk id="73" creationId="{72F84B47-E267-4194-8194-831DB7B5547F}"/>
          </ac:spMkLst>
        </pc:spChg>
        <pc:picChg chg="add mod">
          <ac:chgData name="Weifeng Xu" userId="e7aed605-a3dd-4d5a-a692-a87037af107b" providerId="ADAL" clId="{AA256C9C-DD0A-4A24-AECC-DADA2E819996}" dt="2021-02-28T15:12:45.239" v="2715" actId="1076"/>
          <ac:picMkLst>
            <pc:docMk/>
            <pc:sldMk cId="3821000861" sldId="275"/>
            <ac:picMk id="9218" creationId="{D1238E46-0319-47FC-8A08-7735A277BEBC}"/>
          </ac:picMkLst>
        </pc:picChg>
      </pc:sldChg>
      <pc:sldChg chg="addSp delSp modSp new mod modClrScheme chgLayout">
        <pc:chgData name="Weifeng Xu" userId="e7aed605-a3dd-4d5a-a692-a87037af107b" providerId="ADAL" clId="{AA256C9C-DD0A-4A24-AECC-DADA2E819996}" dt="2021-02-28T15:20:40.196" v="2732"/>
        <pc:sldMkLst>
          <pc:docMk/>
          <pc:sldMk cId="1773513139" sldId="276"/>
        </pc:sldMkLst>
        <pc:spChg chg="del mod ord">
          <ac:chgData name="Weifeng Xu" userId="e7aed605-a3dd-4d5a-a692-a87037af107b" providerId="ADAL" clId="{AA256C9C-DD0A-4A24-AECC-DADA2E819996}" dt="2021-02-28T15:20:38.175" v="2731" actId="700"/>
          <ac:spMkLst>
            <pc:docMk/>
            <pc:sldMk cId="1773513139" sldId="276"/>
            <ac:spMk id="2" creationId="{6809F894-E9AB-4173-B472-999928AAF497}"/>
          </ac:spMkLst>
        </pc:spChg>
        <pc:spChg chg="add mod ord">
          <ac:chgData name="Weifeng Xu" userId="e7aed605-a3dd-4d5a-a692-a87037af107b" providerId="ADAL" clId="{AA256C9C-DD0A-4A24-AECC-DADA2E819996}" dt="2021-02-28T15:20:40.196" v="2732"/>
          <ac:spMkLst>
            <pc:docMk/>
            <pc:sldMk cId="1773513139" sldId="276"/>
            <ac:spMk id="3" creationId="{74506E91-B668-4CA6-8751-93E5B28A5A9D}"/>
          </ac:spMkLst>
        </pc:spChg>
        <pc:spChg chg="add mod ord">
          <ac:chgData name="Weifeng Xu" userId="e7aed605-a3dd-4d5a-a692-a87037af107b" providerId="ADAL" clId="{AA256C9C-DD0A-4A24-AECC-DADA2E819996}" dt="2021-02-28T15:20:38.175" v="2731" actId="700"/>
          <ac:spMkLst>
            <pc:docMk/>
            <pc:sldMk cId="1773513139" sldId="276"/>
            <ac:spMk id="4" creationId="{2C065094-00D3-4E3F-8F8F-4A5158DC4367}"/>
          </ac:spMkLst>
        </pc:spChg>
      </pc:sldChg>
      <pc:sldChg chg="addSp delSp modSp new mod modClrScheme chgLayout">
        <pc:chgData name="Weifeng Xu" userId="e7aed605-a3dd-4d5a-a692-a87037af107b" providerId="ADAL" clId="{AA256C9C-DD0A-4A24-AECC-DADA2E819996}" dt="2021-02-28T15:56:44.237" v="2943" actId="20577"/>
        <pc:sldMkLst>
          <pc:docMk/>
          <pc:sldMk cId="4164042851" sldId="277"/>
        </pc:sldMkLst>
        <pc:spChg chg="del mod ord">
          <ac:chgData name="Weifeng Xu" userId="e7aed605-a3dd-4d5a-a692-a87037af107b" providerId="ADAL" clId="{AA256C9C-DD0A-4A24-AECC-DADA2E819996}" dt="2021-02-28T15:21:18.774" v="2734" actId="700"/>
          <ac:spMkLst>
            <pc:docMk/>
            <pc:sldMk cId="4164042851" sldId="277"/>
            <ac:spMk id="2" creationId="{E1AF5128-4E96-4CA3-986D-BE06CEFBE0A6}"/>
          </ac:spMkLst>
        </pc:spChg>
        <pc:spChg chg="add mod ord">
          <ac:chgData name="Weifeng Xu" userId="e7aed605-a3dd-4d5a-a692-a87037af107b" providerId="ADAL" clId="{AA256C9C-DD0A-4A24-AECC-DADA2E819996}" dt="2021-02-28T15:21:24.879" v="2735"/>
          <ac:spMkLst>
            <pc:docMk/>
            <pc:sldMk cId="4164042851" sldId="277"/>
            <ac:spMk id="3" creationId="{7E86E65C-7ED2-4C16-B78C-618F018A4D33}"/>
          </ac:spMkLst>
        </pc:spChg>
        <pc:spChg chg="add mod ord">
          <ac:chgData name="Weifeng Xu" userId="e7aed605-a3dd-4d5a-a692-a87037af107b" providerId="ADAL" clId="{AA256C9C-DD0A-4A24-AECC-DADA2E819996}" dt="2021-02-28T15:56:44.237" v="2943" actId="20577"/>
          <ac:spMkLst>
            <pc:docMk/>
            <pc:sldMk cId="4164042851" sldId="277"/>
            <ac:spMk id="4" creationId="{D751A9C1-3F89-4DC7-9F31-3BBAFAF962DB}"/>
          </ac:spMkLst>
        </pc:spChg>
      </pc:sldChg>
      <pc:sldChg chg="addSp delSp modSp new mod modClrScheme chgLayout">
        <pc:chgData name="Weifeng Xu" userId="e7aed605-a3dd-4d5a-a692-a87037af107b" providerId="ADAL" clId="{AA256C9C-DD0A-4A24-AECC-DADA2E819996}" dt="2021-02-28T15:22:22.343" v="2738"/>
        <pc:sldMkLst>
          <pc:docMk/>
          <pc:sldMk cId="110160891" sldId="278"/>
        </pc:sldMkLst>
        <pc:spChg chg="del mod ord">
          <ac:chgData name="Weifeng Xu" userId="e7aed605-a3dd-4d5a-a692-a87037af107b" providerId="ADAL" clId="{AA256C9C-DD0A-4A24-AECC-DADA2E819996}" dt="2021-02-28T15:22:19.931" v="2737" actId="700"/>
          <ac:spMkLst>
            <pc:docMk/>
            <pc:sldMk cId="110160891" sldId="278"/>
            <ac:spMk id="2" creationId="{7F0D570D-FD04-4DCD-85C1-7CED2C508651}"/>
          </ac:spMkLst>
        </pc:spChg>
        <pc:spChg chg="del mod ord">
          <ac:chgData name="Weifeng Xu" userId="e7aed605-a3dd-4d5a-a692-a87037af107b" providerId="ADAL" clId="{AA256C9C-DD0A-4A24-AECC-DADA2E819996}" dt="2021-02-28T15:22:19.931" v="2737" actId="700"/>
          <ac:spMkLst>
            <pc:docMk/>
            <pc:sldMk cId="110160891" sldId="278"/>
            <ac:spMk id="3" creationId="{7D97A70C-945F-4A31-975D-7C2279B55CD5}"/>
          </ac:spMkLst>
        </pc:spChg>
        <pc:spChg chg="add mod ord">
          <ac:chgData name="Weifeng Xu" userId="e7aed605-a3dd-4d5a-a692-a87037af107b" providerId="ADAL" clId="{AA256C9C-DD0A-4A24-AECC-DADA2E819996}" dt="2021-02-28T15:22:22.343" v="2738"/>
          <ac:spMkLst>
            <pc:docMk/>
            <pc:sldMk cId="110160891" sldId="278"/>
            <ac:spMk id="4" creationId="{93204221-05EE-48DE-B5FA-D8FCB1CE9497}"/>
          </ac:spMkLst>
        </pc:spChg>
        <pc:spChg chg="add mod ord">
          <ac:chgData name="Weifeng Xu" userId="e7aed605-a3dd-4d5a-a692-a87037af107b" providerId="ADAL" clId="{AA256C9C-DD0A-4A24-AECC-DADA2E819996}" dt="2021-02-28T15:22:19.931" v="2737" actId="700"/>
          <ac:spMkLst>
            <pc:docMk/>
            <pc:sldMk cId="110160891" sldId="278"/>
            <ac:spMk id="5" creationId="{2C12CF9A-FC5D-443F-8474-95C80CCE6F50}"/>
          </ac:spMkLst>
        </pc:spChg>
      </pc:sldChg>
      <pc:sldChg chg="addSp delSp modSp new mod setBg modClrScheme chgLayout modNotesTx">
        <pc:chgData name="Weifeng Xu" userId="e7aed605-a3dd-4d5a-a692-a87037af107b" providerId="ADAL" clId="{AA256C9C-DD0A-4A24-AECC-DADA2E819996}" dt="2021-03-02T22:11:27.734" v="6170" actId="6549"/>
        <pc:sldMkLst>
          <pc:docMk/>
          <pc:sldMk cId="2351248153" sldId="279"/>
        </pc:sldMkLst>
        <pc:spChg chg="del mod ord">
          <ac:chgData name="Weifeng Xu" userId="e7aed605-a3dd-4d5a-a692-a87037af107b" providerId="ADAL" clId="{AA256C9C-DD0A-4A24-AECC-DADA2E819996}" dt="2021-02-28T15:23:09.075" v="2740" actId="700"/>
          <ac:spMkLst>
            <pc:docMk/>
            <pc:sldMk cId="2351248153" sldId="279"/>
            <ac:spMk id="2" creationId="{EF9B2B6F-C31C-48A4-84E4-6964723CCB0A}"/>
          </ac:spMkLst>
        </pc:spChg>
        <pc:spChg chg="del mod ord">
          <ac:chgData name="Weifeng Xu" userId="e7aed605-a3dd-4d5a-a692-a87037af107b" providerId="ADAL" clId="{AA256C9C-DD0A-4A24-AECC-DADA2E819996}" dt="2021-02-28T15:23:09.075" v="2740" actId="700"/>
          <ac:spMkLst>
            <pc:docMk/>
            <pc:sldMk cId="2351248153" sldId="279"/>
            <ac:spMk id="3" creationId="{71A095B0-F54C-457D-8CFD-568F88BE717B}"/>
          </ac:spMkLst>
        </pc:spChg>
        <pc:spChg chg="add mod ord">
          <ac:chgData name="Weifeng Xu" userId="e7aed605-a3dd-4d5a-a692-a87037af107b" providerId="ADAL" clId="{AA256C9C-DD0A-4A24-AECC-DADA2E819996}" dt="2021-02-28T20:17:49.873" v="3563" actId="26606"/>
          <ac:spMkLst>
            <pc:docMk/>
            <pc:sldMk cId="2351248153" sldId="279"/>
            <ac:spMk id="4" creationId="{9FAF4D0A-1719-42EF-91F0-77067FF13552}"/>
          </ac:spMkLst>
        </pc:spChg>
        <pc:spChg chg="add mod ord">
          <ac:chgData name="Weifeng Xu" userId="e7aed605-a3dd-4d5a-a692-a87037af107b" providerId="ADAL" clId="{AA256C9C-DD0A-4A24-AECC-DADA2E819996}" dt="2021-03-02T22:11:27.734" v="6170" actId="6549"/>
          <ac:spMkLst>
            <pc:docMk/>
            <pc:sldMk cId="2351248153" sldId="279"/>
            <ac:spMk id="5" creationId="{F87B1FB8-0908-4171-A519-16EF28AF26AA}"/>
          </ac:spMkLst>
        </pc:spChg>
        <pc:spChg chg="add del">
          <ac:chgData name="Weifeng Xu" userId="e7aed605-a3dd-4d5a-a692-a87037af107b" providerId="ADAL" clId="{AA256C9C-DD0A-4A24-AECC-DADA2E819996}" dt="2021-02-28T20:17:49.873" v="3563" actId="26606"/>
          <ac:spMkLst>
            <pc:docMk/>
            <pc:sldMk cId="2351248153" sldId="279"/>
            <ac:spMk id="11" creationId="{81AEB8A9-B768-4E30-BA55-D919E6687343}"/>
          </ac:spMkLst>
        </pc:spChg>
        <pc:graphicFrameChg chg="add mod modGraphic">
          <ac:chgData name="Weifeng Xu" userId="e7aed605-a3dd-4d5a-a692-a87037af107b" providerId="ADAL" clId="{AA256C9C-DD0A-4A24-AECC-DADA2E819996}" dt="2021-02-28T20:24:09.180" v="3637" actId="1076"/>
          <ac:graphicFrameMkLst>
            <pc:docMk/>
            <pc:sldMk cId="2351248153" sldId="279"/>
            <ac:graphicFrameMk id="7" creationId="{A35375DA-AC4D-46B8-A2F7-F1B8570D4127}"/>
          </ac:graphicFrameMkLst>
        </pc:graphicFrameChg>
        <pc:picChg chg="add del mod">
          <ac:chgData name="Weifeng Xu" userId="e7aed605-a3dd-4d5a-a692-a87037af107b" providerId="ADAL" clId="{AA256C9C-DD0A-4A24-AECC-DADA2E819996}" dt="2021-02-28T20:19:59.385" v="3566" actId="478"/>
          <ac:picMkLst>
            <pc:docMk/>
            <pc:sldMk cId="2351248153" sldId="279"/>
            <ac:picMk id="6" creationId="{3E111AFA-63C0-42D8-A6AE-59592558F465}"/>
          </ac:picMkLst>
        </pc:picChg>
      </pc:sldChg>
      <pc:sldChg chg="modSp new mod">
        <pc:chgData name="Weifeng Xu" userId="e7aed605-a3dd-4d5a-a692-a87037af107b" providerId="ADAL" clId="{AA256C9C-DD0A-4A24-AECC-DADA2E819996}" dt="2021-02-28T20:10:50.835" v="3559" actId="108"/>
        <pc:sldMkLst>
          <pc:docMk/>
          <pc:sldMk cId="3156258806" sldId="280"/>
        </pc:sldMkLst>
        <pc:spChg chg="mod">
          <ac:chgData name="Weifeng Xu" userId="e7aed605-a3dd-4d5a-a692-a87037af107b" providerId="ADAL" clId="{AA256C9C-DD0A-4A24-AECC-DADA2E819996}" dt="2021-02-28T16:14:32.298" v="3022" actId="20577"/>
          <ac:spMkLst>
            <pc:docMk/>
            <pc:sldMk cId="3156258806" sldId="280"/>
            <ac:spMk id="2" creationId="{222710F8-F1FB-4957-BDFB-7B2201634297}"/>
          </ac:spMkLst>
        </pc:spChg>
        <pc:spChg chg="mod">
          <ac:chgData name="Weifeng Xu" userId="e7aed605-a3dd-4d5a-a692-a87037af107b" providerId="ADAL" clId="{AA256C9C-DD0A-4A24-AECC-DADA2E819996}" dt="2021-02-28T20:10:50.835" v="3559" actId="108"/>
          <ac:spMkLst>
            <pc:docMk/>
            <pc:sldMk cId="3156258806" sldId="280"/>
            <ac:spMk id="3" creationId="{A04D11FA-C1EE-4577-BC52-CD42CBD00CC6}"/>
          </ac:spMkLst>
        </pc:spChg>
      </pc:sldChg>
      <pc:sldChg chg="modSp add mod modNotesTx">
        <pc:chgData name="Weifeng Xu" userId="e7aed605-a3dd-4d5a-a692-a87037af107b" providerId="ADAL" clId="{AA256C9C-DD0A-4A24-AECC-DADA2E819996}" dt="2021-03-02T21:19:08.375" v="6004" actId="6549"/>
        <pc:sldMkLst>
          <pc:docMk/>
          <pc:sldMk cId="3873850888" sldId="281"/>
        </pc:sldMkLst>
        <pc:spChg chg="mod">
          <ac:chgData name="Weifeng Xu" userId="e7aed605-a3dd-4d5a-a692-a87037af107b" providerId="ADAL" clId="{AA256C9C-DD0A-4A24-AECC-DADA2E819996}" dt="2021-03-02T21:19:08.375" v="6004" actId="6549"/>
          <ac:spMkLst>
            <pc:docMk/>
            <pc:sldMk cId="3873850888" sldId="281"/>
            <ac:spMk id="3" creationId="{A04D11FA-C1EE-4577-BC52-CD42CBD00CC6}"/>
          </ac:spMkLst>
        </pc:spChg>
      </pc:sldChg>
      <pc:sldChg chg="addSp delSp modSp new mod modClrScheme chgLayout">
        <pc:chgData name="Weifeng Xu" userId="e7aed605-a3dd-4d5a-a692-a87037af107b" providerId="ADAL" clId="{AA256C9C-DD0A-4A24-AECC-DADA2E819996}" dt="2021-02-28T19:36:40.354" v="3477" actId="20577"/>
        <pc:sldMkLst>
          <pc:docMk/>
          <pc:sldMk cId="4291129217" sldId="282"/>
        </pc:sldMkLst>
        <pc:spChg chg="del mod ord">
          <ac:chgData name="Weifeng Xu" userId="e7aed605-a3dd-4d5a-a692-a87037af107b" providerId="ADAL" clId="{AA256C9C-DD0A-4A24-AECC-DADA2E819996}" dt="2021-02-28T19:36:24.998" v="3474" actId="700"/>
          <ac:spMkLst>
            <pc:docMk/>
            <pc:sldMk cId="4291129217" sldId="282"/>
            <ac:spMk id="2" creationId="{ECAE7BFF-3CBE-4595-855C-F25E430249EB}"/>
          </ac:spMkLst>
        </pc:spChg>
        <pc:spChg chg="del mod ord">
          <ac:chgData name="Weifeng Xu" userId="e7aed605-a3dd-4d5a-a692-a87037af107b" providerId="ADAL" clId="{AA256C9C-DD0A-4A24-AECC-DADA2E819996}" dt="2021-02-28T19:36:24.998" v="3474" actId="700"/>
          <ac:spMkLst>
            <pc:docMk/>
            <pc:sldMk cId="4291129217" sldId="282"/>
            <ac:spMk id="3" creationId="{6CFC2E43-3C81-4F13-B06B-ADF89C883272}"/>
          </ac:spMkLst>
        </pc:spChg>
        <pc:spChg chg="add mod ord">
          <ac:chgData name="Weifeng Xu" userId="e7aed605-a3dd-4d5a-a692-a87037af107b" providerId="ADAL" clId="{AA256C9C-DD0A-4A24-AECC-DADA2E819996}" dt="2021-02-28T19:36:40.354" v="3477" actId="20577"/>
          <ac:spMkLst>
            <pc:docMk/>
            <pc:sldMk cId="4291129217" sldId="282"/>
            <ac:spMk id="4" creationId="{AD5F0EB0-5897-489E-9EFB-3ED37E77F4C0}"/>
          </ac:spMkLst>
        </pc:spChg>
        <pc:spChg chg="add mod ord">
          <ac:chgData name="Weifeng Xu" userId="e7aed605-a3dd-4d5a-a692-a87037af107b" providerId="ADAL" clId="{AA256C9C-DD0A-4A24-AECC-DADA2E819996}" dt="2021-02-28T19:36:24.998" v="3474" actId="700"/>
          <ac:spMkLst>
            <pc:docMk/>
            <pc:sldMk cId="4291129217" sldId="282"/>
            <ac:spMk id="5" creationId="{2EBFC07E-0BA6-4DF2-9F69-34ECE4AE893F}"/>
          </ac:spMkLst>
        </pc:spChg>
      </pc:sldChg>
      <pc:sldChg chg="addSp delSp modSp new mod modClrScheme chgLayout modNotesTx">
        <pc:chgData name="Weifeng Xu" userId="e7aed605-a3dd-4d5a-a692-a87037af107b" providerId="ADAL" clId="{AA256C9C-DD0A-4A24-AECC-DADA2E819996}" dt="2021-03-02T00:21:41.524" v="5407" actId="20577"/>
        <pc:sldMkLst>
          <pc:docMk/>
          <pc:sldMk cId="1345239187" sldId="283"/>
        </pc:sldMkLst>
        <pc:spChg chg="del">
          <ac:chgData name="Weifeng Xu" userId="e7aed605-a3dd-4d5a-a692-a87037af107b" providerId="ADAL" clId="{AA256C9C-DD0A-4A24-AECC-DADA2E819996}" dt="2021-02-28T19:58:05.808" v="3544" actId="700"/>
          <ac:spMkLst>
            <pc:docMk/>
            <pc:sldMk cId="1345239187" sldId="283"/>
            <ac:spMk id="2" creationId="{6D02ECCA-9255-4D3C-BE5E-4E48AEF794D2}"/>
          </ac:spMkLst>
        </pc:spChg>
        <pc:spChg chg="add mod">
          <ac:chgData name="Weifeng Xu" userId="e7aed605-a3dd-4d5a-a692-a87037af107b" providerId="ADAL" clId="{AA256C9C-DD0A-4A24-AECC-DADA2E819996}" dt="2021-03-02T00:19:32.552" v="5370" actId="1035"/>
          <ac:spMkLst>
            <pc:docMk/>
            <pc:sldMk cId="1345239187" sldId="283"/>
            <ac:spMk id="6" creationId="{CC7C9779-3CD4-4CE3-B920-1336E01BA4EB}"/>
          </ac:spMkLst>
        </pc:spChg>
        <pc:spChg chg="add mod">
          <ac:chgData name="Weifeng Xu" userId="e7aed605-a3dd-4d5a-a692-a87037af107b" providerId="ADAL" clId="{AA256C9C-DD0A-4A24-AECC-DADA2E819996}" dt="2021-03-02T00:19:32.552" v="5370" actId="1035"/>
          <ac:spMkLst>
            <pc:docMk/>
            <pc:sldMk cId="1345239187" sldId="283"/>
            <ac:spMk id="10" creationId="{83BF6B1E-3544-48D7-A8EE-D7E9113290F9}"/>
          </ac:spMkLst>
        </pc:spChg>
        <pc:spChg chg="add mod">
          <ac:chgData name="Weifeng Xu" userId="e7aed605-a3dd-4d5a-a692-a87037af107b" providerId="ADAL" clId="{AA256C9C-DD0A-4A24-AECC-DADA2E819996}" dt="2021-03-02T00:19:32.552" v="5370" actId="1035"/>
          <ac:spMkLst>
            <pc:docMk/>
            <pc:sldMk cId="1345239187" sldId="283"/>
            <ac:spMk id="14" creationId="{0E2809B8-75F0-4D82-B080-EA1FEC4FC8E5}"/>
          </ac:spMkLst>
        </pc:spChg>
        <pc:spChg chg="add mod">
          <ac:chgData name="Weifeng Xu" userId="e7aed605-a3dd-4d5a-a692-a87037af107b" providerId="ADAL" clId="{AA256C9C-DD0A-4A24-AECC-DADA2E819996}" dt="2021-03-02T00:19:32.552" v="5370" actId="1035"/>
          <ac:spMkLst>
            <pc:docMk/>
            <pc:sldMk cId="1345239187" sldId="283"/>
            <ac:spMk id="18" creationId="{51B92682-C658-48B2-B3A3-00E58D5AC8F1}"/>
          </ac:spMkLst>
        </pc:spChg>
        <pc:spChg chg="add mod">
          <ac:chgData name="Weifeng Xu" userId="e7aed605-a3dd-4d5a-a692-a87037af107b" providerId="ADAL" clId="{AA256C9C-DD0A-4A24-AECC-DADA2E819996}" dt="2021-03-02T00:19:32.552" v="5370" actId="1035"/>
          <ac:spMkLst>
            <pc:docMk/>
            <pc:sldMk cId="1345239187" sldId="283"/>
            <ac:spMk id="22" creationId="{44EED142-3506-4FE7-A433-8EABCD439633}"/>
          </ac:spMkLst>
        </pc:spChg>
        <pc:spChg chg="add mod">
          <ac:chgData name="Weifeng Xu" userId="e7aed605-a3dd-4d5a-a692-a87037af107b" providerId="ADAL" clId="{AA256C9C-DD0A-4A24-AECC-DADA2E819996}" dt="2021-03-02T00:19:32.552" v="5370" actId="1035"/>
          <ac:spMkLst>
            <pc:docMk/>
            <pc:sldMk cId="1345239187" sldId="283"/>
            <ac:spMk id="26" creationId="{E3E3A575-D5F8-4B52-B616-73E9BF2F48CB}"/>
          </ac:spMkLst>
        </pc:spChg>
        <pc:spChg chg="add del mod ord">
          <ac:chgData name="Weifeng Xu" userId="e7aed605-a3dd-4d5a-a692-a87037af107b" providerId="ADAL" clId="{AA256C9C-DD0A-4A24-AECC-DADA2E819996}" dt="2021-02-28T22:10:28.802" v="4027" actId="700"/>
          <ac:spMkLst>
            <pc:docMk/>
            <pc:sldMk cId="1345239187" sldId="283"/>
            <ac:spMk id="39" creationId="{443D779A-0DC0-4A32-BE6C-07DFF1105C1B}"/>
          </ac:spMkLst>
        </pc:spChg>
        <pc:spChg chg="add del mod ord">
          <ac:chgData name="Weifeng Xu" userId="e7aed605-a3dd-4d5a-a692-a87037af107b" providerId="ADAL" clId="{AA256C9C-DD0A-4A24-AECC-DADA2E819996}" dt="2021-03-02T00:19:18.987" v="5335" actId="700"/>
          <ac:spMkLst>
            <pc:docMk/>
            <pc:sldMk cId="1345239187" sldId="283"/>
            <ac:spMk id="40" creationId="{BD3C372E-9971-49EC-956A-3C9FC616C835}"/>
          </ac:spMkLst>
        </pc:spChg>
        <pc:spChg chg="add mod">
          <ac:chgData name="Weifeng Xu" userId="e7aed605-a3dd-4d5a-a692-a87037af107b" providerId="ADAL" clId="{AA256C9C-DD0A-4A24-AECC-DADA2E819996}" dt="2021-03-02T00:21:41.524" v="5407" actId="20577"/>
          <ac:spMkLst>
            <pc:docMk/>
            <pc:sldMk cId="1345239187" sldId="283"/>
            <ac:spMk id="41" creationId="{F5DA4A75-EF26-4925-A540-41B20F8FD4B3}"/>
          </ac:spMkLst>
        </pc:spChg>
        <pc:picChg chg="add mod">
          <ac:chgData name="Weifeng Xu" userId="e7aed605-a3dd-4d5a-a692-a87037af107b" providerId="ADAL" clId="{AA256C9C-DD0A-4A24-AECC-DADA2E819996}" dt="2021-03-02T00:19:32.552" v="5370" actId="1035"/>
          <ac:picMkLst>
            <pc:docMk/>
            <pc:sldMk cId="1345239187" sldId="283"/>
            <ac:picMk id="4" creationId="{73C0264B-780F-4E3C-9B24-AD7DB76903C7}"/>
          </ac:picMkLst>
        </pc:picChg>
        <pc:cxnChg chg="add mod">
          <ac:chgData name="Weifeng Xu" userId="e7aed605-a3dd-4d5a-a692-a87037af107b" providerId="ADAL" clId="{AA256C9C-DD0A-4A24-AECC-DADA2E819996}" dt="2021-03-02T00:19:32.552" v="5370" actId="1035"/>
          <ac:cxnSpMkLst>
            <pc:docMk/>
            <pc:sldMk cId="1345239187" sldId="283"/>
            <ac:cxnSpMk id="8" creationId="{A8D116A5-9BF6-413C-9131-9054C25888D9}"/>
          </ac:cxnSpMkLst>
        </pc:cxnChg>
        <pc:cxnChg chg="add mod">
          <ac:chgData name="Weifeng Xu" userId="e7aed605-a3dd-4d5a-a692-a87037af107b" providerId="ADAL" clId="{AA256C9C-DD0A-4A24-AECC-DADA2E819996}" dt="2021-03-02T00:19:32.552" v="5370" actId="1035"/>
          <ac:cxnSpMkLst>
            <pc:docMk/>
            <pc:sldMk cId="1345239187" sldId="283"/>
            <ac:cxnSpMk id="12" creationId="{C8E7EF29-4866-4602-9E38-682627D2C606}"/>
          </ac:cxnSpMkLst>
        </pc:cxnChg>
        <pc:cxnChg chg="add mod">
          <ac:chgData name="Weifeng Xu" userId="e7aed605-a3dd-4d5a-a692-a87037af107b" providerId="ADAL" clId="{AA256C9C-DD0A-4A24-AECC-DADA2E819996}" dt="2021-03-02T00:19:32.552" v="5370" actId="1035"/>
          <ac:cxnSpMkLst>
            <pc:docMk/>
            <pc:sldMk cId="1345239187" sldId="283"/>
            <ac:cxnSpMk id="16" creationId="{367B4A27-BF35-4FBD-89A6-BD3E481EEE69}"/>
          </ac:cxnSpMkLst>
        </pc:cxnChg>
        <pc:cxnChg chg="add mod">
          <ac:chgData name="Weifeng Xu" userId="e7aed605-a3dd-4d5a-a692-a87037af107b" providerId="ADAL" clId="{AA256C9C-DD0A-4A24-AECC-DADA2E819996}" dt="2021-03-02T00:19:32.552" v="5370" actId="1035"/>
          <ac:cxnSpMkLst>
            <pc:docMk/>
            <pc:sldMk cId="1345239187" sldId="283"/>
            <ac:cxnSpMk id="20" creationId="{655D91CA-2AFC-4CBE-8B88-4C138EB96DA8}"/>
          </ac:cxnSpMkLst>
        </pc:cxnChg>
        <pc:cxnChg chg="add mod">
          <ac:chgData name="Weifeng Xu" userId="e7aed605-a3dd-4d5a-a692-a87037af107b" providerId="ADAL" clId="{AA256C9C-DD0A-4A24-AECC-DADA2E819996}" dt="2021-03-02T00:19:32.552" v="5370" actId="1035"/>
          <ac:cxnSpMkLst>
            <pc:docMk/>
            <pc:sldMk cId="1345239187" sldId="283"/>
            <ac:cxnSpMk id="25" creationId="{92EAC7BC-6C08-414C-912E-3D5F49259A05}"/>
          </ac:cxnSpMkLst>
        </pc:cxnChg>
        <pc:cxnChg chg="add mod">
          <ac:chgData name="Weifeng Xu" userId="e7aed605-a3dd-4d5a-a692-a87037af107b" providerId="ADAL" clId="{AA256C9C-DD0A-4A24-AECC-DADA2E819996}" dt="2021-03-02T00:19:32.552" v="5370" actId="1035"/>
          <ac:cxnSpMkLst>
            <pc:docMk/>
            <pc:sldMk cId="1345239187" sldId="283"/>
            <ac:cxnSpMk id="28" creationId="{6550B5E7-09A1-467A-838D-54C8A7A71DCC}"/>
          </ac:cxnSpMkLst>
        </pc:cxnChg>
      </pc:sldChg>
      <pc:sldChg chg="addSp delSp modSp new mod ord modClrScheme chgLayout modNotesTx">
        <pc:chgData name="Weifeng Xu" userId="e7aed605-a3dd-4d5a-a692-a87037af107b" providerId="ADAL" clId="{AA256C9C-DD0A-4A24-AECC-DADA2E819996}" dt="2021-03-03T01:20:43.061" v="6949" actId="207"/>
        <pc:sldMkLst>
          <pc:docMk/>
          <pc:sldMk cId="988206790" sldId="284"/>
        </pc:sldMkLst>
        <pc:spChg chg="mod ord">
          <ac:chgData name="Weifeng Xu" userId="e7aed605-a3dd-4d5a-a692-a87037af107b" providerId="ADAL" clId="{AA256C9C-DD0A-4A24-AECC-DADA2E819996}" dt="2021-03-03T00:38:41.001" v="6620" actId="6549"/>
          <ac:spMkLst>
            <pc:docMk/>
            <pc:sldMk cId="988206790" sldId="284"/>
            <ac:spMk id="2" creationId="{E488F4A4-1CE3-47D6-A954-6C249D402CC3}"/>
          </ac:spMkLst>
        </pc:spChg>
        <pc:spChg chg="add del mod ord">
          <ac:chgData name="Weifeng Xu" userId="e7aed605-a3dd-4d5a-a692-a87037af107b" providerId="ADAL" clId="{AA256C9C-DD0A-4A24-AECC-DADA2E819996}" dt="2021-02-28T22:15:09.797" v="4124" actId="700"/>
          <ac:spMkLst>
            <pc:docMk/>
            <pc:sldMk cId="988206790" sldId="284"/>
            <ac:spMk id="5" creationId="{AB418241-B040-4491-AF07-FE0FEA00A9A4}"/>
          </ac:spMkLst>
        </pc:spChg>
        <pc:spChg chg="add mod">
          <ac:chgData name="Weifeng Xu" userId="e7aed605-a3dd-4d5a-a692-a87037af107b" providerId="ADAL" clId="{AA256C9C-DD0A-4A24-AECC-DADA2E819996}" dt="2021-02-28T22:15:54.254" v="4136" actId="1076"/>
          <ac:spMkLst>
            <pc:docMk/>
            <pc:sldMk cId="988206790" sldId="284"/>
            <ac:spMk id="7" creationId="{61AE95FE-3427-4F32-BF78-7341AEBA39B2}"/>
          </ac:spMkLst>
        </pc:spChg>
        <pc:spChg chg="add mod">
          <ac:chgData name="Weifeng Xu" userId="e7aed605-a3dd-4d5a-a692-a87037af107b" providerId="ADAL" clId="{AA256C9C-DD0A-4A24-AECC-DADA2E819996}" dt="2021-03-03T01:20:43.061" v="6949" actId="207"/>
          <ac:spMkLst>
            <pc:docMk/>
            <pc:sldMk cId="988206790" sldId="284"/>
            <ac:spMk id="9" creationId="{2443979E-828B-44B0-BCFF-85FB351A1506}"/>
          </ac:spMkLst>
        </pc:spChg>
        <pc:spChg chg="add mod">
          <ac:chgData name="Weifeng Xu" userId="e7aed605-a3dd-4d5a-a692-a87037af107b" providerId="ADAL" clId="{AA256C9C-DD0A-4A24-AECC-DADA2E819996}" dt="2021-02-28T22:21:15.036" v="4179" actId="108"/>
          <ac:spMkLst>
            <pc:docMk/>
            <pc:sldMk cId="988206790" sldId="284"/>
            <ac:spMk id="13" creationId="{94F595B8-4AB1-44F1-BA5E-EC04FABB8BFD}"/>
          </ac:spMkLst>
        </pc:spChg>
        <pc:spChg chg="add del">
          <ac:chgData name="Weifeng Xu" userId="e7aed605-a3dd-4d5a-a692-a87037af107b" providerId="ADAL" clId="{AA256C9C-DD0A-4A24-AECC-DADA2E819996}" dt="2021-02-28T22:27:48.472" v="4183" actId="22"/>
          <ac:spMkLst>
            <pc:docMk/>
            <pc:sldMk cId="988206790" sldId="284"/>
            <ac:spMk id="17" creationId="{583DB247-AD79-4B0D-A130-B2C78DF46841}"/>
          </ac:spMkLst>
        </pc:spChg>
        <pc:spChg chg="add mod">
          <ac:chgData name="Weifeng Xu" userId="e7aed605-a3dd-4d5a-a692-a87037af107b" providerId="ADAL" clId="{AA256C9C-DD0A-4A24-AECC-DADA2E819996}" dt="2021-03-01T01:28:26.131" v="4683" actId="1076"/>
          <ac:spMkLst>
            <pc:docMk/>
            <pc:sldMk cId="988206790" sldId="284"/>
            <ac:spMk id="18" creationId="{AC3AFB7D-107D-4BCF-9FCF-FDBA1DBC8A2D}"/>
          </ac:spMkLst>
        </pc:spChg>
        <pc:spChg chg="add mod">
          <ac:chgData name="Weifeng Xu" userId="e7aed605-a3dd-4d5a-a692-a87037af107b" providerId="ADAL" clId="{AA256C9C-DD0A-4A24-AECC-DADA2E819996}" dt="2021-03-01T01:28:40.996" v="4685" actId="6549"/>
          <ac:spMkLst>
            <pc:docMk/>
            <pc:sldMk cId="988206790" sldId="284"/>
            <ac:spMk id="23" creationId="{56430732-425F-47B3-AA93-BF3F81A15EF6}"/>
          </ac:spMkLst>
        </pc:spChg>
        <pc:spChg chg="add mod">
          <ac:chgData name="Weifeng Xu" userId="e7aed605-a3dd-4d5a-a692-a87037af107b" providerId="ADAL" clId="{AA256C9C-DD0A-4A24-AECC-DADA2E819996}" dt="2021-03-01T01:28:31.393" v="4684" actId="1076"/>
          <ac:spMkLst>
            <pc:docMk/>
            <pc:sldMk cId="988206790" sldId="284"/>
            <ac:spMk id="29" creationId="{DAF7499F-569B-4BE2-A9D4-93E48E95E6C9}"/>
          </ac:spMkLst>
        </pc:spChg>
        <pc:picChg chg="add mod">
          <ac:chgData name="Weifeng Xu" userId="e7aed605-a3dd-4d5a-a692-a87037af107b" providerId="ADAL" clId="{AA256C9C-DD0A-4A24-AECC-DADA2E819996}" dt="2021-02-28T22:15:48.134" v="4133" actId="14100"/>
          <ac:picMkLst>
            <pc:docMk/>
            <pc:sldMk cId="988206790" sldId="284"/>
            <ac:picMk id="4" creationId="{3C04B625-C3BA-40BB-BE4B-21716C7D6806}"/>
          </ac:picMkLst>
        </pc:picChg>
        <pc:cxnChg chg="add mod">
          <ac:chgData name="Weifeng Xu" userId="e7aed605-a3dd-4d5a-a692-a87037af107b" providerId="ADAL" clId="{AA256C9C-DD0A-4A24-AECC-DADA2E819996}" dt="2021-02-28T22:17:48.776" v="4153" actId="14100"/>
          <ac:cxnSpMkLst>
            <pc:docMk/>
            <pc:sldMk cId="988206790" sldId="284"/>
            <ac:cxnSpMk id="11" creationId="{C6665F4C-874D-478B-96BB-797DAC14FB0E}"/>
          </ac:cxnSpMkLst>
        </pc:cxnChg>
        <pc:cxnChg chg="add mod">
          <ac:chgData name="Weifeng Xu" userId="e7aed605-a3dd-4d5a-a692-a87037af107b" providerId="ADAL" clId="{AA256C9C-DD0A-4A24-AECC-DADA2E819996}" dt="2021-02-28T22:21:25.091" v="4181" actId="13822"/>
          <ac:cxnSpMkLst>
            <pc:docMk/>
            <pc:sldMk cId="988206790" sldId="284"/>
            <ac:cxnSpMk id="15" creationId="{0BBAD0DC-E430-43BF-91E4-CEEA989E1520}"/>
          </ac:cxnSpMkLst>
        </pc:cxnChg>
        <pc:cxnChg chg="add mod">
          <ac:chgData name="Weifeng Xu" userId="e7aed605-a3dd-4d5a-a692-a87037af107b" providerId="ADAL" clId="{AA256C9C-DD0A-4A24-AECC-DADA2E819996}" dt="2021-03-01T01:28:26.131" v="4683" actId="1076"/>
          <ac:cxnSpMkLst>
            <pc:docMk/>
            <pc:sldMk cId="988206790" sldId="284"/>
            <ac:cxnSpMk id="20" creationId="{D3A1BD29-585D-4448-9AE2-4B7BA889E592}"/>
          </ac:cxnSpMkLst>
        </pc:cxnChg>
        <pc:cxnChg chg="add mod">
          <ac:chgData name="Weifeng Xu" userId="e7aed605-a3dd-4d5a-a692-a87037af107b" providerId="ADAL" clId="{AA256C9C-DD0A-4A24-AECC-DADA2E819996}" dt="2021-03-01T01:28:26.131" v="4683" actId="1076"/>
          <ac:cxnSpMkLst>
            <pc:docMk/>
            <pc:sldMk cId="988206790" sldId="284"/>
            <ac:cxnSpMk id="22" creationId="{F0F233C0-E3F1-49F3-AF8D-ABBF57ED71E2}"/>
          </ac:cxnSpMkLst>
        </pc:cxnChg>
        <pc:cxnChg chg="add mod">
          <ac:chgData name="Weifeng Xu" userId="e7aed605-a3dd-4d5a-a692-a87037af107b" providerId="ADAL" clId="{AA256C9C-DD0A-4A24-AECC-DADA2E819996}" dt="2021-02-28T22:33:59.628" v="4221" actId="14100"/>
          <ac:cxnSpMkLst>
            <pc:docMk/>
            <pc:sldMk cId="988206790" sldId="284"/>
            <ac:cxnSpMk id="24" creationId="{9549D182-8A7F-45FD-A7DB-CFF038D15631}"/>
          </ac:cxnSpMkLst>
        </pc:cxnChg>
        <pc:cxnChg chg="add mod">
          <ac:chgData name="Weifeng Xu" userId="e7aed605-a3dd-4d5a-a692-a87037af107b" providerId="ADAL" clId="{AA256C9C-DD0A-4A24-AECC-DADA2E819996}" dt="2021-02-28T22:49:46.723" v="4305" actId="13822"/>
          <ac:cxnSpMkLst>
            <pc:docMk/>
            <pc:sldMk cId="988206790" sldId="284"/>
            <ac:cxnSpMk id="31" creationId="{50D67523-B897-46B4-8086-03BCDFCBC965}"/>
          </ac:cxnSpMkLst>
        </pc:cxnChg>
      </pc:sldChg>
      <pc:sldChg chg="addSp delSp modSp new mod setBg">
        <pc:chgData name="Weifeng Xu" userId="e7aed605-a3dd-4d5a-a692-a87037af107b" providerId="ADAL" clId="{AA256C9C-DD0A-4A24-AECC-DADA2E819996}" dt="2021-03-03T01:20:47.873" v="6950" actId="207"/>
        <pc:sldMkLst>
          <pc:docMk/>
          <pc:sldMk cId="848153081" sldId="285"/>
        </pc:sldMkLst>
        <pc:spChg chg="mod">
          <ac:chgData name="Weifeng Xu" userId="e7aed605-a3dd-4d5a-a692-a87037af107b" providerId="ADAL" clId="{AA256C9C-DD0A-4A24-AECC-DADA2E819996}" dt="2021-03-03T01:18:19.855" v="6873" actId="20577"/>
          <ac:spMkLst>
            <pc:docMk/>
            <pc:sldMk cId="848153081" sldId="285"/>
            <ac:spMk id="2" creationId="{DF252B50-8296-4E34-9531-D3DDE2820F4B}"/>
          </ac:spMkLst>
        </pc:spChg>
        <pc:spChg chg="add mod">
          <ac:chgData name="Weifeng Xu" userId="e7aed605-a3dd-4d5a-a692-a87037af107b" providerId="ADAL" clId="{AA256C9C-DD0A-4A24-AECC-DADA2E819996}" dt="2021-03-03T01:20:47.873" v="6950" actId="207"/>
          <ac:spMkLst>
            <pc:docMk/>
            <pc:sldMk cId="848153081" sldId="285"/>
            <ac:spMk id="6" creationId="{8994CAEB-0C67-4DC2-868A-0EC8EA0E009F}"/>
          </ac:spMkLst>
        </pc:spChg>
        <pc:spChg chg="add del">
          <ac:chgData name="Weifeng Xu" userId="e7aed605-a3dd-4d5a-a692-a87037af107b" providerId="ADAL" clId="{AA256C9C-DD0A-4A24-AECC-DADA2E819996}" dt="2021-02-28T23:19:12.995" v="4319" actId="26606"/>
          <ac:spMkLst>
            <pc:docMk/>
            <pc:sldMk cId="848153081" sldId="285"/>
            <ac:spMk id="9" creationId="{D12DDE76-C203-4047-9998-63900085B5E8}"/>
          </ac:spMkLst>
        </pc:spChg>
        <pc:spChg chg="add del">
          <ac:chgData name="Weifeng Xu" userId="e7aed605-a3dd-4d5a-a692-a87037af107b" providerId="ADAL" clId="{AA256C9C-DD0A-4A24-AECC-DADA2E819996}" dt="2021-02-28T23:19:14.721" v="4321" actId="26606"/>
          <ac:spMkLst>
            <pc:docMk/>
            <pc:sldMk cId="848153081" sldId="285"/>
            <ac:spMk id="12" creationId="{ACBE1851-2230-47A9-B000-CE9046EA61B9}"/>
          </ac:spMkLst>
        </pc:spChg>
        <pc:spChg chg="add">
          <ac:chgData name="Weifeng Xu" userId="e7aed605-a3dd-4d5a-a692-a87037af107b" providerId="ADAL" clId="{AA256C9C-DD0A-4A24-AECC-DADA2E819996}" dt="2021-02-28T23:19:14.724" v="4322" actId="26606"/>
          <ac:spMkLst>
            <pc:docMk/>
            <pc:sldMk cId="848153081" sldId="285"/>
            <ac:spMk id="14" creationId="{D12DDE76-C203-4047-9998-63900085B5E8}"/>
          </ac:spMkLst>
        </pc:spChg>
        <pc:picChg chg="add mod">
          <ac:chgData name="Weifeng Xu" userId="e7aed605-a3dd-4d5a-a692-a87037af107b" providerId="ADAL" clId="{AA256C9C-DD0A-4A24-AECC-DADA2E819996}" dt="2021-02-28T23:19:14.724" v="4322" actId="26606"/>
          <ac:picMkLst>
            <pc:docMk/>
            <pc:sldMk cId="848153081" sldId="285"/>
            <ac:picMk id="4" creationId="{F501DE4E-88CF-46B5-A6DB-FA90F88E3A7D}"/>
          </ac:picMkLst>
        </pc:picChg>
        <pc:cxnChg chg="add del">
          <ac:chgData name="Weifeng Xu" userId="e7aed605-a3dd-4d5a-a692-a87037af107b" providerId="ADAL" clId="{AA256C9C-DD0A-4A24-AECC-DADA2E819996}" dt="2021-02-28T23:19:14.721" v="4321" actId="26606"/>
          <ac:cxnSpMkLst>
            <pc:docMk/>
            <pc:sldMk cId="848153081" sldId="285"/>
            <ac:cxnSpMk id="11" creationId="{23B93832-6514-44F4-849B-5EE2C8A2337D}"/>
          </ac:cxnSpMkLst>
        </pc:cxnChg>
      </pc:sldChg>
      <pc:sldChg chg="addSp modSp new mod modClrScheme chgLayout modNotesTx">
        <pc:chgData name="Weifeng Xu" userId="e7aed605-a3dd-4d5a-a692-a87037af107b" providerId="ADAL" clId="{AA256C9C-DD0A-4A24-AECC-DADA2E819996}" dt="2021-03-03T01:06:48.381" v="6773" actId="27636"/>
        <pc:sldMkLst>
          <pc:docMk/>
          <pc:sldMk cId="319929686" sldId="286"/>
        </pc:sldMkLst>
        <pc:spChg chg="mod ord">
          <ac:chgData name="Weifeng Xu" userId="e7aed605-a3dd-4d5a-a692-a87037af107b" providerId="ADAL" clId="{AA256C9C-DD0A-4A24-AECC-DADA2E819996}" dt="2021-02-28T23:31:50.586" v="4325" actId="700"/>
          <ac:spMkLst>
            <pc:docMk/>
            <pc:sldMk cId="319929686" sldId="286"/>
            <ac:spMk id="2" creationId="{71FC046B-894E-4077-979E-159EE0A9FE7C}"/>
          </ac:spMkLst>
        </pc:spChg>
        <pc:spChg chg="add mod ord">
          <ac:chgData name="Weifeng Xu" userId="e7aed605-a3dd-4d5a-a692-a87037af107b" providerId="ADAL" clId="{AA256C9C-DD0A-4A24-AECC-DADA2E819996}" dt="2021-03-03T01:06:48.381" v="6773" actId="27636"/>
          <ac:spMkLst>
            <pc:docMk/>
            <pc:sldMk cId="319929686" sldId="286"/>
            <ac:spMk id="3" creationId="{745C6610-12AA-47FC-875A-E31345E9B563}"/>
          </ac:spMkLst>
        </pc:spChg>
      </pc:sldChg>
      <pc:sldChg chg="addSp delSp modSp new mod modClrScheme chgLayout">
        <pc:chgData name="Weifeng Xu" userId="e7aed605-a3dd-4d5a-a692-a87037af107b" providerId="ADAL" clId="{AA256C9C-DD0A-4A24-AECC-DADA2E819996}" dt="2021-03-01T02:11:54.831" v="4792" actId="313"/>
        <pc:sldMkLst>
          <pc:docMk/>
          <pc:sldMk cId="2783025053" sldId="287"/>
        </pc:sldMkLst>
        <pc:spChg chg="del mod ord">
          <ac:chgData name="Weifeng Xu" userId="e7aed605-a3dd-4d5a-a692-a87037af107b" providerId="ADAL" clId="{AA256C9C-DD0A-4A24-AECC-DADA2E819996}" dt="2021-03-01T02:11:33.669" v="4753" actId="700"/>
          <ac:spMkLst>
            <pc:docMk/>
            <pc:sldMk cId="2783025053" sldId="287"/>
            <ac:spMk id="2" creationId="{A60D1BB8-43E1-4B4C-9BC8-9CF4ADE6640C}"/>
          </ac:spMkLst>
        </pc:spChg>
        <pc:spChg chg="del mod ord">
          <ac:chgData name="Weifeng Xu" userId="e7aed605-a3dd-4d5a-a692-a87037af107b" providerId="ADAL" clId="{AA256C9C-DD0A-4A24-AECC-DADA2E819996}" dt="2021-03-01T02:11:33.669" v="4753" actId="700"/>
          <ac:spMkLst>
            <pc:docMk/>
            <pc:sldMk cId="2783025053" sldId="287"/>
            <ac:spMk id="3" creationId="{E3A87B32-B656-44AC-8BDB-1D6A480B11B1}"/>
          </ac:spMkLst>
        </pc:spChg>
        <pc:spChg chg="add mod ord">
          <ac:chgData name="Weifeng Xu" userId="e7aed605-a3dd-4d5a-a692-a87037af107b" providerId="ADAL" clId="{AA256C9C-DD0A-4A24-AECC-DADA2E819996}" dt="2021-03-01T02:11:54.831" v="4792" actId="313"/>
          <ac:spMkLst>
            <pc:docMk/>
            <pc:sldMk cId="2783025053" sldId="287"/>
            <ac:spMk id="4" creationId="{9B649C4F-48C8-4CC6-BAE6-40898A5F80F4}"/>
          </ac:spMkLst>
        </pc:spChg>
        <pc:spChg chg="add mod ord">
          <ac:chgData name="Weifeng Xu" userId="e7aed605-a3dd-4d5a-a692-a87037af107b" providerId="ADAL" clId="{AA256C9C-DD0A-4A24-AECC-DADA2E819996}" dt="2021-03-01T02:11:33.669" v="4753" actId="700"/>
          <ac:spMkLst>
            <pc:docMk/>
            <pc:sldMk cId="2783025053" sldId="287"/>
            <ac:spMk id="5" creationId="{F1291333-6596-4646-9C81-7FDF36633BA6}"/>
          </ac:spMkLst>
        </pc:spChg>
      </pc:sldChg>
      <pc:sldChg chg="addSp delSp modSp new mod modClrScheme chgLayout modNotesTx">
        <pc:chgData name="Weifeng Xu" userId="e7aed605-a3dd-4d5a-a692-a87037af107b" providerId="ADAL" clId="{AA256C9C-DD0A-4A24-AECC-DADA2E819996}" dt="2021-03-02T20:12:05.995" v="5975" actId="114"/>
        <pc:sldMkLst>
          <pc:docMk/>
          <pc:sldMk cId="114776636" sldId="288"/>
        </pc:sldMkLst>
        <pc:spChg chg="del mod ord">
          <ac:chgData name="Weifeng Xu" userId="e7aed605-a3dd-4d5a-a692-a87037af107b" providerId="ADAL" clId="{AA256C9C-DD0A-4A24-AECC-DADA2E819996}" dt="2021-03-01T02:12:01.380" v="4794" actId="700"/>
          <ac:spMkLst>
            <pc:docMk/>
            <pc:sldMk cId="114776636" sldId="288"/>
            <ac:spMk id="2" creationId="{B7013FA3-06A5-4D80-8C67-4B1B144050BF}"/>
          </ac:spMkLst>
        </pc:spChg>
        <pc:spChg chg="del">
          <ac:chgData name="Weifeng Xu" userId="e7aed605-a3dd-4d5a-a692-a87037af107b" providerId="ADAL" clId="{AA256C9C-DD0A-4A24-AECC-DADA2E819996}" dt="2021-03-01T02:12:01.380" v="4794" actId="700"/>
          <ac:spMkLst>
            <pc:docMk/>
            <pc:sldMk cId="114776636" sldId="288"/>
            <ac:spMk id="3" creationId="{16D2AB27-B153-45A8-BF42-2C46934D67E5}"/>
          </ac:spMkLst>
        </pc:spChg>
        <pc:spChg chg="add del mod ord">
          <ac:chgData name="Weifeng Xu" userId="e7aed605-a3dd-4d5a-a692-a87037af107b" providerId="ADAL" clId="{AA256C9C-DD0A-4A24-AECC-DADA2E819996}" dt="2021-03-02T03:25:58.956" v="5937" actId="700"/>
          <ac:spMkLst>
            <pc:docMk/>
            <pc:sldMk cId="114776636" sldId="288"/>
            <ac:spMk id="4" creationId="{F3A909A5-6D82-4312-84A1-6AFFAEF9FD82}"/>
          </ac:spMkLst>
        </pc:spChg>
        <pc:spChg chg="add mod">
          <ac:chgData name="Weifeng Xu" userId="e7aed605-a3dd-4d5a-a692-a87037af107b" providerId="ADAL" clId="{AA256C9C-DD0A-4A24-AECC-DADA2E819996}" dt="2021-03-02T20:12:05.995" v="5975" actId="114"/>
          <ac:spMkLst>
            <pc:docMk/>
            <pc:sldMk cId="114776636" sldId="288"/>
            <ac:spMk id="7" creationId="{0D45311E-8C66-4F21-BB80-F29DA3297632}"/>
          </ac:spMkLst>
        </pc:spChg>
        <pc:picChg chg="add mod">
          <ac:chgData name="Weifeng Xu" userId="e7aed605-a3dd-4d5a-a692-a87037af107b" providerId="ADAL" clId="{AA256C9C-DD0A-4A24-AECC-DADA2E819996}" dt="2021-03-02T03:29:59.519" v="5961" actId="1076"/>
          <ac:picMkLst>
            <pc:docMk/>
            <pc:sldMk cId="114776636" sldId="288"/>
            <ac:picMk id="6" creationId="{29227147-3CC9-47E5-A6AA-4C9B40760FFE}"/>
          </ac:picMkLst>
        </pc:picChg>
        <pc:cxnChg chg="add mod">
          <ac:chgData name="Weifeng Xu" userId="e7aed605-a3dd-4d5a-a692-a87037af107b" providerId="ADAL" clId="{AA256C9C-DD0A-4A24-AECC-DADA2E819996}" dt="2021-03-02T03:29:59.519" v="5961" actId="1076"/>
          <ac:cxnSpMkLst>
            <pc:docMk/>
            <pc:sldMk cId="114776636" sldId="288"/>
            <ac:cxnSpMk id="9" creationId="{B13AF5EC-32EF-4B83-84BE-C9F7C0BA90A7}"/>
          </ac:cxnSpMkLst>
        </pc:cxnChg>
        <pc:cxnChg chg="add mod">
          <ac:chgData name="Weifeng Xu" userId="e7aed605-a3dd-4d5a-a692-a87037af107b" providerId="ADAL" clId="{AA256C9C-DD0A-4A24-AECC-DADA2E819996}" dt="2021-03-02T03:29:59.519" v="5961" actId="1076"/>
          <ac:cxnSpMkLst>
            <pc:docMk/>
            <pc:sldMk cId="114776636" sldId="288"/>
            <ac:cxnSpMk id="11" creationId="{FDBC48A6-5359-4A0B-82D7-A487ACEE335B}"/>
          </ac:cxnSpMkLst>
        </pc:cxnChg>
        <pc:cxnChg chg="add mod">
          <ac:chgData name="Weifeng Xu" userId="e7aed605-a3dd-4d5a-a692-a87037af107b" providerId="ADAL" clId="{AA256C9C-DD0A-4A24-AECC-DADA2E819996}" dt="2021-03-02T03:29:59.519" v="5961" actId="1076"/>
          <ac:cxnSpMkLst>
            <pc:docMk/>
            <pc:sldMk cId="114776636" sldId="288"/>
            <ac:cxnSpMk id="13" creationId="{5BC25043-C240-4B21-9407-056874DFB75A}"/>
          </ac:cxnSpMkLst>
        </pc:cxnChg>
      </pc:sldChg>
      <pc:sldChg chg="addSp delSp modSp new mod setBg modClrScheme chgLayout modNotesTx">
        <pc:chgData name="Weifeng Xu" userId="e7aed605-a3dd-4d5a-a692-a87037af107b" providerId="ADAL" clId="{AA256C9C-DD0A-4A24-AECC-DADA2E819996}" dt="2021-03-01T20:15:14.639" v="5131" actId="14100"/>
        <pc:sldMkLst>
          <pc:docMk/>
          <pc:sldMk cId="3622009093" sldId="289"/>
        </pc:sldMkLst>
        <pc:spChg chg="del mod ord">
          <ac:chgData name="Weifeng Xu" userId="e7aed605-a3dd-4d5a-a692-a87037af107b" providerId="ADAL" clId="{AA256C9C-DD0A-4A24-AECC-DADA2E819996}" dt="2021-03-01T13:39:16.739" v="4817" actId="700"/>
          <ac:spMkLst>
            <pc:docMk/>
            <pc:sldMk cId="3622009093" sldId="289"/>
            <ac:spMk id="2" creationId="{0263B75B-3CB8-44C8-ADF0-13130E0EE09D}"/>
          </ac:spMkLst>
        </pc:spChg>
        <pc:spChg chg="del">
          <ac:chgData name="Weifeng Xu" userId="e7aed605-a3dd-4d5a-a692-a87037af107b" providerId="ADAL" clId="{AA256C9C-DD0A-4A24-AECC-DADA2E819996}" dt="2021-03-01T13:39:16.739" v="4817" actId="700"/>
          <ac:spMkLst>
            <pc:docMk/>
            <pc:sldMk cId="3622009093" sldId="289"/>
            <ac:spMk id="3" creationId="{CB48C265-E4AE-484F-9B56-9581780F2CE6}"/>
          </ac:spMkLst>
        </pc:spChg>
        <pc:spChg chg="add del mod ord">
          <ac:chgData name="Weifeng Xu" userId="e7aed605-a3dd-4d5a-a692-a87037af107b" providerId="ADAL" clId="{AA256C9C-DD0A-4A24-AECC-DADA2E819996}" dt="2021-03-01T13:39:42.274" v="4825" actId="700"/>
          <ac:spMkLst>
            <pc:docMk/>
            <pc:sldMk cId="3622009093" sldId="289"/>
            <ac:spMk id="4" creationId="{6ECFE1E1-4E81-4659-B9D0-66A2213C6AC2}"/>
          </ac:spMkLst>
        </pc:spChg>
        <pc:spChg chg="add mod ord">
          <ac:chgData name="Weifeng Xu" userId="e7aed605-a3dd-4d5a-a692-a87037af107b" providerId="ADAL" clId="{AA256C9C-DD0A-4A24-AECC-DADA2E819996}" dt="2021-03-01T13:59:23.053" v="4883" actId="27636"/>
          <ac:spMkLst>
            <pc:docMk/>
            <pc:sldMk cId="3622009093" sldId="289"/>
            <ac:spMk id="10" creationId="{19586687-0A99-4400-B8B0-307B6E935246}"/>
          </ac:spMkLst>
        </pc:spChg>
        <pc:spChg chg="add mod ord">
          <ac:chgData name="Weifeng Xu" userId="e7aed605-a3dd-4d5a-a692-a87037af107b" providerId="ADAL" clId="{AA256C9C-DD0A-4A24-AECC-DADA2E819996}" dt="2021-03-01T13:58:53.733" v="4873" actId="26606"/>
          <ac:spMkLst>
            <pc:docMk/>
            <pc:sldMk cId="3622009093" sldId="289"/>
            <ac:spMk id="11" creationId="{50E1B917-58E8-4106-AB21-2A88EC1766E9}"/>
          </ac:spMkLst>
        </pc:spChg>
        <pc:spChg chg="add mod">
          <ac:chgData name="Weifeng Xu" userId="e7aed605-a3dd-4d5a-a692-a87037af107b" providerId="ADAL" clId="{AA256C9C-DD0A-4A24-AECC-DADA2E819996}" dt="2021-03-01T20:15:14.639" v="5131" actId="14100"/>
          <ac:spMkLst>
            <pc:docMk/>
            <pc:sldMk cId="3622009093" sldId="289"/>
            <ac:spMk id="14" creationId="{18D8B33A-6ED5-4ED0-B99D-3950D8426011}"/>
          </ac:spMkLst>
        </pc:spChg>
        <pc:spChg chg="add">
          <ac:chgData name="Weifeng Xu" userId="e7aed605-a3dd-4d5a-a692-a87037af107b" providerId="ADAL" clId="{AA256C9C-DD0A-4A24-AECC-DADA2E819996}" dt="2021-03-01T13:58:53.733" v="4873" actId="26606"/>
          <ac:spMkLst>
            <pc:docMk/>
            <pc:sldMk cId="3622009093" sldId="289"/>
            <ac:spMk id="16" creationId="{73DE2CFE-42F2-48F0-8706-5264E012B10C}"/>
          </ac:spMkLst>
        </pc:spChg>
        <pc:picChg chg="add del">
          <ac:chgData name="Weifeng Xu" userId="e7aed605-a3dd-4d5a-a692-a87037af107b" providerId="ADAL" clId="{AA256C9C-DD0A-4A24-AECC-DADA2E819996}" dt="2021-03-01T13:40:21.930" v="4827" actId="22"/>
          <ac:picMkLst>
            <pc:docMk/>
            <pc:sldMk cId="3622009093" sldId="289"/>
            <ac:picMk id="6" creationId="{9182356E-FB9A-4851-93E6-3D978C914B74}"/>
          </ac:picMkLst>
        </pc:picChg>
        <pc:picChg chg="add mod ord">
          <ac:chgData name="Weifeng Xu" userId="e7aed605-a3dd-4d5a-a692-a87037af107b" providerId="ADAL" clId="{AA256C9C-DD0A-4A24-AECC-DADA2E819996}" dt="2021-03-01T13:58:57.350" v="4874" actId="27614"/>
          <ac:picMkLst>
            <pc:docMk/>
            <pc:sldMk cId="3622009093" sldId="289"/>
            <ac:picMk id="8" creationId="{6B38A76F-355B-4530-A83A-97F79C951520}"/>
          </ac:picMkLst>
        </pc:picChg>
      </pc:sldChg>
      <pc:sldChg chg="addSp delSp modSp new mod setBg modNotesTx">
        <pc:chgData name="Weifeng Xu" userId="e7aed605-a3dd-4d5a-a692-a87037af107b" providerId="ADAL" clId="{AA256C9C-DD0A-4A24-AECC-DADA2E819996}" dt="2021-03-01T15:40:09.662" v="4901" actId="11529"/>
        <pc:sldMkLst>
          <pc:docMk/>
          <pc:sldMk cId="1554022807" sldId="290"/>
        </pc:sldMkLst>
        <pc:spChg chg="mod">
          <ac:chgData name="Weifeng Xu" userId="e7aed605-a3dd-4d5a-a692-a87037af107b" providerId="ADAL" clId="{AA256C9C-DD0A-4A24-AECC-DADA2E819996}" dt="2021-03-01T15:37:10.599" v="4892" actId="26606"/>
          <ac:spMkLst>
            <pc:docMk/>
            <pc:sldMk cId="1554022807" sldId="290"/>
            <ac:spMk id="2" creationId="{5263764B-591F-4B02-8CD7-31552954AAB7}"/>
          </ac:spMkLst>
        </pc:spChg>
        <pc:spChg chg="add mod">
          <ac:chgData name="Weifeng Xu" userId="e7aed605-a3dd-4d5a-a692-a87037af107b" providerId="ADAL" clId="{AA256C9C-DD0A-4A24-AECC-DADA2E819996}" dt="2021-03-01T15:39:44.642" v="4900" actId="207"/>
          <ac:spMkLst>
            <pc:docMk/>
            <pc:sldMk cId="1554022807" sldId="290"/>
            <ac:spMk id="8" creationId="{FE82097A-4B87-4A4E-B6E5-7745FD50457B}"/>
          </ac:spMkLst>
        </pc:spChg>
        <pc:spChg chg="add del">
          <ac:chgData name="Weifeng Xu" userId="e7aed605-a3dd-4d5a-a692-a87037af107b" providerId="ADAL" clId="{AA256C9C-DD0A-4A24-AECC-DADA2E819996}" dt="2021-03-01T15:37:10.599" v="4892" actId="26606"/>
          <ac:spMkLst>
            <pc:docMk/>
            <pc:sldMk cId="1554022807" sldId="290"/>
            <ac:spMk id="9" creationId="{D12DDE76-C203-4047-9998-63900085B5E8}"/>
          </ac:spMkLst>
        </pc:spChg>
        <pc:spChg chg="add">
          <ac:chgData name="Weifeng Xu" userId="e7aed605-a3dd-4d5a-a692-a87037af107b" providerId="ADAL" clId="{AA256C9C-DD0A-4A24-AECC-DADA2E819996}" dt="2021-03-01T15:37:10.599" v="4892" actId="26606"/>
          <ac:spMkLst>
            <pc:docMk/>
            <pc:sldMk cId="1554022807" sldId="290"/>
            <ac:spMk id="14" creationId="{D4771268-CB57-404A-9271-370EB28F6090}"/>
          </ac:spMkLst>
        </pc:spChg>
        <pc:picChg chg="add mod">
          <ac:chgData name="Weifeng Xu" userId="e7aed605-a3dd-4d5a-a692-a87037af107b" providerId="ADAL" clId="{AA256C9C-DD0A-4A24-AECC-DADA2E819996}" dt="2021-03-01T15:37:10.599" v="4892" actId="26606"/>
          <ac:picMkLst>
            <pc:docMk/>
            <pc:sldMk cId="1554022807" sldId="290"/>
            <ac:picMk id="4" creationId="{16DA0CAC-D5DB-4508-A4AB-9879F618F42F}"/>
          </ac:picMkLst>
        </pc:picChg>
        <pc:cxnChg chg="add">
          <ac:chgData name="Weifeng Xu" userId="e7aed605-a3dd-4d5a-a692-a87037af107b" providerId="ADAL" clId="{AA256C9C-DD0A-4A24-AECC-DADA2E819996}" dt="2021-03-01T15:40:09.662" v="4901" actId="11529"/>
          <ac:cxnSpMkLst>
            <pc:docMk/>
            <pc:sldMk cId="1554022807" sldId="290"/>
            <ac:cxnSpMk id="7" creationId="{57ACD962-88F0-4277-84F9-06B6C235233B}"/>
          </ac:cxnSpMkLst>
        </pc:cxnChg>
      </pc:sldChg>
      <pc:sldChg chg="addSp delSp modSp new del mod modClrScheme chgLayout">
        <pc:chgData name="Weifeng Xu" userId="e7aed605-a3dd-4d5a-a692-a87037af107b" providerId="ADAL" clId="{AA256C9C-DD0A-4A24-AECC-DADA2E819996}" dt="2021-03-01T20:29:24.171" v="5132" actId="47"/>
        <pc:sldMkLst>
          <pc:docMk/>
          <pc:sldMk cId="827751928" sldId="291"/>
        </pc:sldMkLst>
        <pc:spChg chg="del mod ord">
          <ac:chgData name="Weifeng Xu" userId="e7aed605-a3dd-4d5a-a692-a87037af107b" providerId="ADAL" clId="{AA256C9C-DD0A-4A24-AECC-DADA2E819996}" dt="2021-03-01T15:59:57.387" v="4903" actId="700"/>
          <ac:spMkLst>
            <pc:docMk/>
            <pc:sldMk cId="827751928" sldId="291"/>
            <ac:spMk id="2" creationId="{6C2024A7-2AF8-4FEC-979A-3D039241A9D7}"/>
          </ac:spMkLst>
        </pc:spChg>
        <pc:spChg chg="del mod ord">
          <ac:chgData name="Weifeng Xu" userId="e7aed605-a3dd-4d5a-a692-a87037af107b" providerId="ADAL" clId="{AA256C9C-DD0A-4A24-AECC-DADA2E819996}" dt="2021-03-01T15:59:57.387" v="4903" actId="700"/>
          <ac:spMkLst>
            <pc:docMk/>
            <pc:sldMk cId="827751928" sldId="291"/>
            <ac:spMk id="3" creationId="{4598A1FC-DC28-49B3-8DA4-557E784BB69D}"/>
          </ac:spMkLst>
        </pc:spChg>
        <pc:spChg chg="add mod ord">
          <ac:chgData name="Weifeng Xu" userId="e7aed605-a3dd-4d5a-a692-a87037af107b" providerId="ADAL" clId="{AA256C9C-DD0A-4A24-AECC-DADA2E819996}" dt="2021-03-01T16:00:28.781" v="4930" actId="700"/>
          <ac:spMkLst>
            <pc:docMk/>
            <pc:sldMk cId="827751928" sldId="291"/>
            <ac:spMk id="4" creationId="{65BF7DBD-A8D3-4AD4-A0D6-1482252CCA3C}"/>
          </ac:spMkLst>
        </pc:spChg>
        <pc:spChg chg="add del mod ord">
          <ac:chgData name="Weifeng Xu" userId="e7aed605-a3dd-4d5a-a692-a87037af107b" providerId="ADAL" clId="{AA256C9C-DD0A-4A24-AECC-DADA2E819996}" dt="2021-03-01T16:00:28.781" v="4930" actId="700"/>
          <ac:spMkLst>
            <pc:docMk/>
            <pc:sldMk cId="827751928" sldId="291"/>
            <ac:spMk id="5" creationId="{5D835CAD-039D-4743-B336-AFD61D7984AA}"/>
          </ac:spMkLst>
        </pc:spChg>
      </pc:sldChg>
      <pc:sldChg chg="addSp delSp modSp new del mod ord setBg">
        <pc:chgData name="Weifeng Xu" userId="e7aed605-a3dd-4d5a-a692-a87037af107b" providerId="ADAL" clId="{AA256C9C-DD0A-4A24-AECC-DADA2E819996}" dt="2021-03-01T19:58:03.679" v="5073" actId="47"/>
        <pc:sldMkLst>
          <pc:docMk/>
          <pc:sldMk cId="3822761523" sldId="292"/>
        </pc:sldMkLst>
        <pc:spChg chg="mod">
          <ac:chgData name="Weifeng Xu" userId="e7aed605-a3dd-4d5a-a692-a87037af107b" providerId="ADAL" clId="{AA256C9C-DD0A-4A24-AECC-DADA2E819996}" dt="2021-03-01T16:12:16.700" v="4980" actId="26606"/>
          <ac:spMkLst>
            <pc:docMk/>
            <pc:sldMk cId="3822761523" sldId="292"/>
            <ac:spMk id="2" creationId="{222A8DE7-D807-468C-ACB7-E603ADF64935}"/>
          </ac:spMkLst>
        </pc:spChg>
        <pc:spChg chg="add del">
          <ac:chgData name="Weifeng Xu" userId="e7aed605-a3dd-4d5a-a692-a87037af107b" providerId="ADAL" clId="{AA256C9C-DD0A-4A24-AECC-DADA2E819996}" dt="2021-03-01T16:12:16.697" v="4979" actId="26606"/>
          <ac:spMkLst>
            <pc:docMk/>
            <pc:sldMk cId="3822761523" sldId="292"/>
            <ac:spMk id="9" creationId="{D12DDE76-C203-4047-9998-63900085B5E8}"/>
          </ac:spMkLst>
        </pc:spChg>
        <pc:spChg chg="add">
          <ac:chgData name="Weifeng Xu" userId="e7aed605-a3dd-4d5a-a692-a87037af107b" providerId="ADAL" clId="{AA256C9C-DD0A-4A24-AECC-DADA2E819996}" dt="2021-03-01T16:12:16.700" v="4980" actId="26606"/>
          <ac:spMkLst>
            <pc:docMk/>
            <pc:sldMk cId="3822761523" sldId="292"/>
            <ac:spMk id="12" creationId="{ACBE1851-2230-47A9-B000-CE9046EA61B9}"/>
          </ac:spMkLst>
        </pc:spChg>
        <pc:picChg chg="add mod">
          <ac:chgData name="Weifeng Xu" userId="e7aed605-a3dd-4d5a-a692-a87037af107b" providerId="ADAL" clId="{AA256C9C-DD0A-4A24-AECC-DADA2E819996}" dt="2021-03-01T16:12:21.879" v="4981" actId="27614"/>
          <ac:picMkLst>
            <pc:docMk/>
            <pc:sldMk cId="3822761523" sldId="292"/>
            <ac:picMk id="4" creationId="{6213F7E6-FF7A-4337-8736-80D6B4EF79C2}"/>
          </ac:picMkLst>
        </pc:picChg>
        <pc:cxnChg chg="add">
          <ac:chgData name="Weifeng Xu" userId="e7aed605-a3dd-4d5a-a692-a87037af107b" providerId="ADAL" clId="{AA256C9C-DD0A-4A24-AECC-DADA2E819996}" dt="2021-03-01T16:12:16.700" v="4980" actId="26606"/>
          <ac:cxnSpMkLst>
            <pc:docMk/>
            <pc:sldMk cId="3822761523" sldId="292"/>
            <ac:cxnSpMk id="11" creationId="{23B93832-6514-44F4-849B-5EE2C8A2337D}"/>
          </ac:cxnSpMkLst>
        </pc:cxnChg>
      </pc:sldChg>
      <pc:sldChg chg="addSp delSp modSp new mod ord modNotesTx">
        <pc:chgData name="Weifeng Xu" userId="e7aed605-a3dd-4d5a-a692-a87037af107b" providerId="ADAL" clId="{AA256C9C-DD0A-4A24-AECC-DADA2E819996}" dt="2021-03-01T20:08:39.822" v="5122" actId="1076"/>
        <pc:sldMkLst>
          <pc:docMk/>
          <pc:sldMk cId="1757879576" sldId="293"/>
        </pc:sldMkLst>
        <pc:spChg chg="mod">
          <ac:chgData name="Weifeng Xu" userId="e7aed605-a3dd-4d5a-a692-a87037af107b" providerId="ADAL" clId="{AA256C9C-DD0A-4A24-AECC-DADA2E819996}" dt="2021-03-01T18:05:26.481" v="5034" actId="20577"/>
          <ac:spMkLst>
            <pc:docMk/>
            <pc:sldMk cId="1757879576" sldId="293"/>
            <ac:spMk id="2" creationId="{E0DA919B-B4D4-4191-872F-42E7A3CE082A}"/>
          </ac:spMkLst>
        </pc:spChg>
        <pc:spChg chg="add mod">
          <ac:chgData name="Weifeng Xu" userId="e7aed605-a3dd-4d5a-a692-a87037af107b" providerId="ADAL" clId="{AA256C9C-DD0A-4A24-AECC-DADA2E819996}" dt="2021-03-01T19:55:49.520" v="5072" actId="20577"/>
          <ac:spMkLst>
            <pc:docMk/>
            <pc:sldMk cId="1757879576" sldId="293"/>
            <ac:spMk id="10" creationId="{7D888DA4-F473-4ADA-9710-4DD14051CDA5}"/>
          </ac:spMkLst>
        </pc:spChg>
        <pc:spChg chg="add mod">
          <ac:chgData name="Weifeng Xu" userId="e7aed605-a3dd-4d5a-a692-a87037af107b" providerId="ADAL" clId="{AA256C9C-DD0A-4A24-AECC-DADA2E819996}" dt="2021-03-01T20:02:30.027" v="5088" actId="1076"/>
          <ac:spMkLst>
            <pc:docMk/>
            <pc:sldMk cId="1757879576" sldId="293"/>
            <ac:spMk id="15" creationId="{6367688B-5113-4074-8D23-EDCDA43A265C}"/>
          </ac:spMkLst>
        </pc:spChg>
        <pc:spChg chg="add del">
          <ac:chgData name="Weifeng Xu" userId="e7aed605-a3dd-4d5a-a692-a87037af107b" providerId="ADAL" clId="{AA256C9C-DD0A-4A24-AECC-DADA2E819996}" dt="2021-03-01T20:04:51.682" v="5091" actId="22"/>
          <ac:spMkLst>
            <pc:docMk/>
            <pc:sldMk cId="1757879576" sldId="293"/>
            <ac:spMk id="17" creationId="{4D8D7673-DD45-4960-821B-F48999AAFCE6}"/>
          </ac:spMkLst>
        </pc:spChg>
        <pc:spChg chg="add del mod">
          <ac:chgData name="Weifeng Xu" userId="e7aed605-a3dd-4d5a-a692-a87037af107b" providerId="ADAL" clId="{AA256C9C-DD0A-4A24-AECC-DADA2E819996}" dt="2021-03-01T20:06:20.603" v="5106" actId="478"/>
          <ac:spMkLst>
            <pc:docMk/>
            <pc:sldMk cId="1757879576" sldId="293"/>
            <ac:spMk id="19" creationId="{CED55DE0-FFC2-4C9A-A076-7202EACA5B7B}"/>
          </ac:spMkLst>
        </pc:spChg>
        <pc:spChg chg="add mod">
          <ac:chgData name="Weifeng Xu" userId="e7aed605-a3dd-4d5a-a692-a87037af107b" providerId="ADAL" clId="{AA256C9C-DD0A-4A24-AECC-DADA2E819996}" dt="2021-03-01T20:06:44.720" v="5112" actId="1076"/>
          <ac:spMkLst>
            <pc:docMk/>
            <pc:sldMk cId="1757879576" sldId="293"/>
            <ac:spMk id="21" creationId="{1437638D-40D0-4886-A963-7A7EAA8ED1A2}"/>
          </ac:spMkLst>
        </pc:spChg>
        <pc:spChg chg="add mod">
          <ac:chgData name="Weifeng Xu" userId="e7aed605-a3dd-4d5a-a692-a87037af107b" providerId="ADAL" clId="{AA256C9C-DD0A-4A24-AECC-DADA2E819996}" dt="2021-03-01T20:08:39.822" v="5122" actId="1076"/>
          <ac:spMkLst>
            <pc:docMk/>
            <pc:sldMk cId="1757879576" sldId="293"/>
            <ac:spMk id="23" creationId="{5635E57E-CAF7-49C4-BEEA-416B00E875C3}"/>
          </ac:spMkLst>
        </pc:spChg>
        <pc:picChg chg="add del mod">
          <ac:chgData name="Weifeng Xu" userId="e7aed605-a3dd-4d5a-a692-a87037af107b" providerId="ADAL" clId="{AA256C9C-DD0A-4A24-AECC-DADA2E819996}" dt="2021-03-01T19:33:41.440" v="5041" actId="478"/>
          <ac:picMkLst>
            <pc:docMk/>
            <pc:sldMk cId="1757879576" sldId="293"/>
            <ac:picMk id="4" creationId="{71A3B0D1-6A0C-4B9B-BA5A-E444CF48A8EB}"/>
          </ac:picMkLst>
        </pc:picChg>
        <pc:picChg chg="add del mod">
          <ac:chgData name="Weifeng Xu" userId="e7aed605-a3dd-4d5a-a692-a87037af107b" providerId="ADAL" clId="{AA256C9C-DD0A-4A24-AECC-DADA2E819996}" dt="2021-03-01T20:06:18.583" v="5105" actId="478"/>
          <ac:picMkLst>
            <pc:docMk/>
            <pc:sldMk cId="1757879576" sldId="293"/>
            <ac:picMk id="8" creationId="{EA0AF362-C7E9-4884-A85D-5035CC82C8D6}"/>
          </ac:picMkLst>
        </pc:picChg>
        <pc:cxnChg chg="add del mod">
          <ac:chgData name="Weifeng Xu" userId="e7aed605-a3dd-4d5a-a692-a87037af107b" providerId="ADAL" clId="{AA256C9C-DD0A-4A24-AECC-DADA2E819996}" dt="2021-03-01T19:32:38.941" v="5040" actId="11529"/>
          <ac:cxnSpMkLst>
            <pc:docMk/>
            <pc:sldMk cId="1757879576" sldId="293"/>
            <ac:cxnSpMk id="6" creationId="{FB05FF97-FF57-467A-B343-972C785A3010}"/>
          </ac:cxnSpMkLst>
        </pc:cxnChg>
        <pc:cxnChg chg="add mod">
          <ac:chgData name="Weifeng Xu" userId="e7aed605-a3dd-4d5a-a692-a87037af107b" providerId="ADAL" clId="{AA256C9C-DD0A-4A24-AECC-DADA2E819996}" dt="2021-03-01T19:55:16.135" v="5071" actId="14100"/>
          <ac:cxnSpMkLst>
            <pc:docMk/>
            <pc:sldMk cId="1757879576" sldId="293"/>
            <ac:cxnSpMk id="12" creationId="{7676F4EF-7A45-4E88-AB2A-88FFC38F3B08}"/>
          </ac:cxnSpMkLst>
        </pc:cxnChg>
      </pc:sldChg>
      <pc:sldChg chg="addSp modSp new mod">
        <pc:chgData name="Weifeng Xu" userId="e7aed605-a3dd-4d5a-a692-a87037af107b" providerId="ADAL" clId="{AA256C9C-DD0A-4A24-AECC-DADA2E819996}" dt="2021-03-01T20:44:25.886" v="5190" actId="14100"/>
        <pc:sldMkLst>
          <pc:docMk/>
          <pc:sldMk cId="2207446241" sldId="294"/>
        </pc:sldMkLst>
        <pc:spChg chg="mod">
          <ac:chgData name="Weifeng Xu" userId="e7aed605-a3dd-4d5a-a692-a87037af107b" providerId="ADAL" clId="{AA256C9C-DD0A-4A24-AECC-DADA2E819996}" dt="2021-03-01T20:36:58.770" v="5186" actId="20577"/>
          <ac:spMkLst>
            <pc:docMk/>
            <pc:sldMk cId="2207446241" sldId="294"/>
            <ac:spMk id="2" creationId="{F6BE2274-8DF1-4CCF-BCB5-123C26F5E421}"/>
          </ac:spMkLst>
        </pc:spChg>
        <pc:picChg chg="add mod">
          <ac:chgData name="Weifeng Xu" userId="e7aed605-a3dd-4d5a-a692-a87037af107b" providerId="ADAL" clId="{AA256C9C-DD0A-4A24-AECC-DADA2E819996}" dt="2021-03-01T20:44:25.886" v="5190" actId="14100"/>
          <ac:picMkLst>
            <pc:docMk/>
            <pc:sldMk cId="2207446241" sldId="294"/>
            <ac:picMk id="4" creationId="{32B22B49-AEF0-4D25-B962-44A4FDD83599}"/>
          </ac:picMkLst>
        </pc:picChg>
      </pc:sldChg>
      <pc:sldChg chg="addSp delSp modSp new del mod setBg chgLayout">
        <pc:chgData name="Weifeng Xu" userId="e7aed605-a3dd-4d5a-a692-a87037af107b" providerId="ADAL" clId="{AA256C9C-DD0A-4A24-AECC-DADA2E819996}" dt="2021-03-03T15:27:12.431" v="7115" actId="47"/>
        <pc:sldMkLst>
          <pc:docMk/>
          <pc:sldMk cId="4055577986" sldId="295"/>
        </pc:sldMkLst>
        <pc:spChg chg="del">
          <ac:chgData name="Weifeng Xu" userId="e7aed605-a3dd-4d5a-a692-a87037af107b" providerId="ADAL" clId="{AA256C9C-DD0A-4A24-AECC-DADA2E819996}" dt="2021-03-01T22:24:28.677" v="5192" actId="700"/>
          <ac:spMkLst>
            <pc:docMk/>
            <pc:sldMk cId="4055577986" sldId="295"/>
            <ac:spMk id="2" creationId="{954ABAD8-8205-4B63-81CC-6D304515EF1C}"/>
          </ac:spMkLst>
        </pc:spChg>
        <pc:spChg chg="add mod ord">
          <ac:chgData name="Weifeng Xu" userId="e7aed605-a3dd-4d5a-a692-a87037af107b" providerId="ADAL" clId="{AA256C9C-DD0A-4A24-AECC-DADA2E819996}" dt="2021-03-02T00:23:40.511" v="5428" actId="108"/>
          <ac:spMkLst>
            <pc:docMk/>
            <pc:sldMk cId="4055577986" sldId="295"/>
            <ac:spMk id="3" creationId="{AC406A2A-3050-4D4B-9A2F-377279F02D41}"/>
          </ac:spMkLst>
        </pc:spChg>
        <pc:spChg chg="add mod">
          <ac:chgData name="Weifeng Xu" userId="e7aed605-a3dd-4d5a-a692-a87037af107b" providerId="ADAL" clId="{AA256C9C-DD0A-4A24-AECC-DADA2E819996}" dt="2021-03-02T00:11:58.936" v="5323" actId="20577"/>
          <ac:spMkLst>
            <pc:docMk/>
            <pc:sldMk cId="4055577986" sldId="295"/>
            <ac:spMk id="8" creationId="{77105971-689A-489D-BE30-71367E978AC8}"/>
          </ac:spMkLst>
        </pc:spChg>
        <pc:spChg chg="add">
          <ac:chgData name="Weifeng Xu" userId="e7aed605-a3dd-4d5a-a692-a87037af107b" providerId="ADAL" clId="{AA256C9C-DD0A-4A24-AECC-DADA2E819996}" dt="2021-03-01T22:26:29.909" v="5206" actId="26606"/>
          <ac:spMkLst>
            <pc:docMk/>
            <pc:sldMk cId="4055577986" sldId="295"/>
            <ac:spMk id="10" creationId="{D4771268-CB57-404A-9271-370EB28F6090}"/>
          </ac:spMkLst>
        </pc:spChg>
        <pc:picChg chg="add mod">
          <ac:chgData name="Weifeng Xu" userId="e7aed605-a3dd-4d5a-a692-a87037af107b" providerId="ADAL" clId="{AA256C9C-DD0A-4A24-AECC-DADA2E819996}" dt="2021-03-01T22:31:53.145" v="5294" actId="1076"/>
          <ac:picMkLst>
            <pc:docMk/>
            <pc:sldMk cId="4055577986" sldId="295"/>
            <ac:picMk id="5" creationId="{DB139A23-156A-4B9C-ADFE-E8401F544D2F}"/>
          </ac:picMkLst>
        </pc:picChg>
      </pc:sldChg>
      <pc:sldChg chg="addSp delSp modSp new mod modClrScheme chgLayout">
        <pc:chgData name="Weifeng Xu" userId="e7aed605-a3dd-4d5a-a692-a87037af107b" providerId="ADAL" clId="{AA256C9C-DD0A-4A24-AECC-DADA2E819996}" dt="2021-03-02T00:19:02.511" v="5333"/>
        <pc:sldMkLst>
          <pc:docMk/>
          <pc:sldMk cId="2323005149" sldId="296"/>
        </pc:sldMkLst>
        <pc:spChg chg="del mod ord">
          <ac:chgData name="Weifeng Xu" userId="e7aed605-a3dd-4d5a-a692-a87037af107b" providerId="ADAL" clId="{AA256C9C-DD0A-4A24-AECC-DADA2E819996}" dt="2021-03-02T00:19:00.409" v="5332" actId="700"/>
          <ac:spMkLst>
            <pc:docMk/>
            <pc:sldMk cId="2323005149" sldId="296"/>
            <ac:spMk id="2" creationId="{D8978D4D-D538-4149-8917-2ED83F650B47}"/>
          </ac:spMkLst>
        </pc:spChg>
        <pc:spChg chg="add mod ord">
          <ac:chgData name="Weifeng Xu" userId="e7aed605-a3dd-4d5a-a692-a87037af107b" providerId="ADAL" clId="{AA256C9C-DD0A-4A24-AECC-DADA2E819996}" dt="2021-03-02T00:19:02.511" v="5333"/>
          <ac:spMkLst>
            <pc:docMk/>
            <pc:sldMk cId="2323005149" sldId="296"/>
            <ac:spMk id="3" creationId="{B8758BF5-58C3-4201-BA87-7F229D24CDC8}"/>
          </ac:spMkLst>
        </pc:spChg>
        <pc:spChg chg="add mod ord">
          <ac:chgData name="Weifeng Xu" userId="e7aed605-a3dd-4d5a-a692-a87037af107b" providerId="ADAL" clId="{AA256C9C-DD0A-4A24-AECC-DADA2E819996}" dt="2021-03-02T00:19:00.409" v="5332" actId="700"/>
          <ac:spMkLst>
            <pc:docMk/>
            <pc:sldMk cId="2323005149" sldId="296"/>
            <ac:spMk id="4" creationId="{D3445232-4E9E-4FA0-AA73-D932A67D061C}"/>
          </ac:spMkLst>
        </pc:spChg>
      </pc:sldChg>
      <pc:sldChg chg="addSp delSp modSp new mod ord modClrScheme chgLayout modNotesTx">
        <pc:chgData name="Weifeng Xu" userId="e7aed605-a3dd-4d5a-a692-a87037af107b" providerId="ADAL" clId="{AA256C9C-DD0A-4A24-AECC-DADA2E819996}" dt="2021-03-02T20:23:07.964" v="5989" actId="13822"/>
        <pc:sldMkLst>
          <pc:docMk/>
          <pc:sldMk cId="2224677796" sldId="297"/>
        </pc:sldMkLst>
        <pc:spChg chg="del">
          <ac:chgData name="Weifeng Xu" userId="e7aed605-a3dd-4d5a-a692-a87037af107b" providerId="ADAL" clId="{AA256C9C-DD0A-4A24-AECC-DADA2E819996}" dt="2021-03-02T01:25:41.198" v="5524" actId="700"/>
          <ac:spMkLst>
            <pc:docMk/>
            <pc:sldMk cId="2224677796" sldId="297"/>
            <ac:spMk id="2" creationId="{1A59C24E-DE47-4281-AB9C-FAE665CEE72E}"/>
          </ac:spMkLst>
        </pc:spChg>
        <pc:spChg chg="add mod ord">
          <ac:chgData name="Weifeng Xu" userId="e7aed605-a3dd-4d5a-a692-a87037af107b" providerId="ADAL" clId="{AA256C9C-DD0A-4A24-AECC-DADA2E819996}" dt="2021-03-02T02:20:45.079" v="5529" actId="700"/>
          <ac:spMkLst>
            <pc:docMk/>
            <pc:sldMk cId="2224677796" sldId="297"/>
            <ac:spMk id="3" creationId="{F84EC4DD-33B7-4864-9743-CADBBF309494}"/>
          </ac:spMkLst>
        </pc:spChg>
        <pc:spChg chg="add del mod">
          <ac:chgData name="Weifeng Xu" userId="e7aed605-a3dd-4d5a-a692-a87037af107b" providerId="ADAL" clId="{AA256C9C-DD0A-4A24-AECC-DADA2E819996}" dt="2021-03-02T02:20:45.079" v="5529" actId="700"/>
          <ac:spMkLst>
            <pc:docMk/>
            <pc:sldMk cId="2224677796" sldId="297"/>
            <ac:spMk id="4" creationId="{78BB803C-EF22-4EB9-8236-4C2419EAF656}"/>
          </ac:spMkLst>
        </pc:spChg>
        <pc:spChg chg="add mod">
          <ac:chgData name="Weifeng Xu" userId="e7aed605-a3dd-4d5a-a692-a87037af107b" providerId="ADAL" clId="{AA256C9C-DD0A-4A24-AECC-DADA2E819996}" dt="2021-03-02T02:26:58.244" v="5562" actId="404"/>
          <ac:spMkLst>
            <pc:docMk/>
            <pc:sldMk cId="2224677796" sldId="297"/>
            <ac:spMk id="7" creationId="{595CCB2D-7C3E-484A-ADE6-B1F107839E0A}"/>
          </ac:spMkLst>
        </pc:spChg>
        <pc:spChg chg="add mod">
          <ac:chgData name="Weifeng Xu" userId="e7aed605-a3dd-4d5a-a692-a87037af107b" providerId="ADAL" clId="{AA256C9C-DD0A-4A24-AECC-DADA2E819996}" dt="2021-03-02T02:29:08.889" v="5621" actId="114"/>
          <ac:spMkLst>
            <pc:docMk/>
            <pc:sldMk cId="2224677796" sldId="297"/>
            <ac:spMk id="10" creationId="{9FD4F1C9-81CE-472E-9AB7-EACC06B8B99F}"/>
          </ac:spMkLst>
        </pc:spChg>
        <pc:spChg chg="add mod">
          <ac:chgData name="Weifeng Xu" userId="e7aed605-a3dd-4d5a-a692-a87037af107b" providerId="ADAL" clId="{AA256C9C-DD0A-4A24-AECC-DADA2E819996}" dt="2021-03-02T20:23:00.963" v="5987" actId="1076"/>
          <ac:spMkLst>
            <pc:docMk/>
            <pc:sldMk cId="2224677796" sldId="297"/>
            <ac:spMk id="11" creationId="{67BB188A-47DA-401D-A13F-1F3993CA7ED4}"/>
          </ac:spMkLst>
        </pc:spChg>
        <pc:spChg chg="add mod">
          <ac:chgData name="Weifeng Xu" userId="e7aed605-a3dd-4d5a-a692-a87037af107b" providerId="ADAL" clId="{AA256C9C-DD0A-4A24-AECC-DADA2E819996}" dt="2021-03-02T02:31:24.990" v="5650" actId="1076"/>
          <ac:spMkLst>
            <pc:docMk/>
            <pc:sldMk cId="2224677796" sldId="297"/>
            <ac:spMk id="16" creationId="{08A18B27-44C3-4130-8BAA-1B2E3F099F54}"/>
          </ac:spMkLst>
        </pc:spChg>
        <pc:picChg chg="add mod">
          <ac:chgData name="Weifeng Xu" userId="e7aed605-a3dd-4d5a-a692-a87037af107b" providerId="ADAL" clId="{AA256C9C-DD0A-4A24-AECC-DADA2E819996}" dt="2021-03-02T02:26:17.622" v="5534" actId="14100"/>
          <ac:picMkLst>
            <pc:docMk/>
            <pc:sldMk cId="2224677796" sldId="297"/>
            <ac:picMk id="6" creationId="{751C4097-7D26-4B09-AD45-2C6EAA10E45F}"/>
          </ac:picMkLst>
        </pc:picChg>
        <pc:picChg chg="add mod">
          <ac:chgData name="Weifeng Xu" userId="e7aed605-a3dd-4d5a-a692-a87037af107b" providerId="ADAL" clId="{AA256C9C-DD0A-4A24-AECC-DADA2E819996}" dt="2021-03-02T02:30:59.125" v="5629" actId="14100"/>
          <ac:picMkLst>
            <pc:docMk/>
            <pc:sldMk cId="2224677796" sldId="297"/>
            <ac:picMk id="12" creationId="{64EA7A13-7250-4834-A809-DABA6C189EBB}"/>
          </ac:picMkLst>
        </pc:picChg>
        <pc:cxnChg chg="add mod">
          <ac:chgData name="Weifeng Xu" userId="e7aed605-a3dd-4d5a-a692-a87037af107b" providerId="ADAL" clId="{AA256C9C-DD0A-4A24-AECC-DADA2E819996}" dt="2021-03-02T20:23:07.964" v="5989" actId="13822"/>
          <ac:cxnSpMkLst>
            <pc:docMk/>
            <pc:sldMk cId="2224677796" sldId="297"/>
            <ac:cxnSpMk id="5" creationId="{AAC384D2-D02E-4C0F-BA14-1BB7D3D01081}"/>
          </ac:cxnSpMkLst>
        </pc:cxnChg>
        <pc:cxnChg chg="add mod">
          <ac:chgData name="Weifeng Xu" userId="e7aed605-a3dd-4d5a-a692-a87037af107b" providerId="ADAL" clId="{AA256C9C-DD0A-4A24-AECC-DADA2E819996}" dt="2021-03-02T02:27:07.546" v="5564" actId="13822"/>
          <ac:cxnSpMkLst>
            <pc:docMk/>
            <pc:sldMk cId="2224677796" sldId="297"/>
            <ac:cxnSpMk id="9" creationId="{5AEEB4ED-610F-4988-ADD1-D79F90C5DFEF}"/>
          </ac:cxnSpMkLst>
        </pc:cxnChg>
        <pc:cxnChg chg="add mod">
          <ac:chgData name="Weifeng Xu" userId="e7aed605-a3dd-4d5a-a692-a87037af107b" providerId="ADAL" clId="{AA256C9C-DD0A-4A24-AECC-DADA2E819996}" dt="2021-03-02T02:31:01.518" v="5630" actId="14100"/>
          <ac:cxnSpMkLst>
            <pc:docMk/>
            <pc:sldMk cId="2224677796" sldId="297"/>
            <ac:cxnSpMk id="14" creationId="{D3B2580A-5140-42D8-A717-64843833F5C8}"/>
          </ac:cxnSpMkLst>
        </pc:cxnChg>
      </pc:sldChg>
      <pc:sldChg chg="addSp delSp modSp new mod modClrScheme chgLayout modNotesTx">
        <pc:chgData name="Weifeng Xu" userId="e7aed605-a3dd-4d5a-a692-a87037af107b" providerId="ADAL" clId="{AA256C9C-DD0A-4A24-AECC-DADA2E819996}" dt="2021-03-02T02:38:46.566" v="5710" actId="1076"/>
        <pc:sldMkLst>
          <pc:docMk/>
          <pc:sldMk cId="1105583169" sldId="298"/>
        </pc:sldMkLst>
        <pc:spChg chg="del">
          <ac:chgData name="Weifeng Xu" userId="e7aed605-a3dd-4d5a-a692-a87037af107b" providerId="ADAL" clId="{AA256C9C-DD0A-4A24-AECC-DADA2E819996}" dt="2021-03-02T02:36:12.648" v="5659" actId="700"/>
          <ac:spMkLst>
            <pc:docMk/>
            <pc:sldMk cId="1105583169" sldId="298"/>
            <ac:spMk id="2" creationId="{70111D2C-80AC-4541-B2C4-82871F4AC1E0}"/>
          </ac:spMkLst>
        </pc:spChg>
        <pc:spChg chg="add mod">
          <ac:chgData name="Weifeng Xu" userId="e7aed605-a3dd-4d5a-a692-a87037af107b" providerId="ADAL" clId="{AA256C9C-DD0A-4A24-AECC-DADA2E819996}" dt="2021-03-02T02:37:44.022" v="5706" actId="114"/>
          <ac:spMkLst>
            <pc:docMk/>
            <pc:sldMk cId="1105583169" sldId="298"/>
            <ac:spMk id="5" creationId="{C583F394-0BCB-47F5-B6CD-9BC6FF02ED93}"/>
          </ac:spMkLst>
        </pc:spChg>
        <pc:picChg chg="add mod">
          <ac:chgData name="Weifeng Xu" userId="e7aed605-a3dd-4d5a-a692-a87037af107b" providerId="ADAL" clId="{AA256C9C-DD0A-4A24-AECC-DADA2E819996}" dt="2021-03-02T02:36:29.182" v="5663" actId="1076"/>
          <ac:picMkLst>
            <pc:docMk/>
            <pc:sldMk cId="1105583169" sldId="298"/>
            <ac:picMk id="4" creationId="{D9A8D110-DC96-4B6F-B60A-2FD8E2C4EB75}"/>
          </ac:picMkLst>
        </pc:picChg>
        <pc:picChg chg="add mod">
          <ac:chgData name="Weifeng Xu" userId="e7aed605-a3dd-4d5a-a692-a87037af107b" providerId="ADAL" clId="{AA256C9C-DD0A-4A24-AECC-DADA2E819996}" dt="2021-03-02T02:38:46.566" v="5710" actId="1076"/>
          <ac:picMkLst>
            <pc:docMk/>
            <pc:sldMk cId="1105583169" sldId="298"/>
            <ac:picMk id="7" creationId="{925D33D0-AA5F-4429-B6A1-1C20D94E4949}"/>
          </ac:picMkLst>
        </pc:picChg>
      </pc:sldChg>
      <pc:sldChg chg="addSp delSp modSp new mod modNotesTx">
        <pc:chgData name="Weifeng Xu" userId="e7aed605-a3dd-4d5a-a692-a87037af107b" providerId="ADAL" clId="{AA256C9C-DD0A-4A24-AECC-DADA2E819996}" dt="2021-03-03T15:30:40.779" v="7131" actId="14100"/>
        <pc:sldMkLst>
          <pc:docMk/>
          <pc:sldMk cId="3471057309" sldId="299"/>
        </pc:sldMkLst>
        <pc:spChg chg="add mod">
          <ac:chgData name="Weifeng Xu" userId="e7aed605-a3dd-4d5a-a692-a87037af107b" providerId="ADAL" clId="{AA256C9C-DD0A-4A24-AECC-DADA2E819996}" dt="2021-03-02T03:19:51.432" v="5868" actId="208"/>
          <ac:spMkLst>
            <pc:docMk/>
            <pc:sldMk cId="3471057309" sldId="299"/>
            <ac:spMk id="6" creationId="{2F523198-4744-49D0-BE12-98B77E5973C1}"/>
          </ac:spMkLst>
        </pc:spChg>
        <pc:spChg chg="add mod">
          <ac:chgData name="Weifeng Xu" userId="e7aed605-a3dd-4d5a-a692-a87037af107b" providerId="ADAL" clId="{AA256C9C-DD0A-4A24-AECC-DADA2E819996}" dt="2021-03-02T03:09:44.538" v="5777" actId="1076"/>
          <ac:spMkLst>
            <pc:docMk/>
            <pc:sldMk cId="3471057309" sldId="299"/>
            <ac:spMk id="8" creationId="{53DEBC47-2B0C-4F93-9562-0594B0928AB2}"/>
          </ac:spMkLst>
        </pc:spChg>
        <pc:spChg chg="add mod">
          <ac:chgData name="Weifeng Xu" userId="e7aed605-a3dd-4d5a-a692-a87037af107b" providerId="ADAL" clId="{AA256C9C-DD0A-4A24-AECC-DADA2E819996}" dt="2021-03-02T03:16:28.443" v="5856" actId="20577"/>
          <ac:spMkLst>
            <pc:docMk/>
            <pc:sldMk cId="3471057309" sldId="299"/>
            <ac:spMk id="14" creationId="{C26B21A4-5D61-4530-A811-796C745718FD}"/>
          </ac:spMkLst>
        </pc:spChg>
        <pc:spChg chg="add mod">
          <ac:chgData name="Weifeng Xu" userId="e7aed605-a3dd-4d5a-a692-a87037af107b" providerId="ADAL" clId="{AA256C9C-DD0A-4A24-AECC-DADA2E819996}" dt="2021-03-02T03:17:41.407" v="5866" actId="1076"/>
          <ac:spMkLst>
            <pc:docMk/>
            <pc:sldMk cId="3471057309" sldId="299"/>
            <ac:spMk id="16" creationId="{74EED319-2E7B-48D5-AE3C-78A7AD7C42C5}"/>
          </ac:spMkLst>
        </pc:spChg>
        <pc:picChg chg="add mod">
          <ac:chgData name="Weifeng Xu" userId="e7aed605-a3dd-4d5a-a692-a87037af107b" providerId="ADAL" clId="{AA256C9C-DD0A-4A24-AECC-DADA2E819996}" dt="2021-03-02T03:09:36.538" v="5773" actId="1076"/>
          <ac:picMkLst>
            <pc:docMk/>
            <pc:sldMk cId="3471057309" sldId="299"/>
            <ac:picMk id="3" creationId="{3615731B-721F-4FE4-926D-BA26E205F2ED}"/>
          </ac:picMkLst>
        </pc:picChg>
        <pc:picChg chg="add mod">
          <ac:chgData name="Weifeng Xu" userId="e7aed605-a3dd-4d5a-a692-a87037af107b" providerId="ADAL" clId="{AA256C9C-DD0A-4A24-AECC-DADA2E819996}" dt="2021-03-02T03:09:47.159" v="5778" actId="1076"/>
          <ac:picMkLst>
            <pc:docMk/>
            <pc:sldMk cId="3471057309" sldId="299"/>
            <ac:picMk id="5" creationId="{AB6A1B00-CDC1-44AB-B74D-7C75F841929C}"/>
          </ac:picMkLst>
        </pc:picChg>
        <pc:picChg chg="add del mod">
          <ac:chgData name="Weifeng Xu" userId="e7aed605-a3dd-4d5a-a692-a87037af107b" providerId="ADAL" clId="{AA256C9C-DD0A-4A24-AECC-DADA2E819996}" dt="2021-03-02T03:08:48.856" v="5767" actId="22"/>
          <ac:picMkLst>
            <pc:docMk/>
            <pc:sldMk cId="3471057309" sldId="299"/>
            <ac:picMk id="10" creationId="{29413F4D-0398-4078-853E-352803AE0664}"/>
          </ac:picMkLst>
        </pc:picChg>
        <pc:picChg chg="add mod">
          <ac:chgData name="Weifeng Xu" userId="e7aed605-a3dd-4d5a-a692-a87037af107b" providerId="ADAL" clId="{AA256C9C-DD0A-4A24-AECC-DADA2E819996}" dt="2021-03-02T03:09:56.744" v="5781" actId="1076"/>
          <ac:picMkLst>
            <pc:docMk/>
            <pc:sldMk cId="3471057309" sldId="299"/>
            <ac:picMk id="12" creationId="{CFBD4C7F-B734-486B-8C24-6F81EF2B5FCB}"/>
          </ac:picMkLst>
        </pc:picChg>
        <pc:picChg chg="add mod">
          <ac:chgData name="Weifeng Xu" userId="e7aed605-a3dd-4d5a-a692-a87037af107b" providerId="ADAL" clId="{AA256C9C-DD0A-4A24-AECC-DADA2E819996}" dt="2021-03-02T03:17:32.690" v="5864" actId="1076"/>
          <ac:picMkLst>
            <pc:docMk/>
            <pc:sldMk cId="3471057309" sldId="299"/>
            <ac:picMk id="18" creationId="{F628277D-EDAD-45F3-93CA-E43E09DDD243}"/>
          </ac:picMkLst>
        </pc:picChg>
        <pc:picChg chg="add mod">
          <ac:chgData name="Weifeng Xu" userId="e7aed605-a3dd-4d5a-a692-a87037af107b" providerId="ADAL" clId="{AA256C9C-DD0A-4A24-AECC-DADA2E819996}" dt="2021-03-02T03:17:34.423" v="5865" actId="1076"/>
          <ac:picMkLst>
            <pc:docMk/>
            <pc:sldMk cId="3471057309" sldId="299"/>
            <ac:picMk id="20" creationId="{0462B65B-1509-4296-B865-30E5981A0C79}"/>
          </ac:picMkLst>
        </pc:picChg>
        <pc:cxnChg chg="add del mod">
          <ac:chgData name="Weifeng Xu" userId="e7aed605-a3dd-4d5a-a692-a87037af107b" providerId="ADAL" clId="{AA256C9C-DD0A-4A24-AECC-DADA2E819996}" dt="2021-03-03T15:29:11.860" v="7119" actId="11529"/>
          <ac:cxnSpMkLst>
            <pc:docMk/>
            <pc:sldMk cId="3471057309" sldId="299"/>
            <ac:cxnSpMk id="4" creationId="{44C44A55-6AE9-4427-9330-31940E09CBA4}"/>
          </ac:cxnSpMkLst>
        </pc:cxnChg>
        <pc:cxnChg chg="add mod">
          <ac:chgData name="Weifeng Xu" userId="e7aed605-a3dd-4d5a-a692-a87037af107b" providerId="ADAL" clId="{AA256C9C-DD0A-4A24-AECC-DADA2E819996}" dt="2021-03-03T15:29:18.307" v="7121" actId="13822"/>
          <ac:cxnSpMkLst>
            <pc:docMk/>
            <pc:sldMk cId="3471057309" sldId="299"/>
            <ac:cxnSpMk id="9" creationId="{DAB4439E-65FE-498A-A843-01FB61773AB4}"/>
          </ac:cxnSpMkLst>
        </pc:cxnChg>
        <pc:cxnChg chg="add mod">
          <ac:chgData name="Weifeng Xu" userId="e7aed605-a3dd-4d5a-a692-a87037af107b" providerId="ADAL" clId="{AA256C9C-DD0A-4A24-AECC-DADA2E819996}" dt="2021-03-03T15:29:52.515" v="7123" actId="13822"/>
          <ac:cxnSpMkLst>
            <pc:docMk/>
            <pc:sldMk cId="3471057309" sldId="299"/>
            <ac:cxnSpMk id="11" creationId="{96E21891-0ACE-44EF-A2C2-59BBF4AE9258}"/>
          </ac:cxnSpMkLst>
        </pc:cxnChg>
        <pc:cxnChg chg="add mod">
          <ac:chgData name="Weifeng Xu" userId="e7aed605-a3dd-4d5a-a692-a87037af107b" providerId="ADAL" clId="{AA256C9C-DD0A-4A24-AECC-DADA2E819996}" dt="2021-03-03T15:30:02.260" v="7125" actId="13822"/>
          <ac:cxnSpMkLst>
            <pc:docMk/>
            <pc:sldMk cId="3471057309" sldId="299"/>
            <ac:cxnSpMk id="15" creationId="{C75ED13B-E817-4870-8DF8-D524DDF7E77E}"/>
          </ac:cxnSpMkLst>
        </pc:cxnChg>
        <pc:cxnChg chg="add mod">
          <ac:chgData name="Weifeng Xu" userId="e7aed605-a3dd-4d5a-a692-a87037af107b" providerId="ADAL" clId="{AA256C9C-DD0A-4A24-AECC-DADA2E819996}" dt="2021-03-03T15:30:37.311" v="7130" actId="14100"/>
          <ac:cxnSpMkLst>
            <pc:docMk/>
            <pc:sldMk cId="3471057309" sldId="299"/>
            <ac:cxnSpMk id="19" creationId="{8652B8FC-F906-4C09-ACA1-F3B20F1EE167}"/>
          </ac:cxnSpMkLst>
        </pc:cxnChg>
        <pc:cxnChg chg="add mod">
          <ac:chgData name="Weifeng Xu" userId="e7aed605-a3dd-4d5a-a692-a87037af107b" providerId="ADAL" clId="{AA256C9C-DD0A-4A24-AECC-DADA2E819996}" dt="2021-03-03T15:30:40.779" v="7131" actId="14100"/>
          <ac:cxnSpMkLst>
            <pc:docMk/>
            <pc:sldMk cId="3471057309" sldId="299"/>
            <ac:cxnSpMk id="22" creationId="{10830252-4A47-4B20-91C7-6EAF01D0897F}"/>
          </ac:cxnSpMkLst>
        </pc:cxnChg>
      </pc:sldChg>
      <pc:sldChg chg="addSp delSp modSp new mod setBg modNotesTx">
        <pc:chgData name="Weifeng Xu" userId="e7aed605-a3dd-4d5a-a692-a87037af107b" providerId="ADAL" clId="{AA256C9C-DD0A-4A24-AECC-DADA2E819996}" dt="2021-03-02T03:37:31.474" v="5973"/>
        <pc:sldMkLst>
          <pc:docMk/>
          <pc:sldMk cId="877061006" sldId="300"/>
        </pc:sldMkLst>
        <pc:spChg chg="add del">
          <ac:chgData name="Weifeng Xu" userId="e7aed605-a3dd-4d5a-a692-a87037af107b" providerId="ADAL" clId="{AA256C9C-DD0A-4A24-AECC-DADA2E819996}" dt="2021-03-02T03:36:13.944" v="5965" actId="26606"/>
          <ac:spMkLst>
            <pc:docMk/>
            <pc:sldMk cId="877061006" sldId="300"/>
            <ac:spMk id="8" creationId="{E559D998-AB6C-46E1-B394-118E9A1E2D62}"/>
          </ac:spMkLst>
        </pc:spChg>
        <pc:picChg chg="add mod">
          <ac:chgData name="Weifeng Xu" userId="e7aed605-a3dd-4d5a-a692-a87037af107b" providerId="ADAL" clId="{AA256C9C-DD0A-4A24-AECC-DADA2E819996}" dt="2021-03-02T03:36:22.228" v="5968" actId="962"/>
          <ac:picMkLst>
            <pc:docMk/>
            <pc:sldMk cId="877061006" sldId="300"/>
            <ac:picMk id="3" creationId="{3075B7A3-9469-4AD7-823B-CB20C18F13C8}"/>
          </ac:picMkLst>
        </pc:picChg>
      </pc:sldChg>
      <pc:sldChg chg="addSp delSp modSp new mod setBg modClrScheme delDesignElem chgLayout">
        <pc:chgData name="Weifeng Xu" userId="e7aed605-a3dd-4d5a-a692-a87037af107b" providerId="ADAL" clId="{AA256C9C-DD0A-4A24-AECC-DADA2E819996}" dt="2021-03-03T00:22:42.415" v="6552" actId="700"/>
        <pc:sldMkLst>
          <pc:docMk/>
          <pc:sldMk cId="2343196982" sldId="301"/>
        </pc:sldMkLst>
        <pc:spChg chg="add mod ord">
          <ac:chgData name="Weifeng Xu" userId="e7aed605-a3dd-4d5a-a692-a87037af107b" providerId="ADAL" clId="{AA256C9C-DD0A-4A24-AECC-DADA2E819996}" dt="2021-03-03T00:22:42.415" v="6552" actId="700"/>
          <ac:spMkLst>
            <pc:docMk/>
            <pc:sldMk cId="2343196982" sldId="301"/>
            <ac:spMk id="2" creationId="{99CD3404-EE13-45F2-8060-F5319CCDC8CF}"/>
          </ac:spMkLst>
        </pc:spChg>
        <pc:spChg chg="add mod ord">
          <ac:chgData name="Weifeng Xu" userId="e7aed605-a3dd-4d5a-a692-a87037af107b" providerId="ADAL" clId="{AA256C9C-DD0A-4A24-AECC-DADA2E819996}" dt="2021-03-03T00:22:42.415" v="6552" actId="700"/>
          <ac:spMkLst>
            <pc:docMk/>
            <pc:sldMk cId="2343196982" sldId="301"/>
            <ac:spMk id="3" creationId="{5362956B-5E73-4E7E-9E09-50F6EE90BDCF}"/>
          </ac:spMkLst>
        </pc:spChg>
        <pc:spChg chg="add del">
          <ac:chgData name="Weifeng Xu" userId="e7aed605-a3dd-4d5a-a692-a87037af107b" providerId="ADAL" clId="{AA256C9C-DD0A-4A24-AECC-DADA2E819996}" dt="2021-03-03T00:14:40.426" v="6546" actId="26606"/>
          <ac:spMkLst>
            <pc:docMk/>
            <pc:sldMk cId="2343196982" sldId="301"/>
            <ac:spMk id="10" creationId="{201CC55D-ED54-4C5C-95E6-10947BD1103B}"/>
          </ac:spMkLst>
        </pc:spChg>
        <pc:spChg chg="add del">
          <ac:chgData name="Weifeng Xu" userId="e7aed605-a3dd-4d5a-a692-a87037af107b" providerId="ADAL" clId="{AA256C9C-DD0A-4A24-AECC-DADA2E819996}" dt="2021-03-03T00:14:40.426" v="6546" actId="26606"/>
          <ac:spMkLst>
            <pc:docMk/>
            <pc:sldMk cId="2343196982" sldId="301"/>
            <ac:spMk id="16" creationId="{3873B707-463F-40B0-8227-E8CC6C67EB25}"/>
          </ac:spMkLst>
        </pc:spChg>
        <pc:spChg chg="add del">
          <ac:chgData name="Weifeng Xu" userId="e7aed605-a3dd-4d5a-a692-a87037af107b" providerId="ADAL" clId="{AA256C9C-DD0A-4A24-AECC-DADA2E819996}" dt="2021-03-03T00:14:40.426" v="6546" actId="26606"/>
          <ac:spMkLst>
            <pc:docMk/>
            <pc:sldMk cId="2343196982" sldId="301"/>
            <ac:spMk id="18" creationId="{C13237C8-E62C-4F0D-A318-BD6FB6C2D138}"/>
          </ac:spMkLst>
        </pc:spChg>
        <pc:spChg chg="add del">
          <ac:chgData name="Weifeng Xu" userId="e7aed605-a3dd-4d5a-a692-a87037af107b" providerId="ADAL" clId="{AA256C9C-DD0A-4A24-AECC-DADA2E819996}" dt="2021-03-03T00:14:40.426" v="6546" actId="26606"/>
          <ac:spMkLst>
            <pc:docMk/>
            <pc:sldMk cId="2343196982" sldId="301"/>
            <ac:spMk id="20" creationId="{19C9EAEA-39D0-4B0E-A0EB-51E7B26740B1}"/>
          </ac:spMkLst>
        </pc:spChg>
        <pc:spChg chg="add del">
          <ac:chgData name="Weifeng Xu" userId="e7aed605-a3dd-4d5a-a692-a87037af107b" providerId="ADAL" clId="{AA256C9C-DD0A-4A24-AECC-DADA2E819996}" dt="2021-03-03T00:22:42.415" v="6552" actId="700"/>
          <ac:spMkLst>
            <pc:docMk/>
            <pc:sldMk cId="2343196982" sldId="301"/>
            <ac:spMk id="22" creationId="{5E39A796-BE83-48B1-B33F-35C4A32AAB57}"/>
          </ac:spMkLst>
        </pc:spChg>
        <pc:spChg chg="add del">
          <ac:chgData name="Weifeng Xu" userId="e7aed605-a3dd-4d5a-a692-a87037af107b" providerId="ADAL" clId="{AA256C9C-DD0A-4A24-AECC-DADA2E819996}" dt="2021-03-03T00:22:42.415" v="6552" actId="700"/>
          <ac:spMkLst>
            <pc:docMk/>
            <pc:sldMk cId="2343196982" sldId="301"/>
            <ac:spMk id="23" creationId="{72F84B47-E267-4194-8194-831DB7B5547F}"/>
          </ac:spMkLst>
        </pc:spChg>
        <pc:grpChg chg="add del">
          <ac:chgData name="Weifeng Xu" userId="e7aed605-a3dd-4d5a-a692-a87037af107b" providerId="ADAL" clId="{AA256C9C-DD0A-4A24-AECC-DADA2E819996}" dt="2021-03-03T00:14:40.426" v="6546" actId="26606"/>
          <ac:grpSpMkLst>
            <pc:docMk/>
            <pc:sldMk cId="2343196982" sldId="301"/>
            <ac:grpSpMk id="12" creationId="{1DE889C7-FAD6-4397-98E2-05D503484459}"/>
          </ac:grpSpMkLst>
        </pc:grpChg>
        <pc:picChg chg="add mod">
          <ac:chgData name="Weifeng Xu" userId="e7aed605-a3dd-4d5a-a692-a87037af107b" providerId="ADAL" clId="{AA256C9C-DD0A-4A24-AECC-DADA2E819996}" dt="2021-03-03T00:14:47.213" v="6549" actId="962"/>
          <ac:picMkLst>
            <pc:docMk/>
            <pc:sldMk cId="2343196982" sldId="301"/>
            <ac:picMk id="5" creationId="{2FF9050D-B444-41D5-AE46-ABB8999FC9AC}"/>
          </ac:picMkLst>
        </pc:picChg>
      </pc:sldChg>
      <pc:sldChg chg="addSp delSp modSp new mod setBg setClrOvrMap modNotesTx">
        <pc:chgData name="Weifeng Xu" userId="e7aed605-a3dd-4d5a-a692-a87037af107b" providerId="ADAL" clId="{AA256C9C-DD0A-4A24-AECC-DADA2E819996}" dt="2021-03-04T01:33:36.099" v="7893" actId="20577"/>
        <pc:sldMkLst>
          <pc:docMk/>
          <pc:sldMk cId="493733997" sldId="302"/>
        </pc:sldMkLst>
        <pc:spChg chg="mod">
          <ac:chgData name="Weifeng Xu" userId="e7aed605-a3dd-4d5a-a692-a87037af107b" providerId="ADAL" clId="{AA256C9C-DD0A-4A24-AECC-DADA2E819996}" dt="2021-03-04T01:14:17.106" v="7738" actId="20577"/>
          <ac:spMkLst>
            <pc:docMk/>
            <pc:sldMk cId="493733997" sldId="302"/>
            <ac:spMk id="2" creationId="{A1B69D61-741B-4A5C-945F-DF6F260DF44D}"/>
          </ac:spMkLst>
        </pc:spChg>
        <pc:spChg chg="mod ord">
          <ac:chgData name="Weifeng Xu" userId="e7aed605-a3dd-4d5a-a692-a87037af107b" providerId="ADAL" clId="{AA256C9C-DD0A-4A24-AECC-DADA2E819996}" dt="2021-03-04T01:16:58.780" v="7819" actId="207"/>
          <ac:spMkLst>
            <pc:docMk/>
            <pc:sldMk cId="493733997" sldId="302"/>
            <ac:spMk id="3" creationId="{F3B014D9-EAD7-4A5F-A4DC-921919091233}"/>
          </ac:spMkLst>
        </pc:spChg>
        <pc:spChg chg="add del">
          <ac:chgData name="Weifeng Xu" userId="e7aed605-a3dd-4d5a-a692-a87037af107b" providerId="ADAL" clId="{AA256C9C-DD0A-4A24-AECC-DADA2E819996}" dt="2021-03-04T01:07:55.844" v="7655" actId="26606"/>
          <ac:spMkLst>
            <pc:docMk/>
            <pc:sldMk cId="493733997" sldId="302"/>
            <ac:spMk id="10" creationId="{9B76D444-2756-434F-AE61-96D69830C13E}"/>
          </ac:spMkLst>
        </pc:spChg>
        <pc:spChg chg="add del">
          <ac:chgData name="Weifeng Xu" userId="e7aed605-a3dd-4d5a-a692-a87037af107b" providerId="ADAL" clId="{AA256C9C-DD0A-4A24-AECC-DADA2E819996}" dt="2021-03-04T01:07:55.844" v="7655" actId="26606"/>
          <ac:spMkLst>
            <pc:docMk/>
            <pc:sldMk cId="493733997" sldId="302"/>
            <ac:spMk id="12" creationId="{A27B6159-7734-4564-9E0F-C4BC43C36E52}"/>
          </ac:spMkLst>
        </pc:spChg>
        <pc:spChg chg="add mod">
          <ac:chgData name="Weifeng Xu" userId="e7aed605-a3dd-4d5a-a692-a87037af107b" providerId="ADAL" clId="{AA256C9C-DD0A-4A24-AECC-DADA2E819996}" dt="2021-03-04T01:33:36.099" v="7893" actId="20577"/>
          <ac:spMkLst>
            <pc:docMk/>
            <pc:sldMk cId="493733997" sldId="302"/>
            <ac:spMk id="13" creationId="{26B43207-946B-4086-AF7F-D5DAD53F521F}"/>
          </ac:spMkLst>
        </pc:spChg>
        <pc:picChg chg="add del mod ord">
          <ac:chgData name="Weifeng Xu" userId="e7aed605-a3dd-4d5a-a692-a87037af107b" providerId="ADAL" clId="{AA256C9C-DD0A-4A24-AECC-DADA2E819996}" dt="2021-03-04T01:08:38.643" v="7663" actId="22"/>
          <ac:picMkLst>
            <pc:docMk/>
            <pc:sldMk cId="493733997" sldId="302"/>
            <ac:picMk id="5" creationId="{F0C69217-EB8D-498F-9496-5BB2A63A600B}"/>
          </ac:picMkLst>
        </pc:picChg>
        <pc:picChg chg="add mod">
          <ac:chgData name="Weifeng Xu" userId="e7aed605-a3dd-4d5a-a692-a87037af107b" providerId="ADAL" clId="{AA256C9C-DD0A-4A24-AECC-DADA2E819996}" dt="2021-03-04T01:32:32.811" v="7835" actId="1076"/>
          <ac:picMkLst>
            <pc:docMk/>
            <pc:sldMk cId="493733997" sldId="302"/>
            <ac:picMk id="9" creationId="{51BAF97F-FF84-44EA-B8DF-7DD922A3AFB2}"/>
          </ac:picMkLst>
        </pc:picChg>
        <pc:cxnChg chg="add del mod">
          <ac:chgData name="Weifeng Xu" userId="e7aed605-a3dd-4d5a-a692-a87037af107b" providerId="ADAL" clId="{AA256C9C-DD0A-4A24-AECC-DADA2E819996}" dt="2021-03-04T01:08:37.531" v="7660" actId="11529"/>
          <ac:cxnSpMkLst>
            <pc:docMk/>
            <pc:sldMk cId="493733997" sldId="302"/>
            <ac:cxnSpMk id="7" creationId="{114D2E71-A31F-4AF4-8EE4-276941F4FD28}"/>
          </ac:cxnSpMkLst>
        </pc:cxnChg>
        <pc:cxnChg chg="add del">
          <ac:chgData name="Weifeng Xu" userId="e7aed605-a3dd-4d5a-a692-a87037af107b" providerId="ADAL" clId="{AA256C9C-DD0A-4A24-AECC-DADA2E819996}" dt="2021-03-04T01:07:55.844" v="7655" actId="26606"/>
          <ac:cxnSpMkLst>
            <pc:docMk/>
            <pc:sldMk cId="493733997" sldId="302"/>
            <ac:cxnSpMk id="14" creationId="{E2FFB46B-05BC-4950-B18A-9593FDAE6ED7}"/>
          </ac:cxnSpMkLst>
        </pc:cxnChg>
      </pc:sldChg>
      <pc:sldChg chg="addSp delSp modSp new mod modClrScheme chgLayout">
        <pc:chgData name="Weifeng Xu" userId="e7aed605-a3dd-4d5a-a692-a87037af107b" providerId="ADAL" clId="{AA256C9C-DD0A-4A24-AECC-DADA2E819996}" dt="2021-03-03T00:26:19.695" v="6619" actId="114"/>
        <pc:sldMkLst>
          <pc:docMk/>
          <pc:sldMk cId="3476121000" sldId="303"/>
        </pc:sldMkLst>
        <pc:spChg chg="del">
          <ac:chgData name="Weifeng Xu" userId="e7aed605-a3dd-4d5a-a692-a87037af107b" providerId="ADAL" clId="{AA256C9C-DD0A-4A24-AECC-DADA2E819996}" dt="2021-03-03T00:22:46.998" v="6554" actId="700"/>
          <ac:spMkLst>
            <pc:docMk/>
            <pc:sldMk cId="3476121000" sldId="303"/>
            <ac:spMk id="2" creationId="{2870EE8C-35E3-4137-B31E-C656749F1929}"/>
          </ac:spMkLst>
        </pc:spChg>
        <pc:spChg chg="del">
          <ac:chgData name="Weifeng Xu" userId="e7aed605-a3dd-4d5a-a692-a87037af107b" providerId="ADAL" clId="{AA256C9C-DD0A-4A24-AECC-DADA2E819996}" dt="2021-03-03T00:22:46.998" v="6554" actId="700"/>
          <ac:spMkLst>
            <pc:docMk/>
            <pc:sldMk cId="3476121000" sldId="303"/>
            <ac:spMk id="3" creationId="{FC8A9939-9469-4263-818B-62A85D5A1474}"/>
          </ac:spMkLst>
        </pc:spChg>
        <pc:spChg chg="add mod">
          <ac:chgData name="Weifeng Xu" userId="e7aed605-a3dd-4d5a-a692-a87037af107b" providerId="ADAL" clId="{AA256C9C-DD0A-4A24-AECC-DADA2E819996}" dt="2021-03-03T00:26:19.695" v="6619" actId="114"/>
          <ac:spMkLst>
            <pc:docMk/>
            <pc:sldMk cId="3476121000" sldId="303"/>
            <ac:spMk id="6" creationId="{306AD258-A9A6-4A2E-A797-F54CD58AF56C}"/>
          </ac:spMkLst>
        </pc:spChg>
        <pc:picChg chg="add">
          <ac:chgData name="Weifeng Xu" userId="e7aed605-a3dd-4d5a-a692-a87037af107b" providerId="ADAL" clId="{AA256C9C-DD0A-4A24-AECC-DADA2E819996}" dt="2021-03-03T00:23:51.990" v="6555" actId="22"/>
          <ac:picMkLst>
            <pc:docMk/>
            <pc:sldMk cId="3476121000" sldId="303"/>
            <ac:picMk id="5" creationId="{20E142C7-6128-4B84-9097-91DA8BFC23CA}"/>
          </ac:picMkLst>
        </pc:picChg>
      </pc:sldChg>
      <pc:sldChg chg="addSp modSp new mod">
        <pc:chgData name="Weifeng Xu" userId="e7aed605-a3dd-4d5a-a692-a87037af107b" providerId="ADAL" clId="{AA256C9C-DD0A-4A24-AECC-DADA2E819996}" dt="2021-03-03T15:26:49.354" v="7114" actId="1076"/>
        <pc:sldMkLst>
          <pc:docMk/>
          <pc:sldMk cId="53763807" sldId="304"/>
        </pc:sldMkLst>
        <pc:spChg chg="mod">
          <ac:chgData name="Weifeng Xu" userId="e7aed605-a3dd-4d5a-a692-a87037af107b" providerId="ADAL" clId="{AA256C9C-DD0A-4A24-AECC-DADA2E819996}" dt="2021-03-03T01:07:39.619" v="6779" actId="20577"/>
          <ac:spMkLst>
            <pc:docMk/>
            <pc:sldMk cId="53763807" sldId="304"/>
            <ac:spMk id="2" creationId="{D4487E57-C677-4AF2-BE6A-F635ACF8A1B8}"/>
          </ac:spMkLst>
        </pc:spChg>
        <pc:spChg chg="mod">
          <ac:chgData name="Weifeng Xu" userId="e7aed605-a3dd-4d5a-a692-a87037af107b" providerId="ADAL" clId="{AA256C9C-DD0A-4A24-AECC-DADA2E819996}" dt="2021-03-03T01:27:17.502" v="7102" actId="108"/>
          <ac:spMkLst>
            <pc:docMk/>
            <pc:sldMk cId="53763807" sldId="304"/>
            <ac:spMk id="3" creationId="{A3F11A12-9485-4153-BFC0-B274B7516E20}"/>
          </ac:spMkLst>
        </pc:spChg>
        <pc:picChg chg="add mod modCrop">
          <ac:chgData name="Weifeng Xu" userId="e7aed605-a3dd-4d5a-a692-a87037af107b" providerId="ADAL" clId="{AA256C9C-DD0A-4A24-AECC-DADA2E819996}" dt="2021-03-03T15:26:49.354" v="7114" actId="1076"/>
          <ac:picMkLst>
            <pc:docMk/>
            <pc:sldMk cId="53763807" sldId="304"/>
            <ac:picMk id="4" creationId="{DC82B815-89C7-448C-9D50-04942FDC1125}"/>
          </ac:picMkLst>
        </pc:picChg>
      </pc:sldChg>
      <pc:sldChg chg="addSp modSp new mod modClrScheme chgLayout modNotesTx">
        <pc:chgData name="Weifeng Xu" userId="e7aed605-a3dd-4d5a-a692-a87037af107b" providerId="ADAL" clId="{AA256C9C-DD0A-4A24-AECC-DADA2E819996}" dt="2021-03-03T16:13:57.251" v="7181" actId="313"/>
        <pc:sldMkLst>
          <pc:docMk/>
          <pc:sldMk cId="1618462415" sldId="305"/>
        </pc:sldMkLst>
        <pc:spChg chg="add mod">
          <ac:chgData name="Weifeng Xu" userId="e7aed605-a3dd-4d5a-a692-a87037af107b" providerId="ADAL" clId="{AA256C9C-DD0A-4A24-AECC-DADA2E819996}" dt="2021-03-03T16:13:57.251" v="7181" actId="313"/>
          <ac:spMkLst>
            <pc:docMk/>
            <pc:sldMk cId="1618462415" sldId="305"/>
            <ac:spMk id="2" creationId="{0F02577C-E419-4CB4-98D1-C86A651BCAF8}"/>
          </ac:spMkLst>
        </pc:spChg>
        <pc:picChg chg="add mod">
          <ac:chgData name="Weifeng Xu" userId="e7aed605-a3dd-4d5a-a692-a87037af107b" providerId="ADAL" clId="{AA256C9C-DD0A-4A24-AECC-DADA2E819996}" dt="2021-03-03T15:53:18.618" v="7179" actId="14100"/>
          <ac:picMkLst>
            <pc:docMk/>
            <pc:sldMk cId="1618462415" sldId="305"/>
            <ac:picMk id="4" creationId="{F121F16D-C8D2-4276-84B2-49D352A1B0F0}"/>
          </ac:picMkLst>
        </pc:picChg>
      </pc:sldChg>
      <pc:sldChg chg="addSp delSp modSp new mod setBg modNotesTx">
        <pc:chgData name="Weifeng Xu" userId="e7aed605-a3dd-4d5a-a692-a87037af107b" providerId="ADAL" clId="{AA256C9C-DD0A-4A24-AECC-DADA2E819996}" dt="2021-03-03T20:13:27.354" v="7393" actId="13822"/>
        <pc:sldMkLst>
          <pc:docMk/>
          <pc:sldMk cId="180323046" sldId="306"/>
        </pc:sldMkLst>
        <pc:spChg chg="mod">
          <ac:chgData name="Weifeng Xu" userId="e7aed605-a3dd-4d5a-a692-a87037af107b" providerId="ADAL" clId="{AA256C9C-DD0A-4A24-AECC-DADA2E819996}" dt="2021-03-03T16:15:07.413" v="7241" actId="26606"/>
          <ac:spMkLst>
            <pc:docMk/>
            <pc:sldMk cId="180323046" sldId="306"/>
            <ac:spMk id="2" creationId="{6A88AA47-8579-4C13-B43C-A6E44B8B427F}"/>
          </ac:spMkLst>
        </pc:spChg>
        <pc:spChg chg="add del">
          <ac:chgData name="Weifeng Xu" userId="e7aed605-a3dd-4d5a-a692-a87037af107b" providerId="ADAL" clId="{AA256C9C-DD0A-4A24-AECC-DADA2E819996}" dt="2021-03-03T16:15:07.410" v="7240" actId="26606"/>
          <ac:spMkLst>
            <pc:docMk/>
            <pc:sldMk cId="180323046" sldId="306"/>
            <ac:spMk id="9" creationId="{D12DDE76-C203-4047-9998-63900085B5E8}"/>
          </ac:spMkLst>
        </pc:spChg>
        <pc:spChg chg="add mod">
          <ac:chgData name="Weifeng Xu" userId="e7aed605-a3dd-4d5a-a692-a87037af107b" providerId="ADAL" clId="{AA256C9C-DD0A-4A24-AECC-DADA2E819996}" dt="2021-03-03T20:00:51.471" v="7280" actId="1035"/>
          <ac:spMkLst>
            <pc:docMk/>
            <pc:sldMk cId="180323046" sldId="306"/>
            <ac:spMk id="10" creationId="{15205974-E83A-4363-B2C2-C363E82A3F80}"/>
          </ac:spMkLst>
        </pc:spChg>
        <pc:spChg chg="add">
          <ac:chgData name="Weifeng Xu" userId="e7aed605-a3dd-4d5a-a692-a87037af107b" providerId="ADAL" clId="{AA256C9C-DD0A-4A24-AECC-DADA2E819996}" dt="2021-03-03T16:15:07.413" v="7241" actId="26606"/>
          <ac:spMkLst>
            <pc:docMk/>
            <pc:sldMk cId="180323046" sldId="306"/>
            <ac:spMk id="11" creationId="{D4771268-CB57-404A-9271-370EB28F6090}"/>
          </ac:spMkLst>
        </pc:spChg>
        <pc:spChg chg="add mod">
          <ac:chgData name="Weifeng Xu" userId="e7aed605-a3dd-4d5a-a692-a87037af107b" providerId="ADAL" clId="{AA256C9C-DD0A-4A24-AECC-DADA2E819996}" dt="2021-03-03T20:01:19.623" v="7301" actId="20577"/>
          <ac:spMkLst>
            <pc:docMk/>
            <pc:sldMk cId="180323046" sldId="306"/>
            <ac:spMk id="12" creationId="{976719DA-9BFD-4992-98E3-27BE4EE68198}"/>
          </ac:spMkLst>
        </pc:spChg>
        <pc:spChg chg="add mod">
          <ac:chgData name="Weifeng Xu" userId="e7aed605-a3dd-4d5a-a692-a87037af107b" providerId="ADAL" clId="{AA256C9C-DD0A-4A24-AECC-DADA2E819996}" dt="2021-03-03T20:13:14.685" v="7390" actId="1076"/>
          <ac:spMkLst>
            <pc:docMk/>
            <pc:sldMk cId="180323046" sldId="306"/>
            <ac:spMk id="14" creationId="{3C1361A8-5D52-4996-B20F-4D6DEAD2561B}"/>
          </ac:spMkLst>
        </pc:spChg>
        <pc:picChg chg="add mod">
          <ac:chgData name="Weifeng Xu" userId="e7aed605-a3dd-4d5a-a692-a87037af107b" providerId="ADAL" clId="{AA256C9C-DD0A-4A24-AECC-DADA2E819996}" dt="2021-03-03T20:00:51.471" v="7280" actId="1035"/>
          <ac:picMkLst>
            <pc:docMk/>
            <pc:sldMk cId="180323046" sldId="306"/>
            <ac:picMk id="4" creationId="{FDEB9B75-4F1C-45B6-BDAA-B8C7879BB451}"/>
          </ac:picMkLst>
        </pc:picChg>
        <pc:picChg chg="add mod">
          <ac:chgData name="Weifeng Xu" userId="e7aed605-a3dd-4d5a-a692-a87037af107b" providerId="ADAL" clId="{AA256C9C-DD0A-4A24-AECC-DADA2E819996}" dt="2021-03-03T20:01:09.736" v="7284" actId="1076"/>
          <ac:picMkLst>
            <pc:docMk/>
            <pc:sldMk cId="180323046" sldId="306"/>
            <ac:picMk id="6" creationId="{E331EAB9-54EA-479B-A015-8FB1BD109A76}"/>
          </ac:picMkLst>
        </pc:picChg>
        <pc:picChg chg="add del mod">
          <ac:chgData name="Weifeng Xu" userId="e7aed605-a3dd-4d5a-a692-a87037af107b" providerId="ADAL" clId="{AA256C9C-DD0A-4A24-AECC-DADA2E819996}" dt="2021-03-03T20:11:59.789" v="7377"/>
          <ac:picMkLst>
            <pc:docMk/>
            <pc:sldMk cId="180323046" sldId="306"/>
            <ac:picMk id="13" creationId="{B6DB541E-E207-4A49-8CF2-8425A0F9DE77}"/>
          </ac:picMkLst>
        </pc:picChg>
        <pc:cxnChg chg="add del mod">
          <ac:chgData name="Weifeng Xu" userId="e7aed605-a3dd-4d5a-a692-a87037af107b" providerId="ADAL" clId="{AA256C9C-DD0A-4A24-AECC-DADA2E819996}" dt="2021-03-03T20:13:07.169" v="7389" actId="478"/>
          <ac:cxnSpMkLst>
            <pc:docMk/>
            <pc:sldMk cId="180323046" sldId="306"/>
            <ac:cxnSpMk id="8" creationId="{69F9B4BB-8302-46CD-8385-CAF2E13B8070}"/>
          </ac:cxnSpMkLst>
        </pc:cxnChg>
        <pc:cxnChg chg="add mod">
          <ac:chgData name="Weifeng Xu" userId="e7aed605-a3dd-4d5a-a692-a87037af107b" providerId="ADAL" clId="{AA256C9C-DD0A-4A24-AECC-DADA2E819996}" dt="2021-03-03T20:13:27.354" v="7393" actId="13822"/>
          <ac:cxnSpMkLst>
            <pc:docMk/>
            <pc:sldMk cId="180323046" sldId="306"/>
            <ac:cxnSpMk id="16" creationId="{8B0B566C-98D5-4B44-B3BD-56D3D68CDC36}"/>
          </ac:cxnSpMkLst>
        </pc:cxnChg>
      </pc:sldChg>
      <pc:sldChg chg="addSp modSp new mod modNotesTx">
        <pc:chgData name="Weifeng Xu" userId="e7aed605-a3dd-4d5a-a692-a87037af107b" providerId="ADAL" clId="{AA256C9C-DD0A-4A24-AECC-DADA2E819996}" dt="2021-03-04T01:01:21.648" v="7429" actId="20577"/>
        <pc:sldMkLst>
          <pc:docMk/>
          <pc:sldMk cId="3237227748" sldId="307"/>
        </pc:sldMkLst>
        <pc:spChg chg="mod">
          <ac:chgData name="Weifeng Xu" userId="e7aed605-a3dd-4d5a-a692-a87037af107b" providerId="ADAL" clId="{AA256C9C-DD0A-4A24-AECC-DADA2E819996}" dt="2021-03-04T01:01:21.648" v="7429" actId="20577"/>
          <ac:spMkLst>
            <pc:docMk/>
            <pc:sldMk cId="3237227748" sldId="307"/>
            <ac:spMk id="2" creationId="{FF2F27BE-4EA2-4524-8599-EDE4D466B612}"/>
          </ac:spMkLst>
        </pc:spChg>
        <pc:picChg chg="add mod">
          <ac:chgData name="Weifeng Xu" userId="e7aed605-a3dd-4d5a-a692-a87037af107b" providerId="ADAL" clId="{AA256C9C-DD0A-4A24-AECC-DADA2E819996}" dt="2021-03-03T20:09:12.589" v="7374" actId="1076"/>
          <ac:picMkLst>
            <pc:docMk/>
            <pc:sldMk cId="3237227748" sldId="307"/>
            <ac:picMk id="4" creationId="{5F0734B1-DB38-4EEA-B6BC-87F4C1F4718A}"/>
          </ac:picMkLst>
        </pc:picChg>
        <pc:cxnChg chg="add mod">
          <ac:chgData name="Weifeng Xu" userId="e7aed605-a3dd-4d5a-a692-a87037af107b" providerId="ADAL" clId="{AA256C9C-DD0A-4A24-AECC-DADA2E819996}" dt="2021-03-03T23:59:13.403" v="7397" actId="13822"/>
          <ac:cxnSpMkLst>
            <pc:docMk/>
            <pc:sldMk cId="3237227748" sldId="307"/>
            <ac:cxnSpMk id="6" creationId="{F4E9F194-ED37-4A08-AAB1-E6B7ED7CA724}"/>
          </ac:cxnSpMkLst>
        </pc:cxnChg>
        <pc:cxnChg chg="add mod">
          <ac:chgData name="Weifeng Xu" userId="e7aed605-a3dd-4d5a-a692-a87037af107b" providerId="ADAL" clId="{AA256C9C-DD0A-4A24-AECC-DADA2E819996}" dt="2021-03-03T23:59:22.375" v="7399" actId="13822"/>
          <ac:cxnSpMkLst>
            <pc:docMk/>
            <pc:sldMk cId="3237227748" sldId="307"/>
            <ac:cxnSpMk id="8" creationId="{CBF35393-5183-4DA1-8998-93AC6BC48A9B}"/>
          </ac:cxnSpMkLst>
        </pc:cxnChg>
      </pc:sldChg>
      <pc:sldChg chg="addSp delSp modSp new mod setBg modClrScheme chgLayout">
        <pc:chgData name="Weifeng Xu" userId="e7aed605-a3dd-4d5a-a692-a87037af107b" providerId="ADAL" clId="{AA256C9C-DD0A-4A24-AECC-DADA2E819996}" dt="2021-03-04T01:40:04.424" v="7941" actId="313"/>
        <pc:sldMkLst>
          <pc:docMk/>
          <pc:sldMk cId="1577270902" sldId="308"/>
        </pc:sldMkLst>
        <pc:spChg chg="del">
          <ac:chgData name="Weifeng Xu" userId="e7aed605-a3dd-4d5a-a692-a87037af107b" providerId="ADAL" clId="{AA256C9C-DD0A-4A24-AECC-DADA2E819996}" dt="2021-03-04T01:19:12.513" v="7821" actId="700"/>
          <ac:spMkLst>
            <pc:docMk/>
            <pc:sldMk cId="1577270902" sldId="308"/>
            <ac:spMk id="2" creationId="{9E6AE246-1183-4C53-A4C0-BA7FC35514FB}"/>
          </ac:spMkLst>
        </pc:spChg>
        <pc:spChg chg="del">
          <ac:chgData name="Weifeng Xu" userId="e7aed605-a3dd-4d5a-a692-a87037af107b" providerId="ADAL" clId="{AA256C9C-DD0A-4A24-AECC-DADA2E819996}" dt="2021-03-04T01:19:12.513" v="7821" actId="700"/>
          <ac:spMkLst>
            <pc:docMk/>
            <pc:sldMk cId="1577270902" sldId="308"/>
            <ac:spMk id="3" creationId="{8483DAC6-39E4-42B8-B845-E271FFBE3190}"/>
          </ac:spMkLst>
        </pc:spChg>
        <pc:spChg chg="add mod">
          <ac:chgData name="Weifeng Xu" userId="e7aed605-a3dd-4d5a-a692-a87037af107b" providerId="ADAL" clId="{AA256C9C-DD0A-4A24-AECC-DADA2E819996}" dt="2021-03-04T01:40:04.424" v="7941" actId="313"/>
          <ac:spMkLst>
            <pc:docMk/>
            <pc:sldMk cId="1577270902" sldId="308"/>
            <ac:spMk id="13" creationId="{D8DB8D5E-648F-4D2B-9490-62D92BD2FC27}"/>
          </ac:spMkLst>
        </pc:spChg>
        <pc:picChg chg="add mod">
          <ac:chgData name="Weifeng Xu" userId="e7aed605-a3dd-4d5a-a692-a87037af107b" providerId="ADAL" clId="{AA256C9C-DD0A-4A24-AECC-DADA2E819996}" dt="2021-03-04T01:23:04.200" v="7823" actId="26606"/>
          <ac:picMkLst>
            <pc:docMk/>
            <pc:sldMk cId="1577270902" sldId="308"/>
            <ac:picMk id="5" creationId="{F3AEC9A9-5349-44CE-9DA1-AB41DFE556F8}"/>
          </ac:picMkLst>
        </pc:picChg>
        <pc:cxnChg chg="add mod">
          <ac:chgData name="Weifeng Xu" userId="e7aed605-a3dd-4d5a-a692-a87037af107b" providerId="ADAL" clId="{AA256C9C-DD0A-4A24-AECC-DADA2E819996}" dt="2021-03-04T01:26:51.682" v="7830" actId="14100"/>
          <ac:cxnSpMkLst>
            <pc:docMk/>
            <pc:sldMk cId="1577270902" sldId="308"/>
            <ac:cxnSpMk id="7" creationId="{0C2D685D-5251-48D9-A846-E688A53BE7B3}"/>
          </ac:cxnSpMkLst>
        </pc:cxnChg>
        <pc:cxnChg chg="add mod">
          <ac:chgData name="Weifeng Xu" userId="e7aed605-a3dd-4d5a-a692-a87037af107b" providerId="ADAL" clId="{AA256C9C-DD0A-4A24-AECC-DADA2E819996}" dt="2021-03-04T01:27:00.291" v="7831" actId="14100"/>
          <ac:cxnSpMkLst>
            <pc:docMk/>
            <pc:sldMk cId="1577270902" sldId="308"/>
            <ac:cxnSpMk id="10" creationId="{CE8CB8EA-7B73-4A17-9F23-44F86C60AE36}"/>
          </ac:cxnSpMkLst>
        </pc:cxnChg>
      </pc:sldChg>
      <pc:sldChg chg="addSp modSp new mod modClrScheme chgLayout modNotesTx">
        <pc:chgData name="Weifeng Xu" userId="e7aed605-a3dd-4d5a-a692-a87037af107b" providerId="ADAL" clId="{AA256C9C-DD0A-4A24-AECC-DADA2E819996}" dt="2021-03-06T00:53:17.866" v="10632" actId="20577"/>
        <pc:sldMkLst>
          <pc:docMk/>
          <pc:sldMk cId="181172030" sldId="309"/>
        </pc:sldMkLst>
        <pc:spChg chg="add mod">
          <ac:chgData name="Weifeng Xu" userId="e7aed605-a3dd-4d5a-a692-a87037af107b" providerId="ADAL" clId="{AA256C9C-DD0A-4A24-AECC-DADA2E819996}" dt="2021-03-06T00:53:17.866" v="10632" actId="20577"/>
          <ac:spMkLst>
            <pc:docMk/>
            <pc:sldMk cId="181172030" sldId="309"/>
            <ac:spMk id="2" creationId="{636B3294-DFA6-47DE-AFA1-8091D642F736}"/>
          </ac:spMkLst>
        </pc:spChg>
        <pc:spChg chg="add mod">
          <ac:chgData name="Weifeng Xu" userId="e7aed605-a3dd-4d5a-a692-a87037af107b" providerId="ADAL" clId="{AA256C9C-DD0A-4A24-AECC-DADA2E819996}" dt="2021-03-05T14:59:01.699" v="9859" actId="20577"/>
          <ac:spMkLst>
            <pc:docMk/>
            <pc:sldMk cId="181172030" sldId="309"/>
            <ac:spMk id="3" creationId="{3ED6BF19-097A-48D9-AC12-099FA37DB709}"/>
          </ac:spMkLst>
        </pc:spChg>
      </pc:sldChg>
      <pc:sldChg chg="addSp modSp new mod modNotesTx">
        <pc:chgData name="Weifeng Xu" userId="e7aed605-a3dd-4d5a-a692-a87037af107b" providerId="ADAL" clId="{AA256C9C-DD0A-4A24-AECC-DADA2E819996}" dt="2021-03-04T01:45:11.674" v="8115"/>
        <pc:sldMkLst>
          <pc:docMk/>
          <pc:sldMk cId="1809058598" sldId="310"/>
        </pc:sldMkLst>
        <pc:spChg chg="add mod">
          <ac:chgData name="Weifeng Xu" userId="e7aed605-a3dd-4d5a-a692-a87037af107b" providerId="ADAL" clId="{AA256C9C-DD0A-4A24-AECC-DADA2E819996}" dt="2021-03-04T01:40:33.036" v="7967" actId="20577"/>
          <ac:spMkLst>
            <pc:docMk/>
            <pc:sldMk cId="1809058598" sldId="310"/>
            <ac:spMk id="4" creationId="{75B4B96E-BCFA-40B2-8153-EC11676FFBB4}"/>
          </ac:spMkLst>
        </pc:spChg>
        <pc:spChg chg="add mod">
          <ac:chgData name="Weifeng Xu" userId="e7aed605-a3dd-4d5a-a692-a87037af107b" providerId="ADAL" clId="{AA256C9C-DD0A-4A24-AECC-DADA2E819996}" dt="2021-03-04T01:43:23.884" v="8111" actId="207"/>
          <ac:spMkLst>
            <pc:docMk/>
            <pc:sldMk cId="1809058598" sldId="310"/>
            <ac:spMk id="5" creationId="{5A6DBFC8-C76A-4535-991B-C982FBC9BA91}"/>
          </ac:spMkLst>
        </pc:spChg>
        <pc:picChg chg="add mod">
          <ac:chgData name="Weifeng Xu" userId="e7aed605-a3dd-4d5a-a692-a87037af107b" providerId="ADAL" clId="{AA256C9C-DD0A-4A24-AECC-DADA2E819996}" dt="2021-03-04T01:39:49.323" v="7940" actId="1076"/>
          <ac:picMkLst>
            <pc:docMk/>
            <pc:sldMk cId="1809058598" sldId="310"/>
            <ac:picMk id="3" creationId="{0EF6CAFC-0C64-46F3-AA81-38702452BE5C}"/>
          </ac:picMkLst>
        </pc:picChg>
        <pc:cxnChg chg="add mod">
          <ac:chgData name="Weifeng Xu" userId="e7aed605-a3dd-4d5a-a692-a87037af107b" providerId="ADAL" clId="{AA256C9C-DD0A-4A24-AECC-DADA2E819996}" dt="2021-03-04T01:43:36.774" v="8113" actId="13822"/>
          <ac:cxnSpMkLst>
            <pc:docMk/>
            <pc:sldMk cId="1809058598" sldId="310"/>
            <ac:cxnSpMk id="7" creationId="{1F4069AB-58E9-4D3B-9FE0-D4CD7720AA80}"/>
          </ac:cxnSpMkLst>
        </pc:cxnChg>
        <pc:cxnChg chg="add">
          <ac:chgData name="Weifeng Xu" userId="e7aed605-a3dd-4d5a-a692-a87037af107b" providerId="ADAL" clId="{AA256C9C-DD0A-4A24-AECC-DADA2E819996}" dt="2021-03-04T01:43:51.597" v="8114" actId="11529"/>
          <ac:cxnSpMkLst>
            <pc:docMk/>
            <pc:sldMk cId="1809058598" sldId="310"/>
            <ac:cxnSpMk id="9" creationId="{130534AD-4600-4BEA-A636-168790CF73A9}"/>
          </ac:cxnSpMkLst>
        </pc:cxnChg>
      </pc:sldChg>
      <pc:sldChg chg="addSp modSp new mod ord setBg modNotesTx">
        <pc:chgData name="Weifeng Xu" userId="e7aed605-a3dd-4d5a-a692-a87037af107b" providerId="ADAL" clId="{AA256C9C-DD0A-4A24-AECC-DADA2E819996}" dt="2021-03-04T01:52:43.974" v="8121"/>
        <pc:sldMkLst>
          <pc:docMk/>
          <pc:sldMk cId="4192303" sldId="311"/>
        </pc:sldMkLst>
        <pc:picChg chg="add mod">
          <ac:chgData name="Weifeng Xu" userId="e7aed605-a3dd-4d5a-a692-a87037af107b" providerId="ADAL" clId="{AA256C9C-DD0A-4A24-AECC-DADA2E819996}" dt="2021-03-04T01:50:05.008" v="8118" actId="26606"/>
          <ac:picMkLst>
            <pc:docMk/>
            <pc:sldMk cId="4192303" sldId="311"/>
            <ac:picMk id="3" creationId="{0656AE22-B493-4F2F-95E5-EF282C4BE94A}"/>
          </ac:picMkLst>
        </pc:picChg>
      </pc:sldChg>
      <pc:sldChg chg="addSp delSp modSp new mod modClrScheme chgLayout modNotesTx">
        <pc:chgData name="Weifeng Xu" userId="e7aed605-a3dd-4d5a-a692-a87037af107b" providerId="ADAL" clId="{AA256C9C-DD0A-4A24-AECC-DADA2E819996}" dt="2021-03-04T14:19:28.906" v="8326" actId="20577"/>
        <pc:sldMkLst>
          <pc:docMk/>
          <pc:sldMk cId="591621681" sldId="312"/>
        </pc:sldMkLst>
        <pc:spChg chg="mod ord">
          <ac:chgData name="Weifeng Xu" userId="e7aed605-a3dd-4d5a-a692-a87037af107b" providerId="ADAL" clId="{AA256C9C-DD0A-4A24-AECC-DADA2E819996}" dt="2021-03-04T14:13:36.393" v="8188" actId="20577"/>
          <ac:spMkLst>
            <pc:docMk/>
            <pc:sldMk cId="591621681" sldId="312"/>
            <ac:spMk id="2" creationId="{E31A1C00-E910-4C86-978A-5C64E2ABBE0D}"/>
          </ac:spMkLst>
        </pc:spChg>
        <pc:spChg chg="add mod ord">
          <ac:chgData name="Weifeng Xu" userId="e7aed605-a3dd-4d5a-a692-a87037af107b" providerId="ADAL" clId="{AA256C9C-DD0A-4A24-AECC-DADA2E819996}" dt="2021-03-04T14:19:28.906" v="8326" actId="20577"/>
          <ac:spMkLst>
            <pc:docMk/>
            <pc:sldMk cId="591621681" sldId="312"/>
            <ac:spMk id="5" creationId="{5CA4DBA0-D774-4E78-8CB8-B9433EB8B20B}"/>
          </ac:spMkLst>
        </pc:spChg>
        <pc:picChg chg="add del mod">
          <ac:chgData name="Weifeng Xu" userId="e7aed605-a3dd-4d5a-a692-a87037af107b" providerId="ADAL" clId="{AA256C9C-DD0A-4A24-AECC-DADA2E819996}" dt="2021-03-04T14:12:19.497" v="8173" actId="478"/>
          <ac:picMkLst>
            <pc:docMk/>
            <pc:sldMk cId="591621681" sldId="312"/>
            <ac:picMk id="4" creationId="{612A3164-FC86-4F01-AA09-CA923C6AD76C}"/>
          </ac:picMkLst>
        </pc:picChg>
      </pc:sldChg>
      <pc:sldChg chg="delSp modSp add mod setBg modClrScheme chgLayout">
        <pc:chgData name="Weifeng Xu" userId="e7aed605-a3dd-4d5a-a692-a87037af107b" providerId="ADAL" clId="{AA256C9C-DD0A-4A24-AECC-DADA2E819996}" dt="2021-03-04T14:14:00.727" v="8193" actId="26606"/>
        <pc:sldMkLst>
          <pc:docMk/>
          <pc:sldMk cId="214490323" sldId="313"/>
        </pc:sldMkLst>
        <pc:spChg chg="del mod">
          <ac:chgData name="Weifeng Xu" userId="e7aed605-a3dd-4d5a-a692-a87037af107b" providerId="ADAL" clId="{AA256C9C-DD0A-4A24-AECC-DADA2E819996}" dt="2021-03-04T14:13:55.377" v="8190" actId="700"/>
          <ac:spMkLst>
            <pc:docMk/>
            <pc:sldMk cId="214490323" sldId="313"/>
            <ac:spMk id="2" creationId="{E31A1C00-E910-4C86-978A-5C64E2ABBE0D}"/>
          </ac:spMkLst>
        </pc:spChg>
        <pc:picChg chg="mod">
          <ac:chgData name="Weifeng Xu" userId="e7aed605-a3dd-4d5a-a692-a87037af107b" providerId="ADAL" clId="{AA256C9C-DD0A-4A24-AECC-DADA2E819996}" dt="2021-03-04T14:14:00.727" v="8193" actId="26606"/>
          <ac:picMkLst>
            <pc:docMk/>
            <pc:sldMk cId="214490323" sldId="313"/>
            <ac:picMk id="4" creationId="{612A3164-FC86-4F01-AA09-CA923C6AD76C}"/>
          </ac:picMkLst>
        </pc:picChg>
      </pc:sldChg>
      <pc:sldChg chg="modSp new del mod ord">
        <pc:chgData name="Weifeng Xu" userId="e7aed605-a3dd-4d5a-a692-a87037af107b" providerId="ADAL" clId="{AA256C9C-DD0A-4A24-AECC-DADA2E819996}" dt="2021-03-06T01:10:00.999" v="10634" actId="47"/>
        <pc:sldMkLst>
          <pc:docMk/>
          <pc:sldMk cId="3728242763" sldId="314"/>
        </pc:sldMkLst>
        <pc:spChg chg="mod">
          <ac:chgData name="Weifeng Xu" userId="e7aed605-a3dd-4d5a-a692-a87037af107b" providerId="ADAL" clId="{AA256C9C-DD0A-4A24-AECC-DADA2E819996}" dt="2021-03-04T14:56:51.349" v="8330"/>
          <ac:spMkLst>
            <pc:docMk/>
            <pc:sldMk cId="3728242763" sldId="314"/>
            <ac:spMk id="2" creationId="{3CE814AF-EE12-4493-9709-C3159C23A1D7}"/>
          </ac:spMkLst>
        </pc:spChg>
      </pc:sldChg>
      <pc:sldChg chg="addSp delSp modSp new del mod setBg modClrScheme chgLayout">
        <pc:chgData name="Weifeng Xu" userId="e7aed605-a3dd-4d5a-a692-a87037af107b" providerId="ADAL" clId="{AA256C9C-DD0A-4A24-AECC-DADA2E819996}" dt="2021-03-06T01:07:43.610" v="10633" actId="47"/>
        <pc:sldMkLst>
          <pc:docMk/>
          <pc:sldMk cId="3108349625" sldId="315"/>
        </pc:sldMkLst>
        <pc:spChg chg="del mod ord">
          <ac:chgData name="Weifeng Xu" userId="e7aed605-a3dd-4d5a-a692-a87037af107b" providerId="ADAL" clId="{AA256C9C-DD0A-4A24-AECC-DADA2E819996}" dt="2021-03-04T14:56:57.494" v="8332" actId="700"/>
          <ac:spMkLst>
            <pc:docMk/>
            <pc:sldMk cId="3108349625" sldId="315"/>
            <ac:spMk id="2" creationId="{48EAE842-1A16-4F00-AF0F-3576E4669A08}"/>
          </ac:spMkLst>
        </pc:spChg>
        <pc:spChg chg="del mod ord">
          <ac:chgData name="Weifeng Xu" userId="e7aed605-a3dd-4d5a-a692-a87037af107b" providerId="ADAL" clId="{AA256C9C-DD0A-4A24-AECC-DADA2E819996}" dt="2021-03-04T14:56:57.494" v="8332" actId="700"/>
          <ac:spMkLst>
            <pc:docMk/>
            <pc:sldMk cId="3108349625" sldId="315"/>
            <ac:spMk id="3" creationId="{677CCE7F-0E24-48B1-B9DC-7FABA56E8E25}"/>
          </ac:spMkLst>
        </pc:spChg>
        <pc:spChg chg="add mod ord">
          <ac:chgData name="Weifeng Xu" userId="e7aed605-a3dd-4d5a-a692-a87037af107b" providerId="ADAL" clId="{AA256C9C-DD0A-4A24-AECC-DADA2E819996}" dt="2021-03-04T14:57:02.075" v="8334" actId="26606"/>
          <ac:spMkLst>
            <pc:docMk/>
            <pc:sldMk cId="3108349625" sldId="315"/>
            <ac:spMk id="4" creationId="{C4E43325-25D2-4EF3-96BA-F3B52D010903}"/>
          </ac:spMkLst>
        </pc:spChg>
        <pc:spChg chg="add mod ord">
          <ac:chgData name="Weifeng Xu" userId="e7aed605-a3dd-4d5a-a692-a87037af107b" providerId="ADAL" clId="{AA256C9C-DD0A-4A24-AECC-DADA2E819996}" dt="2021-03-04T14:57:02.075" v="8334" actId="26606"/>
          <ac:spMkLst>
            <pc:docMk/>
            <pc:sldMk cId="3108349625" sldId="315"/>
            <ac:spMk id="5" creationId="{9296A5D2-91AB-4822-9DBF-FE527F53D4B5}"/>
          </ac:spMkLst>
        </pc:spChg>
        <pc:spChg chg="add del">
          <ac:chgData name="Weifeng Xu" userId="e7aed605-a3dd-4d5a-a692-a87037af107b" providerId="ADAL" clId="{AA256C9C-DD0A-4A24-AECC-DADA2E819996}" dt="2021-03-04T14:57:02.075" v="8334" actId="26606"/>
          <ac:spMkLst>
            <pc:docMk/>
            <pc:sldMk cId="3108349625" sldId="315"/>
            <ac:spMk id="10" creationId="{6A1473A6-3F22-483E-8A30-80B9D2B14592}"/>
          </ac:spMkLst>
        </pc:spChg>
        <pc:grpChg chg="add del">
          <ac:chgData name="Weifeng Xu" userId="e7aed605-a3dd-4d5a-a692-a87037af107b" providerId="ADAL" clId="{AA256C9C-DD0A-4A24-AECC-DADA2E819996}" dt="2021-03-04T14:57:02.075" v="8334" actId="26606"/>
          <ac:grpSpMkLst>
            <pc:docMk/>
            <pc:sldMk cId="3108349625" sldId="315"/>
            <ac:grpSpMk id="12" creationId="{AA1375E3-3E53-4D75-BAB7-E5929BFCB25F}"/>
          </ac:grpSpMkLst>
        </pc:grpChg>
      </pc:sldChg>
      <pc:sldChg chg="addSp modSp new mod modClrScheme chgLayout modNotesTx">
        <pc:chgData name="Weifeng Xu" userId="e7aed605-a3dd-4d5a-a692-a87037af107b" providerId="ADAL" clId="{AA256C9C-DD0A-4A24-AECC-DADA2E819996}" dt="2021-03-04T16:45:39.384" v="9017" actId="6549"/>
        <pc:sldMkLst>
          <pc:docMk/>
          <pc:sldMk cId="4015681537" sldId="316"/>
        </pc:sldMkLst>
        <pc:spChg chg="mod ord">
          <ac:chgData name="Weifeng Xu" userId="e7aed605-a3dd-4d5a-a692-a87037af107b" providerId="ADAL" clId="{AA256C9C-DD0A-4A24-AECC-DADA2E819996}" dt="2021-03-04T15:57:55.846" v="8684" actId="1076"/>
          <ac:spMkLst>
            <pc:docMk/>
            <pc:sldMk cId="4015681537" sldId="316"/>
            <ac:spMk id="2" creationId="{1E7AD1DD-41C5-49D1-9394-E933EE31404D}"/>
          </ac:spMkLst>
        </pc:spChg>
        <pc:spChg chg="add mod ord">
          <ac:chgData name="Weifeng Xu" userId="e7aed605-a3dd-4d5a-a692-a87037af107b" providerId="ADAL" clId="{AA256C9C-DD0A-4A24-AECC-DADA2E819996}" dt="2021-03-04T16:45:39.384" v="9017" actId="6549"/>
          <ac:spMkLst>
            <pc:docMk/>
            <pc:sldMk cId="4015681537" sldId="316"/>
            <ac:spMk id="3" creationId="{B51AA8A5-F9F9-4D9E-8702-6E0F84B1E989}"/>
          </ac:spMkLst>
        </pc:spChg>
        <pc:spChg chg="add mod">
          <ac:chgData name="Weifeng Xu" userId="e7aed605-a3dd-4d5a-a692-a87037af107b" providerId="ADAL" clId="{AA256C9C-DD0A-4A24-AECC-DADA2E819996}" dt="2021-03-04T15:58:53.602" v="8781" actId="1035"/>
          <ac:spMkLst>
            <pc:docMk/>
            <pc:sldMk cId="4015681537" sldId="316"/>
            <ac:spMk id="4" creationId="{6EBF047C-B7C7-4EF7-B92E-6590BBA5F433}"/>
          </ac:spMkLst>
        </pc:spChg>
        <pc:spChg chg="add mod">
          <ac:chgData name="Weifeng Xu" userId="e7aed605-a3dd-4d5a-a692-a87037af107b" providerId="ADAL" clId="{AA256C9C-DD0A-4A24-AECC-DADA2E819996}" dt="2021-03-04T15:54:29.425" v="8637" actId="14100"/>
          <ac:spMkLst>
            <pc:docMk/>
            <pc:sldMk cId="4015681537" sldId="316"/>
            <ac:spMk id="6" creationId="{3A18E43F-C7B6-451F-AA00-236143E13747}"/>
          </ac:spMkLst>
        </pc:spChg>
        <pc:spChg chg="add mod">
          <ac:chgData name="Weifeng Xu" userId="e7aed605-a3dd-4d5a-a692-a87037af107b" providerId="ADAL" clId="{AA256C9C-DD0A-4A24-AECC-DADA2E819996}" dt="2021-03-04T15:58:07.283" v="8760" actId="1036"/>
          <ac:spMkLst>
            <pc:docMk/>
            <pc:sldMk cId="4015681537" sldId="316"/>
            <ac:spMk id="13" creationId="{52BC6142-51AA-42C1-B901-D90A9A132502}"/>
          </ac:spMkLst>
        </pc:spChg>
        <pc:spChg chg="add mod">
          <ac:chgData name="Weifeng Xu" userId="e7aed605-a3dd-4d5a-a692-a87037af107b" providerId="ADAL" clId="{AA256C9C-DD0A-4A24-AECC-DADA2E819996}" dt="2021-03-04T15:58:07.283" v="8760" actId="1036"/>
          <ac:spMkLst>
            <pc:docMk/>
            <pc:sldMk cId="4015681537" sldId="316"/>
            <ac:spMk id="14" creationId="{52117774-F6FD-49B0-8E0A-3204BC1AC29F}"/>
          </ac:spMkLst>
        </pc:spChg>
        <pc:spChg chg="add mod">
          <ac:chgData name="Weifeng Xu" userId="e7aed605-a3dd-4d5a-a692-a87037af107b" providerId="ADAL" clId="{AA256C9C-DD0A-4A24-AECC-DADA2E819996}" dt="2021-03-04T15:58:07.283" v="8760" actId="1036"/>
          <ac:spMkLst>
            <pc:docMk/>
            <pc:sldMk cId="4015681537" sldId="316"/>
            <ac:spMk id="17" creationId="{A14F4EA9-E13C-43CB-A3C7-A60B57C4FD01}"/>
          </ac:spMkLst>
        </pc:spChg>
        <pc:spChg chg="add mod">
          <ac:chgData name="Weifeng Xu" userId="e7aed605-a3dd-4d5a-a692-a87037af107b" providerId="ADAL" clId="{AA256C9C-DD0A-4A24-AECC-DADA2E819996}" dt="2021-03-04T16:07:24.552" v="8815" actId="207"/>
          <ac:spMkLst>
            <pc:docMk/>
            <pc:sldMk cId="4015681537" sldId="316"/>
            <ac:spMk id="22" creationId="{76881352-8445-4ED8-A0B1-6BA8C2162127}"/>
          </ac:spMkLst>
        </pc:spChg>
        <pc:spChg chg="add mod">
          <ac:chgData name="Weifeng Xu" userId="e7aed605-a3dd-4d5a-a692-a87037af107b" providerId="ADAL" clId="{AA256C9C-DD0A-4A24-AECC-DADA2E819996}" dt="2021-03-04T15:59:39.621" v="8796" actId="1076"/>
          <ac:spMkLst>
            <pc:docMk/>
            <pc:sldMk cId="4015681537" sldId="316"/>
            <ac:spMk id="25" creationId="{150B627A-6784-4127-8206-2747DAA82FFD}"/>
          </ac:spMkLst>
        </pc:spChg>
        <pc:spChg chg="add mod">
          <ac:chgData name="Weifeng Xu" userId="e7aed605-a3dd-4d5a-a692-a87037af107b" providerId="ADAL" clId="{AA256C9C-DD0A-4A24-AECC-DADA2E819996}" dt="2021-03-04T16:06:41.996" v="8808" actId="207"/>
          <ac:spMkLst>
            <pc:docMk/>
            <pc:sldMk cId="4015681537" sldId="316"/>
            <ac:spMk id="26" creationId="{29702971-FBAE-4976-8484-7E32DB8B9C1F}"/>
          </ac:spMkLst>
        </pc:spChg>
        <pc:spChg chg="add mod">
          <ac:chgData name="Weifeng Xu" userId="e7aed605-a3dd-4d5a-a692-a87037af107b" providerId="ADAL" clId="{AA256C9C-DD0A-4A24-AECC-DADA2E819996}" dt="2021-03-04T15:59:49.155" v="8798" actId="1076"/>
          <ac:spMkLst>
            <pc:docMk/>
            <pc:sldMk cId="4015681537" sldId="316"/>
            <ac:spMk id="27" creationId="{F3D8E559-362E-4CB3-A686-D9027D55AEFA}"/>
          </ac:spMkLst>
        </pc:spChg>
        <pc:spChg chg="add mod">
          <ac:chgData name="Weifeng Xu" userId="e7aed605-a3dd-4d5a-a692-a87037af107b" providerId="ADAL" clId="{AA256C9C-DD0A-4A24-AECC-DADA2E819996}" dt="2021-03-04T16:06:55.353" v="8814" actId="20577"/>
          <ac:spMkLst>
            <pc:docMk/>
            <pc:sldMk cId="4015681537" sldId="316"/>
            <ac:spMk id="29" creationId="{44D8D561-EA55-4CD3-B43D-544EEF47968C}"/>
          </ac:spMkLst>
        </pc:spChg>
        <pc:spChg chg="add mod">
          <ac:chgData name="Weifeng Xu" userId="e7aed605-a3dd-4d5a-a692-a87037af107b" providerId="ADAL" clId="{AA256C9C-DD0A-4A24-AECC-DADA2E819996}" dt="2021-03-04T16:28:14.023" v="8879" actId="20577"/>
          <ac:spMkLst>
            <pc:docMk/>
            <pc:sldMk cId="4015681537" sldId="316"/>
            <ac:spMk id="31" creationId="{F3DF8715-2A39-4FDD-8DF3-9C4E21D51C1D}"/>
          </ac:spMkLst>
        </pc:spChg>
        <pc:spChg chg="add mod">
          <ac:chgData name="Weifeng Xu" userId="e7aed605-a3dd-4d5a-a692-a87037af107b" providerId="ADAL" clId="{AA256C9C-DD0A-4A24-AECC-DADA2E819996}" dt="2021-03-04T16:25:45.970" v="8874" actId="14100"/>
          <ac:spMkLst>
            <pc:docMk/>
            <pc:sldMk cId="4015681537" sldId="316"/>
            <ac:spMk id="33" creationId="{AC70E301-5646-49A1-B169-88D0E406C090}"/>
          </ac:spMkLst>
        </pc:spChg>
        <pc:spChg chg="add mod">
          <ac:chgData name="Weifeng Xu" userId="e7aed605-a3dd-4d5a-a692-a87037af107b" providerId="ADAL" clId="{AA256C9C-DD0A-4A24-AECC-DADA2E819996}" dt="2021-03-04T16:27:55.864" v="8878" actId="6549"/>
          <ac:spMkLst>
            <pc:docMk/>
            <pc:sldMk cId="4015681537" sldId="316"/>
            <ac:spMk id="35" creationId="{138C6A3F-F150-4357-80FA-91AA00079150}"/>
          </ac:spMkLst>
        </pc:spChg>
        <pc:picChg chg="add mod">
          <ac:chgData name="Weifeng Xu" userId="e7aed605-a3dd-4d5a-a692-a87037af107b" providerId="ADAL" clId="{AA256C9C-DD0A-4A24-AECC-DADA2E819996}" dt="2021-03-04T15:53:02.719" v="8595" actId="1076"/>
          <ac:picMkLst>
            <pc:docMk/>
            <pc:sldMk cId="4015681537" sldId="316"/>
            <ac:picMk id="1026" creationId="{829A28D2-8942-48DA-8C3B-EF32A3CCC497}"/>
          </ac:picMkLst>
        </pc:picChg>
        <pc:cxnChg chg="add mod">
          <ac:chgData name="Weifeng Xu" userId="e7aed605-a3dd-4d5a-a692-a87037af107b" providerId="ADAL" clId="{AA256C9C-DD0A-4A24-AECC-DADA2E819996}" dt="2021-03-04T15:59:01.040" v="8782" actId="14100"/>
          <ac:cxnSpMkLst>
            <pc:docMk/>
            <pc:sldMk cId="4015681537" sldId="316"/>
            <ac:cxnSpMk id="7" creationId="{4846ACFD-B387-44AC-A7B8-B72E5015F543}"/>
          </ac:cxnSpMkLst>
        </pc:cxnChg>
        <pc:cxnChg chg="add mod">
          <ac:chgData name="Weifeng Xu" userId="e7aed605-a3dd-4d5a-a692-a87037af107b" providerId="ADAL" clId="{AA256C9C-DD0A-4A24-AECC-DADA2E819996}" dt="2021-03-04T15:58:53.602" v="8781" actId="1035"/>
          <ac:cxnSpMkLst>
            <pc:docMk/>
            <pc:sldMk cId="4015681537" sldId="316"/>
            <ac:cxnSpMk id="9" creationId="{3D40DE85-78CD-4B04-82CA-F530F13D1CE0}"/>
          </ac:cxnSpMkLst>
        </pc:cxnChg>
        <pc:cxnChg chg="add mod">
          <ac:chgData name="Weifeng Xu" userId="e7aed605-a3dd-4d5a-a692-a87037af107b" providerId="ADAL" clId="{AA256C9C-DD0A-4A24-AECC-DADA2E819996}" dt="2021-03-04T15:59:07.926" v="8783" actId="14100"/>
          <ac:cxnSpMkLst>
            <pc:docMk/>
            <pc:sldMk cId="4015681537" sldId="316"/>
            <ac:cxnSpMk id="11" creationId="{759EAC4C-6A1D-4C12-8BE7-4B46EE430E0F}"/>
          </ac:cxnSpMkLst>
        </pc:cxnChg>
        <pc:cxnChg chg="add mod">
          <ac:chgData name="Weifeng Xu" userId="e7aed605-a3dd-4d5a-a692-a87037af107b" providerId="ADAL" clId="{AA256C9C-DD0A-4A24-AECC-DADA2E819996}" dt="2021-03-04T15:58:07.283" v="8760" actId="1036"/>
          <ac:cxnSpMkLst>
            <pc:docMk/>
            <pc:sldMk cId="4015681537" sldId="316"/>
            <ac:cxnSpMk id="15" creationId="{589B4EB8-EE9C-4601-96B8-D64CA8F82870}"/>
          </ac:cxnSpMkLst>
        </pc:cxnChg>
        <pc:cxnChg chg="add mod">
          <ac:chgData name="Weifeng Xu" userId="e7aed605-a3dd-4d5a-a692-a87037af107b" providerId="ADAL" clId="{AA256C9C-DD0A-4A24-AECC-DADA2E819996}" dt="2021-03-04T15:58:07.283" v="8760" actId="1036"/>
          <ac:cxnSpMkLst>
            <pc:docMk/>
            <pc:sldMk cId="4015681537" sldId="316"/>
            <ac:cxnSpMk id="18" creationId="{CBC36275-E60F-447E-8CED-1BA7A9BD5156}"/>
          </ac:cxnSpMkLst>
        </pc:cxnChg>
        <pc:cxnChg chg="add mod">
          <ac:chgData name="Weifeng Xu" userId="e7aed605-a3dd-4d5a-a692-a87037af107b" providerId="ADAL" clId="{AA256C9C-DD0A-4A24-AECC-DADA2E819996}" dt="2021-03-04T15:58:53.602" v="8781" actId="1035"/>
          <ac:cxnSpMkLst>
            <pc:docMk/>
            <pc:sldMk cId="4015681537" sldId="316"/>
            <ac:cxnSpMk id="21" creationId="{23A3C6BD-C034-4E07-8C7F-F5C8C968CFA3}"/>
          </ac:cxnSpMkLst>
        </pc:cxnChg>
      </pc:sldChg>
      <pc:sldChg chg="addSp delSp modSp new mod modClrScheme chgLayout modNotesTx">
        <pc:chgData name="Weifeng Xu" userId="e7aed605-a3dd-4d5a-a692-a87037af107b" providerId="ADAL" clId="{AA256C9C-DD0A-4A24-AECC-DADA2E819996}" dt="2021-03-04T16:34:13.476" v="8898" actId="1076"/>
        <pc:sldMkLst>
          <pc:docMk/>
          <pc:sldMk cId="3632309167" sldId="317"/>
        </pc:sldMkLst>
        <pc:spChg chg="mod ord">
          <ac:chgData name="Weifeng Xu" userId="e7aed605-a3dd-4d5a-a692-a87037af107b" providerId="ADAL" clId="{AA256C9C-DD0A-4A24-AECC-DADA2E819996}" dt="2021-03-04T16:33:19.617" v="8882" actId="700"/>
          <ac:spMkLst>
            <pc:docMk/>
            <pc:sldMk cId="3632309167" sldId="317"/>
            <ac:spMk id="2" creationId="{FC8E4AD6-1C8F-42DB-8CBB-FAECB5EC9D08}"/>
          </ac:spMkLst>
        </pc:spChg>
        <pc:spChg chg="del">
          <ac:chgData name="Weifeng Xu" userId="e7aed605-a3dd-4d5a-a692-a87037af107b" providerId="ADAL" clId="{AA256C9C-DD0A-4A24-AECC-DADA2E819996}" dt="2021-03-04T16:33:19.617" v="8882" actId="700"/>
          <ac:spMkLst>
            <pc:docMk/>
            <pc:sldMk cId="3632309167" sldId="317"/>
            <ac:spMk id="3" creationId="{29BE3B3E-319A-4991-B16F-D928B57F06D8}"/>
          </ac:spMkLst>
        </pc:spChg>
        <pc:spChg chg="add mod">
          <ac:chgData name="Weifeng Xu" userId="e7aed605-a3dd-4d5a-a692-a87037af107b" providerId="ADAL" clId="{AA256C9C-DD0A-4A24-AECC-DADA2E819996}" dt="2021-03-04T16:34:13.476" v="8898" actId="1076"/>
          <ac:spMkLst>
            <pc:docMk/>
            <pc:sldMk cId="3632309167" sldId="317"/>
            <ac:spMk id="6" creationId="{987A5DFC-315F-420A-AA28-A53752DBE547}"/>
          </ac:spMkLst>
        </pc:spChg>
        <pc:picChg chg="add mod">
          <ac:chgData name="Weifeng Xu" userId="e7aed605-a3dd-4d5a-a692-a87037af107b" providerId="ADAL" clId="{AA256C9C-DD0A-4A24-AECC-DADA2E819996}" dt="2021-03-04T16:33:38.931" v="8886" actId="1076"/>
          <ac:picMkLst>
            <pc:docMk/>
            <pc:sldMk cId="3632309167" sldId="317"/>
            <ac:picMk id="2050" creationId="{9785B0E6-A1CB-405D-81A4-013028A62F31}"/>
          </ac:picMkLst>
        </pc:picChg>
      </pc:sldChg>
      <pc:sldChg chg="addSp delSp modSp new mod ord setBg modClrScheme chgLayout">
        <pc:chgData name="Weifeng Xu" userId="e7aed605-a3dd-4d5a-a692-a87037af107b" providerId="ADAL" clId="{AA256C9C-DD0A-4A24-AECC-DADA2E819996}" dt="2021-03-04T20:09:51.053" v="9244" actId="1076"/>
        <pc:sldMkLst>
          <pc:docMk/>
          <pc:sldMk cId="3337387503" sldId="318"/>
        </pc:sldMkLst>
        <pc:spChg chg="mod ord">
          <ac:chgData name="Weifeng Xu" userId="e7aed605-a3dd-4d5a-a692-a87037af107b" providerId="ADAL" clId="{AA256C9C-DD0A-4A24-AECC-DADA2E819996}" dt="2021-03-04T20:06:08.712" v="9214" actId="26606"/>
          <ac:spMkLst>
            <pc:docMk/>
            <pc:sldMk cId="3337387503" sldId="318"/>
            <ac:spMk id="2" creationId="{86863385-441E-4CDB-A324-D740F6B05E36}"/>
          </ac:spMkLst>
        </pc:spChg>
        <pc:spChg chg="add mod ord">
          <ac:chgData name="Weifeng Xu" userId="e7aed605-a3dd-4d5a-a692-a87037af107b" providerId="ADAL" clId="{AA256C9C-DD0A-4A24-AECC-DADA2E819996}" dt="2021-03-04T20:06:08.712" v="9214" actId="26606"/>
          <ac:spMkLst>
            <pc:docMk/>
            <pc:sldMk cId="3337387503" sldId="318"/>
            <ac:spMk id="3" creationId="{DCB33D10-342B-4C24-A670-C8D5256EAC6A}"/>
          </ac:spMkLst>
        </pc:spChg>
        <pc:spChg chg="add mod">
          <ac:chgData name="Weifeng Xu" userId="e7aed605-a3dd-4d5a-a692-a87037af107b" providerId="ADAL" clId="{AA256C9C-DD0A-4A24-AECC-DADA2E819996}" dt="2021-03-04T20:09:51.053" v="9244" actId="1076"/>
          <ac:spMkLst>
            <pc:docMk/>
            <pc:sldMk cId="3337387503" sldId="318"/>
            <ac:spMk id="7" creationId="{ECFEF11C-29AD-4336-9C16-F6BB60DC0A73}"/>
          </ac:spMkLst>
        </pc:spChg>
        <pc:spChg chg="add del">
          <ac:chgData name="Weifeng Xu" userId="e7aed605-a3dd-4d5a-a692-a87037af107b" providerId="ADAL" clId="{AA256C9C-DD0A-4A24-AECC-DADA2E819996}" dt="2021-03-04T19:55:12.808" v="9108" actId="26606"/>
          <ac:spMkLst>
            <pc:docMk/>
            <pc:sldMk cId="3337387503" sldId="318"/>
            <ac:spMk id="10" creationId="{5E39A796-BE83-48B1-B33F-35C4A32AAB57}"/>
          </ac:spMkLst>
        </pc:spChg>
        <pc:spChg chg="add del">
          <ac:chgData name="Weifeng Xu" userId="e7aed605-a3dd-4d5a-a692-a87037af107b" providerId="ADAL" clId="{AA256C9C-DD0A-4A24-AECC-DADA2E819996}" dt="2021-03-04T19:55:12.808" v="9108" actId="26606"/>
          <ac:spMkLst>
            <pc:docMk/>
            <pc:sldMk cId="3337387503" sldId="318"/>
            <ac:spMk id="12" creationId="{72F84B47-E267-4194-8194-831DB7B5547F}"/>
          </ac:spMkLst>
        </pc:spChg>
        <pc:spChg chg="add mod">
          <ac:chgData name="Weifeng Xu" userId="e7aed605-a3dd-4d5a-a692-a87037af107b" providerId="ADAL" clId="{AA256C9C-DD0A-4A24-AECC-DADA2E819996}" dt="2021-03-04T20:06:08.712" v="9214" actId="26606"/>
          <ac:spMkLst>
            <pc:docMk/>
            <pc:sldMk cId="3337387503" sldId="318"/>
            <ac:spMk id="13" creationId="{CB58F741-BA50-40F0-838D-2FD5FF080B77}"/>
          </ac:spMkLst>
        </pc:spChg>
        <pc:spChg chg="add del">
          <ac:chgData name="Weifeng Xu" userId="e7aed605-a3dd-4d5a-a692-a87037af107b" providerId="ADAL" clId="{AA256C9C-DD0A-4A24-AECC-DADA2E819996}" dt="2021-03-04T19:55:12.806" v="9107" actId="26606"/>
          <ac:spMkLst>
            <pc:docMk/>
            <pc:sldMk cId="3337387503" sldId="318"/>
            <ac:spMk id="17" creationId="{577D1452-F0B7-431E-9A24-D3F7103D8510}"/>
          </ac:spMkLst>
        </pc:spChg>
        <pc:spChg chg="add del">
          <ac:chgData name="Weifeng Xu" userId="e7aed605-a3dd-4d5a-a692-a87037af107b" providerId="ADAL" clId="{AA256C9C-DD0A-4A24-AECC-DADA2E819996}" dt="2021-03-04T19:55:12.806" v="9107" actId="26606"/>
          <ac:spMkLst>
            <pc:docMk/>
            <pc:sldMk cId="3337387503" sldId="318"/>
            <ac:spMk id="19" creationId="{A660F4F9-5DF5-4F15-BE6A-CD8648BB1148}"/>
          </ac:spMkLst>
        </pc:spChg>
        <pc:spChg chg="add del">
          <ac:chgData name="Weifeng Xu" userId="e7aed605-a3dd-4d5a-a692-a87037af107b" providerId="ADAL" clId="{AA256C9C-DD0A-4A24-AECC-DADA2E819996}" dt="2021-03-04T20:06:08.712" v="9214" actId="26606"/>
          <ac:spMkLst>
            <pc:docMk/>
            <pc:sldMk cId="3337387503" sldId="318"/>
            <ac:spMk id="21" creationId="{46F7435D-E3DB-47B1-BA61-B00ACC83A9DE}"/>
          </ac:spMkLst>
        </pc:spChg>
        <pc:spChg chg="add del">
          <ac:chgData name="Weifeng Xu" userId="e7aed605-a3dd-4d5a-a692-a87037af107b" providerId="ADAL" clId="{AA256C9C-DD0A-4A24-AECC-DADA2E819996}" dt="2021-03-04T20:06:08.712" v="9214" actId="26606"/>
          <ac:spMkLst>
            <pc:docMk/>
            <pc:sldMk cId="3337387503" sldId="318"/>
            <ac:spMk id="22" creationId="{F263A0B5-F8C4-4116-809F-78A768EA79A6}"/>
          </ac:spMkLst>
        </pc:spChg>
        <pc:spChg chg="add del">
          <ac:chgData name="Weifeng Xu" userId="e7aed605-a3dd-4d5a-a692-a87037af107b" providerId="ADAL" clId="{AA256C9C-DD0A-4A24-AECC-DADA2E819996}" dt="2021-03-04T20:06:08.712" v="9214" actId="26606"/>
          <ac:spMkLst>
            <pc:docMk/>
            <pc:sldMk cId="3337387503" sldId="318"/>
            <ac:spMk id="24" creationId="{1C574E90-1949-4924-B663-AEA13DB7910B}"/>
          </ac:spMkLst>
        </pc:spChg>
        <pc:spChg chg="add del">
          <ac:chgData name="Weifeng Xu" userId="e7aed605-a3dd-4d5a-a692-a87037af107b" providerId="ADAL" clId="{AA256C9C-DD0A-4A24-AECC-DADA2E819996}" dt="2021-03-04T20:06:08.712" v="9214" actId="26606"/>
          <ac:spMkLst>
            <pc:docMk/>
            <pc:sldMk cId="3337387503" sldId="318"/>
            <ac:spMk id="25" creationId="{3CD1EA40-7116-4FCB-9369-70F29FAA91EC}"/>
          </ac:spMkLst>
        </pc:spChg>
        <pc:spChg chg="add del">
          <ac:chgData name="Weifeng Xu" userId="e7aed605-a3dd-4d5a-a692-a87037af107b" providerId="ADAL" clId="{AA256C9C-DD0A-4A24-AECC-DADA2E819996}" dt="2021-03-04T20:05:58.799" v="9212" actId="26606"/>
          <ac:spMkLst>
            <pc:docMk/>
            <pc:sldMk cId="3337387503" sldId="318"/>
            <ac:spMk id="27" creationId="{787900AF-3ED0-4C02-A309-3984EBBD202C}"/>
          </ac:spMkLst>
        </pc:spChg>
        <pc:spChg chg="add del">
          <ac:chgData name="Weifeng Xu" userId="e7aed605-a3dd-4d5a-a692-a87037af107b" providerId="ADAL" clId="{AA256C9C-DD0A-4A24-AECC-DADA2E819996}" dt="2021-03-04T20:05:58.799" v="9212" actId="26606"/>
          <ac:spMkLst>
            <pc:docMk/>
            <pc:sldMk cId="3337387503" sldId="318"/>
            <ac:spMk id="29" creationId="{8DEDEE5C-3126-4336-A7D4-9277AF5A04B4}"/>
          </ac:spMkLst>
        </pc:spChg>
        <pc:spChg chg="add del">
          <ac:chgData name="Weifeng Xu" userId="e7aed605-a3dd-4d5a-a692-a87037af107b" providerId="ADAL" clId="{AA256C9C-DD0A-4A24-AECC-DADA2E819996}" dt="2021-03-04T20:06:08.712" v="9214" actId="26606"/>
          <ac:spMkLst>
            <pc:docMk/>
            <pc:sldMk cId="3337387503" sldId="318"/>
            <ac:spMk id="31" creationId="{D9F5512A-48E1-4C07-B75E-3CCC517B6804}"/>
          </ac:spMkLst>
        </pc:spChg>
        <pc:spChg chg="add del">
          <ac:chgData name="Weifeng Xu" userId="e7aed605-a3dd-4d5a-a692-a87037af107b" providerId="ADAL" clId="{AA256C9C-DD0A-4A24-AECC-DADA2E819996}" dt="2021-03-04T20:06:08.712" v="9214" actId="26606"/>
          <ac:spMkLst>
            <pc:docMk/>
            <pc:sldMk cId="3337387503" sldId="318"/>
            <ac:spMk id="55" creationId="{A5271697-90F1-4A23-8EF2-0179F2EAFACB}"/>
          </ac:spMkLst>
        </pc:spChg>
        <pc:grpChg chg="add del">
          <ac:chgData name="Weifeng Xu" userId="e7aed605-a3dd-4d5a-a692-a87037af107b" providerId="ADAL" clId="{AA256C9C-DD0A-4A24-AECC-DADA2E819996}" dt="2021-03-04T20:06:08.712" v="9214" actId="26606"/>
          <ac:grpSpMkLst>
            <pc:docMk/>
            <pc:sldMk cId="3337387503" sldId="318"/>
            <ac:grpSpMk id="33" creationId="{9CF1CD8B-D430-49E7-8630-84152C414EAC}"/>
          </ac:grpSpMkLst>
        </pc:grpChg>
        <pc:picChg chg="add mod">
          <ac:chgData name="Weifeng Xu" userId="e7aed605-a3dd-4d5a-a692-a87037af107b" providerId="ADAL" clId="{AA256C9C-DD0A-4A24-AECC-DADA2E819996}" dt="2021-03-04T20:06:08.712" v="9214" actId="26606"/>
          <ac:picMkLst>
            <pc:docMk/>
            <pc:sldMk cId="3337387503" sldId="318"/>
            <ac:picMk id="5" creationId="{BCACFC6F-0EC3-45FC-AA4F-35BE7318AF98}"/>
          </ac:picMkLst>
        </pc:picChg>
      </pc:sldChg>
      <pc:sldChg chg="addSp delSp modSp new mod modClrScheme chgLayout modNotesTx">
        <pc:chgData name="Weifeng Xu" userId="e7aed605-a3dd-4d5a-a692-a87037af107b" providerId="ADAL" clId="{AA256C9C-DD0A-4A24-AECC-DADA2E819996}" dt="2021-03-04T20:02:26.656" v="9210" actId="5793"/>
        <pc:sldMkLst>
          <pc:docMk/>
          <pc:sldMk cId="2446382234" sldId="319"/>
        </pc:sldMkLst>
        <pc:spChg chg="del">
          <ac:chgData name="Weifeng Xu" userId="e7aed605-a3dd-4d5a-a692-a87037af107b" providerId="ADAL" clId="{AA256C9C-DD0A-4A24-AECC-DADA2E819996}" dt="2021-03-04T19:58:55.256" v="9167" actId="700"/>
          <ac:spMkLst>
            <pc:docMk/>
            <pc:sldMk cId="2446382234" sldId="319"/>
            <ac:spMk id="2" creationId="{B3A1CC81-48E9-4320-AC27-BD831670174F}"/>
          </ac:spMkLst>
        </pc:spChg>
        <pc:spChg chg="del">
          <ac:chgData name="Weifeng Xu" userId="e7aed605-a3dd-4d5a-a692-a87037af107b" providerId="ADAL" clId="{AA256C9C-DD0A-4A24-AECC-DADA2E819996}" dt="2021-03-04T19:58:55.256" v="9167" actId="700"/>
          <ac:spMkLst>
            <pc:docMk/>
            <pc:sldMk cId="2446382234" sldId="319"/>
            <ac:spMk id="3" creationId="{C70B6553-6E87-46CA-9834-EC7AC2635A49}"/>
          </ac:spMkLst>
        </pc:spChg>
        <pc:spChg chg="add mod">
          <ac:chgData name="Weifeng Xu" userId="e7aed605-a3dd-4d5a-a692-a87037af107b" providerId="ADAL" clId="{AA256C9C-DD0A-4A24-AECC-DADA2E819996}" dt="2021-03-04T20:02:26.656" v="9210" actId="5793"/>
          <ac:spMkLst>
            <pc:docMk/>
            <pc:sldMk cId="2446382234" sldId="319"/>
            <ac:spMk id="5" creationId="{30F094FB-F93E-4D74-8CDE-BD9580E4F361}"/>
          </ac:spMkLst>
        </pc:spChg>
      </pc:sldChg>
      <pc:sldChg chg="addSp modSp new mod modNotesTx">
        <pc:chgData name="Weifeng Xu" userId="e7aed605-a3dd-4d5a-a692-a87037af107b" providerId="ADAL" clId="{AA256C9C-DD0A-4A24-AECC-DADA2E819996}" dt="2021-03-06T00:50:45.150" v="10627" actId="20577"/>
        <pc:sldMkLst>
          <pc:docMk/>
          <pc:sldMk cId="3877897741" sldId="320"/>
        </pc:sldMkLst>
        <pc:spChg chg="mod">
          <ac:chgData name="Weifeng Xu" userId="e7aed605-a3dd-4d5a-a692-a87037af107b" providerId="ADAL" clId="{AA256C9C-DD0A-4A24-AECC-DADA2E819996}" dt="2021-03-05T14:59:23.110" v="9863" actId="6549"/>
          <ac:spMkLst>
            <pc:docMk/>
            <pc:sldMk cId="3877897741" sldId="320"/>
            <ac:spMk id="2" creationId="{FC30C3BE-177E-44E4-B985-89413303236B}"/>
          </ac:spMkLst>
        </pc:spChg>
        <pc:spChg chg="mod">
          <ac:chgData name="Weifeng Xu" userId="e7aed605-a3dd-4d5a-a692-a87037af107b" providerId="ADAL" clId="{AA256C9C-DD0A-4A24-AECC-DADA2E819996}" dt="2021-03-06T00:50:45.150" v="10627" actId="20577"/>
          <ac:spMkLst>
            <pc:docMk/>
            <pc:sldMk cId="3877897741" sldId="320"/>
            <ac:spMk id="3" creationId="{E8CFAC1E-B668-4786-B986-A34B2682167E}"/>
          </ac:spMkLst>
        </pc:spChg>
        <pc:spChg chg="add mod">
          <ac:chgData name="Weifeng Xu" userId="e7aed605-a3dd-4d5a-a692-a87037af107b" providerId="ADAL" clId="{AA256C9C-DD0A-4A24-AECC-DADA2E819996}" dt="2021-03-04T22:12:01.478" v="9717" actId="1076"/>
          <ac:spMkLst>
            <pc:docMk/>
            <pc:sldMk cId="3877897741" sldId="320"/>
            <ac:spMk id="5" creationId="{18D857D7-5551-4ECC-9C27-E5E73A583D7F}"/>
          </ac:spMkLst>
        </pc:spChg>
      </pc:sldChg>
      <pc:sldChg chg="addSp delSp modSp new mod modClrScheme chgLayout modNotesTx">
        <pc:chgData name="Weifeng Xu" userId="e7aed605-a3dd-4d5a-a692-a87037af107b" providerId="ADAL" clId="{AA256C9C-DD0A-4A24-AECC-DADA2E819996}" dt="2021-03-06T00:50:35.757" v="10621" actId="207"/>
        <pc:sldMkLst>
          <pc:docMk/>
          <pc:sldMk cId="926804527" sldId="321"/>
        </pc:sldMkLst>
        <pc:spChg chg="del">
          <ac:chgData name="Weifeng Xu" userId="e7aed605-a3dd-4d5a-a692-a87037af107b" providerId="ADAL" clId="{AA256C9C-DD0A-4A24-AECC-DADA2E819996}" dt="2021-03-05T15:01:02.745" v="9865" actId="700"/>
          <ac:spMkLst>
            <pc:docMk/>
            <pc:sldMk cId="926804527" sldId="321"/>
            <ac:spMk id="2" creationId="{E7D7F251-2AD4-4188-ADC2-602D9FA513B4}"/>
          </ac:spMkLst>
        </pc:spChg>
        <pc:spChg chg="del">
          <ac:chgData name="Weifeng Xu" userId="e7aed605-a3dd-4d5a-a692-a87037af107b" providerId="ADAL" clId="{AA256C9C-DD0A-4A24-AECC-DADA2E819996}" dt="2021-03-05T15:01:02.745" v="9865" actId="700"/>
          <ac:spMkLst>
            <pc:docMk/>
            <pc:sldMk cId="926804527" sldId="321"/>
            <ac:spMk id="3" creationId="{8AC74C73-C79E-42DF-85A8-704474E9F9D0}"/>
          </ac:spMkLst>
        </pc:spChg>
        <pc:spChg chg="add mod">
          <ac:chgData name="Weifeng Xu" userId="e7aed605-a3dd-4d5a-a692-a87037af107b" providerId="ADAL" clId="{AA256C9C-DD0A-4A24-AECC-DADA2E819996}" dt="2021-03-06T00:50:35.757" v="10621" actId="207"/>
          <ac:spMkLst>
            <pc:docMk/>
            <pc:sldMk cId="926804527" sldId="321"/>
            <ac:spMk id="10" creationId="{DF78FD88-9210-403C-BDF5-0F199A8A0056}"/>
          </ac:spMkLst>
        </pc:spChg>
        <pc:spChg chg="add mod">
          <ac:chgData name="Weifeng Xu" userId="e7aed605-a3dd-4d5a-a692-a87037af107b" providerId="ADAL" clId="{AA256C9C-DD0A-4A24-AECC-DADA2E819996}" dt="2021-03-05T19:46:20.855" v="10018" actId="114"/>
          <ac:spMkLst>
            <pc:docMk/>
            <pc:sldMk cId="926804527" sldId="321"/>
            <ac:spMk id="14" creationId="{A37ECA0B-3964-4365-BD61-2E3FBC9BFC02}"/>
          </ac:spMkLst>
        </pc:spChg>
        <pc:picChg chg="add mod">
          <ac:chgData name="Weifeng Xu" userId="e7aed605-a3dd-4d5a-a692-a87037af107b" providerId="ADAL" clId="{AA256C9C-DD0A-4A24-AECC-DADA2E819996}" dt="2021-03-05T19:32:56.317" v="9882" actId="1076"/>
          <ac:picMkLst>
            <pc:docMk/>
            <pc:sldMk cId="926804527" sldId="321"/>
            <ac:picMk id="3" creationId="{C4FFFF74-2B81-41AD-8B03-C7FE75BACBF8}"/>
          </ac:picMkLst>
        </pc:picChg>
        <pc:picChg chg="add mod">
          <ac:chgData name="Weifeng Xu" userId="e7aed605-a3dd-4d5a-a692-a87037af107b" providerId="ADAL" clId="{AA256C9C-DD0A-4A24-AECC-DADA2E819996}" dt="2021-03-05T19:32:51.697" v="9880" actId="1076"/>
          <ac:picMkLst>
            <pc:docMk/>
            <pc:sldMk cId="926804527" sldId="321"/>
            <ac:picMk id="5" creationId="{0843C77F-46AB-4792-BF43-CDE0B0F1631C}"/>
          </ac:picMkLst>
        </pc:picChg>
        <pc:picChg chg="add mod">
          <ac:chgData name="Weifeng Xu" userId="e7aed605-a3dd-4d5a-a692-a87037af107b" providerId="ADAL" clId="{AA256C9C-DD0A-4A24-AECC-DADA2E819996}" dt="2021-03-05T19:33:28.409" v="9887" actId="1440"/>
          <ac:picMkLst>
            <pc:docMk/>
            <pc:sldMk cId="926804527" sldId="321"/>
            <ac:picMk id="9" creationId="{22BFF30B-6415-4856-BC8B-7694701BD1C0}"/>
          </ac:picMkLst>
        </pc:picChg>
        <pc:cxnChg chg="add mod">
          <ac:chgData name="Weifeng Xu" userId="e7aed605-a3dd-4d5a-a692-a87037af107b" providerId="ADAL" clId="{AA256C9C-DD0A-4A24-AECC-DADA2E819996}" dt="2021-03-05T19:32:59.133" v="9883" actId="14100"/>
          <ac:cxnSpMkLst>
            <pc:docMk/>
            <pc:sldMk cId="926804527" sldId="321"/>
            <ac:cxnSpMk id="6" creationId="{EA176E25-4E03-4FD9-8A02-A1E9B1FB567D}"/>
          </ac:cxnSpMkLst>
        </pc:cxnChg>
        <pc:cxnChg chg="add mod">
          <ac:chgData name="Weifeng Xu" userId="e7aed605-a3dd-4d5a-a692-a87037af107b" providerId="ADAL" clId="{AA256C9C-DD0A-4A24-AECC-DADA2E819996}" dt="2021-03-05T19:33:41.835" v="9890" actId="14100"/>
          <ac:cxnSpMkLst>
            <pc:docMk/>
            <pc:sldMk cId="926804527" sldId="321"/>
            <ac:cxnSpMk id="12" creationId="{ACD10356-51A3-469B-8C8F-88817F502E8E}"/>
          </ac:cxnSpMkLst>
        </pc:cxnChg>
      </pc:sldChg>
      <pc:sldChg chg="addSp modSp new mod modNotesTx">
        <pc:chgData name="Weifeng Xu" userId="e7aed605-a3dd-4d5a-a692-a87037af107b" providerId="ADAL" clId="{AA256C9C-DD0A-4A24-AECC-DADA2E819996}" dt="2021-03-05T19:56:00.535" v="10087" actId="1076"/>
        <pc:sldMkLst>
          <pc:docMk/>
          <pc:sldMk cId="3506800452" sldId="322"/>
        </pc:sldMkLst>
        <pc:spChg chg="add mod">
          <ac:chgData name="Weifeng Xu" userId="e7aed605-a3dd-4d5a-a692-a87037af107b" providerId="ADAL" clId="{AA256C9C-DD0A-4A24-AECC-DADA2E819996}" dt="2021-03-05T19:56:00.535" v="10087" actId="1076"/>
          <ac:spMkLst>
            <pc:docMk/>
            <pc:sldMk cId="3506800452" sldId="322"/>
            <ac:spMk id="4" creationId="{576AF58F-0844-4457-840F-0BC01EBB4A8F}"/>
          </ac:spMkLst>
        </pc:spChg>
        <pc:picChg chg="add mod">
          <ac:chgData name="Weifeng Xu" userId="e7aed605-a3dd-4d5a-a692-a87037af107b" providerId="ADAL" clId="{AA256C9C-DD0A-4A24-AECC-DADA2E819996}" dt="2021-03-05T19:55:20.697" v="10026" actId="1076"/>
          <ac:picMkLst>
            <pc:docMk/>
            <pc:sldMk cId="3506800452" sldId="322"/>
            <ac:picMk id="3" creationId="{67810B44-2F80-4642-AB22-57FF22D26696}"/>
          </ac:picMkLst>
        </pc:picChg>
      </pc:sldChg>
      <pc:sldChg chg="addSp delSp modSp new mod setBg modClrScheme setClrOvrMap chgLayout">
        <pc:chgData name="Weifeng Xu" userId="e7aed605-a3dd-4d5a-a692-a87037af107b" providerId="ADAL" clId="{AA256C9C-DD0A-4A24-AECC-DADA2E819996}" dt="2021-03-05T20:35:18.409" v="10151" actId="20577"/>
        <pc:sldMkLst>
          <pc:docMk/>
          <pc:sldMk cId="1212472519" sldId="323"/>
        </pc:sldMkLst>
        <pc:spChg chg="del mod ord">
          <ac:chgData name="Weifeng Xu" userId="e7aed605-a3dd-4d5a-a692-a87037af107b" providerId="ADAL" clId="{AA256C9C-DD0A-4A24-AECC-DADA2E819996}" dt="2021-03-05T20:27:44.242" v="10089" actId="700"/>
          <ac:spMkLst>
            <pc:docMk/>
            <pc:sldMk cId="1212472519" sldId="323"/>
            <ac:spMk id="2" creationId="{66ADCCB0-EDF7-47D1-BEB5-8274C636AB5C}"/>
          </ac:spMkLst>
        </pc:spChg>
        <pc:spChg chg="del mod ord">
          <ac:chgData name="Weifeng Xu" userId="e7aed605-a3dd-4d5a-a692-a87037af107b" providerId="ADAL" clId="{AA256C9C-DD0A-4A24-AECC-DADA2E819996}" dt="2021-03-05T20:27:44.242" v="10089" actId="700"/>
          <ac:spMkLst>
            <pc:docMk/>
            <pc:sldMk cId="1212472519" sldId="323"/>
            <ac:spMk id="3" creationId="{C9F62FA0-1240-4C90-A641-B2AC6BB1EB0B}"/>
          </ac:spMkLst>
        </pc:spChg>
        <pc:spChg chg="add mod ord">
          <ac:chgData name="Weifeng Xu" userId="e7aed605-a3dd-4d5a-a692-a87037af107b" providerId="ADAL" clId="{AA256C9C-DD0A-4A24-AECC-DADA2E819996}" dt="2021-03-05T20:34:57.270" v="10145" actId="26606"/>
          <ac:spMkLst>
            <pc:docMk/>
            <pc:sldMk cId="1212472519" sldId="323"/>
            <ac:spMk id="4" creationId="{9B715B9B-7239-42B1-8017-A362CB67A0E5}"/>
          </ac:spMkLst>
        </pc:spChg>
        <pc:spChg chg="add mod ord">
          <ac:chgData name="Weifeng Xu" userId="e7aed605-a3dd-4d5a-a692-a87037af107b" providerId="ADAL" clId="{AA256C9C-DD0A-4A24-AECC-DADA2E819996}" dt="2021-03-05T20:35:18.409" v="10151" actId="20577"/>
          <ac:spMkLst>
            <pc:docMk/>
            <pc:sldMk cId="1212472519" sldId="323"/>
            <ac:spMk id="5" creationId="{4609788C-24F7-4964-86DD-634A2D22FBE5}"/>
          </ac:spMkLst>
        </pc:spChg>
        <pc:spChg chg="add">
          <ac:chgData name="Weifeng Xu" userId="e7aed605-a3dd-4d5a-a692-a87037af107b" providerId="ADAL" clId="{AA256C9C-DD0A-4A24-AECC-DADA2E819996}" dt="2021-03-05T20:34:57.270" v="10145" actId="26606"/>
          <ac:spMkLst>
            <pc:docMk/>
            <pc:sldMk cId="1212472519" sldId="323"/>
            <ac:spMk id="11" creationId="{F2B38F72-8FC4-4001-8C67-FA6B86DEC767}"/>
          </ac:spMkLst>
        </pc:spChg>
        <pc:picChg chg="add mod">
          <ac:chgData name="Weifeng Xu" userId="e7aed605-a3dd-4d5a-a692-a87037af107b" providerId="ADAL" clId="{AA256C9C-DD0A-4A24-AECC-DADA2E819996}" dt="2021-03-05T20:34:57.270" v="10145" actId="26606"/>
          <ac:picMkLst>
            <pc:docMk/>
            <pc:sldMk cId="1212472519" sldId="323"/>
            <ac:picMk id="6" creationId="{988FD205-89C1-4EB1-B374-0619857D2DE7}"/>
          </ac:picMkLst>
        </pc:picChg>
      </pc:sldChg>
      <pc:sldChg chg="addSp delSp modSp add mod">
        <pc:chgData name="Weifeng Xu" userId="e7aed605-a3dd-4d5a-a692-a87037af107b" providerId="ADAL" clId="{AA256C9C-DD0A-4A24-AECC-DADA2E819996}" dt="2021-03-05T21:11:48.534" v="10307" actId="1076"/>
        <pc:sldMkLst>
          <pc:docMk/>
          <pc:sldMk cId="1474958626" sldId="324"/>
        </pc:sldMkLst>
        <pc:spChg chg="mod">
          <ac:chgData name="Weifeng Xu" userId="e7aed605-a3dd-4d5a-a692-a87037af107b" providerId="ADAL" clId="{AA256C9C-DD0A-4A24-AECC-DADA2E819996}" dt="2021-03-05T21:04:00.509" v="10233" actId="20577"/>
          <ac:spMkLst>
            <pc:docMk/>
            <pc:sldMk cId="1474958626" sldId="324"/>
            <ac:spMk id="2" creationId="{CBEE1C5B-C062-438C-A521-260C194F415F}"/>
          </ac:spMkLst>
        </pc:spChg>
        <pc:spChg chg="mod">
          <ac:chgData name="Weifeng Xu" userId="e7aed605-a3dd-4d5a-a692-a87037af107b" providerId="ADAL" clId="{AA256C9C-DD0A-4A24-AECC-DADA2E819996}" dt="2021-03-05T21:11:47.079" v="10306" actId="14100"/>
          <ac:spMkLst>
            <pc:docMk/>
            <pc:sldMk cId="1474958626" sldId="324"/>
            <ac:spMk id="4" creationId="{801A7380-951B-4617-9F33-2B2F70105770}"/>
          </ac:spMkLst>
        </pc:spChg>
        <pc:spChg chg="add">
          <ac:chgData name="Weifeng Xu" userId="e7aed605-a3dd-4d5a-a692-a87037af107b" providerId="ADAL" clId="{AA256C9C-DD0A-4A24-AECC-DADA2E819996}" dt="2021-03-05T21:04:14.500" v="10236"/>
          <ac:spMkLst>
            <pc:docMk/>
            <pc:sldMk cId="1474958626" sldId="324"/>
            <ac:spMk id="5" creationId="{D38FFF3B-9F32-4459-BBBB-016ACA3C1C41}"/>
          </ac:spMkLst>
        </pc:spChg>
        <pc:picChg chg="del">
          <ac:chgData name="Weifeng Xu" userId="e7aed605-a3dd-4d5a-a692-a87037af107b" providerId="ADAL" clId="{AA256C9C-DD0A-4A24-AECC-DADA2E819996}" dt="2021-03-05T21:04:13.548" v="10235" actId="478"/>
          <ac:picMkLst>
            <pc:docMk/>
            <pc:sldMk cId="1474958626" sldId="324"/>
            <ac:picMk id="3" creationId="{1E22D123-496D-42EB-9A6B-91D499E601E7}"/>
          </ac:picMkLst>
        </pc:picChg>
        <pc:picChg chg="add mod modCrop">
          <ac:chgData name="Weifeng Xu" userId="e7aed605-a3dd-4d5a-a692-a87037af107b" providerId="ADAL" clId="{AA256C9C-DD0A-4A24-AECC-DADA2E819996}" dt="2021-03-05T21:11:48.534" v="10307" actId="1076"/>
          <ac:picMkLst>
            <pc:docMk/>
            <pc:sldMk cId="1474958626" sldId="324"/>
            <ac:picMk id="6" creationId="{A5C05038-CDE9-469E-A558-0F12E19A9A54}"/>
          </ac:picMkLst>
        </pc:picChg>
      </pc:sldChg>
      <pc:sldChg chg="addSp delSp modSp new mod modClrScheme chgLayout">
        <pc:chgData name="Weifeng Xu" userId="e7aed605-a3dd-4d5a-a692-a87037af107b" providerId="ADAL" clId="{AA256C9C-DD0A-4A24-AECC-DADA2E819996}" dt="2021-03-05T21:18:43.715" v="10341" actId="20577"/>
        <pc:sldMkLst>
          <pc:docMk/>
          <pc:sldMk cId="953707264" sldId="325"/>
        </pc:sldMkLst>
        <pc:spChg chg="del">
          <ac:chgData name="Weifeng Xu" userId="e7aed605-a3dd-4d5a-a692-a87037af107b" providerId="ADAL" clId="{AA256C9C-DD0A-4A24-AECC-DADA2E819996}" dt="2021-03-05T21:13:30.423" v="10309" actId="700"/>
          <ac:spMkLst>
            <pc:docMk/>
            <pc:sldMk cId="953707264" sldId="325"/>
            <ac:spMk id="2" creationId="{D13A6155-8B44-4C04-83F7-7DE6351F3D0E}"/>
          </ac:spMkLst>
        </pc:spChg>
        <pc:spChg chg="del">
          <ac:chgData name="Weifeng Xu" userId="e7aed605-a3dd-4d5a-a692-a87037af107b" providerId="ADAL" clId="{AA256C9C-DD0A-4A24-AECC-DADA2E819996}" dt="2021-03-05T21:13:30.423" v="10309" actId="700"/>
          <ac:spMkLst>
            <pc:docMk/>
            <pc:sldMk cId="953707264" sldId="325"/>
            <ac:spMk id="3" creationId="{51113B5B-F038-49A1-8204-0CC9FAF3B179}"/>
          </ac:spMkLst>
        </pc:spChg>
        <pc:spChg chg="add mod">
          <ac:chgData name="Weifeng Xu" userId="e7aed605-a3dd-4d5a-a692-a87037af107b" providerId="ADAL" clId="{AA256C9C-DD0A-4A24-AECC-DADA2E819996}" dt="2021-03-05T21:18:43.715" v="10341" actId="20577"/>
          <ac:spMkLst>
            <pc:docMk/>
            <pc:sldMk cId="953707264" sldId="325"/>
            <ac:spMk id="5" creationId="{23BA6565-A1B4-49B3-BE2B-068F91720F96}"/>
          </ac:spMkLst>
        </pc:spChg>
        <pc:picChg chg="add mod">
          <ac:chgData name="Weifeng Xu" userId="e7aed605-a3dd-4d5a-a692-a87037af107b" providerId="ADAL" clId="{AA256C9C-DD0A-4A24-AECC-DADA2E819996}" dt="2021-03-05T21:14:58.225" v="10326" actId="1076"/>
          <ac:picMkLst>
            <pc:docMk/>
            <pc:sldMk cId="953707264" sldId="325"/>
            <ac:picMk id="6" creationId="{8934BDF7-B0FB-4D70-93B4-F0035CD58B17}"/>
          </ac:picMkLst>
        </pc:picChg>
      </pc:sldChg>
      <pc:sldChg chg="addSp modSp add mod">
        <pc:chgData name="Weifeng Xu" userId="e7aed605-a3dd-4d5a-a692-a87037af107b" providerId="ADAL" clId="{AA256C9C-DD0A-4A24-AECC-DADA2E819996}" dt="2021-03-05T21:21:44.231" v="10357" actId="6549"/>
        <pc:sldMkLst>
          <pc:docMk/>
          <pc:sldMk cId="4066713324" sldId="326"/>
        </pc:sldMkLst>
        <pc:spChg chg="mod">
          <ac:chgData name="Weifeng Xu" userId="e7aed605-a3dd-4d5a-a692-a87037af107b" providerId="ADAL" clId="{AA256C9C-DD0A-4A24-AECC-DADA2E819996}" dt="2021-03-05T21:21:44.231" v="10357" actId="6549"/>
          <ac:spMkLst>
            <pc:docMk/>
            <pc:sldMk cId="4066713324" sldId="326"/>
            <ac:spMk id="5" creationId="{23BA6565-A1B4-49B3-BE2B-068F91720F96}"/>
          </ac:spMkLst>
        </pc:spChg>
        <pc:picChg chg="add mod">
          <ac:chgData name="Weifeng Xu" userId="e7aed605-a3dd-4d5a-a692-a87037af107b" providerId="ADAL" clId="{AA256C9C-DD0A-4A24-AECC-DADA2E819996}" dt="2021-03-05T21:19:32.301" v="10348"/>
          <ac:picMkLst>
            <pc:docMk/>
            <pc:sldMk cId="4066713324" sldId="326"/>
            <ac:picMk id="3" creationId="{C1DB87E2-0501-4C57-A1C7-366AF9D85153}"/>
          </ac:picMkLst>
        </pc:picChg>
      </pc:sldChg>
      <pc:sldChg chg="addSp modSp add mod">
        <pc:chgData name="Weifeng Xu" userId="e7aed605-a3dd-4d5a-a692-a87037af107b" providerId="ADAL" clId="{AA256C9C-DD0A-4A24-AECC-DADA2E819996}" dt="2021-03-05T21:46:05.551" v="10469" actId="1076"/>
        <pc:sldMkLst>
          <pc:docMk/>
          <pc:sldMk cId="1895418146" sldId="327"/>
        </pc:sldMkLst>
        <pc:spChg chg="mod">
          <ac:chgData name="Weifeng Xu" userId="e7aed605-a3dd-4d5a-a692-a87037af107b" providerId="ADAL" clId="{AA256C9C-DD0A-4A24-AECC-DADA2E819996}" dt="2021-03-05T21:29:22.397" v="10419" actId="20577"/>
          <ac:spMkLst>
            <pc:docMk/>
            <pc:sldMk cId="1895418146" sldId="327"/>
            <ac:spMk id="2" creationId="{6CFC5950-2F37-4EAE-849B-34486101B6CD}"/>
          </ac:spMkLst>
        </pc:spChg>
        <pc:spChg chg="mod">
          <ac:chgData name="Weifeng Xu" userId="e7aed605-a3dd-4d5a-a692-a87037af107b" providerId="ADAL" clId="{AA256C9C-DD0A-4A24-AECC-DADA2E819996}" dt="2021-03-05T21:45:00.707" v="10464" actId="27636"/>
          <ac:spMkLst>
            <pc:docMk/>
            <pc:sldMk cId="1895418146" sldId="327"/>
            <ac:spMk id="3" creationId="{B135DCB7-DD4E-4793-B040-EBB15CD7ED85}"/>
          </ac:spMkLst>
        </pc:spChg>
        <pc:spChg chg="mod">
          <ac:chgData name="Weifeng Xu" userId="e7aed605-a3dd-4d5a-a692-a87037af107b" providerId="ADAL" clId="{AA256C9C-DD0A-4A24-AECC-DADA2E819996}" dt="2021-03-05T21:44:52.926" v="10460" actId="1076"/>
          <ac:spMkLst>
            <pc:docMk/>
            <pc:sldMk cId="1895418146" sldId="327"/>
            <ac:spMk id="6" creationId="{AA7022F6-8235-429C-BEB9-6A6775AD4ACF}"/>
          </ac:spMkLst>
        </pc:spChg>
        <pc:picChg chg="add mod modCrop">
          <ac:chgData name="Weifeng Xu" userId="e7aed605-a3dd-4d5a-a692-a87037af107b" providerId="ADAL" clId="{AA256C9C-DD0A-4A24-AECC-DADA2E819996}" dt="2021-03-05T21:46:05.551" v="10469" actId="1076"/>
          <ac:picMkLst>
            <pc:docMk/>
            <pc:sldMk cId="1895418146" sldId="327"/>
            <ac:picMk id="4" creationId="{7E748CF1-54B4-49BD-B42A-6CED055FE337}"/>
          </ac:picMkLst>
        </pc:picChg>
      </pc:sldChg>
      <pc:sldChg chg="add del">
        <pc:chgData name="Weifeng Xu" userId="e7aed605-a3dd-4d5a-a692-a87037af107b" providerId="ADAL" clId="{AA256C9C-DD0A-4A24-AECC-DADA2E819996}" dt="2021-03-05T21:14:24.595" v="10320"/>
        <pc:sldMkLst>
          <pc:docMk/>
          <pc:sldMk cId="3544567058" sldId="327"/>
        </pc:sldMkLst>
      </pc:sldChg>
      <pc:sldChg chg="delSp modSp add mod">
        <pc:chgData name="Weifeng Xu" userId="e7aed605-a3dd-4d5a-a692-a87037af107b" providerId="ADAL" clId="{AA256C9C-DD0A-4A24-AECC-DADA2E819996}" dt="2021-03-05T22:17:35.143" v="10563" actId="20577"/>
        <pc:sldMkLst>
          <pc:docMk/>
          <pc:sldMk cId="1077324671" sldId="328"/>
        </pc:sldMkLst>
        <pc:spChg chg="mod">
          <ac:chgData name="Weifeng Xu" userId="e7aed605-a3dd-4d5a-a692-a87037af107b" providerId="ADAL" clId="{AA256C9C-DD0A-4A24-AECC-DADA2E819996}" dt="2021-03-05T22:17:23.680" v="10561" actId="20577"/>
          <ac:spMkLst>
            <pc:docMk/>
            <pc:sldMk cId="1077324671" sldId="328"/>
            <ac:spMk id="2" creationId="{6CFC5950-2F37-4EAE-849B-34486101B6CD}"/>
          </ac:spMkLst>
        </pc:spChg>
        <pc:spChg chg="mod">
          <ac:chgData name="Weifeng Xu" userId="e7aed605-a3dd-4d5a-a692-a87037af107b" providerId="ADAL" clId="{AA256C9C-DD0A-4A24-AECC-DADA2E819996}" dt="2021-03-05T22:17:35.143" v="10563" actId="20577"/>
          <ac:spMkLst>
            <pc:docMk/>
            <pc:sldMk cId="1077324671" sldId="328"/>
            <ac:spMk id="3" creationId="{B135DCB7-DD4E-4793-B040-EBB15CD7ED85}"/>
          </ac:spMkLst>
        </pc:spChg>
        <pc:picChg chg="del">
          <ac:chgData name="Weifeng Xu" userId="e7aed605-a3dd-4d5a-a692-a87037af107b" providerId="ADAL" clId="{AA256C9C-DD0A-4A24-AECC-DADA2E819996}" dt="2021-03-05T22:14:09.540" v="10531" actId="478"/>
          <ac:picMkLst>
            <pc:docMk/>
            <pc:sldMk cId="1077324671" sldId="328"/>
            <ac:picMk id="4" creationId="{0491EB55-8A6B-4F58-A966-14E89C8B38E4}"/>
          </ac:picMkLst>
        </pc:picChg>
      </pc:sldChg>
      <pc:sldChg chg="addSp modSp new mod ord">
        <pc:chgData name="Weifeng Xu" userId="e7aed605-a3dd-4d5a-a692-a87037af107b" providerId="ADAL" clId="{AA256C9C-DD0A-4A24-AECC-DADA2E819996}" dt="2021-03-06T00:07:30.807" v="10565" actId="114"/>
        <pc:sldMkLst>
          <pc:docMk/>
          <pc:sldMk cId="4060086368" sldId="329"/>
        </pc:sldMkLst>
        <pc:spChg chg="mod">
          <ac:chgData name="Weifeng Xu" userId="e7aed605-a3dd-4d5a-a692-a87037af107b" providerId="ADAL" clId="{AA256C9C-DD0A-4A24-AECC-DADA2E819996}" dt="2021-03-05T22:07:03.469" v="10477" actId="20577"/>
          <ac:spMkLst>
            <pc:docMk/>
            <pc:sldMk cId="4060086368" sldId="329"/>
            <ac:spMk id="2" creationId="{40242B16-19A7-4A28-8F72-2EE3FDC2D37B}"/>
          </ac:spMkLst>
        </pc:spChg>
        <pc:spChg chg="mod">
          <ac:chgData name="Weifeng Xu" userId="e7aed605-a3dd-4d5a-a692-a87037af107b" providerId="ADAL" clId="{AA256C9C-DD0A-4A24-AECC-DADA2E819996}" dt="2021-03-06T00:07:30.807" v="10565" actId="114"/>
          <ac:spMkLst>
            <pc:docMk/>
            <pc:sldMk cId="4060086368" sldId="329"/>
            <ac:spMk id="3" creationId="{680AF3C0-45D7-400B-B1B3-9C3534E78B11}"/>
          </ac:spMkLst>
        </pc:spChg>
        <pc:picChg chg="add mod modCrop">
          <ac:chgData name="Weifeng Xu" userId="e7aed605-a3dd-4d5a-a692-a87037af107b" providerId="ADAL" clId="{AA256C9C-DD0A-4A24-AECC-DADA2E819996}" dt="2021-03-05T22:08:17.713" v="10490" actId="14100"/>
          <ac:picMkLst>
            <pc:docMk/>
            <pc:sldMk cId="4060086368" sldId="329"/>
            <ac:picMk id="4" creationId="{AE5079BD-356F-486C-9503-8969EDBB3066}"/>
          </ac:picMkLst>
        </pc:picChg>
      </pc:sldChg>
      <pc:sldChg chg="new del">
        <pc:chgData name="Weifeng Xu" userId="e7aed605-a3dd-4d5a-a692-a87037af107b" providerId="ADAL" clId="{AA256C9C-DD0A-4A24-AECC-DADA2E819996}" dt="2021-03-06T00:49:17.049" v="10596" actId="680"/>
        <pc:sldMkLst>
          <pc:docMk/>
          <pc:sldMk cId="1125489474" sldId="330"/>
        </pc:sldMkLst>
      </pc:sldChg>
    </pc:docChg>
  </pc:docChgLst>
  <pc:docChgLst>
    <pc:chgData name="Weifeng Xu" userId="e7aed605-a3dd-4d5a-a692-a87037af107b" providerId="ADAL" clId="{C54D13FE-74BA-4901-A6A3-DD765F0EF80E}"/>
    <pc:docChg chg="undo redo custSel mod addSld modSld sldOrd">
      <pc:chgData name="Weifeng Xu" userId="e7aed605-a3dd-4d5a-a692-a87037af107b" providerId="ADAL" clId="{C54D13FE-74BA-4901-A6A3-DD765F0EF80E}" dt="2021-01-18T02:17:26.309" v="733" actId="6549"/>
      <pc:docMkLst>
        <pc:docMk/>
      </pc:docMkLst>
      <pc:sldChg chg="modSp mod">
        <pc:chgData name="Weifeng Xu" userId="e7aed605-a3dd-4d5a-a692-a87037af107b" providerId="ADAL" clId="{C54D13FE-74BA-4901-A6A3-DD765F0EF80E}" dt="2021-01-18T00:12:35.723" v="6" actId="20577"/>
        <pc:sldMkLst>
          <pc:docMk/>
          <pc:sldMk cId="1392771324" sldId="258"/>
        </pc:sldMkLst>
        <pc:spChg chg="mod">
          <ac:chgData name="Weifeng Xu" userId="e7aed605-a3dd-4d5a-a692-a87037af107b" providerId="ADAL" clId="{C54D13FE-74BA-4901-A6A3-DD765F0EF80E}" dt="2021-01-18T00:12:35.723" v="6" actId="20577"/>
          <ac:spMkLst>
            <pc:docMk/>
            <pc:sldMk cId="1392771324" sldId="258"/>
            <ac:spMk id="5" creationId="{00000000-0000-0000-0000-000000000000}"/>
          </ac:spMkLst>
        </pc:spChg>
      </pc:sldChg>
      <pc:sldChg chg="modSp new mod">
        <pc:chgData name="Weifeng Xu" userId="e7aed605-a3dd-4d5a-a692-a87037af107b" providerId="ADAL" clId="{C54D13FE-74BA-4901-A6A3-DD765F0EF80E}" dt="2021-01-18T01:05:02.364" v="374" actId="20577"/>
        <pc:sldMkLst>
          <pc:docMk/>
          <pc:sldMk cId="1449920218" sldId="261"/>
        </pc:sldMkLst>
        <pc:spChg chg="mod">
          <ac:chgData name="Weifeng Xu" userId="e7aed605-a3dd-4d5a-a692-a87037af107b" providerId="ADAL" clId="{C54D13FE-74BA-4901-A6A3-DD765F0EF80E}" dt="2021-01-18T00:27:35.808" v="30" actId="20577"/>
          <ac:spMkLst>
            <pc:docMk/>
            <pc:sldMk cId="1449920218" sldId="261"/>
            <ac:spMk id="2" creationId="{24724ABC-C0AE-42D8-9677-0700EE508BBC}"/>
          </ac:spMkLst>
        </pc:spChg>
        <pc:spChg chg="mod">
          <ac:chgData name="Weifeng Xu" userId="e7aed605-a3dd-4d5a-a692-a87037af107b" providerId="ADAL" clId="{C54D13FE-74BA-4901-A6A3-DD765F0EF80E}" dt="2021-01-18T01:05:02.364" v="374" actId="20577"/>
          <ac:spMkLst>
            <pc:docMk/>
            <pc:sldMk cId="1449920218" sldId="261"/>
            <ac:spMk id="3" creationId="{3FDF1534-ECB4-44AA-96D6-1A04730EA0DE}"/>
          </ac:spMkLst>
        </pc:spChg>
      </pc:sldChg>
      <pc:sldChg chg="addSp delSp modSp new mod setBg modClrScheme chgLayout modNotesTx">
        <pc:chgData name="Weifeng Xu" userId="e7aed605-a3dd-4d5a-a692-a87037af107b" providerId="ADAL" clId="{C54D13FE-74BA-4901-A6A3-DD765F0EF80E}" dt="2021-01-18T01:45:32.650" v="485" actId="1076"/>
        <pc:sldMkLst>
          <pc:docMk/>
          <pc:sldMk cId="3028204050" sldId="262"/>
        </pc:sldMkLst>
        <pc:spChg chg="mod ord">
          <ac:chgData name="Weifeng Xu" userId="e7aed605-a3dd-4d5a-a692-a87037af107b" providerId="ADAL" clId="{C54D13FE-74BA-4901-A6A3-DD765F0EF80E}" dt="2021-01-18T01:14:22.384" v="427" actId="26606"/>
          <ac:spMkLst>
            <pc:docMk/>
            <pc:sldMk cId="3028204050" sldId="262"/>
            <ac:spMk id="2" creationId="{A18BE90C-A72F-4CBD-AFC8-AE881DEF6175}"/>
          </ac:spMkLst>
        </pc:spChg>
        <pc:spChg chg="del">
          <ac:chgData name="Weifeng Xu" userId="e7aed605-a3dd-4d5a-a692-a87037af107b" providerId="ADAL" clId="{C54D13FE-74BA-4901-A6A3-DD765F0EF80E}" dt="2021-01-18T01:13:03.556" v="419" actId="700"/>
          <ac:spMkLst>
            <pc:docMk/>
            <pc:sldMk cId="3028204050" sldId="262"/>
            <ac:spMk id="3" creationId="{A8606C45-4068-4006-A3C5-E402957AEA4B}"/>
          </ac:spMkLst>
        </pc:spChg>
        <pc:spChg chg="add mod">
          <ac:chgData name="Weifeng Xu" userId="e7aed605-a3dd-4d5a-a692-a87037af107b" providerId="ADAL" clId="{C54D13FE-74BA-4901-A6A3-DD765F0EF80E}" dt="2021-01-18T01:45:32.650" v="485" actId="1076"/>
          <ac:spMkLst>
            <pc:docMk/>
            <pc:sldMk cId="3028204050" sldId="262"/>
            <ac:spMk id="6" creationId="{59B88AC9-284D-4267-85F3-738F7D0BACAA}"/>
          </ac:spMkLst>
        </pc:spChg>
        <pc:spChg chg="add del">
          <ac:chgData name="Weifeng Xu" userId="e7aed605-a3dd-4d5a-a692-a87037af107b" providerId="ADAL" clId="{C54D13FE-74BA-4901-A6A3-DD765F0EF80E}" dt="2021-01-18T01:14:03.742" v="423" actId="26606"/>
          <ac:spMkLst>
            <pc:docMk/>
            <pc:sldMk cId="3028204050" sldId="262"/>
            <ac:spMk id="10" creationId="{53F29798-D584-4792-9B62-3F5F5C36D619}"/>
          </ac:spMkLst>
        </pc:spChg>
        <pc:spChg chg="add del">
          <ac:chgData name="Weifeng Xu" userId="e7aed605-a3dd-4d5a-a692-a87037af107b" providerId="ADAL" clId="{C54D13FE-74BA-4901-A6A3-DD765F0EF80E}" dt="2021-01-18T01:14:25.949" v="429" actId="26606"/>
          <ac:spMkLst>
            <pc:docMk/>
            <pc:sldMk cId="3028204050" sldId="262"/>
            <ac:spMk id="12" creationId="{53F29798-D584-4792-9B62-3F5F5C36D619}"/>
          </ac:spMkLst>
        </pc:spChg>
        <pc:spChg chg="add del">
          <ac:chgData name="Weifeng Xu" userId="e7aed605-a3dd-4d5a-a692-a87037af107b" providerId="ADAL" clId="{C54D13FE-74BA-4901-A6A3-DD765F0EF80E}" dt="2021-01-18T01:14:22.384" v="427" actId="26606"/>
          <ac:spMkLst>
            <pc:docMk/>
            <pc:sldMk cId="3028204050" sldId="262"/>
            <ac:spMk id="19" creationId="{7F57BEA8-497D-4AA8-8A18-BDCD696B25FE}"/>
          </ac:spMkLst>
        </pc:spChg>
        <pc:spChg chg="add del">
          <ac:chgData name="Weifeng Xu" userId="e7aed605-a3dd-4d5a-a692-a87037af107b" providerId="ADAL" clId="{C54D13FE-74BA-4901-A6A3-DD765F0EF80E}" dt="2021-01-18T01:14:25.949" v="429" actId="26606"/>
          <ac:spMkLst>
            <pc:docMk/>
            <pc:sldMk cId="3028204050" sldId="262"/>
            <ac:spMk id="25" creationId="{53F29798-D584-4792-9B62-3F5F5C36D619}"/>
          </ac:spMkLst>
        </pc:spChg>
        <pc:picChg chg="add del mod">
          <ac:chgData name="Weifeng Xu" userId="e7aed605-a3dd-4d5a-a692-a87037af107b" providerId="ADAL" clId="{C54D13FE-74BA-4901-A6A3-DD765F0EF80E}" dt="2021-01-18T01:45:21.681" v="482" actId="478"/>
          <ac:picMkLst>
            <pc:docMk/>
            <pc:sldMk cId="3028204050" sldId="262"/>
            <ac:picMk id="5" creationId="{4B195159-DFE0-4192-B2DF-A5918F807994}"/>
          </ac:picMkLst>
        </pc:picChg>
        <pc:picChg chg="add mod">
          <ac:chgData name="Weifeng Xu" userId="e7aed605-a3dd-4d5a-a692-a87037af107b" providerId="ADAL" clId="{C54D13FE-74BA-4901-A6A3-DD765F0EF80E}" dt="2021-01-18T01:45:24.765" v="484" actId="1076"/>
          <ac:picMkLst>
            <pc:docMk/>
            <pc:sldMk cId="3028204050" sldId="262"/>
            <ac:picMk id="8" creationId="{FCA2A3A3-F7CB-44E8-B52F-9E3912D4D145}"/>
          </ac:picMkLst>
        </pc:picChg>
        <pc:cxnChg chg="add del">
          <ac:chgData name="Weifeng Xu" userId="e7aed605-a3dd-4d5a-a692-a87037af107b" providerId="ADAL" clId="{C54D13FE-74BA-4901-A6A3-DD765F0EF80E}" dt="2021-01-18T01:14:22.384" v="427" actId="26606"/>
          <ac:cxnSpMkLst>
            <pc:docMk/>
            <pc:sldMk cId="3028204050" sldId="262"/>
            <ac:cxnSpMk id="17" creationId="{D2E961F1-4A28-4A5F-BBD4-6E400E5E6C75}"/>
          </ac:cxnSpMkLst>
        </pc:cxnChg>
        <pc:cxnChg chg="add del">
          <ac:chgData name="Weifeng Xu" userId="e7aed605-a3dd-4d5a-a692-a87037af107b" providerId="ADAL" clId="{C54D13FE-74BA-4901-A6A3-DD765F0EF80E}" dt="2021-01-18T01:14:22.384" v="427" actId="26606"/>
          <ac:cxnSpMkLst>
            <pc:docMk/>
            <pc:sldMk cId="3028204050" sldId="262"/>
            <ac:cxnSpMk id="21" creationId="{A82415D3-DDE5-4D63-8CB3-23A5EC581B27}"/>
          </ac:cxnSpMkLst>
        </pc:cxnChg>
        <pc:cxnChg chg="add del">
          <ac:chgData name="Weifeng Xu" userId="e7aed605-a3dd-4d5a-a692-a87037af107b" providerId="ADAL" clId="{C54D13FE-74BA-4901-A6A3-DD765F0EF80E}" dt="2021-01-18T01:14:22.384" v="427" actId="26606"/>
          <ac:cxnSpMkLst>
            <pc:docMk/>
            <pc:sldMk cId="3028204050" sldId="262"/>
            <ac:cxnSpMk id="23" creationId="{AD7193FB-6AE6-4B3B-8F89-56B55DD63B4D}"/>
          </ac:cxnSpMkLst>
        </pc:cxnChg>
      </pc:sldChg>
      <pc:sldChg chg="addSp delSp modSp new mod setBg setClrOvrMap">
        <pc:chgData name="Weifeng Xu" userId="e7aed605-a3dd-4d5a-a692-a87037af107b" providerId="ADAL" clId="{C54D13FE-74BA-4901-A6A3-DD765F0EF80E}" dt="2021-01-18T02:17:20.454" v="732" actId="20577"/>
        <pc:sldMkLst>
          <pc:docMk/>
          <pc:sldMk cId="2219828795" sldId="263"/>
        </pc:sldMkLst>
        <pc:spChg chg="mod">
          <ac:chgData name="Weifeng Xu" userId="e7aed605-a3dd-4d5a-a692-a87037af107b" providerId="ADAL" clId="{C54D13FE-74BA-4901-A6A3-DD765F0EF80E}" dt="2021-01-18T02:17:20.454" v="732" actId="20577"/>
          <ac:spMkLst>
            <pc:docMk/>
            <pc:sldMk cId="2219828795" sldId="263"/>
            <ac:spMk id="2" creationId="{225C0AC5-74F2-4CF7-B724-57646BBFD71D}"/>
          </ac:spMkLst>
        </pc:spChg>
        <pc:spChg chg="add del">
          <ac:chgData name="Weifeng Xu" userId="e7aed605-a3dd-4d5a-a692-a87037af107b" providerId="ADAL" clId="{C54D13FE-74BA-4901-A6A3-DD765F0EF80E}" dt="2021-01-18T02:02:34.209" v="492" actId="26606"/>
          <ac:spMkLst>
            <pc:docMk/>
            <pc:sldMk cId="2219828795" sldId="263"/>
            <ac:spMk id="11" creationId="{BCC55ACC-A2F6-403C-A3A4-D59B3734D45F}"/>
          </ac:spMkLst>
        </pc:spChg>
        <pc:spChg chg="add del">
          <ac:chgData name="Weifeng Xu" userId="e7aed605-a3dd-4d5a-a692-a87037af107b" providerId="ADAL" clId="{C54D13FE-74BA-4901-A6A3-DD765F0EF80E}" dt="2021-01-18T02:02:41.393" v="494" actId="26606"/>
          <ac:spMkLst>
            <pc:docMk/>
            <pc:sldMk cId="2219828795" sldId="263"/>
            <ac:spMk id="13" creationId="{D12DDE76-C203-4047-9998-63900085B5E8}"/>
          </ac:spMkLst>
        </pc:spChg>
        <pc:spChg chg="add del">
          <ac:chgData name="Weifeng Xu" userId="e7aed605-a3dd-4d5a-a692-a87037af107b" providerId="ADAL" clId="{C54D13FE-74BA-4901-A6A3-DD765F0EF80E}" dt="2021-01-18T02:04:36.804" v="546" actId="26606"/>
          <ac:spMkLst>
            <pc:docMk/>
            <pc:sldMk cId="2219828795" sldId="263"/>
            <ac:spMk id="15" creationId="{D4771268-CB57-404A-9271-370EB28F6090}"/>
          </ac:spMkLst>
        </pc:spChg>
        <pc:spChg chg="add del">
          <ac:chgData name="Weifeng Xu" userId="e7aed605-a3dd-4d5a-a692-a87037af107b" providerId="ADAL" clId="{C54D13FE-74BA-4901-A6A3-DD765F0EF80E}" dt="2021-01-18T02:04:36.804" v="546" actId="26606"/>
          <ac:spMkLst>
            <pc:docMk/>
            <pc:sldMk cId="2219828795" sldId="263"/>
            <ac:spMk id="17" creationId="{665DBBEF-238B-476B-96AB-8AAC3224ECEA}"/>
          </ac:spMkLst>
        </pc:spChg>
        <pc:spChg chg="add del">
          <ac:chgData name="Weifeng Xu" userId="e7aed605-a3dd-4d5a-a692-a87037af107b" providerId="ADAL" clId="{C54D13FE-74BA-4901-A6A3-DD765F0EF80E}" dt="2021-01-18T02:04:36.804" v="546" actId="26606"/>
          <ac:spMkLst>
            <pc:docMk/>
            <pc:sldMk cId="2219828795" sldId="263"/>
            <ac:spMk id="18" creationId="{3FCFB1DE-0B7E-48CC-BA90-B2AB0889F9D6}"/>
          </ac:spMkLst>
        </pc:spChg>
        <pc:spChg chg="add del">
          <ac:chgData name="Weifeng Xu" userId="e7aed605-a3dd-4d5a-a692-a87037af107b" providerId="ADAL" clId="{C54D13FE-74BA-4901-A6A3-DD765F0EF80E}" dt="2021-01-18T02:03:03.194" v="500" actId="26606"/>
          <ac:spMkLst>
            <pc:docMk/>
            <pc:sldMk cId="2219828795" sldId="263"/>
            <ac:spMk id="20" creationId="{BEBFA723-5A7B-472D-ABD7-1526B8D3A38B}"/>
          </ac:spMkLst>
        </pc:spChg>
        <pc:spChg chg="add del">
          <ac:chgData name="Weifeng Xu" userId="e7aed605-a3dd-4d5a-a692-a87037af107b" providerId="ADAL" clId="{C54D13FE-74BA-4901-A6A3-DD765F0EF80E}" dt="2021-01-18T02:03:03.194" v="500" actId="26606"/>
          <ac:spMkLst>
            <pc:docMk/>
            <pc:sldMk cId="2219828795" sldId="263"/>
            <ac:spMk id="22" creationId="{A6B27065-399A-4CF7-BF70-CF79B9848FC1}"/>
          </ac:spMkLst>
        </pc:spChg>
        <pc:spChg chg="add del">
          <ac:chgData name="Weifeng Xu" userId="e7aed605-a3dd-4d5a-a692-a87037af107b" providerId="ADAL" clId="{C54D13FE-74BA-4901-A6A3-DD765F0EF80E}" dt="2021-01-18T02:04:35.987" v="544" actId="26606"/>
          <ac:spMkLst>
            <pc:docMk/>
            <pc:sldMk cId="2219828795" sldId="263"/>
            <ac:spMk id="23" creationId="{9B7AD9F6-8CE7-4299-8FC6-328F4DCD3FF9}"/>
          </ac:spMkLst>
        </pc:spChg>
        <pc:spChg chg="add del">
          <ac:chgData name="Weifeng Xu" userId="e7aed605-a3dd-4d5a-a692-a87037af107b" providerId="ADAL" clId="{C54D13FE-74BA-4901-A6A3-DD765F0EF80E}" dt="2021-01-18T02:04:35.987" v="544" actId="26606"/>
          <ac:spMkLst>
            <pc:docMk/>
            <pc:sldMk cId="2219828795" sldId="263"/>
            <ac:spMk id="25" creationId="{F49775AF-8896-43EE-92C6-83497D6DC56F}"/>
          </ac:spMkLst>
        </pc:spChg>
        <pc:spChg chg="add del mod">
          <ac:chgData name="Weifeng Xu" userId="e7aed605-a3dd-4d5a-a692-a87037af107b" providerId="ADAL" clId="{C54D13FE-74BA-4901-A6A3-DD765F0EF80E}" dt="2021-01-18T02:17:03.007" v="726" actId="478"/>
          <ac:spMkLst>
            <pc:docMk/>
            <pc:sldMk cId="2219828795" sldId="263"/>
            <ac:spMk id="28" creationId="{97AE768E-A254-4335-9811-23710FA2F6F4}"/>
          </ac:spMkLst>
        </pc:spChg>
        <pc:spChg chg="add del">
          <ac:chgData name="Weifeng Xu" userId="e7aed605-a3dd-4d5a-a692-a87037af107b" providerId="ADAL" clId="{C54D13FE-74BA-4901-A6A3-DD765F0EF80E}" dt="2021-01-18T02:03:06.879" v="502" actId="26606"/>
          <ac:spMkLst>
            <pc:docMk/>
            <pc:sldMk cId="2219828795" sldId="263"/>
            <ac:spMk id="29" creationId="{6F66A575-7835-4400-BEDE-89F2EF034034}"/>
          </ac:spMkLst>
        </pc:spChg>
        <pc:spChg chg="add del">
          <ac:chgData name="Weifeng Xu" userId="e7aed605-a3dd-4d5a-a692-a87037af107b" providerId="ADAL" clId="{C54D13FE-74BA-4901-A6A3-DD765F0EF80E}" dt="2021-01-18T02:03:17.072" v="504" actId="26606"/>
          <ac:spMkLst>
            <pc:docMk/>
            <pc:sldMk cId="2219828795" sldId="263"/>
            <ac:spMk id="31" creationId="{D4771268-CB57-404A-9271-370EB28F6090}"/>
          </ac:spMkLst>
        </pc:spChg>
        <pc:spChg chg="add del">
          <ac:chgData name="Weifeng Xu" userId="e7aed605-a3dd-4d5a-a692-a87037af107b" providerId="ADAL" clId="{C54D13FE-74BA-4901-A6A3-DD765F0EF80E}" dt="2021-01-18T02:03:39.332" v="506" actId="26606"/>
          <ac:spMkLst>
            <pc:docMk/>
            <pc:sldMk cId="2219828795" sldId="263"/>
            <ac:spMk id="33" creationId="{E49CC64F-7275-4E33-961B-0C5CDC439875}"/>
          </ac:spMkLst>
        </pc:spChg>
        <pc:grpChg chg="add del">
          <ac:chgData name="Weifeng Xu" userId="e7aed605-a3dd-4d5a-a692-a87037af107b" providerId="ADAL" clId="{C54D13FE-74BA-4901-A6A3-DD765F0EF80E}" dt="2021-01-18T02:03:03.194" v="500" actId="26606"/>
          <ac:grpSpMkLst>
            <pc:docMk/>
            <pc:sldMk cId="2219828795" sldId="263"/>
            <ac:grpSpMk id="24" creationId="{CF22986C-DDF7-4109-9D6A-006800D6B041}"/>
          </ac:grpSpMkLst>
        </pc:grpChg>
        <pc:picChg chg="add del">
          <ac:chgData name="Weifeng Xu" userId="e7aed605-a3dd-4d5a-a692-a87037af107b" providerId="ADAL" clId="{C54D13FE-74BA-4901-A6A3-DD765F0EF80E}" dt="2021-01-18T02:02:05.963" v="488" actId="22"/>
          <ac:picMkLst>
            <pc:docMk/>
            <pc:sldMk cId="2219828795" sldId="263"/>
            <ac:picMk id="4" creationId="{67B55B23-CC4A-4F28-AB5E-0772A2D5DF1B}"/>
          </ac:picMkLst>
        </pc:picChg>
        <pc:picChg chg="add mod">
          <ac:chgData name="Weifeng Xu" userId="e7aed605-a3dd-4d5a-a692-a87037af107b" providerId="ADAL" clId="{C54D13FE-74BA-4901-A6A3-DD765F0EF80E}" dt="2021-01-18T02:04:36.804" v="546" actId="26606"/>
          <ac:picMkLst>
            <pc:docMk/>
            <pc:sldMk cId="2219828795" sldId="263"/>
            <ac:picMk id="6" creationId="{6133C4CD-C9A3-435E-BDAF-6DCCF8ACA09E}"/>
          </ac:picMkLst>
        </pc:picChg>
        <pc:picChg chg="add mod">
          <ac:chgData name="Weifeng Xu" userId="e7aed605-a3dd-4d5a-a692-a87037af107b" providerId="ADAL" clId="{C54D13FE-74BA-4901-A6A3-DD765F0EF80E}" dt="2021-01-18T02:05:32.107" v="551" actId="1076"/>
          <ac:picMkLst>
            <pc:docMk/>
            <pc:sldMk cId="2219828795" sldId="263"/>
            <ac:picMk id="8" creationId="{906947A6-09FF-4819-82BB-B04EFB8A4D0F}"/>
          </ac:picMkLst>
        </pc:picChg>
      </pc:sldChg>
      <pc:sldChg chg="addSp delSp modSp new mod modClrScheme chgLayout">
        <pc:chgData name="Weifeng Xu" userId="e7aed605-a3dd-4d5a-a692-a87037af107b" providerId="ADAL" clId="{C54D13FE-74BA-4901-A6A3-DD765F0EF80E}" dt="2021-01-18T02:15:18.970" v="684" actId="14100"/>
        <pc:sldMkLst>
          <pc:docMk/>
          <pc:sldMk cId="266696141" sldId="264"/>
        </pc:sldMkLst>
        <pc:spChg chg="del mod">
          <ac:chgData name="Weifeng Xu" userId="e7aed605-a3dd-4d5a-a692-a87037af107b" providerId="ADAL" clId="{C54D13FE-74BA-4901-A6A3-DD765F0EF80E}" dt="2021-01-18T02:14:48.702" v="675" actId="700"/>
          <ac:spMkLst>
            <pc:docMk/>
            <pc:sldMk cId="266696141" sldId="264"/>
            <ac:spMk id="2" creationId="{F256A13C-4B8A-4B77-91DE-508B8A3C7B69}"/>
          </ac:spMkLst>
        </pc:spChg>
        <pc:spChg chg="add del mod">
          <ac:chgData name="Weifeng Xu" userId="e7aed605-a3dd-4d5a-a692-a87037af107b" providerId="ADAL" clId="{C54D13FE-74BA-4901-A6A3-DD765F0EF80E}" dt="2021-01-18T02:14:59.565" v="679"/>
          <ac:spMkLst>
            <pc:docMk/>
            <pc:sldMk cId="266696141" sldId="264"/>
            <ac:spMk id="5" creationId="{5F2EAE6B-A6EA-412E-A64B-9E89899065E9}"/>
          </ac:spMkLst>
        </pc:spChg>
        <pc:spChg chg="add mod">
          <ac:chgData name="Weifeng Xu" userId="e7aed605-a3dd-4d5a-a692-a87037af107b" providerId="ADAL" clId="{C54D13FE-74BA-4901-A6A3-DD765F0EF80E}" dt="2021-01-18T02:15:18.970" v="684" actId="14100"/>
          <ac:spMkLst>
            <pc:docMk/>
            <pc:sldMk cId="266696141" sldId="264"/>
            <ac:spMk id="7" creationId="{ED5D2F2D-3528-4FBB-A0BA-436F74D95997}"/>
          </ac:spMkLst>
        </pc:spChg>
        <pc:picChg chg="add mod">
          <ac:chgData name="Weifeng Xu" userId="e7aed605-a3dd-4d5a-a692-a87037af107b" providerId="ADAL" clId="{C54D13FE-74BA-4901-A6A3-DD765F0EF80E}" dt="2021-01-18T02:14:51.369" v="676" actId="1076"/>
          <ac:picMkLst>
            <pc:docMk/>
            <pc:sldMk cId="266696141" sldId="264"/>
            <ac:picMk id="4" creationId="{E13D022C-5F06-4359-AB6E-1431D0DF282A}"/>
          </ac:picMkLst>
        </pc:picChg>
      </pc:sldChg>
      <pc:sldChg chg="addSp delSp modSp add mod ord modClrScheme chgLayout">
        <pc:chgData name="Weifeng Xu" userId="e7aed605-a3dd-4d5a-a692-a87037af107b" providerId="ADAL" clId="{C54D13FE-74BA-4901-A6A3-DD765F0EF80E}" dt="2021-01-18T02:17:26.309" v="733" actId="6549"/>
        <pc:sldMkLst>
          <pc:docMk/>
          <pc:sldMk cId="3192448814" sldId="265"/>
        </pc:sldMkLst>
        <pc:spChg chg="mod ord">
          <ac:chgData name="Weifeng Xu" userId="e7aed605-a3dd-4d5a-a692-a87037af107b" providerId="ADAL" clId="{C54D13FE-74BA-4901-A6A3-DD765F0EF80E}" dt="2021-01-18T02:12:12.569" v="588" actId="700"/>
          <ac:spMkLst>
            <pc:docMk/>
            <pc:sldMk cId="3192448814" sldId="265"/>
            <ac:spMk id="2" creationId="{F256A13C-4B8A-4B77-91DE-508B8A3C7B69}"/>
          </ac:spMkLst>
        </pc:spChg>
        <pc:spChg chg="add mod ord">
          <ac:chgData name="Weifeng Xu" userId="e7aed605-a3dd-4d5a-a692-a87037af107b" providerId="ADAL" clId="{C54D13FE-74BA-4901-A6A3-DD765F0EF80E}" dt="2021-01-18T02:17:26.309" v="733" actId="6549"/>
          <ac:spMkLst>
            <pc:docMk/>
            <pc:sldMk cId="3192448814" sldId="265"/>
            <ac:spMk id="3" creationId="{0CE672A5-4186-418B-9522-341E33E0FD75}"/>
          </ac:spMkLst>
        </pc:spChg>
        <pc:picChg chg="del">
          <ac:chgData name="Weifeng Xu" userId="e7aed605-a3dd-4d5a-a692-a87037af107b" providerId="ADAL" clId="{C54D13FE-74BA-4901-A6A3-DD765F0EF80E}" dt="2021-01-18T02:12:03.733" v="585" actId="478"/>
          <ac:picMkLst>
            <pc:docMk/>
            <pc:sldMk cId="3192448814" sldId="265"/>
            <ac:picMk id="4" creationId="{E13D022C-5F06-4359-AB6E-1431D0DF282A}"/>
          </ac:picMkLst>
        </pc:picChg>
        <pc:picChg chg="add mod">
          <ac:chgData name="Weifeng Xu" userId="e7aed605-a3dd-4d5a-a692-a87037af107b" providerId="ADAL" clId="{C54D13FE-74BA-4901-A6A3-DD765F0EF80E}" dt="2021-01-18T02:14:20.253" v="672" actId="1076"/>
          <ac:picMkLst>
            <pc:docMk/>
            <pc:sldMk cId="3192448814" sldId="265"/>
            <ac:picMk id="6" creationId="{F69ED2AC-E014-4482-81FB-E007ADBB646B}"/>
          </ac:picMkLst>
        </pc:picChg>
        <pc:picChg chg="add mod">
          <ac:chgData name="Weifeng Xu" userId="e7aed605-a3dd-4d5a-a692-a87037af107b" providerId="ADAL" clId="{C54D13FE-74BA-4901-A6A3-DD765F0EF80E}" dt="2021-01-18T02:14:22.057" v="673" actId="1076"/>
          <ac:picMkLst>
            <pc:docMk/>
            <pc:sldMk cId="3192448814" sldId="265"/>
            <ac:picMk id="8" creationId="{DF0BDB23-9DCC-4FC9-88DA-ABDCA12CFCE1}"/>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AB1C898-5581-46A8-9F63-9BF68EFC52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130408A-9C85-4882-9D7F-276EC02458AC}">
      <dgm:prSet/>
      <dgm:spPr/>
      <dgm:t>
        <a:bodyPr/>
        <a:lstStyle/>
        <a:p>
          <a:r>
            <a:rPr lang="en-US"/>
            <a:t>Launched in September 2020</a:t>
          </a:r>
        </a:p>
      </dgm:t>
    </dgm:pt>
    <dgm:pt modelId="{C225EEA1-0A43-4E8C-B493-8352E078F924}" type="parTrans" cxnId="{50572D18-875E-4C24-9177-3EA294C135B8}">
      <dgm:prSet/>
      <dgm:spPr/>
      <dgm:t>
        <a:bodyPr/>
        <a:lstStyle/>
        <a:p>
          <a:endParaRPr lang="en-US"/>
        </a:p>
      </dgm:t>
    </dgm:pt>
    <dgm:pt modelId="{BF85D35D-47E5-48E9-BF93-5A931F27E9C0}" type="sibTrans" cxnId="{50572D18-875E-4C24-9177-3EA294C135B8}">
      <dgm:prSet/>
      <dgm:spPr/>
      <dgm:t>
        <a:bodyPr/>
        <a:lstStyle/>
        <a:p>
          <a:endParaRPr lang="en-US"/>
        </a:p>
      </dgm:t>
    </dgm:pt>
    <dgm:pt modelId="{849BA222-FCE3-4D01-A7DC-373C1B286ED2}">
      <dgm:prSet/>
      <dgm:spPr/>
      <dgm:t>
        <a:bodyPr/>
        <a:lstStyle/>
        <a:p>
          <a:r>
            <a:rPr lang="en-GB"/>
            <a:t>The most significant changes revolve around privacy</a:t>
          </a:r>
          <a:endParaRPr lang="en-US"/>
        </a:p>
      </dgm:t>
    </dgm:pt>
    <dgm:pt modelId="{E370DFD2-76AC-4978-B4C8-69D810ECF83C}" type="parTrans" cxnId="{C11A9305-821D-4AE8-8EB9-DB1AB85465FA}">
      <dgm:prSet/>
      <dgm:spPr/>
      <dgm:t>
        <a:bodyPr/>
        <a:lstStyle/>
        <a:p>
          <a:endParaRPr lang="en-US"/>
        </a:p>
      </dgm:t>
    </dgm:pt>
    <dgm:pt modelId="{0C3EAA80-B65E-4A98-9F8B-D1F03808B36D}" type="sibTrans" cxnId="{C11A9305-821D-4AE8-8EB9-DB1AB85465FA}">
      <dgm:prSet/>
      <dgm:spPr/>
      <dgm:t>
        <a:bodyPr/>
        <a:lstStyle/>
        <a:p>
          <a:endParaRPr lang="en-US"/>
        </a:p>
      </dgm:t>
    </dgm:pt>
    <dgm:pt modelId="{CF93DA7D-F701-4441-A1D2-1EA0C34F4061}">
      <dgm:prSet/>
      <dgm:spPr/>
      <dgm:t>
        <a:bodyPr/>
        <a:lstStyle/>
        <a:p>
          <a:r>
            <a:rPr lang="en-GB"/>
            <a:t>Pushes the background location permission even deeper into the system</a:t>
          </a:r>
          <a:endParaRPr lang="en-US"/>
        </a:p>
      </dgm:t>
    </dgm:pt>
    <dgm:pt modelId="{E634BFA4-C577-4B6F-9A8A-F3FA04ACC330}" type="parTrans" cxnId="{4958957A-B42D-43F3-BA77-ADA980ECD6E7}">
      <dgm:prSet/>
      <dgm:spPr/>
      <dgm:t>
        <a:bodyPr/>
        <a:lstStyle/>
        <a:p>
          <a:endParaRPr lang="en-US"/>
        </a:p>
      </dgm:t>
    </dgm:pt>
    <dgm:pt modelId="{63AD4396-31EC-4863-8734-D2A8386510E4}" type="sibTrans" cxnId="{4958957A-B42D-43F3-BA77-ADA980ECD6E7}">
      <dgm:prSet/>
      <dgm:spPr/>
      <dgm:t>
        <a:bodyPr/>
        <a:lstStyle/>
        <a:p>
          <a:endParaRPr lang="en-US"/>
        </a:p>
      </dgm:t>
    </dgm:pt>
    <dgm:pt modelId="{DA288269-5EA1-433A-8003-00F39114638C}">
      <dgm:prSet/>
      <dgm:spPr/>
      <dgm:t>
        <a:bodyPr/>
        <a:lstStyle/>
        <a:p>
          <a:r>
            <a:rPr lang="en-GB"/>
            <a:t>makes it more difficult for apps to request </a:t>
          </a:r>
          <a:endParaRPr lang="en-US"/>
        </a:p>
      </dgm:t>
    </dgm:pt>
    <dgm:pt modelId="{28E9BC50-7E10-4CD3-A47F-961A56C3592A}" type="parTrans" cxnId="{46991727-7AAE-4C80-B863-C549EC24869E}">
      <dgm:prSet/>
      <dgm:spPr/>
      <dgm:t>
        <a:bodyPr/>
        <a:lstStyle/>
        <a:p>
          <a:endParaRPr lang="en-US"/>
        </a:p>
      </dgm:t>
    </dgm:pt>
    <dgm:pt modelId="{3ED7F7C5-79B5-4D58-97D3-FB8D3BD733B6}" type="sibTrans" cxnId="{46991727-7AAE-4C80-B863-C549EC24869E}">
      <dgm:prSet/>
      <dgm:spPr/>
      <dgm:t>
        <a:bodyPr/>
        <a:lstStyle/>
        <a:p>
          <a:endParaRPr lang="en-US"/>
        </a:p>
      </dgm:t>
    </dgm:pt>
    <dgm:pt modelId="{44E91BDC-9921-4437-B9E5-690DAFD18A9A}">
      <dgm:prSet/>
      <dgm:spPr/>
      <dgm:t>
        <a:bodyPr/>
        <a:lstStyle/>
        <a:p>
          <a:r>
            <a:rPr lang="en-GB"/>
            <a:t>Removes an app's ability to see what other apps are installed on your phone</a:t>
          </a:r>
          <a:endParaRPr lang="en-US"/>
        </a:p>
      </dgm:t>
    </dgm:pt>
    <dgm:pt modelId="{965EAFEE-EAF0-4F2E-868E-57C01D8C718B}" type="parTrans" cxnId="{9B86AD34-8D79-4B51-A088-7192EE673BEC}">
      <dgm:prSet/>
      <dgm:spPr/>
      <dgm:t>
        <a:bodyPr/>
        <a:lstStyle/>
        <a:p>
          <a:endParaRPr lang="en-US"/>
        </a:p>
      </dgm:t>
    </dgm:pt>
    <dgm:pt modelId="{EEE6BDB6-1DA3-4D81-B940-19A0B4038312}" type="sibTrans" cxnId="{9B86AD34-8D79-4B51-A088-7192EE673BEC}">
      <dgm:prSet/>
      <dgm:spPr/>
      <dgm:t>
        <a:bodyPr/>
        <a:lstStyle/>
        <a:p>
          <a:endParaRPr lang="en-US"/>
        </a:p>
      </dgm:t>
    </dgm:pt>
    <dgm:pt modelId="{F48A7CE7-AC76-456D-ADB6-FE173200ED40}" type="pres">
      <dgm:prSet presAssocID="{2AB1C898-5581-46A8-9F63-9BF68EFC521D}" presName="linear" presStyleCnt="0">
        <dgm:presLayoutVars>
          <dgm:animLvl val="lvl"/>
          <dgm:resizeHandles val="exact"/>
        </dgm:presLayoutVars>
      </dgm:prSet>
      <dgm:spPr/>
    </dgm:pt>
    <dgm:pt modelId="{2EFD19F3-04B6-48CA-8C4D-D9B78A4AA920}" type="pres">
      <dgm:prSet presAssocID="{5130408A-9C85-4882-9D7F-276EC02458AC}" presName="parentText" presStyleLbl="node1" presStyleIdx="0" presStyleCnt="4">
        <dgm:presLayoutVars>
          <dgm:chMax val="0"/>
          <dgm:bulletEnabled val="1"/>
        </dgm:presLayoutVars>
      </dgm:prSet>
      <dgm:spPr/>
    </dgm:pt>
    <dgm:pt modelId="{BB8CE55F-9B03-4F2A-B08E-89831F9F59B9}" type="pres">
      <dgm:prSet presAssocID="{BF85D35D-47E5-48E9-BF93-5A931F27E9C0}" presName="spacer" presStyleCnt="0"/>
      <dgm:spPr/>
    </dgm:pt>
    <dgm:pt modelId="{AF93536B-F34D-4860-AB79-7A26D2B9575D}" type="pres">
      <dgm:prSet presAssocID="{849BA222-FCE3-4D01-A7DC-373C1B286ED2}" presName="parentText" presStyleLbl="node1" presStyleIdx="1" presStyleCnt="4">
        <dgm:presLayoutVars>
          <dgm:chMax val="0"/>
          <dgm:bulletEnabled val="1"/>
        </dgm:presLayoutVars>
      </dgm:prSet>
      <dgm:spPr/>
    </dgm:pt>
    <dgm:pt modelId="{7BB3CCE1-F03C-4D6E-9F69-A3D5B0469627}" type="pres">
      <dgm:prSet presAssocID="{0C3EAA80-B65E-4A98-9F8B-D1F03808B36D}" presName="spacer" presStyleCnt="0"/>
      <dgm:spPr/>
    </dgm:pt>
    <dgm:pt modelId="{47D282BB-4869-4E9B-9619-81DBC90DD27A}" type="pres">
      <dgm:prSet presAssocID="{CF93DA7D-F701-4441-A1D2-1EA0C34F4061}" presName="parentText" presStyleLbl="node1" presStyleIdx="2" presStyleCnt="4">
        <dgm:presLayoutVars>
          <dgm:chMax val="0"/>
          <dgm:bulletEnabled val="1"/>
        </dgm:presLayoutVars>
      </dgm:prSet>
      <dgm:spPr/>
    </dgm:pt>
    <dgm:pt modelId="{A2FD2482-E10E-42AC-8708-009B9D633EDA}" type="pres">
      <dgm:prSet presAssocID="{CF93DA7D-F701-4441-A1D2-1EA0C34F4061}" presName="childText" presStyleLbl="revTx" presStyleIdx="0" presStyleCnt="1">
        <dgm:presLayoutVars>
          <dgm:bulletEnabled val="1"/>
        </dgm:presLayoutVars>
      </dgm:prSet>
      <dgm:spPr/>
    </dgm:pt>
    <dgm:pt modelId="{A7BE401E-F00C-463E-A04D-BD352872CA25}" type="pres">
      <dgm:prSet presAssocID="{44E91BDC-9921-4437-B9E5-690DAFD18A9A}" presName="parentText" presStyleLbl="node1" presStyleIdx="3" presStyleCnt="4">
        <dgm:presLayoutVars>
          <dgm:chMax val="0"/>
          <dgm:bulletEnabled val="1"/>
        </dgm:presLayoutVars>
      </dgm:prSet>
      <dgm:spPr/>
    </dgm:pt>
  </dgm:ptLst>
  <dgm:cxnLst>
    <dgm:cxn modelId="{C11A9305-821D-4AE8-8EB9-DB1AB85465FA}" srcId="{2AB1C898-5581-46A8-9F63-9BF68EFC521D}" destId="{849BA222-FCE3-4D01-A7DC-373C1B286ED2}" srcOrd="1" destOrd="0" parTransId="{E370DFD2-76AC-4978-B4C8-69D810ECF83C}" sibTransId="{0C3EAA80-B65E-4A98-9F8B-D1F03808B36D}"/>
    <dgm:cxn modelId="{50572D18-875E-4C24-9177-3EA294C135B8}" srcId="{2AB1C898-5581-46A8-9F63-9BF68EFC521D}" destId="{5130408A-9C85-4882-9D7F-276EC02458AC}" srcOrd="0" destOrd="0" parTransId="{C225EEA1-0A43-4E8C-B493-8352E078F924}" sibTransId="{BF85D35D-47E5-48E9-BF93-5A931F27E9C0}"/>
    <dgm:cxn modelId="{46991727-7AAE-4C80-B863-C549EC24869E}" srcId="{CF93DA7D-F701-4441-A1D2-1EA0C34F4061}" destId="{DA288269-5EA1-433A-8003-00F39114638C}" srcOrd="0" destOrd="0" parTransId="{28E9BC50-7E10-4CD3-A47F-961A56C3592A}" sibTransId="{3ED7F7C5-79B5-4D58-97D3-FB8D3BD733B6}"/>
    <dgm:cxn modelId="{9B86AD34-8D79-4B51-A088-7192EE673BEC}" srcId="{2AB1C898-5581-46A8-9F63-9BF68EFC521D}" destId="{44E91BDC-9921-4437-B9E5-690DAFD18A9A}" srcOrd="3" destOrd="0" parTransId="{965EAFEE-EAF0-4F2E-868E-57C01D8C718B}" sibTransId="{EEE6BDB6-1DA3-4D81-B940-19A0B4038312}"/>
    <dgm:cxn modelId="{FC5ED45E-6F7B-4318-B4B6-E340EA3491EB}" type="presOf" srcId="{5130408A-9C85-4882-9D7F-276EC02458AC}" destId="{2EFD19F3-04B6-48CA-8C4D-D9B78A4AA920}" srcOrd="0" destOrd="0" presId="urn:microsoft.com/office/officeart/2005/8/layout/vList2"/>
    <dgm:cxn modelId="{4958957A-B42D-43F3-BA77-ADA980ECD6E7}" srcId="{2AB1C898-5581-46A8-9F63-9BF68EFC521D}" destId="{CF93DA7D-F701-4441-A1D2-1EA0C34F4061}" srcOrd="2" destOrd="0" parTransId="{E634BFA4-C577-4B6F-9A8A-F3FA04ACC330}" sibTransId="{63AD4396-31EC-4863-8734-D2A8386510E4}"/>
    <dgm:cxn modelId="{F9B2DC7C-A8F5-4219-AB0F-B867A12F22EB}" type="presOf" srcId="{2AB1C898-5581-46A8-9F63-9BF68EFC521D}" destId="{F48A7CE7-AC76-456D-ADB6-FE173200ED40}" srcOrd="0" destOrd="0" presId="urn:microsoft.com/office/officeart/2005/8/layout/vList2"/>
    <dgm:cxn modelId="{2EAC1FAD-6C7E-472A-9B39-04C474AA5FC7}" type="presOf" srcId="{CF93DA7D-F701-4441-A1D2-1EA0C34F4061}" destId="{47D282BB-4869-4E9B-9619-81DBC90DD27A}" srcOrd="0" destOrd="0" presId="urn:microsoft.com/office/officeart/2005/8/layout/vList2"/>
    <dgm:cxn modelId="{2B232CDA-CB09-4733-BA0E-4CD28A77A0C1}" type="presOf" srcId="{DA288269-5EA1-433A-8003-00F39114638C}" destId="{A2FD2482-E10E-42AC-8708-009B9D633EDA}" srcOrd="0" destOrd="0" presId="urn:microsoft.com/office/officeart/2005/8/layout/vList2"/>
    <dgm:cxn modelId="{166403E9-B8AE-4C25-B9FE-65CC9B8C291C}" type="presOf" srcId="{849BA222-FCE3-4D01-A7DC-373C1B286ED2}" destId="{AF93536B-F34D-4860-AB79-7A26D2B9575D}" srcOrd="0" destOrd="0" presId="urn:microsoft.com/office/officeart/2005/8/layout/vList2"/>
    <dgm:cxn modelId="{8E8667F6-5CDC-4CD2-9DCD-134A6E481EDC}" type="presOf" srcId="{44E91BDC-9921-4437-B9E5-690DAFD18A9A}" destId="{A7BE401E-F00C-463E-A04D-BD352872CA25}" srcOrd="0" destOrd="0" presId="urn:microsoft.com/office/officeart/2005/8/layout/vList2"/>
    <dgm:cxn modelId="{28A6BA46-ED6A-4B10-BCC5-9B976AF012E0}" type="presParOf" srcId="{F48A7CE7-AC76-456D-ADB6-FE173200ED40}" destId="{2EFD19F3-04B6-48CA-8C4D-D9B78A4AA920}" srcOrd="0" destOrd="0" presId="urn:microsoft.com/office/officeart/2005/8/layout/vList2"/>
    <dgm:cxn modelId="{1AC22883-443B-468C-934F-8D5E14991914}" type="presParOf" srcId="{F48A7CE7-AC76-456D-ADB6-FE173200ED40}" destId="{BB8CE55F-9B03-4F2A-B08E-89831F9F59B9}" srcOrd="1" destOrd="0" presId="urn:microsoft.com/office/officeart/2005/8/layout/vList2"/>
    <dgm:cxn modelId="{167E5EFE-E50C-49F5-BB31-3A6265EB9A20}" type="presParOf" srcId="{F48A7CE7-AC76-456D-ADB6-FE173200ED40}" destId="{AF93536B-F34D-4860-AB79-7A26D2B9575D}" srcOrd="2" destOrd="0" presId="urn:microsoft.com/office/officeart/2005/8/layout/vList2"/>
    <dgm:cxn modelId="{3CEB360B-F463-42F2-9B24-2017352AD18D}" type="presParOf" srcId="{F48A7CE7-AC76-456D-ADB6-FE173200ED40}" destId="{7BB3CCE1-F03C-4D6E-9F69-A3D5B0469627}" srcOrd="3" destOrd="0" presId="urn:microsoft.com/office/officeart/2005/8/layout/vList2"/>
    <dgm:cxn modelId="{99292914-06E6-4204-AE73-1FED80C9D8F4}" type="presParOf" srcId="{F48A7CE7-AC76-456D-ADB6-FE173200ED40}" destId="{47D282BB-4869-4E9B-9619-81DBC90DD27A}" srcOrd="4" destOrd="0" presId="urn:microsoft.com/office/officeart/2005/8/layout/vList2"/>
    <dgm:cxn modelId="{1E8E37C4-2373-4D71-97CB-859EEB02C2D9}" type="presParOf" srcId="{F48A7CE7-AC76-456D-ADB6-FE173200ED40}" destId="{A2FD2482-E10E-42AC-8708-009B9D633EDA}" srcOrd="5" destOrd="0" presId="urn:microsoft.com/office/officeart/2005/8/layout/vList2"/>
    <dgm:cxn modelId="{3C3767B6-FA82-4639-94D2-082B1D1CB948}" type="presParOf" srcId="{F48A7CE7-AC76-456D-ADB6-FE173200ED40}" destId="{A7BE401E-F00C-463E-A04D-BD352872CA2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67E355-939C-4D42-9449-58291907A1E7}" type="doc">
      <dgm:prSet loTypeId="urn:microsoft.com/office/officeart/2005/8/layout/hierarchy2" loCatId="hierarchy" qsTypeId="urn:microsoft.com/office/officeart/2005/8/quickstyle/simple1" qsCatId="simple" csTypeId="urn:microsoft.com/office/officeart/2005/8/colors/accent1_2" csCatId="accent1"/>
      <dgm:spPr/>
      <dgm:t>
        <a:bodyPr/>
        <a:lstStyle/>
        <a:p>
          <a:endParaRPr lang="en-US"/>
        </a:p>
      </dgm:t>
    </dgm:pt>
    <dgm:pt modelId="{8D38C641-DB3A-45BB-B19F-BF87DFC80E21}">
      <dgm:prSet/>
      <dgm:spPr/>
      <dgm:t>
        <a:bodyPr/>
        <a:lstStyle/>
        <a:p>
          <a:r>
            <a:rPr lang="en-GB"/>
            <a:t>The "grandmother" of all system processes. </a:t>
          </a:r>
          <a:endParaRPr lang="en-US"/>
        </a:p>
      </dgm:t>
    </dgm:pt>
    <dgm:pt modelId="{8B18B560-3CE1-4534-B92C-FEE954A1C6C4}" type="parTrans" cxnId="{F5D8501B-5C68-4C9D-B23C-C42B19529FE6}">
      <dgm:prSet/>
      <dgm:spPr/>
      <dgm:t>
        <a:bodyPr/>
        <a:lstStyle/>
        <a:p>
          <a:endParaRPr lang="en-US"/>
        </a:p>
      </dgm:t>
    </dgm:pt>
    <dgm:pt modelId="{005765D4-C78A-4FF2-A2FC-EC7BA6D6F0FF}" type="sibTrans" cxnId="{F5D8501B-5C68-4C9D-B23C-C42B19529FE6}">
      <dgm:prSet/>
      <dgm:spPr/>
      <dgm:t>
        <a:bodyPr/>
        <a:lstStyle/>
        <a:p>
          <a:endParaRPr lang="en-US"/>
        </a:p>
      </dgm:t>
    </dgm:pt>
    <dgm:pt modelId="{2BA060D2-F232-4A4A-83C0-518BFA29BF1B}">
      <dgm:prSet/>
      <dgm:spPr/>
      <dgm:t>
        <a:bodyPr/>
        <a:lstStyle/>
        <a:p>
          <a:r>
            <a:rPr lang="en-GB"/>
            <a:t>Every other process in the system will be launched from this process or one of its descendants.</a:t>
          </a:r>
          <a:endParaRPr lang="en-US"/>
        </a:p>
      </dgm:t>
    </dgm:pt>
    <dgm:pt modelId="{B5D678AF-57C6-4E5F-A40C-45296E464BEE}" type="parTrans" cxnId="{2B226989-C783-4E96-96BF-29967A1131A8}">
      <dgm:prSet/>
      <dgm:spPr/>
      <dgm:t>
        <a:bodyPr/>
        <a:lstStyle/>
        <a:p>
          <a:endParaRPr lang="en-US"/>
        </a:p>
      </dgm:t>
    </dgm:pt>
    <dgm:pt modelId="{BABE175E-6F00-44FA-86E6-08D16F21F376}" type="sibTrans" cxnId="{2B226989-C783-4E96-96BF-29967A1131A8}">
      <dgm:prSet/>
      <dgm:spPr/>
      <dgm:t>
        <a:bodyPr/>
        <a:lstStyle/>
        <a:p>
          <a:endParaRPr lang="en-US"/>
        </a:p>
      </dgm:t>
    </dgm:pt>
    <dgm:pt modelId="{A3CAA9D1-FAEF-4536-AE3B-D266385672DE}">
      <dgm:prSet/>
      <dgm:spPr/>
      <dgm:t>
        <a:bodyPr/>
        <a:lstStyle/>
        <a:p>
          <a:r>
            <a:rPr lang="en-GB"/>
            <a:t>A. The init process in Android will look for a file called </a:t>
          </a:r>
          <a:r>
            <a:rPr lang="en-GB" i="1"/>
            <a:t>init.rc</a:t>
          </a:r>
          <a:r>
            <a:rPr lang="en-GB"/>
            <a:t>. or </a:t>
          </a:r>
          <a:r>
            <a:rPr lang="en-GB" i="1"/>
            <a:t>init&lt;machine name&gt;.rc </a:t>
          </a:r>
          <a:endParaRPr lang="en-US"/>
        </a:p>
      </dgm:t>
    </dgm:pt>
    <dgm:pt modelId="{2D0A6A8E-9BBB-4D3B-8001-11603272EE9E}" type="parTrans" cxnId="{676F613F-1ACB-4529-900A-07B24A2B66F2}">
      <dgm:prSet/>
      <dgm:spPr/>
      <dgm:t>
        <a:bodyPr/>
        <a:lstStyle/>
        <a:p>
          <a:endParaRPr lang="en-US"/>
        </a:p>
      </dgm:t>
    </dgm:pt>
    <dgm:pt modelId="{CC10B48B-BE19-4D81-B1CB-0B31BCC06C54}" type="sibTrans" cxnId="{676F613F-1ACB-4529-900A-07B24A2B66F2}">
      <dgm:prSet/>
      <dgm:spPr/>
      <dgm:t>
        <a:bodyPr/>
        <a:lstStyle/>
        <a:p>
          <a:endParaRPr lang="en-US"/>
        </a:p>
      </dgm:t>
    </dgm:pt>
    <dgm:pt modelId="{40DB9B56-09C1-4025-A71D-12F02DEC795C}">
      <dgm:prSet/>
      <dgm:spPr/>
      <dgm:t>
        <a:bodyPr/>
        <a:lstStyle/>
        <a:p>
          <a:r>
            <a:rPr lang="en-GB"/>
            <a:t>This is a script that describes the system services, file system and other parameters that need to be set up.</a:t>
          </a:r>
          <a:endParaRPr lang="en-US"/>
        </a:p>
      </dgm:t>
    </dgm:pt>
    <dgm:pt modelId="{1EF580F6-984E-479C-9B24-7DA40170ECA6}" type="parTrans" cxnId="{3C939D7F-4582-438C-9132-2C2E5D109042}">
      <dgm:prSet/>
      <dgm:spPr/>
      <dgm:t>
        <a:bodyPr/>
        <a:lstStyle/>
        <a:p>
          <a:endParaRPr lang="en-US"/>
        </a:p>
      </dgm:t>
    </dgm:pt>
    <dgm:pt modelId="{48C3E9FE-4613-46F2-8563-7B17D5337E5C}" type="sibTrans" cxnId="{3C939D7F-4582-438C-9132-2C2E5D109042}">
      <dgm:prSet/>
      <dgm:spPr/>
      <dgm:t>
        <a:bodyPr/>
        <a:lstStyle/>
        <a:p>
          <a:endParaRPr lang="en-US"/>
        </a:p>
      </dgm:t>
    </dgm:pt>
    <dgm:pt modelId="{731861B6-7058-4E60-AFB9-48D3B8F3A9C1}">
      <dgm:prSet/>
      <dgm:spPr/>
      <dgm:t>
        <a:bodyPr/>
        <a:lstStyle/>
        <a:p>
          <a:r>
            <a:rPr lang="en-GB"/>
            <a:t>The script is placed in </a:t>
          </a:r>
          <a:r>
            <a:rPr lang="en-GB" i="1"/>
            <a:t>system/core/rootdir </a:t>
          </a:r>
          <a:r>
            <a:rPr lang="en-GB"/>
            <a:t>in the Android open source project.</a:t>
          </a:r>
          <a:endParaRPr lang="en-US"/>
        </a:p>
      </dgm:t>
    </dgm:pt>
    <dgm:pt modelId="{64E2C863-1FE6-4055-9C7E-CE2BA7185B5B}" type="parTrans" cxnId="{BFFEB309-63F3-4A9A-A2E6-A861E0F9CADA}">
      <dgm:prSet/>
      <dgm:spPr/>
      <dgm:t>
        <a:bodyPr/>
        <a:lstStyle/>
        <a:p>
          <a:endParaRPr lang="en-US"/>
        </a:p>
      </dgm:t>
    </dgm:pt>
    <dgm:pt modelId="{B0549F24-FED7-4B69-AF56-5BE9CED87FD1}" type="sibTrans" cxnId="{BFFEB309-63F3-4A9A-A2E6-A861E0F9CADA}">
      <dgm:prSet/>
      <dgm:spPr/>
      <dgm:t>
        <a:bodyPr/>
        <a:lstStyle/>
        <a:p>
          <a:endParaRPr lang="en-US"/>
        </a:p>
      </dgm:t>
    </dgm:pt>
    <dgm:pt modelId="{36EE72BC-7F42-4587-8DCC-AD95144451C0}">
      <dgm:prSet/>
      <dgm:spPr/>
      <dgm:t>
        <a:bodyPr/>
        <a:lstStyle/>
        <a:p>
          <a:r>
            <a:rPr lang="en-GB"/>
            <a:t>B. The init process will parse the init script and launch the system service processes.</a:t>
          </a:r>
          <a:endParaRPr lang="en-US"/>
        </a:p>
      </dgm:t>
    </dgm:pt>
    <dgm:pt modelId="{D65A3170-D0DA-4736-91A4-6D363D9CAAA9}" type="parTrans" cxnId="{3E541094-6F98-46F2-A401-199B266C0B8B}">
      <dgm:prSet/>
      <dgm:spPr/>
      <dgm:t>
        <a:bodyPr/>
        <a:lstStyle/>
        <a:p>
          <a:endParaRPr lang="en-US"/>
        </a:p>
      </dgm:t>
    </dgm:pt>
    <dgm:pt modelId="{3EA2B9D1-4685-4E42-9898-E2A4BB136933}" type="sibTrans" cxnId="{3E541094-6F98-46F2-A401-199B266C0B8B}">
      <dgm:prSet/>
      <dgm:spPr/>
      <dgm:t>
        <a:bodyPr/>
        <a:lstStyle/>
        <a:p>
          <a:endParaRPr lang="en-US"/>
        </a:p>
      </dgm:t>
    </dgm:pt>
    <dgm:pt modelId="{3A99B1AB-9C3F-4C23-AEC7-3A64DB7D5158}" type="pres">
      <dgm:prSet presAssocID="{5467E355-939C-4D42-9449-58291907A1E7}" presName="diagram" presStyleCnt="0">
        <dgm:presLayoutVars>
          <dgm:chPref val="1"/>
          <dgm:dir/>
          <dgm:animOne val="branch"/>
          <dgm:animLvl val="lvl"/>
          <dgm:resizeHandles val="exact"/>
        </dgm:presLayoutVars>
      </dgm:prSet>
      <dgm:spPr/>
    </dgm:pt>
    <dgm:pt modelId="{05192E95-2ED3-4A5D-9E80-51137A0FE5B6}" type="pres">
      <dgm:prSet presAssocID="{8D38C641-DB3A-45BB-B19F-BF87DFC80E21}" presName="root1" presStyleCnt="0"/>
      <dgm:spPr/>
    </dgm:pt>
    <dgm:pt modelId="{DE0CEA18-FFFF-47C0-A4C4-87014FBD5528}" type="pres">
      <dgm:prSet presAssocID="{8D38C641-DB3A-45BB-B19F-BF87DFC80E21}" presName="LevelOneTextNode" presStyleLbl="node0" presStyleIdx="0" presStyleCnt="4">
        <dgm:presLayoutVars>
          <dgm:chPref val="3"/>
        </dgm:presLayoutVars>
      </dgm:prSet>
      <dgm:spPr/>
    </dgm:pt>
    <dgm:pt modelId="{E62C05AB-A00F-4C4C-9EE2-58C1C316E40F}" type="pres">
      <dgm:prSet presAssocID="{8D38C641-DB3A-45BB-B19F-BF87DFC80E21}" presName="level2hierChild" presStyleCnt="0"/>
      <dgm:spPr/>
    </dgm:pt>
    <dgm:pt modelId="{B308FB25-463D-46DF-85EB-792DD1B7F3F7}" type="pres">
      <dgm:prSet presAssocID="{2BA060D2-F232-4A4A-83C0-518BFA29BF1B}" presName="root1" presStyleCnt="0"/>
      <dgm:spPr/>
    </dgm:pt>
    <dgm:pt modelId="{F64FBDBE-9369-40C4-B550-B0FEF8B5D6AE}" type="pres">
      <dgm:prSet presAssocID="{2BA060D2-F232-4A4A-83C0-518BFA29BF1B}" presName="LevelOneTextNode" presStyleLbl="node0" presStyleIdx="1" presStyleCnt="4">
        <dgm:presLayoutVars>
          <dgm:chPref val="3"/>
        </dgm:presLayoutVars>
      </dgm:prSet>
      <dgm:spPr/>
    </dgm:pt>
    <dgm:pt modelId="{1B5E2870-EEB1-466A-A235-BBC5E6FDFF7D}" type="pres">
      <dgm:prSet presAssocID="{2BA060D2-F232-4A4A-83C0-518BFA29BF1B}" presName="level2hierChild" presStyleCnt="0"/>
      <dgm:spPr/>
    </dgm:pt>
    <dgm:pt modelId="{B6994924-7258-4DFB-800C-3F2E0E03346C}" type="pres">
      <dgm:prSet presAssocID="{A3CAA9D1-FAEF-4536-AE3B-D266385672DE}" presName="root1" presStyleCnt="0"/>
      <dgm:spPr/>
    </dgm:pt>
    <dgm:pt modelId="{AD97FFEF-E04C-4ED7-BA45-E504D877AE8E}" type="pres">
      <dgm:prSet presAssocID="{A3CAA9D1-FAEF-4536-AE3B-D266385672DE}" presName="LevelOneTextNode" presStyleLbl="node0" presStyleIdx="2" presStyleCnt="4">
        <dgm:presLayoutVars>
          <dgm:chPref val="3"/>
        </dgm:presLayoutVars>
      </dgm:prSet>
      <dgm:spPr/>
    </dgm:pt>
    <dgm:pt modelId="{0A145356-301A-4EE7-B534-87A628234AF2}" type="pres">
      <dgm:prSet presAssocID="{A3CAA9D1-FAEF-4536-AE3B-D266385672DE}" presName="level2hierChild" presStyleCnt="0"/>
      <dgm:spPr/>
    </dgm:pt>
    <dgm:pt modelId="{63B0C754-A819-4E8D-BE8E-B46488423A1D}" type="pres">
      <dgm:prSet presAssocID="{1EF580F6-984E-479C-9B24-7DA40170ECA6}" presName="conn2-1" presStyleLbl="parChTrans1D2" presStyleIdx="0" presStyleCnt="2"/>
      <dgm:spPr/>
    </dgm:pt>
    <dgm:pt modelId="{833C0896-2BCE-4310-89E3-FDC5695CD895}" type="pres">
      <dgm:prSet presAssocID="{1EF580F6-984E-479C-9B24-7DA40170ECA6}" presName="connTx" presStyleLbl="parChTrans1D2" presStyleIdx="0" presStyleCnt="2"/>
      <dgm:spPr/>
    </dgm:pt>
    <dgm:pt modelId="{C8BBEB20-577B-4FC7-811F-4173888BBD07}" type="pres">
      <dgm:prSet presAssocID="{40DB9B56-09C1-4025-A71D-12F02DEC795C}" presName="root2" presStyleCnt="0"/>
      <dgm:spPr/>
    </dgm:pt>
    <dgm:pt modelId="{F10094EA-5856-4F1C-9AB5-CFB2314A613A}" type="pres">
      <dgm:prSet presAssocID="{40DB9B56-09C1-4025-A71D-12F02DEC795C}" presName="LevelTwoTextNode" presStyleLbl="node2" presStyleIdx="0" presStyleCnt="2">
        <dgm:presLayoutVars>
          <dgm:chPref val="3"/>
        </dgm:presLayoutVars>
      </dgm:prSet>
      <dgm:spPr/>
    </dgm:pt>
    <dgm:pt modelId="{3799F0D5-49A2-45DD-98B7-4F5A2790B782}" type="pres">
      <dgm:prSet presAssocID="{40DB9B56-09C1-4025-A71D-12F02DEC795C}" presName="level3hierChild" presStyleCnt="0"/>
      <dgm:spPr/>
    </dgm:pt>
    <dgm:pt modelId="{59DEB379-0ED2-4C6A-A407-52B5988F420F}" type="pres">
      <dgm:prSet presAssocID="{64E2C863-1FE6-4055-9C7E-CE2BA7185B5B}" presName="conn2-1" presStyleLbl="parChTrans1D2" presStyleIdx="1" presStyleCnt="2"/>
      <dgm:spPr/>
    </dgm:pt>
    <dgm:pt modelId="{B1C753C3-EB31-4E60-957E-7F1619EA2761}" type="pres">
      <dgm:prSet presAssocID="{64E2C863-1FE6-4055-9C7E-CE2BA7185B5B}" presName="connTx" presStyleLbl="parChTrans1D2" presStyleIdx="1" presStyleCnt="2"/>
      <dgm:spPr/>
    </dgm:pt>
    <dgm:pt modelId="{37E3FA2E-55B2-4C55-823B-9E3B4DB28FF1}" type="pres">
      <dgm:prSet presAssocID="{731861B6-7058-4E60-AFB9-48D3B8F3A9C1}" presName="root2" presStyleCnt="0"/>
      <dgm:spPr/>
    </dgm:pt>
    <dgm:pt modelId="{B9860237-7C48-4D86-8CA3-E78A5F95D91A}" type="pres">
      <dgm:prSet presAssocID="{731861B6-7058-4E60-AFB9-48D3B8F3A9C1}" presName="LevelTwoTextNode" presStyleLbl="node2" presStyleIdx="1" presStyleCnt="2">
        <dgm:presLayoutVars>
          <dgm:chPref val="3"/>
        </dgm:presLayoutVars>
      </dgm:prSet>
      <dgm:spPr/>
    </dgm:pt>
    <dgm:pt modelId="{95D8075B-BDCD-4A3B-919F-344ECD172BA6}" type="pres">
      <dgm:prSet presAssocID="{731861B6-7058-4E60-AFB9-48D3B8F3A9C1}" presName="level3hierChild" presStyleCnt="0"/>
      <dgm:spPr/>
    </dgm:pt>
    <dgm:pt modelId="{8C830C0A-9D61-44C7-BFC1-F3015CA85414}" type="pres">
      <dgm:prSet presAssocID="{36EE72BC-7F42-4587-8DCC-AD95144451C0}" presName="root1" presStyleCnt="0"/>
      <dgm:spPr/>
    </dgm:pt>
    <dgm:pt modelId="{3E719906-0390-4C75-BF89-0F7F59917025}" type="pres">
      <dgm:prSet presAssocID="{36EE72BC-7F42-4587-8DCC-AD95144451C0}" presName="LevelOneTextNode" presStyleLbl="node0" presStyleIdx="3" presStyleCnt="4">
        <dgm:presLayoutVars>
          <dgm:chPref val="3"/>
        </dgm:presLayoutVars>
      </dgm:prSet>
      <dgm:spPr/>
    </dgm:pt>
    <dgm:pt modelId="{FE451154-38CF-4A77-8D0E-C994DBBC6887}" type="pres">
      <dgm:prSet presAssocID="{36EE72BC-7F42-4587-8DCC-AD95144451C0}" presName="level2hierChild" presStyleCnt="0"/>
      <dgm:spPr/>
    </dgm:pt>
  </dgm:ptLst>
  <dgm:cxnLst>
    <dgm:cxn modelId="{E5007305-2115-4DA0-B1BB-76F67D02EFED}" type="presOf" srcId="{1EF580F6-984E-479C-9B24-7DA40170ECA6}" destId="{63B0C754-A819-4E8D-BE8E-B46488423A1D}" srcOrd="0" destOrd="0" presId="urn:microsoft.com/office/officeart/2005/8/layout/hierarchy2"/>
    <dgm:cxn modelId="{BFFEB309-63F3-4A9A-A2E6-A861E0F9CADA}" srcId="{A3CAA9D1-FAEF-4536-AE3B-D266385672DE}" destId="{731861B6-7058-4E60-AFB9-48D3B8F3A9C1}" srcOrd="1" destOrd="0" parTransId="{64E2C863-1FE6-4055-9C7E-CE2BA7185B5B}" sibTransId="{B0549F24-FED7-4B69-AF56-5BE9CED87FD1}"/>
    <dgm:cxn modelId="{D5E1B214-1B8F-4684-9A21-2F046DE9A24A}" type="presOf" srcId="{40DB9B56-09C1-4025-A71D-12F02DEC795C}" destId="{F10094EA-5856-4F1C-9AB5-CFB2314A613A}" srcOrd="0" destOrd="0" presId="urn:microsoft.com/office/officeart/2005/8/layout/hierarchy2"/>
    <dgm:cxn modelId="{35EB551A-1F13-4C67-88CB-C50B5E483D4D}" type="presOf" srcId="{5467E355-939C-4D42-9449-58291907A1E7}" destId="{3A99B1AB-9C3F-4C23-AEC7-3A64DB7D5158}" srcOrd="0" destOrd="0" presId="urn:microsoft.com/office/officeart/2005/8/layout/hierarchy2"/>
    <dgm:cxn modelId="{8319831A-971F-407F-A8A5-33BC672751B2}" type="presOf" srcId="{1EF580F6-984E-479C-9B24-7DA40170ECA6}" destId="{833C0896-2BCE-4310-89E3-FDC5695CD895}" srcOrd="1" destOrd="0" presId="urn:microsoft.com/office/officeart/2005/8/layout/hierarchy2"/>
    <dgm:cxn modelId="{F5D8501B-5C68-4C9D-B23C-C42B19529FE6}" srcId="{5467E355-939C-4D42-9449-58291907A1E7}" destId="{8D38C641-DB3A-45BB-B19F-BF87DFC80E21}" srcOrd="0" destOrd="0" parTransId="{8B18B560-3CE1-4534-B92C-FEE954A1C6C4}" sibTransId="{005765D4-C78A-4FF2-A2FC-EC7BA6D6F0FF}"/>
    <dgm:cxn modelId="{A539BE3C-3DA5-4739-AD2B-2A7EC12115BF}" type="presOf" srcId="{64E2C863-1FE6-4055-9C7E-CE2BA7185B5B}" destId="{B1C753C3-EB31-4E60-957E-7F1619EA2761}" srcOrd="1" destOrd="0" presId="urn:microsoft.com/office/officeart/2005/8/layout/hierarchy2"/>
    <dgm:cxn modelId="{676F613F-1ACB-4529-900A-07B24A2B66F2}" srcId="{5467E355-939C-4D42-9449-58291907A1E7}" destId="{A3CAA9D1-FAEF-4536-AE3B-D266385672DE}" srcOrd="2" destOrd="0" parTransId="{2D0A6A8E-9BBB-4D3B-8001-11603272EE9E}" sibTransId="{CC10B48B-BE19-4D81-B1CB-0B31BCC06C54}"/>
    <dgm:cxn modelId="{88E62669-226F-48F5-A977-7DEAE93CCECC}" type="presOf" srcId="{8D38C641-DB3A-45BB-B19F-BF87DFC80E21}" destId="{DE0CEA18-FFFF-47C0-A4C4-87014FBD5528}" srcOrd="0" destOrd="0" presId="urn:microsoft.com/office/officeart/2005/8/layout/hierarchy2"/>
    <dgm:cxn modelId="{595DF76C-D859-4BEA-8C2A-BD2D0C9F66AB}" type="presOf" srcId="{731861B6-7058-4E60-AFB9-48D3B8F3A9C1}" destId="{B9860237-7C48-4D86-8CA3-E78A5F95D91A}" srcOrd="0" destOrd="0" presId="urn:microsoft.com/office/officeart/2005/8/layout/hierarchy2"/>
    <dgm:cxn modelId="{3C939D7F-4582-438C-9132-2C2E5D109042}" srcId="{A3CAA9D1-FAEF-4536-AE3B-D266385672DE}" destId="{40DB9B56-09C1-4025-A71D-12F02DEC795C}" srcOrd="0" destOrd="0" parTransId="{1EF580F6-984E-479C-9B24-7DA40170ECA6}" sibTransId="{48C3E9FE-4613-46F2-8563-7B17D5337E5C}"/>
    <dgm:cxn modelId="{2B226989-C783-4E96-96BF-29967A1131A8}" srcId="{5467E355-939C-4D42-9449-58291907A1E7}" destId="{2BA060D2-F232-4A4A-83C0-518BFA29BF1B}" srcOrd="1" destOrd="0" parTransId="{B5D678AF-57C6-4E5F-A40C-45296E464BEE}" sibTransId="{BABE175E-6F00-44FA-86E6-08D16F21F376}"/>
    <dgm:cxn modelId="{3E541094-6F98-46F2-A401-199B266C0B8B}" srcId="{5467E355-939C-4D42-9449-58291907A1E7}" destId="{36EE72BC-7F42-4587-8DCC-AD95144451C0}" srcOrd="3" destOrd="0" parTransId="{D65A3170-D0DA-4736-91A4-6D363D9CAAA9}" sibTransId="{3EA2B9D1-4685-4E42-9898-E2A4BB136933}"/>
    <dgm:cxn modelId="{146A77B9-4E12-4DC2-9379-9374AE809DD9}" type="presOf" srcId="{64E2C863-1FE6-4055-9C7E-CE2BA7185B5B}" destId="{59DEB379-0ED2-4C6A-A407-52B5988F420F}" srcOrd="0" destOrd="0" presId="urn:microsoft.com/office/officeart/2005/8/layout/hierarchy2"/>
    <dgm:cxn modelId="{0BC644C4-AEFB-49ED-946E-5722C70B8ECC}" type="presOf" srcId="{2BA060D2-F232-4A4A-83C0-518BFA29BF1B}" destId="{F64FBDBE-9369-40C4-B550-B0FEF8B5D6AE}" srcOrd="0" destOrd="0" presId="urn:microsoft.com/office/officeart/2005/8/layout/hierarchy2"/>
    <dgm:cxn modelId="{3A5854D5-2C47-47ED-96ED-3787A1E6BC3F}" type="presOf" srcId="{A3CAA9D1-FAEF-4536-AE3B-D266385672DE}" destId="{AD97FFEF-E04C-4ED7-BA45-E504D877AE8E}" srcOrd="0" destOrd="0" presId="urn:microsoft.com/office/officeart/2005/8/layout/hierarchy2"/>
    <dgm:cxn modelId="{C1925BEB-E6A8-4C00-B928-B3392B9438D1}" type="presOf" srcId="{36EE72BC-7F42-4587-8DCC-AD95144451C0}" destId="{3E719906-0390-4C75-BF89-0F7F59917025}" srcOrd="0" destOrd="0" presId="urn:microsoft.com/office/officeart/2005/8/layout/hierarchy2"/>
    <dgm:cxn modelId="{74641126-5AB6-496E-B280-870191F2D961}" type="presParOf" srcId="{3A99B1AB-9C3F-4C23-AEC7-3A64DB7D5158}" destId="{05192E95-2ED3-4A5D-9E80-51137A0FE5B6}" srcOrd="0" destOrd="0" presId="urn:microsoft.com/office/officeart/2005/8/layout/hierarchy2"/>
    <dgm:cxn modelId="{D2E0C375-F81D-45A0-AE9E-BBDFAA7757A4}" type="presParOf" srcId="{05192E95-2ED3-4A5D-9E80-51137A0FE5B6}" destId="{DE0CEA18-FFFF-47C0-A4C4-87014FBD5528}" srcOrd="0" destOrd="0" presId="urn:microsoft.com/office/officeart/2005/8/layout/hierarchy2"/>
    <dgm:cxn modelId="{A5C1BA8D-2646-436E-AF52-E34970960692}" type="presParOf" srcId="{05192E95-2ED3-4A5D-9E80-51137A0FE5B6}" destId="{E62C05AB-A00F-4C4C-9EE2-58C1C316E40F}" srcOrd="1" destOrd="0" presId="urn:microsoft.com/office/officeart/2005/8/layout/hierarchy2"/>
    <dgm:cxn modelId="{B968ED35-0E39-4B34-A19D-2CB9FC12F362}" type="presParOf" srcId="{3A99B1AB-9C3F-4C23-AEC7-3A64DB7D5158}" destId="{B308FB25-463D-46DF-85EB-792DD1B7F3F7}" srcOrd="1" destOrd="0" presId="urn:microsoft.com/office/officeart/2005/8/layout/hierarchy2"/>
    <dgm:cxn modelId="{87F57F20-8BAA-4362-A683-DBD06CE6FE44}" type="presParOf" srcId="{B308FB25-463D-46DF-85EB-792DD1B7F3F7}" destId="{F64FBDBE-9369-40C4-B550-B0FEF8B5D6AE}" srcOrd="0" destOrd="0" presId="urn:microsoft.com/office/officeart/2005/8/layout/hierarchy2"/>
    <dgm:cxn modelId="{BC0B83AC-0604-432C-B401-E4F19C3F1940}" type="presParOf" srcId="{B308FB25-463D-46DF-85EB-792DD1B7F3F7}" destId="{1B5E2870-EEB1-466A-A235-BBC5E6FDFF7D}" srcOrd="1" destOrd="0" presId="urn:microsoft.com/office/officeart/2005/8/layout/hierarchy2"/>
    <dgm:cxn modelId="{C35477AA-E08E-464E-AEB1-89A55E198E21}" type="presParOf" srcId="{3A99B1AB-9C3F-4C23-AEC7-3A64DB7D5158}" destId="{B6994924-7258-4DFB-800C-3F2E0E03346C}" srcOrd="2" destOrd="0" presId="urn:microsoft.com/office/officeart/2005/8/layout/hierarchy2"/>
    <dgm:cxn modelId="{FA297752-3F9D-41F2-9749-FF652F8C6376}" type="presParOf" srcId="{B6994924-7258-4DFB-800C-3F2E0E03346C}" destId="{AD97FFEF-E04C-4ED7-BA45-E504D877AE8E}" srcOrd="0" destOrd="0" presId="urn:microsoft.com/office/officeart/2005/8/layout/hierarchy2"/>
    <dgm:cxn modelId="{EF46C787-DFBA-45D9-A6BB-C0992E2A8B02}" type="presParOf" srcId="{B6994924-7258-4DFB-800C-3F2E0E03346C}" destId="{0A145356-301A-4EE7-B534-87A628234AF2}" srcOrd="1" destOrd="0" presId="urn:microsoft.com/office/officeart/2005/8/layout/hierarchy2"/>
    <dgm:cxn modelId="{8F213389-9164-48DC-9BD1-99CF51B26E3A}" type="presParOf" srcId="{0A145356-301A-4EE7-B534-87A628234AF2}" destId="{63B0C754-A819-4E8D-BE8E-B46488423A1D}" srcOrd="0" destOrd="0" presId="urn:microsoft.com/office/officeart/2005/8/layout/hierarchy2"/>
    <dgm:cxn modelId="{0487521D-91F7-404E-94AA-7ED02F87EE6A}" type="presParOf" srcId="{63B0C754-A819-4E8D-BE8E-B46488423A1D}" destId="{833C0896-2BCE-4310-89E3-FDC5695CD895}" srcOrd="0" destOrd="0" presId="urn:microsoft.com/office/officeart/2005/8/layout/hierarchy2"/>
    <dgm:cxn modelId="{07D610C9-AB3B-4120-92F3-8C2CEF372460}" type="presParOf" srcId="{0A145356-301A-4EE7-B534-87A628234AF2}" destId="{C8BBEB20-577B-4FC7-811F-4173888BBD07}" srcOrd="1" destOrd="0" presId="urn:microsoft.com/office/officeart/2005/8/layout/hierarchy2"/>
    <dgm:cxn modelId="{11956180-358C-4FA3-B173-B938951D4114}" type="presParOf" srcId="{C8BBEB20-577B-4FC7-811F-4173888BBD07}" destId="{F10094EA-5856-4F1C-9AB5-CFB2314A613A}" srcOrd="0" destOrd="0" presId="urn:microsoft.com/office/officeart/2005/8/layout/hierarchy2"/>
    <dgm:cxn modelId="{91C5CF36-5866-4673-ABB9-F4934B3D7EA4}" type="presParOf" srcId="{C8BBEB20-577B-4FC7-811F-4173888BBD07}" destId="{3799F0D5-49A2-45DD-98B7-4F5A2790B782}" srcOrd="1" destOrd="0" presId="urn:microsoft.com/office/officeart/2005/8/layout/hierarchy2"/>
    <dgm:cxn modelId="{4E335DFA-346B-4651-B05F-FD91F5FA7241}" type="presParOf" srcId="{0A145356-301A-4EE7-B534-87A628234AF2}" destId="{59DEB379-0ED2-4C6A-A407-52B5988F420F}" srcOrd="2" destOrd="0" presId="urn:microsoft.com/office/officeart/2005/8/layout/hierarchy2"/>
    <dgm:cxn modelId="{4682B79B-73E8-480C-8CC1-BB5805FA72A3}" type="presParOf" srcId="{59DEB379-0ED2-4C6A-A407-52B5988F420F}" destId="{B1C753C3-EB31-4E60-957E-7F1619EA2761}" srcOrd="0" destOrd="0" presId="urn:microsoft.com/office/officeart/2005/8/layout/hierarchy2"/>
    <dgm:cxn modelId="{89D73DE4-6C1C-4DFE-BF18-A5EC801154CF}" type="presParOf" srcId="{0A145356-301A-4EE7-B534-87A628234AF2}" destId="{37E3FA2E-55B2-4C55-823B-9E3B4DB28FF1}" srcOrd="3" destOrd="0" presId="urn:microsoft.com/office/officeart/2005/8/layout/hierarchy2"/>
    <dgm:cxn modelId="{6EA8ECD9-B559-4F50-8F3A-587C4234BD3E}" type="presParOf" srcId="{37E3FA2E-55B2-4C55-823B-9E3B4DB28FF1}" destId="{B9860237-7C48-4D86-8CA3-E78A5F95D91A}" srcOrd="0" destOrd="0" presId="urn:microsoft.com/office/officeart/2005/8/layout/hierarchy2"/>
    <dgm:cxn modelId="{53002698-F4AE-413A-A8FD-FAD25172DAF5}" type="presParOf" srcId="{37E3FA2E-55B2-4C55-823B-9E3B4DB28FF1}" destId="{95D8075B-BDCD-4A3B-919F-344ECD172BA6}" srcOrd="1" destOrd="0" presId="urn:microsoft.com/office/officeart/2005/8/layout/hierarchy2"/>
    <dgm:cxn modelId="{8920718D-F0D6-404B-8E54-B05AA9088C42}" type="presParOf" srcId="{3A99B1AB-9C3F-4C23-AEC7-3A64DB7D5158}" destId="{8C830C0A-9D61-44C7-BFC1-F3015CA85414}" srcOrd="3" destOrd="0" presId="urn:microsoft.com/office/officeart/2005/8/layout/hierarchy2"/>
    <dgm:cxn modelId="{2FDA9A76-C11C-4DF1-867A-9360A6E2E497}" type="presParOf" srcId="{8C830C0A-9D61-44C7-BFC1-F3015CA85414}" destId="{3E719906-0390-4C75-BF89-0F7F59917025}" srcOrd="0" destOrd="0" presId="urn:microsoft.com/office/officeart/2005/8/layout/hierarchy2"/>
    <dgm:cxn modelId="{A2359E7E-6184-4D65-A8FF-431E549BAF6F}" type="presParOf" srcId="{8C830C0A-9D61-44C7-BFC1-F3015CA85414}" destId="{FE451154-38CF-4A77-8D0E-C994DBBC688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BE86BE-7918-4351-AA54-FEEC6A7322A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F651075-8CBA-470F-A8F7-41F61AB31869}">
      <dgm:prSet/>
      <dgm:spPr/>
      <dgm:t>
        <a:bodyPr/>
        <a:lstStyle/>
        <a:p>
          <a:pPr>
            <a:defRPr b="1"/>
          </a:pPr>
          <a:r>
            <a:rPr lang="en-GB"/>
            <a:t>Once the System Server is up and running and the system boot has completed </a:t>
          </a:r>
          <a:endParaRPr lang="en-US"/>
        </a:p>
      </dgm:t>
    </dgm:pt>
    <dgm:pt modelId="{6C93B5C5-1156-43A4-AC7A-B7373195AB8A}" type="parTrans" cxnId="{59F8D020-76B2-487A-A05D-DD2BB5B3BCBA}">
      <dgm:prSet/>
      <dgm:spPr/>
      <dgm:t>
        <a:bodyPr/>
        <a:lstStyle/>
        <a:p>
          <a:endParaRPr lang="en-US"/>
        </a:p>
      </dgm:t>
    </dgm:pt>
    <dgm:pt modelId="{2CCF70AE-CD75-400B-9FD7-C89927A305BC}" type="sibTrans" cxnId="{59F8D020-76B2-487A-A05D-DD2BB5B3BCBA}">
      <dgm:prSet/>
      <dgm:spPr/>
      <dgm:t>
        <a:bodyPr/>
        <a:lstStyle/>
        <a:p>
          <a:endParaRPr lang="en-US"/>
        </a:p>
      </dgm:t>
    </dgm:pt>
    <dgm:pt modelId="{2A5A7EB1-E5C3-433F-A427-471881CA4279}">
      <dgm:prSet/>
      <dgm:spPr/>
      <dgm:t>
        <a:bodyPr/>
        <a:lstStyle/>
        <a:p>
          <a:r>
            <a:rPr lang="en-GB"/>
            <a:t>there is a standard broadcast action called ACTION_BOOT_COMPLETED. </a:t>
          </a:r>
          <a:endParaRPr lang="en-US"/>
        </a:p>
      </dgm:t>
    </dgm:pt>
    <dgm:pt modelId="{BFDC6559-F222-46D1-9F77-5ACE5C3D890C}" type="parTrans" cxnId="{76D4D0AA-316F-4AC3-8FEE-C10419C1E0BF}">
      <dgm:prSet/>
      <dgm:spPr/>
      <dgm:t>
        <a:bodyPr/>
        <a:lstStyle/>
        <a:p>
          <a:endParaRPr lang="en-US"/>
        </a:p>
      </dgm:t>
    </dgm:pt>
    <dgm:pt modelId="{3085003D-9576-4378-93A8-B3608A7B999A}" type="sibTrans" cxnId="{76D4D0AA-316F-4AC3-8FEE-C10419C1E0BF}">
      <dgm:prSet/>
      <dgm:spPr/>
      <dgm:t>
        <a:bodyPr/>
        <a:lstStyle/>
        <a:p>
          <a:endParaRPr lang="en-US"/>
        </a:p>
      </dgm:t>
    </dgm:pt>
    <dgm:pt modelId="{A0D618D1-A585-4424-8462-A5A8B362C7FF}">
      <dgm:prSet/>
      <dgm:spPr/>
      <dgm:t>
        <a:bodyPr/>
        <a:lstStyle/>
        <a:p>
          <a:pPr>
            <a:defRPr b="1"/>
          </a:pPr>
          <a:r>
            <a:rPr lang="en-GB"/>
            <a:t>To start your own service</a:t>
          </a:r>
          <a:endParaRPr lang="en-US"/>
        </a:p>
      </dgm:t>
    </dgm:pt>
    <dgm:pt modelId="{EC8C57E6-3815-4269-BC1C-C912324A3594}" type="parTrans" cxnId="{AAE8C5C2-07C8-4EBD-8695-C50BA9E434D0}">
      <dgm:prSet/>
      <dgm:spPr/>
      <dgm:t>
        <a:bodyPr/>
        <a:lstStyle/>
        <a:p>
          <a:endParaRPr lang="en-US"/>
        </a:p>
      </dgm:t>
    </dgm:pt>
    <dgm:pt modelId="{AEA0777A-6E13-426A-A2FA-1CE63F72D229}" type="sibTrans" cxnId="{AAE8C5C2-07C8-4EBD-8695-C50BA9E434D0}">
      <dgm:prSet/>
      <dgm:spPr/>
      <dgm:t>
        <a:bodyPr/>
        <a:lstStyle/>
        <a:p>
          <a:endParaRPr lang="en-US"/>
        </a:p>
      </dgm:t>
    </dgm:pt>
    <dgm:pt modelId="{3885D85D-4ED9-41DF-9B7D-5FFA82294B05}">
      <dgm:prSet/>
      <dgm:spPr/>
      <dgm:t>
        <a:bodyPr/>
        <a:lstStyle/>
        <a:p>
          <a:r>
            <a:rPr lang="en-GB"/>
            <a:t>register an alarm or otherwise make your application perform some action after boot</a:t>
          </a:r>
          <a:endParaRPr lang="en-US"/>
        </a:p>
      </dgm:t>
    </dgm:pt>
    <dgm:pt modelId="{0E1523D0-29E0-45AB-8234-FA0DC78BE89C}" type="parTrans" cxnId="{66AA52EF-CEC3-4F1D-9649-DD8E842EAE22}">
      <dgm:prSet/>
      <dgm:spPr/>
      <dgm:t>
        <a:bodyPr/>
        <a:lstStyle/>
        <a:p>
          <a:endParaRPr lang="en-US"/>
        </a:p>
      </dgm:t>
    </dgm:pt>
    <dgm:pt modelId="{0199E7EF-ED48-4869-B4DF-8B7AC1F24ED7}" type="sibTrans" cxnId="{66AA52EF-CEC3-4F1D-9649-DD8E842EAE22}">
      <dgm:prSet/>
      <dgm:spPr/>
      <dgm:t>
        <a:bodyPr/>
        <a:lstStyle/>
        <a:p>
          <a:endParaRPr lang="en-US"/>
        </a:p>
      </dgm:t>
    </dgm:pt>
    <dgm:pt modelId="{5346AEA6-1393-4D25-A44B-5ED9BAA81DA4}">
      <dgm:prSet/>
      <dgm:spPr/>
      <dgm:t>
        <a:bodyPr/>
        <a:lstStyle/>
        <a:p>
          <a:r>
            <a:rPr lang="en-GB"/>
            <a:t>register to receive this broadcast intent.</a:t>
          </a:r>
          <a:endParaRPr lang="en-US"/>
        </a:p>
      </dgm:t>
    </dgm:pt>
    <dgm:pt modelId="{4691D1EB-7E4D-4767-BCC3-DCD6C6550D90}" type="parTrans" cxnId="{6E775506-CCE5-4B07-BD2B-371A94E7A791}">
      <dgm:prSet/>
      <dgm:spPr/>
      <dgm:t>
        <a:bodyPr/>
        <a:lstStyle/>
        <a:p>
          <a:endParaRPr lang="en-US"/>
        </a:p>
      </dgm:t>
    </dgm:pt>
    <dgm:pt modelId="{9D95C8E2-0D18-46B0-A970-229C4F7182AD}" type="sibTrans" cxnId="{6E775506-CCE5-4B07-BD2B-371A94E7A791}">
      <dgm:prSet/>
      <dgm:spPr/>
      <dgm:t>
        <a:bodyPr/>
        <a:lstStyle/>
        <a:p>
          <a:endParaRPr lang="en-US"/>
        </a:p>
      </dgm:t>
    </dgm:pt>
    <dgm:pt modelId="{7CC36945-8E7B-49C7-8336-BAC70BB86B36}" type="pres">
      <dgm:prSet presAssocID="{3ABE86BE-7918-4351-AA54-FEEC6A7322A2}" presName="root" presStyleCnt="0">
        <dgm:presLayoutVars>
          <dgm:dir/>
          <dgm:resizeHandles val="exact"/>
        </dgm:presLayoutVars>
      </dgm:prSet>
      <dgm:spPr/>
    </dgm:pt>
    <dgm:pt modelId="{80447C86-E179-4740-BBE0-E2899F5BA8DA}" type="pres">
      <dgm:prSet presAssocID="{AF651075-8CBA-470F-A8F7-41F61AB31869}" presName="compNode" presStyleCnt="0"/>
      <dgm:spPr/>
    </dgm:pt>
    <dgm:pt modelId="{754267C4-D984-4944-941C-398E3F1992A7}" type="pres">
      <dgm:prSet presAssocID="{AF651075-8CBA-470F-A8F7-41F61AB318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t"/>
        </a:ext>
      </dgm:extLst>
    </dgm:pt>
    <dgm:pt modelId="{B9A125B8-FCFD-46C1-99B1-1CF361B39941}" type="pres">
      <dgm:prSet presAssocID="{AF651075-8CBA-470F-A8F7-41F61AB31869}" presName="iconSpace" presStyleCnt="0"/>
      <dgm:spPr/>
    </dgm:pt>
    <dgm:pt modelId="{A7042B5E-D6E3-42CE-805D-51924510F170}" type="pres">
      <dgm:prSet presAssocID="{AF651075-8CBA-470F-A8F7-41F61AB31869}" presName="parTx" presStyleLbl="revTx" presStyleIdx="0" presStyleCnt="4">
        <dgm:presLayoutVars>
          <dgm:chMax val="0"/>
          <dgm:chPref val="0"/>
        </dgm:presLayoutVars>
      </dgm:prSet>
      <dgm:spPr/>
    </dgm:pt>
    <dgm:pt modelId="{47608D3F-1260-4650-9F52-2EF95691E262}" type="pres">
      <dgm:prSet presAssocID="{AF651075-8CBA-470F-A8F7-41F61AB31869}" presName="txSpace" presStyleCnt="0"/>
      <dgm:spPr/>
    </dgm:pt>
    <dgm:pt modelId="{6448373E-2E0B-45A1-B352-7325CC8BAD52}" type="pres">
      <dgm:prSet presAssocID="{AF651075-8CBA-470F-A8F7-41F61AB31869}" presName="desTx" presStyleLbl="revTx" presStyleIdx="1" presStyleCnt="4">
        <dgm:presLayoutVars/>
      </dgm:prSet>
      <dgm:spPr/>
    </dgm:pt>
    <dgm:pt modelId="{3398531E-3923-4EC5-8E3C-432A76465E7B}" type="pres">
      <dgm:prSet presAssocID="{2CCF70AE-CD75-400B-9FD7-C89927A305BC}" presName="sibTrans" presStyleCnt="0"/>
      <dgm:spPr/>
    </dgm:pt>
    <dgm:pt modelId="{1D8148E2-67A0-4B37-ACC6-63584C021247}" type="pres">
      <dgm:prSet presAssocID="{A0D618D1-A585-4424-8462-A5A8B362C7FF}" presName="compNode" presStyleCnt="0"/>
      <dgm:spPr/>
    </dgm:pt>
    <dgm:pt modelId="{2FEBD9E1-102D-470B-AFB0-B29B663B4CD7}" type="pres">
      <dgm:prSet presAssocID="{A0D618D1-A585-4424-8462-A5A8B362C7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aker Phone"/>
        </a:ext>
      </dgm:extLst>
    </dgm:pt>
    <dgm:pt modelId="{5B385073-611E-4F62-8781-F612A8933A95}" type="pres">
      <dgm:prSet presAssocID="{A0D618D1-A585-4424-8462-A5A8B362C7FF}" presName="iconSpace" presStyleCnt="0"/>
      <dgm:spPr/>
    </dgm:pt>
    <dgm:pt modelId="{E9B26FFA-403D-4E81-AF24-09E9F3966BF4}" type="pres">
      <dgm:prSet presAssocID="{A0D618D1-A585-4424-8462-A5A8B362C7FF}" presName="parTx" presStyleLbl="revTx" presStyleIdx="2" presStyleCnt="4">
        <dgm:presLayoutVars>
          <dgm:chMax val="0"/>
          <dgm:chPref val="0"/>
        </dgm:presLayoutVars>
      </dgm:prSet>
      <dgm:spPr/>
    </dgm:pt>
    <dgm:pt modelId="{691BAF80-85C3-47D4-A8A0-BE7174EDEA9B}" type="pres">
      <dgm:prSet presAssocID="{A0D618D1-A585-4424-8462-A5A8B362C7FF}" presName="txSpace" presStyleCnt="0"/>
      <dgm:spPr/>
    </dgm:pt>
    <dgm:pt modelId="{82039454-3648-4AB2-A5B5-5ECAD3CF1EC6}" type="pres">
      <dgm:prSet presAssocID="{A0D618D1-A585-4424-8462-A5A8B362C7FF}" presName="desTx" presStyleLbl="revTx" presStyleIdx="3" presStyleCnt="4">
        <dgm:presLayoutVars/>
      </dgm:prSet>
      <dgm:spPr/>
    </dgm:pt>
  </dgm:ptLst>
  <dgm:cxnLst>
    <dgm:cxn modelId="{6E775506-CCE5-4B07-BD2B-371A94E7A791}" srcId="{A0D618D1-A585-4424-8462-A5A8B362C7FF}" destId="{5346AEA6-1393-4D25-A44B-5ED9BAA81DA4}" srcOrd="1" destOrd="0" parTransId="{4691D1EB-7E4D-4767-BCC3-DCD6C6550D90}" sibTransId="{9D95C8E2-0D18-46B0-A970-229C4F7182AD}"/>
    <dgm:cxn modelId="{59F8D020-76B2-487A-A05D-DD2BB5B3BCBA}" srcId="{3ABE86BE-7918-4351-AA54-FEEC6A7322A2}" destId="{AF651075-8CBA-470F-A8F7-41F61AB31869}" srcOrd="0" destOrd="0" parTransId="{6C93B5C5-1156-43A4-AC7A-B7373195AB8A}" sibTransId="{2CCF70AE-CD75-400B-9FD7-C89927A305BC}"/>
    <dgm:cxn modelId="{B596B925-D6FB-4143-A4A7-BE6602A53B19}" type="presOf" srcId="{A0D618D1-A585-4424-8462-A5A8B362C7FF}" destId="{E9B26FFA-403D-4E81-AF24-09E9F3966BF4}" srcOrd="0" destOrd="0" presId="urn:microsoft.com/office/officeart/2018/5/layout/CenteredIconLabelDescriptionList"/>
    <dgm:cxn modelId="{4F5A3231-050D-4398-9C0B-4EFE62B88A53}" type="presOf" srcId="{5346AEA6-1393-4D25-A44B-5ED9BAA81DA4}" destId="{82039454-3648-4AB2-A5B5-5ECAD3CF1EC6}" srcOrd="0" destOrd="1" presId="urn:microsoft.com/office/officeart/2018/5/layout/CenteredIconLabelDescriptionList"/>
    <dgm:cxn modelId="{60D3C041-3173-4E42-A8A2-D02AF66D319E}" type="presOf" srcId="{3885D85D-4ED9-41DF-9B7D-5FFA82294B05}" destId="{82039454-3648-4AB2-A5B5-5ECAD3CF1EC6}" srcOrd="0" destOrd="0" presId="urn:microsoft.com/office/officeart/2018/5/layout/CenteredIconLabelDescriptionList"/>
    <dgm:cxn modelId="{9F16D983-91F5-4C15-B4A8-29835DEA336C}" type="presOf" srcId="{2A5A7EB1-E5C3-433F-A427-471881CA4279}" destId="{6448373E-2E0B-45A1-B352-7325CC8BAD52}" srcOrd="0" destOrd="0" presId="urn:microsoft.com/office/officeart/2018/5/layout/CenteredIconLabelDescriptionList"/>
    <dgm:cxn modelId="{D0102C97-69EF-446B-B801-8D15C79DC656}" type="presOf" srcId="{AF651075-8CBA-470F-A8F7-41F61AB31869}" destId="{A7042B5E-D6E3-42CE-805D-51924510F170}" srcOrd="0" destOrd="0" presId="urn:microsoft.com/office/officeart/2018/5/layout/CenteredIconLabelDescriptionList"/>
    <dgm:cxn modelId="{76D4D0AA-316F-4AC3-8FEE-C10419C1E0BF}" srcId="{AF651075-8CBA-470F-A8F7-41F61AB31869}" destId="{2A5A7EB1-E5C3-433F-A427-471881CA4279}" srcOrd="0" destOrd="0" parTransId="{BFDC6559-F222-46D1-9F77-5ACE5C3D890C}" sibTransId="{3085003D-9576-4378-93A8-B3608A7B999A}"/>
    <dgm:cxn modelId="{AAE8C5C2-07C8-4EBD-8695-C50BA9E434D0}" srcId="{3ABE86BE-7918-4351-AA54-FEEC6A7322A2}" destId="{A0D618D1-A585-4424-8462-A5A8B362C7FF}" srcOrd="1" destOrd="0" parTransId="{EC8C57E6-3815-4269-BC1C-C912324A3594}" sibTransId="{AEA0777A-6E13-426A-A2FA-1CE63F72D229}"/>
    <dgm:cxn modelId="{A7009CD5-9AE1-47EA-BB0A-E8F00ECD9EC7}" type="presOf" srcId="{3ABE86BE-7918-4351-AA54-FEEC6A7322A2}" destId="{7CC36945-8E7B-49C7-8336-BAC70BB86B36}" srcOrd="0" destOrd="0" presId="urn:microsoft.com/office/officeart/2018/5/layout/CenteredIconLabelDescriptionList"/>
    <dgm:cxn modelId="{66AA52EF-CEC3-4F1D-9649-DD8E842EAE22}" srcId="{A0D618D1-A585-4424-8462-A5A8B362C7FF}" destId="{3885D85D-4ED9-41DF-9B7D-5FFA82294B05}" srcOrd="0" destOrd="0" parTransId="{0E1523D0-29E0-45AB-8234-FA0DC78BE89C}" sibTransId="{0199E7EF-ED48-4869-B4DF-8B7AC1F24ED7}"/>
    <dgm:cxn modelId="{94739EF3-89A7-4E7E-98D3-AFCA3AE7B276}" type="presParOf" srcId="{7CC36945-8E7B-49C7-8336-BAC70BB86B36}" destId="{80447C86-E179-4740-BBE0-E2899F5BA8DA}" srcOrd="0" destOrd="0" presId="urn:microsoft.com/office/officeart/2018/5/layout/CenteredIconLabelDescriptionList"/>
    <dgm:cxn modelId="{87D2177E-1DE6-42D5-B5E8-3DFCD5D49A90}" type="presParOf" srcId="{80447C86-E179-4740-BBE0-E2899F5BA8DA}" destId="{754267C4-D984-4944-941C-398E3F1992A7}" srcOrd="0" destOrd="0" presId="urn:microsoft.com/office/officeart/2018/5/layout/CenteredIconLabelDescriptionList"/>
    <dgm:cxn modelId="{AFDAA2A0-1BFC-4937-B729-296F8FD925FC}" type="presParOf" srcId="{80447C86-E179-4740-BBE0-E2899F5BA8DA}" destId="{B9A125B8-FCFD-46C1-99B1-1CF361B39941}" srcOrd="1" destOrd="0" presId="urn:microsoft.com/office/officeart/2018/5/layout/CenteredIconLabelDescriptionList"/>
    <dgm:cxn modelId="{EE384D79-D7FB-44ED-911D-7D8C28F7639F}" type="presParOf" srcId="{80447C86-E179-4740-BBE0-E2899F5BA8DA}" destId="{A7042B5E-D6E3-42CE-805D-51924510F170}" srcOrd="2" destOrd="0" presId="urn:microsoft.com/office/officeart/2018/5/layout/CenteredIconLabelDescriptionList"/>
    <dgm:cxn modelId="{9B1A2699-DD67-4E0B-8329-DAFE7DC13288}" type="presParOf" srcId="{80447C86-E179-4740-BBE0-E2899F5BA8DA}" destId="{47608D3F-1260-4650-9F52-2EF95691E262}" srcOrd="3" destOrd="0" presId="urn:microsoft.com/office/officeart/2018/5/layout/CenteredIconLabelDescriptionList"/>
    <dgm:cxn modelId="{54EF52B7-5ABF-43E5-8FEC-187FA33D096A}" type="presParOf" srcId="{80447C86-E179-4740-BBE0-E2899F5BA8DA}" destId="{6448373E-2E0B-45A1-B352-7325CC8BAD52}" srcOrd="4" destOrd="0" presId="urn:microsoft.com/office/officeart/2018/5/layout/CenteredIconLabelDescriptionList"/>
    <dgm:cxn modelId="{D075289B-2B3E-4A00-B1AB-E6DD353A4CBD}" type="presParOf" srcId="{7CC36945-8E7B-49C7-8336-BAC70BB86B36}" destId="{3398531E-3923-4EC5-8E3C-432A76465E7B}" srcOrd="1" destOrd="0" presId="urn:microsoft.com/office/officeart/2018/5/layout/CenteredIconLabelDescriptionList"/>
    <dgm:cxn modelId="{B6A07AC2-1F5C-43FE-A6D3-04C619A60A1D}" type="presParOf" srcId="{7CC36945-8E7B-49C7-8336-BAC70BB86B36}" destId="{1D8148E2-67A0-4B37-ACC6-63584C021247}" srcOrd="2" destOrd="0" presId="urn:microsoft.com/office/officeart/2018/5/layout/CenteredIconLabelDescriptionList"/>
    <dgm:cxn modelId="{5B1D5625-5B35-4A0B-811B-0F915934288D}" type="presParOf" srcId="{1D8148E2-67A0-4B37-ACC6-63584C021247}" destId="{2FEBD9E1-102D-470B-AFB0-B29B663B4CD7}" srcOrd="0" destOrd="0" presId="urn:microsoft.com/office/officeart/2018/5/layout/CenteredIconLabelDescriptionList"/>
    <dgm:cxn modelId="{83FF0ABC-ECC1-4402-921D-7E7B4ED8216F}" type="presParOf" srcId="{1D8148E2-67A0-4B37-ACC6-63584C021247}" destId="{5B385073-611E-4F62-8781-F612A8933A95}" srcOrd="1" destOrd="0" presId="urn:microsoft.com/office/officeart/2018/5/layout/CenteredIconLabelDescriptionList"/>
    <dgm:cxn modelId="{01765853-941B-4565-9E5E-8CA39187C31B}" type="presParOf" srcId="{1D8148E2-67A0-4B37-ACC6-63584C021247}" destId="{E9B26FFA-403D-4E81-AF24-09E9F3966BF4}" srcOrd="2" destOrd="0" presId="urn:microsoft.com/office/officeart/2018/5/layout/CenteredIconLabelDescriptionList"/>
    <dgm:cxn modelId="{034FDB9E-0B2D-4529-BEC2-DB978C470112}" type="presParOf" srcId="{1D8148E2-67A0-4B37-ACC6-63584C021247}" destId="{691BAF80-85C3-47D4-A8A0-BE7174EDEA9B}" srcOrd="3" destOrd="0" presId="urn:microsoft.com/office/officeart/2018/5/layout/CenteredIconLabelDescriptionList"/>
    <dgm:cxn modelId="{1A239D85-0932-46B0-999C-760CE8047CE1}" type="presParOf" srcId="{1D8148E2-67A0-4B37-ACC6-63584C021247}" destId="{82039454-3648-4AB2-A5B5-5ECAD3CF1EC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41ABE4-96EE-4761-A9B5-0A961CD0237C}" type="doc">
      <dgm:prSet loTypeId="urn:diagrams.loki3.com/VaryingWidthList" loCatId="officeonline" qsTypeId="urn:microsoft.com/office/officeart/2005/8/quickstyle/simple5" qsCatId="simple" csTypeId="urn:microsoft.com/office/officeart/2005/8/colors/colorful4" csCatId="colorful" phldr="1"/>
      <dgm:spPr/>
      <dgm:t>
        <a:bodyPr/>
        <a:lstStyle/>
        <a:p>
          <a:endParaRPr lang="en-US"/>
        </a:p>
      </dgm:t>
    </dgm:pt>
    <dgm:pt modelId="{781B5E6B-6D28-444A-B419-22F092A738A1}">
      <dgm:prSet phldrT="[Text]"/>
      <dgm:spPr/>
      <dgm:t>
        <a:bodyPr/>
        <a:lstStyle/>
        <a:p>
          <a:r>
            <a:rPr lang="en-US"/>
            <a:t>Boot</a:t>
          </a:r>
        </a:p>
      </dgm:t>
    </dgm:pt>
    <dgm:pt modelId="{37927332-CADE-42D0-8135-2028E011EE16}" type="parTrans" cxnId="{A68A1734-84A4-472A-B25F-1C575A0CD816}">
      <dgm:prSet/>
      <dgm:spPr/>
      <dgm:t>
        <a:bodyPr/>
        <a:lstStyle/>
        <a:p>
          <a:endParaRPr lang="en-US"/>
        </a:p>
      </dgm:t>
    </dgm:pt>
    <dgm:pt modelId="{255B14E0-2A1A-4B3B-803D-F3DA272839D5}" type="sibTrans" cxnId="{A68A1734-84A4-472A-B25F-1C575A0CD816}">
      <dgm:prSet/>
      <dgm:spPr/>
      <dgm:t>
        <a:bodyPr/>
        <a:lstStyle/>
        <a:p>
          <a:endParaRPr lang="en-US"/>
        </a:p>
      </dgm:t>
    </dgm:pt>
    <dgm:pt modelId="{4F3ED29B-70F6-4FA6-B7C7-BBEF4A45453D}">
      <dgm:prSet phldrT="[Text]"/>
      <dgm:spPr/>
      <dgm:t>
        <a:bodyPr/>
        <a:lstStyle/>
        <a:p>
          <a:r>
            <a:rPr lang="en-US"/>
            <a:t>System</a:t>
          </a:r>
        </a:p>
      </dgm:t>
    </dgm:pt>
    <dgm:pt modelId="{CB84044B-AFDF-4588-97C3-2DECE3705BA1}" type="parTrans" cxnId="{7893EDB0-7C47-4AC9-8D36-448365AE70C9}">
      <dgm:prSet/>
      <dgm:spPr/>
      <dgm:t>
        <a:bodyPr/>
        <a:lstStyle/>
        <a:p>
          <a:endParaRPr lang="en-US"/>
        </a:p>
      </dgm:t>
    </dgm:pt>
    <dgm:pt modelId="{36CCBC80-161C-456D-AFC7-70748087183B}" type="sibTrans" cxnId="{7893EDB0-7C47-4AC9-8D36-448365AE70C9}">
      <dgm:prSet/>
      <dgm:spPr/>
      <dgm:t>
        <a:bodyPr/>
        <a:lstStyle/>
        <a:p>
          <a:endParaRPr lang="en-US"/>
        </a:p>
      </dgm:t>
    </dgm:pt>
    <dgm:pt modelId="{048535CC-AB80-42C6-9B88-A06A5A620CF1}">
      <dgm:prSet phldrT="[Text]"/>
      <dgm:spPr/>
      <dgm:t>
        <a:bodyPr/>
        <a:lstStyle/>
        <a:p>
          <a:r>
            <a:rPr lang="en-US"/>
            <a:t>Recovery</a:t>
          </a:r>
        </a:p>
      </dgm:t>
    </dgm:pt>
    <dgm:pt modelId="{E948A32F-D25F-43CB-996C-D6A741FD5974}" type="parTrans" cxnId="{360E4569-C8E7-43DC-987F-685DC030B674}">
      <dgm:prSet/>
      <dgm:spPr/>
      <dgm:t>
        <a:bodyPr/>
        <a:lstStyle/>
        <a:p>
          <a:endParaRPr lang="en-US"/>
        </a:p>
      </dgm:t>
    </dgm:pt>
    <dgm:pt modelId="{F9D3B157-2674-42A1-A9CC-F690DD8FAA38}" type="sibTrans" cxnId="{360E4569-C8E7-43DC-987F-685DC030B674}">
      <dgm:prSet/>
      <dgm:spPr/>
      <dgm:t>
        <a:bodyPr/>
        <a:lstStyle/>
        <a:p>
          <a:endParaRPr lang="en-US"/>
        </a:p>
      </dgm:t>
    </dgm:pt>
    <dgm:pt modelId="{60C68188-93FC-47FC-BAFC-5D2AFE703141}">
      <dgm:prSet phldrT="[Text]"/>
      <dgm:spPr/>
      <dgm:t>
        <a:bodyPr/>
        <a:lstStyle/>
        <a:p>
          <a:r>
            <a:rPr lang="en-US"/>
            <a:t>Data</a:t>
          </a:r>
        </a:p>
      </dgm:t>
    </dgm:pt>
    <dgm:pt modelId="{A06DF3F6-769C-4E54-8A9A-334E1EA7B8E6}" type="parTrans" cxnId="{CCA80CA4-0775-4A68-8A84-292787ED1EA9}">
      <dgm:prSet/>
      <dgm:spPr/>
      <dgm:t>
        <a:bodyPr/>
        <a:lstStyle/>
        <a:p>
          <a:endParaRPr lang="en-US"/>
        </a:p>
      </dgm:t>
    </dgm:pt>
    <dgm:pt modelId="{2D4097B3-3B0B-474C-A409-DB4FDA94989D}" type="sibTrans" cxnId="{CCA80CA4-0775-4A68-8A84-292787ED1EA9}">
      <dgm:prSet/>
      <dgm:spPr/>
      <dgm:t>
        <a:bodyPr/>
        <a:lstStyle/>
        <a:p>
          <a:endParaRPr lang="en-US"/>
        </a:p>
      </dgm:t>
    </dgm:pt>
    <dgm:pt modelId="{E44A4F59-43ED-4CF7-A33A-45F194F833F9}">
      <dgm:prSet phldrT="[Text]"/>
      <dgm:spPr/>
      <dgm:t>
        <a:bodyPr/>
        <a:lstStyle/>
        <a:p>
          <a:r>
            <a:rPr lang="en-US"/>
            <a:t>Cache</a:t>
          </a:r>
        </a:p>
      </dgm:t>
    </dgm:pt>
    <dgm:pt modelId="{39666BE1-90FB-4F1C-949E-49A741976CCE}" type="parTrans" cxnId="{292165CF-5123-4EF1-A5AA-F7FE9B587AD4}">
      <dgm:prSet/>
      <dgm:spPr/>
      <dgm:t>
        <a:bodyPr/>
        <a:lstStyle/>
        <a:p>
          <a:endParaRPr lang="en-US"/>
        </a:p>
      </dgm:t>
    </dgm:pt>
    <dgm:pt modelId="{357972D3-8D42-4B30-B296-59201EFBBEFD}" type="sibTrans" cxnId="{292165CF-5123-4EF1-A5AA-F7FE9B587AD4}">
      <dgm:prSet/>
      <dgm:spPr/>
      <dgm:t>
        <a:bodyPr/>
        <a:lstStyle/>
        <a:p>
          <a:endParaRPr lang="en-US"/>
        </a:p>
      </dgm:t>
    </dgm:pt>
    <dgm:pt modelId="{039E24E2-4C1F-46CA-A7E9-3B88774F1E00}">
      <dgm:prSet phldrT="[Text]"/>
      <dgm:spPr/>
      <dgm:t>
        <a:bodyPr/>
        <a:lstStyle/>
        <a:p>
          <a:r>
            <a:rPr lang="en-US" err="1"/>
            <a:t>Misc</a:t>
          </a:r>
          <a:endParaRPr lang="en-US"/>
        </a:p>
      </dgm:t>
    </dgm:pt>
    <dgm:pt modelId="{C4FA3B07-B87D-46E2-86A6-51930A30D03F}" type="parTrans" cxnId="{EDF4E4A0-0570-4DF1-8B8A-FD1552A60FDC}">
      <dgm:prSet/>
      <dgm:spPr/>
      <dgm:t>
        <a:bodyPr/>
        <a:lstStyle/>
        <a:p>
          <a:endParaRPr lang="en-US"/>
        </a:p>
      </dgm:t>
    </dgm:pt>
    <dgm:pt modelId="{AEB1F94D-35B7-477A-A12C-62686B91CC0A}" type="sibTrans" cxnId="{EDF4E4A0-0570-4DF1-8B8A-FD1552A60FDC}">
      <dgm:prSet/>
      <dgm:spPr/>
      <dgm:t>
        <a:bodyPr/>
        <a:lstStyle/>
        <a:p>
          <a:endParaRPr lang="en-US"/>
        </a:p>
      </dgm:t>
    </dgm:pt>
    <dgm:pt modelId="{4BD28332-BF2A-4591-9371-56C15EA2F9B5}" type="pres">
      <dgm:prSet presAssocID="{FE41ABE4-96EE-4761-A9B5-0A961CD0237C}" presName="Name0" presStyleCnt="0">
        <dgm:presLayoutVars>
          <dgm:resizeHandles/>
        </dgm:presLayoutVars>
      </dgm:prSet>
      <dgm:spPr/>
    </dgm:pt>
    <dgm:pt modelId="{9306A921-E129-48EA-8A34-24470C03C946}" type="pres">
      <dgm:prSet presAssocID="{781B5E6B-6D28-444A-B419-22F092A738A1}" presName="text" presStyleLbl="node1" presStyleIdx="0" presStyleCnt="6">
        <dgm:presLayoutVars>
          <dgm:bulletEnabled val="1"/>
        </dgm:presLayoutVars>
      </dgm:prSet>
      <dgm:spPr/>
    </dgm:pt>
    <dgm:pt modelId="{09999A78-7350-48B5-9EF7-9F34320E91C0}" type="pres">
      <dgm:prSet presAssocID="{255B14E0-2A1A-4B3B-803D-F3DA272839D5}" presName="space" presStyleCnt="0"/>
      <dgm:spPr/>
    </dgm:pt>
    <dgm:pt modelId="{18CFF9B3-07C5-445E-9CD8-C8024E7C9EF9}" type="pres">
      <dgm:prSet presAssocID="{4F3ED29B-70F6-4FA6-B7C7-BBEF4A45453D}" presName="text" presStyleLbl="node1" presStyleIdx="1" presStyleCnt="6">
        <dgm:presLayoutVars>
          <dgm:bulletEnabled val="1"/>
        </dgm:presLayoutVars>
      </dgm:prSet>
      <dgm:spPr/>
    </dgm:pt>
    <dgm:pt modelId="{003CC69F-6478-4E8C-B8E6-5208F117BFC5}" type="pres">
      <dgm:prSet presAssocID="{36CCBC80-161C-456D-AFC7-70748087183B}" presName="space" presStyleCnt="0"/>
      <dgm:spPr/>
    </dgm:pt>
    <dgm:pt modelId="{DBF2362E-58AC-4380-83D4-77367DA4A78C}" type="pres">
      <dgm:prSet presAssocID="{048535CC-AB80-42C6-9B88-A06A5A620CF1}" presName="text" presStyleLbl="node1" presStyleIdx="2" presStyleCnt="6" custScaleX="74789">
        <dgm:presLayoutVars>
          <dgm:bulletEnabled val="1"/>
        </dgm:presLayoutVars>
      </dgm:prSet>
      <dgm:spPr/>
    </dgm:pt>
    <dgm:pt modelId="{0AFED4E3-F3C9-4774-BAB6-116420A62921}" type="pres">
      <dgm:prSet presAssocID="{F9D3B157-2674-42A1-A9CC-F690DD8FAA38}" presName="space" presStyleCnt="0"/>
      <dgm:spPr/>
    </dgm:pt>
    <dgm:pt modelId="{53E3776E-5F8F-49E0-BC41-01F284838BFB}" type="pres">
      <dgm:prSet presAssocID="{60C68188-93FC-47FC-BAFC-5D2AFE703141}" presName="text" presStyleLbl="node1" presStyleIdx="3" presStyleCnt="6">
        <dgm:presLayoutVars>
          <dgm:bulletEnabled val="1"/>
        </dgm:presLayoutVars>
      </dgm:prSet>
      <dgm:spPr/>
    </dgm:pt>
    <dgm:pt modelId="{749BA194-84CD-4221-AFEC-BDA84F1EAFF3}" type="pres">
      <dgm:prSet presAssocID="{2D4097B3-3B0B-474C-A409-DB4FDA94989D}" presName="space" presStyleCnt="0"/>
      <dgm:spPr/>
    </dgm:pt>
    <dgm:pt modelId="{6824225F-7AA5-4678-AAF3-80EA0B1B628E}" type="pres">
      <dgm:prSet presAssocID="{E44A4F59-43ED-4CF7-A33A-45F194F833F9}" presName="text" presStyleLbl="node1" presStyleIdx="4" presStyleCnt="6">
        <dgm:presLayoutVars>
          <dgm:bulletEnabled val="1"/>
        </dgm:presLayoutVars>
      </dgm:prSet>
      <dgm:spPr/>
    </dgm:pt>
    <dgm:pt modelId="{8CBD6BA6-6A11-4B64-A665-A3D3FB5642C4}" type="pres">
      <dgm:prSet presAssocID="{357972D3-8D42-4B30-B296-59201EFBBEFD}" presName="space" presStyleCnt="0"/>
      <dgm:spPr/>
    </dgm:pt>
    <dgm:pt modelId="{B921EE04-4320-43AB-AAF6-CD0C7AD30F96}" type="pres">
      <dgm:prSet presAssocID="{039E24E2-4C1F-46CA-A7E9-3B88774F1E00}" presName="text" presStyleLbl="node1" presStyleIdx="5" presStyleCnt="6">
        <dgm:presLayoutVars>
          <dgm:bulletEnabled val="1"/>
        </dgm:presLayoutVars>
      </dgm:prSet>
      <dgm:spPr/>
    </dgm:pt>
  </dgm:ptLst>
  <dgm:cxnLst>
    <dgm:cxn modelId="{A68A1734-84A4-472A-B25F-1C575A0CD816}" srcId="{FE41ABE4-96EE-4761-A9B5-0A961CD0237C}" destId="{781B5E6B-6D28-444A-B419-22F092A738A1}" srcOrd="0" destOrd="0" parTransId="{37927332-CADE-42D0-8135-2028E011EE16}" sibTransId="{255B14E0-2A1A-4B3B-803D-F3DA272839D5}"/>
    <dgm:cxn modelId="{3729A539-3428-4EA9-9C86-E25089A74CD8}" type="presOf" srcId="{048535CC-AB80-42C6-9B88-A06A5A620CF1}" destId="{DBF2362E-58AC-4380-83D4-77367DA4A78C}" srcOrd="0" destOrd="0" presId="urn:diagrams.loki3.com/VaryingWidthList"/>
    <dgm:cxn modelId="{360E4569-C8E7-43DC-987F-685DC030B674}" srcId="{FE41ABE4-96EE-4761-A9B5-0A961CD0237C}" destId="{048535CC-AB80-42C6-9B88-A06A5A620CF1}" srcOrd="2" destOrd="0" parTransId="{E948A32F-D25F-43CB-996C-D6A741FD5974}" sibTransId="{F9D3B157-2674-42A1-A9CC-F690DD8FAA38}"/>
    <dgm:cxn modelId="{B9B2CD70-1787-4F75-B3B3-5BF544D4CFFA}" type="presOf" srcId="{E44A4F59-43ED-4CF7-A33A-45F194F833F9}" destId="{6824225F-7AA5-4678-AAF3-80EA0B1B628E}" srcOrd="0" destOrd="0" presId="urn:diagrams.loki3.com/VaryingWidthList"/>
    <dgm:cxn modelId="{C1275588-A93A-4EE9-AF59-144DAB881A2A}" type="presOf" srcId="{039E24E2-4C1F-46CA-A7E9-3B88774F1E00}" destId="{B921EE04-4320-43AB-AAF6-CD0C7AD30F96}" srcOrd="0" destOrd="0" presId="urn:diagrams.loki3.com/VaryingWidthList"/>
    <dgm:cxn modelId="{25ADA991-1FE8-4AF6-92AF-93496AA5AF50}" type="presOf" srcId="{4F3ED29B-70F6-4FA6-B7C7-BBEF4A45453D}" destId="{18CFF9B3-07C5-445E-9CD8-C8024E7C9EF9}" srcOrd="0" destOrd="0" presId="urn:diagrams.loki3.com/VaryingWidthList"/>
    <dgm:cxn modelId="{EDF4E4A0-0570-4DF1-8B8A-FD1552A60FDC}" srcId="{FE41ABE4-96EE-4761-A9B5-0A961CD0237C}" destId="{039E24E2-4C1F-46CA-A7E9-3B88774F1E00}" srcOrd="5" destOrd="0" parTransId="{C4FA3B07-B87D-46E2-86A6-51930A30D03F}" sibTransId="{AEB1F94D-35B7-477A-A12C-62686B91CC0A}"/>
    <dgm:cxn modelId="{CCA80CA4-0775-4A68-8A84-292787ED1EA9}" srcId="{FE41ABE4-96EE-4761-A9B5-0A961CD0237C}" destId="{60C68188-93FC-47FC-BAFC-5D2AFE703141}" srcOrd="3" destOrd="0" parTransId="{A06DF3F6-769C-4E54-8A9A-334E1EA7B8E6}" sibTransId="{2D4097B3-3B0B-474C-A409-DB4FDA94989D}"/>
    <dgm:cxn modelId="{7893EDB0-7C47-4AC9-8D36-448365AE70C9}" srcId="{FE41ABE4-96EE-4761-A9B5-0A961CD0237C}" destId="{4F3ED29B-70F6-4FA6-B7C7-BBEF4A45453D}" srcOrd="1" destOrd="0" parTransId="{CB84044B-AFDF-4588-97C3-2DECE3705BA1}" sibTransId="{36CCBC80-161C-456D-AFC7-70748087183B}"/>
    <dgm:cxn modelId="{03B0D1BE-D40D-49C7-8173-FF83885E698D}" type="presOf" srcId="{781B5E6B-6D28-444A-B419-22F092A738A1}" destId="{9306A921-E129-48EA-8A34-24470C03C946}" srcOrd="0" destOrd="0" presId="urn:diagrams.loki3.com/VaryingWidthList"/>
    <dgm:cxn modelId="{FCE2B3C3-F37B-4C85-8672-67014FF5DB20}" type="presOf" srcId="{60C68188-93FC-47FC-BAFC-5D2AFE703141}" destId="{53E3776E-5F8F-49E0-BC41-01F284838BFB}" srcOrd="0" destOrd="0" presId="urn:diagrams.loki3.com/VaryingWidthList"/>
    <dgm:cxn modelId="{596FF1C6-23A3-4504-BF0A-317D9FD4111B}" type="presOf" srcId="{FE41ABE4-96EE-4761-A9B5-0A961CD0237C}" destId="{4BD28332-BF2A-4591-9371-56C15EA2F9B5}" srcOrd="0" destOrd="0" presId="urn:diagrams.loki3.com/VaryingWidthList"/>
    <dgm:cxn modelId="{292165CF-5123-4EF1-A5AA-F7FE9B587AD4}" srcId="{FE41ABE4-96EE-4761-A9B5-0A961CD0237C}" destId="{E44A4F59-43ED-4CF7-A33A-45F194F833F9}" srcOrd="4" destOrd="0" parTransId="{39666BE1-90FB-4F1C-949E-49A741976CCE}" sibTransId="{357972D3-8D42-4B30-B296-59201EFBBEFD}"/>
    <dgm:cxn modelId="{47499D89-29ED-4EFF-B0A7-0784FF1DFCED}" type="presParOf" srcId="{4BD28332-BF2A-4591-9371-56C15EA2F9B5}" destId="{9306A921-E129-48EA-8A34-24470C03C946}" srcOrd="0" destOrd="0" presId="urn:diagrams.loki3.com/VaryingWidthList"/>
    <dgm:cxn modelId="{88F9785C-90EC-4253-B98C-0C7AEE99ECEF}" type="presParOf" srcId="{4BD28332-BF2A-4591-9371-56C15EA2F9B5}" destId="{09999A78-7350-48B5-9EF7-9F34320E91C0}" srcOrd="1" destOrd="0" presId="urn:diagrams.loki3.com/VaryingWidthList"/>
    <dgm:cxn modelId="{9B4B08ED-40D9-4CFD-BED1-EE9781A3FE5E}" type="presParOf" srcId="{4BD28332-BF2A-4591-9371-56C15EA2F9B5}" destId="{18CFF9B3-07C5-445E-9CD8-C8024E7C9EF9}" srcOrd="2" destOrd="0" presId="urn:diagrams.loki3.com/VaryingWidthList"/>
    <dgm:cxn modelId="{47EDD4B9-3315-423F-8365-83BA65B206C0}" type="presParOf" srcId="{4BD28332-BF2A-4591-9371-56C15EA2F9B5}" destId="{003CC69F-6478-4E8C-B8E6-5208F117BFC5}" srcOrd="3" destOrd="0" presId="urn:diagrams.loki3.com/VaryingWidthList"/>
    <dgm:cxn modelId="{9D4DF96B-9F2C-467C-983B-0177ACFC2290}" type="presParOf" srcId="{4BD28332-BF2A-4591-9371-56C15EA2F9B5}" destId="{DBF2362E-58AC-4380-83D4-77367DA4A78C}" srcOrd="4" destOrd="0" presId="urn:diagrams.loki3.com/VaryingWidthList"/>
    <dgm:cxn modelId="{37BF5866-7694-404E-AEE9-B04D81F3DB2C}" type="presParOf" srcId="{4BD28332-BF2A-4591-9371-56C15EA2F9B5}" destId="{0AFED4E3-F3C9-4774-BAB6-116420A62921}" srcOrd="5" destOrd="0" presId="urn:diagrams.loki3.com/VaryingWidthList"/>
    <dgm:cxn modelId="{EC6F7D3B-E705-4675-8820-078B64628758}" type="presParOf" srcId="{4BD28332-BF2A-4591-9371-56C15EA2F9B5}" destId="{53E3776E-5F8F-49E0-BC41-01F284838BFB}" srcOrd="6" destOrd="0" presId="urn:diagrams.loki3.com/VaryingWidthList"/>
    <dgm:cxn modelId="{27A28067-5398-4F63-85DE-DAD9B6733245}" type="presParOf" srcId="{4BD28332-BF2A-4591-9371-56C15EA2F9B5}" destId="{749BA194-84CD-4221-AFEC-BDA84F1EAFF3}" srcOrd="7" destOrd="0" presId="urn:diagrams.loki3.com/VaryingWidthList"/>
    <dgm:cxn modelId="{212F5907-D8D3-4134-8FB3-F03427CC21B3}" type="presParOf" srcId="{4BD28332-BF2A-4591-9371-56C15EA2F9B5}" destId="{6824225F-7AA5-4678-AAF3-80EA0B1B628E}" srcOrd="8" destOrd="0" presId="urn:diagrams.loki3.com/VaryingWidthList"/>
    <dgm:cxn modelId="{48801316-841C-4A4E-904B-0B440B3EBDEB}" type="presParOf" srcId="{4BD28332-BF2A-4591-9371-56C15EA2F9B5}" destId="{8CBD6BA6-6A11-4B64-A665-A3D3FB5642C4}" srcOrd="9" destOrd="0" presId="urn:diagrams.loki3.com/VaryingWidthList"/>
    <dgm:cxn modelId="{91706E7B-A15D-4187-9DB2-837546BC9D0D}" type="presParOf" srcId="{4BD28332-BF2A-4591-9371-56C15EA2F9B5}" destId="{B921EE04-4320-43AB-AAF6-CD0C7AD30F96}" srcOrd="1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9D1F11-E9C0-4D75-8D0E-71715B8264FF}"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77155C79-6C9E-4E02-A01D-386D0F470967}">
      <dgm:prSet/>
      <dgm:spPr/>
      <dgm:t>
        <a:bodyPr/>
        <a:lstStyle/>
        <a:p>
          <a:r>
            <a:rPr lang="en-US"/>
            <a:t>Preparation</a:t>
          </a:r>
        </a:p>
      </dgm:t>
    </dgm:pt>
    <dgm:pt modelId="{B92BA13C-4D9B-4E8D-898A-8EFFD504A902}" type="parTrans" cxnId="{8009E9FC-15BE-4139-890B-D3EE814BC440}">
      <dgm:prSet/>
      <dgm:spPr/>
      <dgm:t>
        <a:bodyPr/>
        <a:lstStyle/>
        <a:p>
          <a:endParaRPr lang="en-US"/>
        </a:p>
      </dgm:t>
    </dgm:pt>
    <dgm:pt modelId="{7A5A26ED-4E7D-4D24-B681-F4BDC2E21EA2}" type="sibTrans" cxnId="{8009E9FC-15BE-4139-890B-D3EE814BC440}">
      <dgm:prSet phldrT="01" phldr="0"/>
      <dgm:spPr/>
      <dgm:t>
        <a:bodyPr/>
        <a:lstStyle/>
        <a:p>
          <a:r>
            <a:rPr lang="en-US"/>
            <a:t>01</a:t>
          </a:r>
        </a:p>
      </dgm:t>
    </dgm:pt>
    <dgm:pt modelId="{B39D9E1B-D9CD-4043-9D01-E42114166B70}">
      <dgm:prSet/>
      <dgm:spPr/>
      <dgm:t>
        <a:bodyPr/>
        <a:lstStyle/>
        <a:p>
          <a:r>
            <a:rPr lang="en-US"/>
            <a:t>Seizure</a:t>
          </a:r>
        </a:p>
      </dgm:t>
    </dgm:pt>
    <dgm:pt modelId="{EC957DBE-EF39-47F5-B583-C06BA47E4511}" type="parTrans" cxnId="{A3DF6430-F5B3-456E-BF1E-E6935E5947ED}">
      <dgm:prSet/>
      <dgm:spPr/>
      <dgm:t>
        <a:bodyPr/>
        <a:lstStyle/>
        <a:p>
          <a:endParaRPr lang="en-US"/>
        </a:p>
      </dgm:t>
    </dgm:pt>
    <dgm:pt modelId="{F80B8A5A-B383-434B-84EE-2903EF34DC14}" type="sibTrans" cxnId="{A3DF6430-F5B3-456E-BF1E-E6935E5947ED}">
      <dgm:prSet phldrT="02" phldr="0"/>
      <dgm:spPr/>
      <dgm:t>
        <a:bodyPr/>
        <a:lstStyle/>
        <a:p>
          <a:r>
            <a:rPr lang="en-US"/>
            <a:t>02</a:t>
          </a:r>
        </a:p>
      </dgm:t>
    </dgm:pt>
    <dgm:pt modelId="{D79D5FAD-C21C-4FB6-9938-4D15C119065E}">
      <dgm:prSet/>
      <dgm:spPr/>
      <dgm:t>
        <a:bodyPr/>
        <a:lstStyle/>
        <a:p>
          <a:r>
            <a:rPr lang="en-US"/>
            <a:t>Acquisition</a:t>
          </a:r>
        </a:p>
      </dgm:t>
    </dgm:pt>
    <dgm:pt modelId="{FD344EFA-C35D-4A17-839A-9368D0B3BF3B}" type="parTrans" cxnId="{0C58E6AE-454F-44EF-A299-95FAD2D4FE57}">
      <dgm:prSet/>
      <dgm:spPr/>
      <dgm:t>
        <a:bodyPr/>
        <a:lstStyle/>
        <a:p>
          <a:endParaRPr lang="en-US"/>
        </a:p>
      </dgm:t>
    </dgm:pt>
    <dgm:pt modelId="{71D99858-CF27-479C-A18B-20DFCB29D249}" type="sibTrans" cxnId="{0C58E6AE-454F-44EF-A299-95FAD2D4FE57}">
      <dgm:prSet phldrT="03" phldr="0"/>
      <dgm:spPr/>
      <dgm:t>
        <a:bodyPr/>
        <a:lstStyle/>
        <a:p>
          <a:r>
            <a:rPr lang="en-US"/>
            <a:t>03</a:t>
          </a:r>
        </a:p>
      </dgm:t>
    </dgm:pt>
    <dgm:pt modelId="{32E3565C-E331-4D75-8C1F-012AA7D29AAA}">
      <dgm:prSet/>
      <dgm:spPr/>
      <dgm:t>
        <a:bodyPr/>
        <a:lstStyle/>
        <a:p>
          <a:r>
            <a:rPr lang="en-US"/>
            <a:t>Analysis</a:t>
          </a:r>
        </a:p>
      </dgm:t>
    </dgm:pt>
    <dgm:pt modelId="{C9CFFE3D-55C6-4A8A-8503-AD6653EBAC1E}" type="parTrans" cxnId="{7BFFE2BF-9028-4625-814F-96C011A526CA}">
      <dgm:prSet/>
      <dgm:spPr/>
      <dgm:t>
        <a:bodyPr/>
        <a:lstStyle/>
        <a:p>
          <a:endParaRPr lang="en-US"/>
        </a:p>
      </dgm:t>
    </dgm:pt>
    <dgm:pt modelId="{C448BF5D-0648-43E7-BF4B-125522D45D24}" type="sibTrans" cxnId="{7BFFE2BF-9028-4625-814F-96C011A526CA}">
      <dgm:prSet phldrT="04" phldr="0"/>
      <dgm:spPr/>
      <dgm:t>
        <a:bodyPr/>
        <a:lstStyle/>
        <a:p>
          <a:r>
            <a:rPr lang="en-US"/>
            <a:t>04</a:t>
          </a:r>
        </a:p>
      </dgm:t>
    </dgm:pt>
    <dgm:pt modelId="{DEBED2DD-F645-493E-88CC-D82191273F93}">
      <dgm:prSet/>
      <dgm:spPr/>
      <dgm:t>
        <a:bodyPr/>
        <a:lstStyle/>
        <a:p>
          <a:r>
            <a:rPr lang="en-US"/>
            <a:t>Report</a:t>
          </a:r>
        </a:p>
      </dgm:t>
    </dgm:pt>
    <dgm:pt modelId="{2B8F6304-65D2-4956-8DE4-3791F696E9E3}" type="parTrans" cxnId="{2DEF2823-CF1C-4CAD-B548-6822CA7C8E28}">
      <dgm:prSet/>
      <dgm:spPr/>
      <dgm:t>
        <a:bodyPr/>
        <a:lstStyle/>
        <a:p>
          <a:endParaRPr lang="en-US"/>
        </a:p>
      </dgm:t>
    </dgm:pt>
    <dgm:pt modelId="{F6B0A681-6700-42C2-A71C-B2FD32E744C8}" type="sibTrans" cxnId="{2DEF2823-CF1C-4CAD-B548-6822CA7C8E28}">
      <dgm:prSet phldrT="05" phldr="0"/>
      <dgm:spPr/>
      <dgm:t>
        <a:bodyPr/>
        <a:lstStyle/>
        <a:p>
          <a:r>
            <a:rPr lang="en-US"/>
            <a:t>05</a:t>
          </a:r>
        </a:p>
      </dgm:t>
    </dgm:pt>
    <dgm:pt modelId="{96EB0311-55EC-4124-8F9E-993CB4764721}" type="pres">
      <dgm:prSet presAssocID="{B09D1F11-E9C0-4D75-8D0E-71715B8264FF}" presName="Name0" presStyleCnt="0">
        <dgm:presLayoutVars>
          <dgm:animLvl val="lvl"/>
          <dgm:resizeHandles val="exact"/>
        </dgm:presLayoutVars>
      </dgm:prSet>
      <dgm:spPr/>
    </dgm:pt>
    <dgm:pt modelId="{0197C949-18C5-4874-B5DC-1549D3A57E2F}" type="pres">
      <dgm:prSet presAssocID="{77155C79-6C9E-4E02-A01D-386D0F470967}" presName="compositeNode" presStyleCnt="0">
        <dgm:presLayoutVars>
          <dgm:bulletEnabled val="1"/>
        </dgm:presLayoutVars>
      </dgm:prSet>
      <dgm:spPr/>
    </dgm:pt>
    <dgm:pt modelId="{479BCF95-C7D1-4F3B-A2AA-77B317C5C600}" type="pres">
      <dgm:prSet presAssocID="{77155C79-6C9E-4E02-A01D-386D0F470967}" presName="bgRect" presStyleLbl="alignNode1" presStyleIdx="0" presStyleCnt="5"/>
      <dgm:spPr/>
    </dgm:pt>
    <dgm:pt modelId="{C5367394-495C-4FBF-94E4-D3963867DCC7}" type="pres">
      <dgm:prSet presAssocID="{7A5A26ED-4E7D-4D24-B681-F4BDC2E21EA2}" presName="sibTransNodeRect" presStyleLbl="alignNode1" presStyleIdx="0" presStyleCnt="5">
        <dgm:presLayoutVars>
          <dgm:chMax val="0"/>
          <dgm:bulletEnabled val="1"/>
        </dgm:presLayoutVars>
      </dgm:prSet>
      <dgm:spPr/>
    </dgm:pt>
    <dgm:pt modelId="{5EF94503-1D40-4F89-B6F1-45072BBE42F3}" type="pres">
      <dgm:prSet presAssocID="{77155C79-6C9E-4E02-A01D-386D0F470967}" presName="nodeRect" presStyleLbl="alignNode1" presStyleIdx="0" presStyleCnt="5">
        <dgm:presLayoutVars>
          <dgm:bulletEnabled val="1"/>
        </dgm:presLayoutVars>
      </dgm:prSet>
      <dgm:spPr/>
    </dgm:pt>
    <dgm:pt modelId="{2FCDDDDA-4D75-43AF-9A75-1C67C2E30AE7}" type="pres">
      <dgm:prSet presAssocID="{7A5A26ED-4E7D-4D24-B681-F4BDC2E21EA2}" presName="sibTrans" presStyleCnt="0"/>
      <dgm:spPr/>
    </dgm:pt>
    <dgm:pt modelId="{06388D34-8F54-47C5-A737-5C2BEA0A5533}" type="pres">
      <dgm:prSet presAssocID="{B39D9E1B-D9CD-4043-9D01-E42114166B70}" presName="compositeNode" presStyleCnt="0">
        <dgm:presLayoutVars>
          <dgm:bulletEnabled val="1"/>
        </dgm:presLayoutVars>
      </dgm:prSet>
      <dgm:spPr/>
    </dgm:pt>
    <dgm:pt modelId="{ADAFE39A-CBB6-485B-9077-2644AE64170F}" type="pres">
      <dgm:prSet presAssocID="{B39D9E1B-D9CD-4043-9D01-E42114166B70}" presName="bgRect" presStyleLbl="alignNode1" presStyleIdx="1" presStyleCnt="5"/>
      <dgm:spPr/>
    </dgm:pt>
    <dgm:pt modelId="{CC1C0738-8884-45DD-9186-2EF7F50A7554}" type="pres">
      <dgm:prSet presAssocID="{F80B8A5A-B383-434B-84EE-2903EF34DC14}" presName="sibTransNodeRect" presStyleLbl="alignNode1" presStyleIdx="1" presStyleCnt="5">
        <dgm:presLayoutVars>
          <dgm:chMax val="0"/>
          <dgm:bulletEnabled val="1"/>
        </dgm:presLayoutVars>
      </dgm:prSet>
      <dgm:spPr/>
    </dgm:pt>
    <dgm:pt modelId="{A75ECF46-42D1-4E80-B912-ECB0CBC70C54}" type="pres">
      <dgm:prSet presAssocID="{B39D9E1B-D9CD-4043-9D01-E42114166B70}" presName="nodeRect" presStyleLbl="alignNode1" presStyleIdx="1" presStyleCnt="5">
        <dgm:presLayoutVars>
          <dgm:bulletEnabled val="1"/>
        </dgm:presLayoutVars>
      </dgm:prSet>
      <dgm:spPr/>
    </dgm:pt>
    <dgm:pt modelId="{B5872CCF-2C87-494E-A40C-E676CC69B326}" type="pres">
      <dgm:prSet presAssocID="{F80B8A5A-B383-434B-84EE-2903EF34DC14}" presName="sibTrans" presStyleCnt="0"/>
      <dgm:spPr/>
    </dgm:pt>
    <dgm:pt modelId="{627DCC60-DF71-4EBE-8F27-E3C809C0FFFB}" type="pres">
      <dgm:prSet presAssocID="{D79D5FAD-C21C-4FB6-9938-4D15C119065E}" presName="compositeNode" presStyleCnt="0">
        <dgm:presLayoutVars>
          <dgm:bulletEnabled val="1"/>
        </dgm:presLayoutVars>
      </dgm:prSet>
      <dgm:spPr/>
    </dgm:pt>
    <dgm:pt modelId="{AE952FF7-0F11-483B-BBF4-7EF940ACBD47}" type="pres">
      <dgm:prSet presAssocID="{D79D5FAD-C21C-4FB6-9938-4D15C119065E}" presName="bgRect" presStyleLbl="alignNode1" presStyleIdx="2" presStyleCnt="5"/>
      <dgm:spPr/>
    </dgm:pt>
    <dgm:pt modelId="{E8C6D7EA-970A-48F7-B746-9526591FF8FA}" type="pres">
      <dgm:prSet presAssocID="{71D99858-CF27-479C-A18B-20DFCB29D249}" presName="sibTransNodeRect" presStyleLbl="alignNode1" presStyleIdx="2" presStyleCnt="5">
        <dgm:presLayoutVars>
          <dgm:chMax val="0"/>
          <dgm:bulletEnabled val="1"/>
        </dgm:presLayoutVars>
      </dgm:prSet>
      <dgm:spPr/>
    </dgm:pt>
    <dgm:pt modelId="{545B38E7-B23A-4E73-AAEA-B55744BE3A55}" type="pres">
      <dgm:prSet presAssocID="{D79D5FAD-C21C-4FB6-9938-4D15C119065E}" presName="nodeRect" presStyleLbl="alignNode1" presStyleIdx="2" presStyleCnt="5">
        <dgm:presLayoutVars>
          <dgm:bulletEnabled val="1"/>
        </dgm:presLayoutVars>
      </dgm:prSet>
      <dgm:spPr/>
    </dgm:pt>
    <dgm:pt modelId="{741E283F-D667-48E3-9289-E5CD7C2FC327}" type="pres">
      <dgm:prSet presAssocID="{71D99858-CF27-479C-A18B-20DFCB29D249}" presName="sibTrans" presStyleCnt="0"/>
      <dgm:spPr/>
    </dgm:pt>
    <dgm:pt modelId="{AB25FD2F-96FE-4E6D-B078-D586FDB10CB2}" type="pres">
      <dgm:prSet presAssocID="{32E3565C-E331-4D75-8C1F-012AA7D29AAA}" presName="compositeNode" presStyleCnt="0">
        <dgm:presLayoutVars>
          <dgm:bulletEnabled val="1"/>
        </dgm:presLayoutVars>
      </dgm:prSet>
      <dgm:spPr/>
    </dgm:pt>
    <dgm:pt modelId="{AA8FEA68-4282-4BCA-92FB-336F906ED573}" type="pres">
      <dgm:prSet presAssocID="{32E3565C-E331-4D75-8C1F-012AA7D29AAA}" presName="bgRect" presStyleLbl="alignNode1" presStyleIdx="3" presStyleCnt="5"/>
      <dgm:spPr/>
    </dgm:pt>
    <dgm:pt modelId="{00922AF7-6C08-4A0D-A5E4-2506B5126A29}" type="pres">
      <dgm:prSet presAssocID="{C448BF5D-0648-43E7-BF4B-125522D45D24}" presName="sibTransNodeRect" presStyleLbl="alignNode1" presStyleIdx="3" presStyleCnt="5">
        <dgm:presLayoutVars>
          <dgm:chMax val="0"/>
          <dgm:bulletEnabled val="1"/>
        </dgm:presLayoutVars>
      </dgm:prSet>
      <dgm:spPr/>
    </dgm:pt>
    <dgm:pt modelId="{43256936-C10A-42F3-9C5F-3587EB32BF4A}" type="pres">
      <dgm:prSet presAssocID="{32E3565C-E331-4D75-8C1F-012AA7D29AAA}" presName="nodeRect" presStyleLbl="alignNode1" presStyleIdx="3" presStyleCnt="5">
        <dgm:presLayoutVars>
          <dgm:bulletEnabled val="1"/>
        </dgm:presLayoutVars>
      </dgm:prSet>
      <dgm:spPr/>
    </dgm:pt>
    <dgm:pt modelId="{4064EAC1-5C4F-4619-BB41-4F6A5E506F47}" type="pres">
      <dgm:prSet presAssocID="{C448BF5D-0648-43E7-BF4B-125522D45D24}" presName="sibTrans" presStyleCnt="0"/>
      <dgm:spPr/>
    </dgm:pt>
    <dgm:pt modelId="{13A57BC6-0127-44F9-B269-BCD5E0200A93}" type="pres">
      <dgm:prSet presAssocID="{DEBED2DD-F645-493E-88CC-D82191273F93}" presName="compositeNode" presStyleCnt="0">
        <dgm:presLayoutVars>
          <dgm:bulletEnabled val="1"/>
        </dgm:presLayoutVars>
      </dgm:prSet>
      <dgm:spPr/>
    </dgm:pt>
    <dgm:pt modelId="{2666C70B-9A22-4969-9F6A-83E42187B025}" type="pres">
      <dgm:prSet presAssocID="{DEBED2DD-F645-493E-88CC-D82191273F93}" presName="bgRect" presStyleLbl="alignNode1" presStyleIdx="4" presStyleCnt="5"/>
      <dgm:spPr/>
    </dgm:pt>
    <dgm:pt modelId="{3019E13B-3CF2-4615-909D-38A2A6F2BF0F}" type="pres">
      <dgm:prSet presAssocID="{F6B0A681-6700-42C2-A71C-B2FD32E744C8}" presName="sibTransNodeRect" presStyleLbl="alignNode1" presStyleIdx="4" presStyleCnt="5">
        <dgm:presLayoutVars>
          <dgm:chMax val="0"/>
          <dgm:bulletEnabled val="1"/>
        </dgm:presLayoutVars>
      </dgm:prSet>
      <dgm:spPr/>
    </dgm:pt>
    <dgm:pt modelId="{F9778D0E-1BD2-4058-80C5-0D0C7C1EFB87}" type="pres">
      <dgm:prSet presAssocID="{DEBED2DD-F645-493E-88CC-D82191273F93}" presName="nodeRect" presStyleLbl="alignNode1" presStyleIdx="4" presStyleCnt="5">
        <dgm:presLayoutVars>
          <dgm:bulletEnabled val="1"/>
        </dgm:presLayoutVars>
      </dgm:prSet>
      <dgm:spPr/>
    </dgm:pt>
  </dgm:ptLst>
  <dgm:cxnLst>
    <dgm:cxn modelId="{5B96E00C-8174-4669-9F92-1661D3B6BD2F}" type="presOf" srcId="{32E3565C-E331-4D75-8C1F-012AA7D29AAA}" destId="{AA8FEA68-4282-4BCA-92FB-336F906ED573}" srcOrd="0" destOrd="0" presId="urn:microsoft.com/office/officeart/2016/7/layout/LinearBlockProcessNumbered"/>
    <dgm:cxn modelId="{2E7EAE14-A8EB-42E3-B9DA-19D15B069185}" type="presOf" srcId="{B09D1F11-E9C0-4D75-8D0E-71715B8264FF}" destId="{96EB0311-55EC-4124-8F9E-993CB4764721}" srcOrd="0" destOrd="0" presId="urn:microsoft.com/office/officeart/2016/7/layout/LinearBlockProcessNumbered"/>
    <dgm:cxn modelId="{46F46120-FB56-4FFE-B362-2E672A5F08A4}" type="presOf" srcId="{77155C79-6C9E-4E02-A01D-386D0F470967}" destId="{5EF94503-1D40-4F89-B6F1-45072BBE42F3}" srcOrd="1" destOrd="0" presId="urn:microsoft.com/office/officeart/2016/7/layout/LinearBlockProcessNumbered"/>
    <dgm:cxn modelId="{2DEF2823-CF1C-4CAD-B548-6822CA7C8E28}" srcId="{B09D1F11-E9C0-4D75-8D0E-71715B8264FF}" destId="{DEBED2DD-F645-493E-88CC-D82191273F93}" srcOrd="4" destOrd="0" parTransId="{2B8F6304-65D2-4956-8DE4-3791F696E9E3}" sibTransId="{F6B0A681-6700-42C2-A71C-B2FD32E744C8}"/>
    <dgm:cxn modelId="{A3DF6430-F5B3-456E-BF1E-E6935E5947ED}" srcId="{B09D1F11-E9C0-4D75-8D0E-71715B8264FF}" destId="{B39D9E1B-D9CD-4043-9D01-E42114166B70}" srcOrd="1" destOrd="0" parTransId="{EC957DBE-EF39-47F5-B583-C06BA47E4511}" sibTransId="{F80B8A5A-B383-434B-84EE-2903EF34DC14}"/>
    <dgm:cxn modelId="{C84D4A36-4721-492D-A46C-129CDE3F8139}" type="presOf" srcId="{DEBED2DD-F645-493E-88CC-D82191273F93}" destId="{2666C70B-9A22-4969-9F6A-83E42187B025}" srcOrd="0" destOrd="0" presId="urn:microsoft.com/office/officeart/2016/7/layout/LinearBlockProcessNumbered"/>
    <dgm:cxn modelId="{FC459B48-B899-4038-AFD9-989D3CD82EF8}" type="presOf" srcId="{F6B0A681-6700-42C2-A71C-B2FD32E744C8}" destId="{3019E13B-3CF2-4615-909D-38A2A6F2BF0F}" srcOrd="0" destOrd="0" presId="urn:microsoft.com/office/officeart/2016/7/layout/LinearBlockProcessNumbered"/>
    <dgm:cxn modelId="{C9296B8C-8B27-4A58-B76D-66AB28E3F10E}" type="presOf" srcId="{77155C79-6C9E-4E02-A01D-386D0F470967}" destId="{479BCF95-C7D1-4F3B-A2AA-77B317C5C600}" srcOrd="0" destOrd="0" presId="urn:microsoft.com/office/officeart/2016/7/layout/LinearBlockProcessNumbered"/>
    <dgm:cxn modelId="{91CF7E92-7DA0-4B20-8779-605DE634FE6A}" type="presOf" srcId="{C448BF5D-0648-43E7-BF4B-125522D45D24}" destId="{00922AF7-6C08-4A0D-A5E4-2506B5126A29}" srcOrd="0" destOrd="0" presId="urn:microsoft.com/office/officeart/2016/7/layout/LinearBlockProcessNumbered"/>
    <dgm:cxn modelId="{22BCE795-6D0B-451C-B226-4A4953D8DF53}" type="presOf" srcId="{D79D5FAD-C21C-4FB6-9938-4D15C119065E}" destId="{AE952FF7-0F11-483B-BBF4-7EF940ACBD47}" srcOrd="0" destOrd="0" presId="urn:microsoft.com/office/officeart/2016/7/layout/LinearBlockProcessNumbered"/>
    <dgm:cxn modelId="{E0EE459A-0626-43E1-B91D-F886F48DF8E5}" type="presOf" srcId="{7A5A26ED-4E7D-4D24-B681-F4BDC2E21EA2}" destId="{C5367394-495C-4FBF-94E4-D3963867DCC7}" srcOrd="0" destOrd="0" presId="urn:microsoft.com/office/officeart/2016/7/layout/LinearBlockProcessNumbered"/>
    <dgm:cxn modelId="{45AB249C-AAB9-4183-AF35-2AF40F19905D}" type="presOf" srcId="{B39D9E1B-D9CD-4043-9D01-E42114166B70}" destId="{A75ECF46-42D1-4E80-B912-ECB0CBC70C54}" srcOrd="1" destOrd="0" presId="urn:microsoft.com/office/officeart/2016/7/layout/LinearBlockProcessNumbered"/>
    <dgm:cxn modelId="{86E830AB-D2B5-4676-8135-912E707FC275}" type="presOf" srcId="{DEBED2DD-F645-493E-88CC-D82191273F93}" destId="{F9778D0E-1BD2-4058-80C5-0D0C7C1EFB87}" srcOrd="1" destOrd="0" presId="urn:microsoft.com/office/officeart/2016/7/layout/LinearBlockProcessNumbered"/>
    <dgm:cxn modelId="{0C58E6AE-454F-44EF-A299-95FAD2D4FE57}" srcId="{B09D1F11-E9C0-4D75-8D0E-71715B8264FF}" destId="{D79D5FAD-C21C-4FB6-9938-4D15C119065E}" srcOrd="2" destOrd="0" parTransId="{FD344EFA-C35D-4A17-839A-9368D0B3BF3B}" sibTransId="{71D99858-CF27-479C-A18B-20DFCB29D249}"/>
    <dgm:cxn modelId="{87A835B2-3A01-4E5D-B41E-217458E61725}" type="presOf" srcId="{F80B8A5A-B383-434B-84EE-2903EF34DC14}" destId="{CC1C0738-8884-45DD-9186-2EF7F50A7554}" srcOrd="0" destOrd="0" presId="urn:microsoft.com/office/officeart/2016/7/layout/LinearBlockProcessNumbered"/>
    <dgm:cxn modelId="{7BFFE2BF-9028-4625-814F-96C011A526CA}" srcId="{B09D1F11-E9C0-4D75-8D0E-71715B8264FF}" destId="{32E3565C-E331-4D75-8C1F-012AA7D29AAA}" srcOrd="3" destOrd="0" parTransId="{C9CFFE3D-55C6-4A8A-8503-AD6653EBAC1E}" sibTransId="{C448BF5D-0648-43E7-BF4B-125522D45D24}"/>
    <dgm:cxn modelId="{B58932D1-6197-4F2A-899C-DE23DDDC0599}" type="presOf" srcId="{32E3565C-E331-4D75-8C1F-012AA7D29AAA}" destId="{43256936-C10A-42F3-9C5F-3587EB32BF4A}" srcOrd="1" destOrd="0" presId="urn:microsoft.com/office/officeart/2016/7/layout/LinearBlockProcessNumbered"/>
    <dgm:cxn modelId="{E4DF3BD8-3227-4378-B3BB-903D71B6CC19}" type="presOf" srcId="{D79D5FAD-C21C-4FB6-9938-4D15C119065E}" destId="{545B38E7-B23A-4E73-AAEA-B55744BE3A55}" srcOrd="1" destOrd="0" presId="urn:microsoft.com/office/officeart/2016/7/layout/LinearBlockProcessNumbered"/>
    <dgm:cxn modelId="{00AD64F3-628C-42A3-BADD-85951A6E4A14}" type="presOf" srcId="{71D99858-CF27-479C-A18B-20DFCB29D249}" destId="{E8C6D7EA-970A-48F7-B746-9526591FF8FA}" srcOrd="0" destOrd="0" presId="urn:microsoft.com/office/officeart/2016/7/layout/LinearBlockProcessNumbered"/>
    <dgm:cxn modelId="{8EE951F3-9124-4E8B-A466-B819E150732B}" type="presOf" srcId="{B39D9E1B-D9CD-4043-9D01-E42114166B70}" destId="{ADAFE39A-CBB6-485B-9077-2644AE64170F}" srcOrd="0" destOrd="0" presId="urn:microsoft.com/office/officeart/2016/7/layout/LinearBlockProcessNumbered"/>
    <dgm:cxn modelId="{8009E9FC-15BE-4139-890B-D3EE814BC440}" srcId="{B09D1F11-E9C0-4D75-8D0E-71715B8264FF}" destId="{77155C79-6C9E-4E02-A01D-386D0F470967}" srcOrd="0" destOrd="0" parTransId="{B92BA13C-4D9B-4E8D-898A-8EFFD504A902}" sibTransId="{7A5A26ED-4E7D-4D24-B681-F4BDC2E21EA2}"/>
    <dgm:cxn modelId="{D4731A6D-BC62-4C52-9C25-D4C79CD69391}" type="presParOf" srcId="{96EB0311-55EC-4124-8F9E-993CB4764721}" destId="{0197C949-18C5-4874-B5DC-1549D3A57E2F}" srcOrd="0" destOrd="0" presId="urn:microsoft.com/office/officeart/2016/7/layout/LinearBlockProcessNumbered"/>
    <dgm:cxn modelId="{7C9569CD-B7AF-45CC-BB16-373679276315}" type="presParOf" srcId="{0197C949-18C5-4874-B5DC-1549D3A57E2F}" destId="{479BCF95-C7D1-4F3B-A2AA-77B317C5C600}" srcOrd="0" destOrd="0" presId="urn:microsoft.com/office/officeart/2016/7/layout/LinearBlockProcessNumbered"/>
    <dgm:cxn modelId="{C941BC55-A665-4B80-8C78-A4BC22F70765}" type="presParOf" srcId="{0197C949-18C5-4874-B5DC-1549D3A57E2F}" destId="{C5367394-495C-4FBF-94E4-D3963867DCC7}" srcOrd="1" destOrd="0" presId="urn:microsoft.com/office/officeart/2016/7/layout/LinearBlockProcessNumbered"/>
    <dgm:cxn modelId="{4B3F03DD-5D5C-4219-B18E-414D27F091BD}" type="presParOf" srcId="{0197C949-18C5-4874-B5DC-1549D3A57E2F}" destId="{5EF94503-1D40-4F89-B6F1-45072BBE42F3}" srcOrd="2" destOrd="0" presId="urn:microsoft.com/office/officeart/2016/7/layout/LinearBlockProcessNumbered"/>
    <dgm:cxn modelId="{8BA5D0C8-F682-46F9-8CCE-4546CD6873C7}" type="presParOf" srcId="{96EB0311-55EC-4124-8F9E-993CB4764721}" destId="{2FCDDDDA-4D75-43AF-9A75-1C67C2E30AE7}" srcOrd="1" destOrd="0" presId="urn:microsoft.com/office/officeart/2016/7/layout/LinearBlockProcessNumbered"/>
    <dgm:cxn modelId="{23CCB680-BDB6-40EA-939A-1AD40AB6884D}" type="presParOf" srcId="{96EB0311-55EC-4124-8F9E-993CB4764721}" destId="{06388D34-8F54-47C5-A737-5C2BEA0A5533}" srcOrd="2" destOrd="0" presId="urn:microsoft.com/office/officeart/2016/7/layout/LinearBlockProcessNumbered"/>
    <dgm:cxn modelId="{28734978-710D-4E65-B599-C956680D9A37}" type="presParOf" srcId="{06388D34-8F54-47C5-A737-5C2BEA0A5533}" destId="{ADAFE39A-CBB6-485B-9077-2644AE64170F}" srcOrd="0" destOrd="0" presId="urn:microsoft.com/office/officeart/2016/7/layout/LinearBlockProcessNumbered"/>
    <dgm:cxn modelId="{0CDDCC7F-4527-451C-94AC-044735D1095F}" type="presParOf" srcId="{06388D34-8F54-47C5-A737-5C2BEA0A5533}" destId="{CC1C0738-8884-45DD-9186-2EF7F50A7554}" srcOrd="1" destOrd="0" presId="urn:microsoft.com/office/officeart/2016/7/layout/LinearBlockProcessNumbered"/>
    <dgm:cxn modelId="{9A5C33A8-A262-4607-9466-ACD60D62EF04}" type="presParOf" srcId="{06388D34-8F54-47C5-A737-5C2BEA0A5533}" destId="{A75ECF46-42D1-4E80-B912-ECB0CBC70C54}" srcOrd="2" destOrd="0" presId="urn:microsoft.com/office/officeart/2016/7/layout/LinearBlockProcessNumbered"/>
    <dgm:cxn modelId="{6168F461-B72A-4DC1-9225-097E6086610D}" type="presParOf" srcId="{96EB0311-55EC-4124-8F9E-993CB4764721}" destId="{B5872CCF-2C87-494E-A40C-E676CC69B326}" srcOrd="3" destOrd="0" presId="urn:microsoft.com/office/officeart/2016/7/layout/LinearBlockProcessNumbered"/>
    <dgm:cxn modelId="{3FFEC900-A671-413F-8CBD-A589CFF6B513}" type="presParOf" srcId="{96EB0311-55EC-4124-8F9E-993CB4764721}" destId="{627DCC60-DF71-4EBE-8F27-E3C809C0FFFB}" srcOrd="4" destOrd="0" presId="urn:microsoft.com/office/officeart/2016/7/layout/LinearBlockProcessNumbered"/>
    <dgm:cxn modelId="{659DE1CC-128F-475B-A119-4915C60A07B8}" type="presParOf" srcId="{627DCC60-DF71-4EBE-8F27-E3C809C0FFFB}" destId="{AE952FF7-0F11-483B-BBF4-7EF940ACBD47}" srcOrd="0" destOrd="0" presId="urn:microsoft.com/office/officeart/2016/7/layout/LinearBlockProcessNumbered"/>
    <dgm:cxn modelId="{93BC8266-A5F8-43BE-A31B-75564F76232E}" type="presParOf" srcId="{627DCC60-DF71-4EBE-8F27-E3C809C0FFFB}" destId="{E8C6D7EA-970A-48F7-B746-9526591FF8FA}" srcOrd="1" destOrd="0" presId="urn:microsoft.com/office/officeart/2016/7/layout/LinearBlockProcessNumbered"/>
    <dgm:cxn modelId="{7C6E7B3E-D4E5-4F10-8BFD-CD5BC0F6BB14}" type="presParOf" srcId="{627DCC60-DF71-4EBE-8F27-E3C809C0FFFB}" destId="{545B38E7-B23A-4E73-AAEA-B55744BE3A55}" srcOrd="2" destOrd="0" presId="urn:microsoft.com/office/officeart/2016/7/layout/LinearBlockProcessNumbered"/>
    <dgm:cxn modelId="{AA82A3B4-69B2-46BE-89DC-508E9B6E1FA4}" type="presParOf" srcId="{96EB0311-55EC-4124-8F9E-993CB4764721}" destId="{741E283F-D667-48E3-9289-E5CD7C2FC327}" srcOrd="5" destOrd="0" presId="urn:microsoft.com/office/officeart/2016/7/layout/LinearBlockProcessNumbered"/>
    <dgm:cxn modelId="{32F9B3FC-391B-4EE3-A687-05ECDE03F557}" type="presParOf" srcId="{96EB0311-55EC-4124-8F9E-993CB4764721}" destId="{AB25FD2F-96FE-4E6D-B078-D586FDB10CB2}" srcOrd="6" destOrd="0" presId="urn:microsoft.com/office/officeart/2016/7/layout/LinearBlockProcessNumbered"/>
    <dgm:cxn modelId="{D9EC75FC-5129-43AA-9666-EB4484ADB5AB}" type="presParOf" srcId="{AB25FD2F-96FE-4E6D-B078-D586FDB10CB2}" destId="{AA8FEA68-4282-4BCA-92FB-336F906ED573}" srcOrd="0" destOrd="0" presId="urn:microsoft.com/office/officeart/2016/7/layout/LinearBlockProcessNumbered"/>
    <dgm:cxn modelId="{C61FCBBF-747C-4781-A645-F8BA5CD8FE89}" type="presParOf" srcId="{AB25FD2F-96FE-4E6D-B078-D586FDB10CB2}" destId="{00922AF7-6C08-4A0D-A5E4-2506B5126A29}" srcOrd="1" destOrd="0" presId="urn:microsoft.com/office/officeart/2016/7/layout/LinearBlockProcessNumbered"/>
    <dgm:cxn modelId="{EEBD3ED5-BCE0-45AF-A69D-5CA0FCEFBF76}" type="presParOf" srcId="{AB25FD2F-96FE-4E6D-B078-D586FDB10CB2}" destId="{43256936-C10A-42F3-9C5F-3587EB32BF4A}" srcOrd="2" destOrd="0" presId="urn:microsoft.com/office/officeart/2016/7/layout/LinearBlockProcessNumbered"/>
    <dgm:cxn modelId="{98BFCF78-7736-4782-AFEC-EADD155ED0DB}" type="presParOf" srcId="{96EB0311-55EC-4124-8F9E-993CB4764721}" destId="{4064EAC1-5C4F-4619-BB41-4F6A5E506F47}" srcOrd="7" destOrd="0" presId="urn:microsoft.com/office/officeart/2016/7/layout/LinearBlockProcessNumbered"/>
    <dgm:cxn modelId="{EE76DE6C-B21F-4083-9A7B-6A846E5D48D3}" type="presParOf" srcId="{96EB0311-55EC-4124-8F9E-993CB4764721}" destId="{13A57BC6-0127-44F9-B269-BCD5E0200A93}" srcOrd="8" destOrd="0" presId="urn:microsoft.com/office/officeart/2016/7/layout/LinearBlockProcessNumbered"/>
    <dgm:cxn modelId="{84BD5CDD-76ED-424A-8B9B-10F73C6B00BC}" type="presParOf" srcId="{13A57BC6-0127-44F9-B269-BCD5E0200A93}" destId="{2666C70B-9A22-4969-9F6A-83E42187B025}" srcOrd="0" destOrd="0" presId="urn:microsoft.com/office/officeart/2016/7/layout/LinearBlockProcessNumbered"/>
    <dgm:cxn modelId="{36C6DA15-9155-402C-94AB-A6FCC94185E8}" type="presParOf" srcId="{13A57BC6-0127-44F9-B269-BCD5E0200A93}" destId="{3019E13B-3CF2-4615-909D-38A2A6F2BF0F}" srcOrd="1" destOrd="0" presId="urn:microsoft.com/office/officeart/2016/7/layout/LinearBlockProcessNumbered"/>
    <dgm:cxn modelId="{853C7106-2AAE-4CE7-99A7-F3376E274B3C}" type="presParOf" srcId="{13A57BC6-0127-44F9-B269-BCD5E0200A93}" destId="{F9778D0E-1BD2-4058-80C5-0D0C7C1EFB8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173305-9335-42E3-8243-19A8D4A4C47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DA3D0AB-CC72-44F8-9665-EA440C0E9E7E}">
      <dgm:prSet/>
      <dgm:spPr/>
      <dgm:t>
        <a:bodyPr/>
        <a:lstStyle/>
        <a:p>
          <a:r>
            <a:rPr lang="en-US"/>
            <a:t>Physical acquisition</a:t>
          </a:r>
        </a:p>
      </dgm:t>
    </dgm:pt>
    <dgm:pt modelId="{7D302431-54BE-4F49-817B-BEBF9E9EB766}" type="parTrans" cxnId="{84F9600B-1B9C-433B-8534-795D6B95BE33}">
      <dgm:prSet/>
      <dgm:spPr/>
      <dgm:t>
        <a:bodyPr/>
        <a:lstStyle/>
        <a:p>
          <a:endParaRPr lang="en-US"/>
        </a:p>
      </dgm:t>
    </dgm:pt>
    <dgm:pt modelId="{0BA2FD8A-2434-4C57-BB47-FE8D8E794F51}" type="sibTrans" cxnId="{84F9600B-1B9C-433B-8534-795D6B95BE33}">
      <dgm:prSet/>
      <dgm:spPr/>
      <dgm:t>
        <a:bodyPr/>
        <a:lstStyle/>
        <a:p>
          <a:endParaRPr lang="en-US"/>
        </a:p>
      </dgm:t>
    </dgm:pt>
    <dgm:pt modelId="{06282648-4700-4E36-8AE4-D8D31302A8B4}">
      <dgm:prSet/>
      <dgm:spPr/>
      <dgm:t>
        <a:bodyPr/>
        <a:lstStyle/>
        <a:p>
          <a:r>
            <a:rPr lang="en-US"/>
            <a:t>bit-by-bit copy or disk imaging, tricky</a:t>
          </a:r>
        </a:p>
      </dgm:t>
    </dgm:pt>
    <dgm:pt modelId="{EF4AF303-D97E-4DE8-B3E4-C3832A03A58E}" type="parTrans" cxnId="{8B18F5A3-7409-4AAD-9238-79B0FEB85927}">
      <dgm:prSet/>
      <dgm:spPr/>
      <dgm:t>
        <a:bodyPr/>
        <a:lstStyle/>
        <a:p>
          <a:endParaRPr lang="en-US"/>
        </a:p>
      </dgm:t>
    </dgm:pt>
    <dgm:pt modelId="{9781CB63-BEE6-486E-852B-4E9106124615}" type="sibTrans" cxnId="{8B18F5A3-7409-4AAD-9238-79B0FEB85927}">
      <dgm:prSet/>
      <dgm:spPr/>
      <dgm:t>
        <a:bodyPr/>
        <a:lstStyle/>
        <a:p>
          <a:endParaRPr lang="en-US"/>
        </a:p>
      </dgm:t>
    </dgm:pt>
    <dgm:pt modelId="{3431E265-B680-44FB-A1A2-558F0A8D7CF3}">
      <dgm:prSet/>
      <dgm:spPr/>
      <dgm:t>
        <a:bodyPr/>
        <a:lstStyle/>
        <a:p>
          <a:r>
            <a:rPr lang="en-US"/>
            <a:t>Logical acquisition</a:t>
          </a:r>
        </a:p>
      </dgm:t>
    </dgm:pt>
    <dgm:pt modelId="{6F56DA52-6021-4760-B7D8-B73FD5236DCA}" type="parTrans" cxnId="{B96FDFF0-E774-4561-90D0-328A5E47F024}">
      <dgm:prSet/>
      <dgm:spPr/>
      <dgm:t>
        <a:bodyPr/>
        <a:lstStyle/>
        <a:p>
          <a:endParaRPr lang="en-US"/>
        </a:p>
      </dgm:t>
    </dgm:pt>
    <dgm:pt modelId="{B29E241B-B324-48C2-B1E7-CCF8D32EDC3D}" type="sibTrans" cxnId="{B96FDFF0-E774-4561-90D0-328A5E47F024}">
      <dgm:prSet/>
      <dgm:spPr/>
      <dgm:t>
        <a:bodyPr/>
        <a:lstStyle/>
        <a:p>
          <a:endParaRPr lang="en-US"/>
        </a:p>
      </dgm:t>
    </dgm:pt>
    <dgm:pt modelId="{EC29D585-CF1A-4DCC-A8DB-D38B982C10A2}">
      <dgm:prSet/>
      <dgm:spPr/>
      <dgm:t>
        <a:bodyPr/>
        <a:lstStyle/>
        <a:p>
          <a:r>
            <a:rPr lang="en-GB"/>
            <a:t>extracting the logical storage objects, such as files and directories </a:t>
          </a:r>
          <a:endParaRPr lang="en-US"/>
        </a:p>
      </dgm:t>
    </dgm:pt>
    <dgm:pt modelId="{65EBD76E-9583-4B22-84B4-36BD66AE0984}" type="parTrans" cxnId="{D0D3C469-0FEC-477C-842B-48ADB9C8EFC3}">
      <dgm:prSet/>
      <dgm:spPr/>
      <dgm:t>
        <a:bodyPr/>
        <a:lstStyle/>
        <a:p>
          <a:endParaRPr lang="en-US"/>
        </a:p>
      </dgm:t>
    </dgm:pt>
    <dgm:pt modelId="{CADA816D-23C9-40A8-A1DB-845D520B3C05}" type="sibTrans" cxnId="{D0D3C469-0FEC-477C-842B-48ADB9C8EFC3}">
      <dgm:prSet/>
      <dgm:spPr/>
      <dgm:t>
        <a:bodyPr/>
        <a:lstStyle/>
        <a:p>
          <a:endParaRPr lang="en-US"/>
        </a:p>
      </dgm:t>
    </dgm:pt>
    <dgm:pt modelId="{B0CA894C-F573-4E8C-9ECA-1D7510A0FFEC}">
      <dgm:prSet/>
      <dgm:spPr/>
      <dgm:t>
        <a:bodyPr/>
        <a:lstStyle/>
        <a:p>
          <a:r>
            <a:rPr lang="en-GB"/>
            <a:t>data may be modified</a:t>
          </a:r>
          <a:endParaRPr lang="en-US"/>
        </a:p>
      </dgm:t>
    </dgm:pt>
    <dgm:pt modelId="{315ABF67-BA1F-4EE0-9E28-6D519F11B4AB}" type="parTrans" cxnId="{AF0D57CF-0370-4F2D-82B3-F3391534ADD3}">
      <dgm:prSet/>
      <dgm:spPr/>
      <dgm:t>
        <a:bodyPr/>
        <a:lstStyle/>
        <a:p>
          <a:endParaRPr lang="en-US"/>
        </a:p>
      </dgm:t>
    </dgm:pt>
    <dgm:pt modelId="{A6E561C0-9D7B-4E2A-8042-6DE40D9D1968}" type="sibTrans" cxnId="{AF0D57CF-0370-4F2D-82B3-F3391534ADD3}">
      <dgm:prSet/>
      <dgm:spPr/>
      <dgm:t>
        <a:bodyPr/>
        <a:lstStyle/>
        <a:p>
          <a:endParaRPr lang="en-US"/>
        </a:p>
      </dgm:t>
    </dgm:pt>
    <dgm:pt modelId="{9EA3857E-E0CE-48FF-B284-EF8CCE23E465}">
      <dgm:prSet/>
      <dgm:spPr/>
      <dgm:t>
        <a:bodyPr/>
        <a:lstStyle/>
        <a:p>
          <a:r>
            <a:rPr lang="en-GB"/>
            <a:t>Evidence only (</a:t>
          </a:r>
          <a:r>
            <a:rPr lang="en-US"/>
            <a:t>Logical acquisition</a:t>
          </a:r>
          <a:r>
            <a:rPr lang="en-GB"/>
            <a:t>)</a:t>
          </a:r>
          <a:endParaRPr lang="en-US"/>
        </a:p>
      </dgm:t>
    </dgm:pt>
    <dgm:pt modelId="{707BC565-0D63-4363-BB94-CFCAC2737489}" type="parTrans" cxnId="{41B21B7F-139F-4F5D-B2B1-B3A0778C6CD8}">
      <dgm:prSet/>
      <dgm:spPr/>
      <dgm:t>
        <a:bodyPr/>
        <a:lstStyle/>
        <a:p>
          <a:endParaRPr lang="en-US"/>
        </a:p>
      </dgm:t>
    </dgm:pt>
    <dgm:pt modelId="{ABA65CD7-1BFD-4209-AADF-1C06444FC6F2}" type="sibTrans" cxnId="{41B21B7F-139F-4F5D-B2B1-B3A0778C6CD8}">
      <dgm:prSet/>
      <dgm:spPr/>
      <dgm:t>
        <a:bodyPr/>
        <a:lstStyle/>
        <a:p>
          <a:endParaRPr lang="en-US"/>
        </a:p>
      </dgm:t>
    </dgm:pt>
    <dgm:pt modelId="{5FD1F0F8-1E09-4F5F-A870-AB9ED61DBED3}">
      <dgm:prSet/>
      <dgm:spPr/>
      <dgm:t>
        <a:bodyPr/>
        <a:lstStyle/>
        <a:p>
          <a:r>
            <a:rPr lang="en-GB"/>
            <a:t>message, call log, contacts, social apps, GPS, images, videos, and </a:t>
          </a:r>
          <a:endParaRPr lang="en-US"/>
        </a:p>
      </dgm:t>
    </dgm:pt>
    <dgm:pt modelId="{05986612-FD88-439C-855B-609BF11A93B6}" type="parTrans" cxnId="{C7BC5498-C7F7-4B61-8E2D-72D7EA000074}">
      <dgm:prSet/>
      <dgm:spPr/>
      <dgm:t>
        <a:bodyPr/>
        <a:lstStyle/>
        <a:p>
          <a:endParaRPr lang="en-US"/>
        </a:p>
      </dgm:t>
    </dgm:pt>
    <dgm:pt modelId="{79FD7CE3-0ED8-4BE1-9204-F3D72B511C2F}" type="sibTrans" cxnId="{C7BC5498-C7F7-4B61-8E2D-72D7EA000074}">
      <dgm:prSet/>
      <dgm:spPr/>
      <dgm:t>
        <a:bodyPr/>
        <a:lstStyle/>
        <a:p>
          <a:endParaRPr lang="en-US"/>
        </a:p>
      </dgm:t>
    </dgm:pt>
    <dgm:pt modelId="{D44D62B9-5B2C-4AF8-9CA1-75F93DB814C8}">
      <dgm:prSet/>
      <dgm:spPr/>
      <dgm:t>
        <a:bodyPr/>
        <a:lstStyle/>
        <a:p>
          <a:r>
            <a:rPr lang="en-GB"/>
            <a:t>other common activates, browser history </a:t>
          </a:r>
          <a:endParaRPr lang="en-US"/>
        </a:p>
      </dgm:t>
    </dgm:pt>
    <dgm:pt modelId="{A309B500-DEF8-41B9-BD5C-683400DBCEB3}" type="parTrans" cxnId="{6D74915C-4A02-4A32-8E25-D4B20DD384F7}">
      <dgm:prSet/>
      <dgm:spPr/>
      <dgm:t>
        <a:bodyPr/>
        <a:lstStyle/>
        <a:p>
          <a:endParaRPr lang="en-US"/>
        </a:p>
      </dgm:t>
    </dgm:pt>
    <dgm:pt modelId="{B3A66095-7AC8-4CC8-9315-711A6DB96FC6}" type="sibTrans" cxnId="{6D74915C-4A02-4A32-8E25-D4B20DD384F7}">
      <dgm:prSet/>
      <dgm:spPr/>
      <dgm:t>
        <a:bodyPr/>
        <a:lstStyle/>
        <a:p>
          <a:endParaRPr lang="en-US"/>
        </a:p>
      </dgm:t>
    </dgm:pt>
    <dgm:pt modelId="{5A6E062D-48D1-472D-8EF1-E313EE524E24}" type="pres">
      <dgm:prSet presAssocID="{15173305-9335-42E3-8243-19A8D4A4C47B}" presName="root" presStyleCnt="0">
        <dgm:presLayoutVars>
          <dgm:dir/>
          <dgm:resizeHandles val="exact"/>
        </dgm:presLayoutVars>
      </dgm:prSet>
      <dgm:spPr/>
    </dgm:pt>
    <dgm:pt modelId="{48986509-A370-4B99-8333-A6A9C8B7B27B}" type="pres">
      <dgm:prSet presAssocID="{9DA3D0AB-CC72-44F8-9665-EA440C0E9E7E}" presName="compNode" presStyleCnt="0"/>
      <dgm:spPr/>
    </dgm:pt>
    <dgm:pt modelId="{0CAD2339-516B-4A25-AA4B-BDFC9DA9F44C}" type="pres">
      <dgm:prSet presAssocID="{9DA3D0AB-CC72-44F8-9665-EA440C0E9E7E}" presName="bgRect" presStyleLbl="bgShp" presStyleIdx="0" presStyleCnt="3"/>
      <dgm:spPr/>
    </dgm:pt>
    <dgm:pt modelId="{A5946F15-9895-4864-A0FA-FB59C3372A5A}" type="pres">
      <dgm:prSet presAssocID="{9DA3D0AB-CC72-44F8-9665-EA440C0E9E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4CD3475F-A73B-43BB-ADFC-75F2D1AFD67E}" type="pres">
      <dgm:prSet presAssocID="{9DA3D0AB-CC72-44F8-9665-EA440C0E9E7E}" presName="spaceRect" presStyleCnt="0"/>
      <dgm:spPr/>
    </dgm:pt>
    <dgm:pt modelId="{F8819129-517A-4DB0-8FD9-301C25E0703C}" type="pres">
      <dgm:prSet presAssocID="{9DA3D0AB-CC72-44F8-9665-EA440C0E9E7E}" presName="parTx" presStyleLbl="revTx" presStyleIdx="0" presStyleCnt="6">
        <dgm:presLayoutVars>
          <dgm:chMax val="0"/>
          <dgm:chPref val="0"/>
        </dgm:presLayoutVars>
      </dgm:prSet>
      <dgm:spPr/>
    </dgm:pt>
    <dgm:pt modelId="{FAB63A33-C4EB-4514-A355-A9F1907189B2}" type="pres">
      <dgm:prSet presAssocID="{9DA3D0AB-CC72-44F8-9665-EA440C0E9E7E}" presName="desTx" presStyleLbl="revTx" presStyleIdx="1" presStyleCnt="6">
        <dgm:presLayoutVars/>
      </dgm:prSet>
      <dgm:spPr/>
    </dgm:pt>
    <dgm:pt modelId="{12D450A7-61BF-40F0-95ED-665CE48B2529}" type="pres">
      <dgm:prSet presAssocID="{0BA2FD8A-2434-4C57-BB47-FE8D8E794F51}" presName="sibTrans" presStyleCnt="0"/>
      <dgm:spPr/>
    </dgm:pt>
    <dgm:pt modelId="{DDBC57DB-E3DF-4B0A-9ED0-12F350A14C08}" type="pres">
      <dgm:prSet presAssocID="{3431E265-B680-44FB-A1A2-558F0A8D7CF3}" presName="compNode" presStyleCnt="0"/>
      <dgm:spPr/>
    </dgm:pt>
    <dgm:pt modelId="{248E4796-DAE8-4C27-8C7F-CC4CCC8222F6}" type="pres">
      <dgm:prSet presAssocID="{3431E265-B680-44FB-A1A2-558F0A8D7CF3}" presName="bgRect" presStyleLbl="bgShp" presStyleIdx="1" presStyleCnt="3"/>
      <dgm:spPr/>
    </dgm:pt>
    <dgm:pt modelId="{B28F4F21-59A6-4EDE-8E63-C1914C638D7E}" type="pres">
      <dgm:prSet presAssocID="{3431E265-B680-44FB-A1A2-558F0A8D7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53983EB-102B-4EB5-9FAF-FBE98DE01DBF}" type="pres">
      <dgm:prSet presAssocID="{3431E265-B680-44FB-A1A2-558F0A8D7CF3}" presName="spaceRect" presStyleCnt="0"/>
      <dgm:spPr/>
    </dgm:pt>
    <dgm:pt modelId="{BFEBA43A-B005-497F-926F-1C1CD35F8F1F}" type="pres">
      <dgm:prSet presAssocID="{3431E265-B680-44FB-A1A2-558F0A8D7CF3}" presName="parTx" presStyleLbl="revTx" presStyleIdx="2" presStyleCnt="6">
        <dgm:presLayoutVars>
          <dgm:chMax val="0"/>
          <dgm:chPref val="0"/>
        </dgm:presLayoutVars>
      </dgm:prSet>
      <dgm:spPr/>
    </dgm:pt>
    <dgm:pt modelId="{A2CF2AF6-3702-4BF5-A346-900B037372AD}" type="pres">
      <dgm:prSet presAssocID="{3431E265-B680-44FB-A1A2-558F0A8D7CF3}" presName="desTx" presStyleLbl="revTx" presStyleIdx="3" presStyleCnt="6">
        <dgm:presLayoutVars/>
      </dgm:prSet>
      <dgm:spPr/>
    </dgm:pt>
    <dgm:pt modelId="{34244BB3-4E7A-46EB-AA08-BBBB13CFCF13}" type="pres">
      <dgm:prSet presAssocID="{B29E241B-B324-48C2-B1E7-CCF8D32EDC3D}" presName="sibTrans" presStyleCnt="0"/>
      <dgm:spPr/>
    </dgm:pt>
    <dgm:pt modelId="{71969129-B69B-4FA8-A58B-F65FCD6BE597}" type="pres">
      <dgm:prSet presAssocID="{9EA3857E-E0CE-48FF-B284-EF8CCE23E465}" presName="compNode" presStyleCnt="0"/>
      <dgm:spPr/>
    </dgm:pt>
    <dgm:pt modelId="{4CFC088F-D4E3-46D4-B8BC-82B2DE8FB6E9}" type="pres">
      <dgm:prSet presAssocID="{9EA3857E-E0CE-48FF-B284-EF8CCE23E465}" presName="bgRect" presStyleLbl="bgShp" presStyleIdx="2" presStyleCnt="3"/>
      <dgm:spPr/>
    </dgm:pt>
    <dgm:pt modelId="{8AE54EE5-16DA-432B-90D7-D7511019D3EB}" type="pres">
      <dgm:prSet presAssocID="{9EA3857E-E0CE-48FF-B284-EF8CCE23E4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tellite"/>
        </a:ext>
      </dgm:extLst>
    </dgm:pt>
    <dgm:pt modelId="{B14304FD-80C9-4D85-9625-23D8E44420E8}" type="pres">
      <dgm:prSet presAssocID="{9EA3857E-E0CE-48FF-B284-EF8CCE23E465}" presName="spaceRect" presStyleCnt="0"/>
      <dgm:spPr/>
    </dgm:pt>
    <dgm:pt modelId="{9982F4F4-E702-499B-BB4B-F18F4AB3881F}" type="pres">
      <dgm:prSet presAssocID="{9EA3857E-E0CE-48FF-B284-EF8CCE23E465}" presName="parTx" presStyleLbl="revTx" presStyleIdx="4" presStyleCnt="6">
        <dgm:presLayoutVars>
          <dgm:chMax val="0"/>
          <dgm:chPref val="0"/>
        </dgm:presLayoutVars>
      </dgm:prSet>
      <dgm:spPr/>
    </dgm:pt>
    <dgm:pt modelId="{E26E6ED8-8602-401D-8244-29CAFFC0695E}" type="pres">
      <dgm:prSet presAssocID="{9EA3857E-E0CE-48FF-B284-EF8CCE23E465}" presName="desTx" presStyleLbl="revTx" presStyleIdx="5" presStyleCnt="6">
        <dgm:presLayoutVars/>
      </dgm:prSet>
      <dgm:spPr/>
    </dgm:pt>
  </dgm:ptLst>
  <dgm:cxnLst>
    <dgm:cxn modelId="{84F9600B-1B9C-433B-8534-795D6B95BE33}" srcId="{15173305-9335-42E3-8243-19A8D4A4C47B}" destId="{9DA3D0AB-CC72-44F8-9665-EA440C0E9E7E}" srcOrd="0" destOrd="0" parTransId="{7D302431-54BE-4F49-817B-BEBF9E9EB766}" sibTransId="{0BA2FD8A-2434-4C57-BB47-FE8D8E794F51}"/>
    <dgm:cxn modelId="{B082783C-3AAE-44C3-AAD6-D5A74B59485C}" type="presOf" srcId="{5FD1F0F8-1E09-4F5F-A870-AB9ED61DBED3}" destId="{E26E6ED8-8602-401D-8244-29CAFFC0695E}" srcOrd="0" destOrd="0" presId="urn:microsoft.com/office/officeart/2018/2/layout/IconVerticalSolidList"/>
    <dgm:cxn modelId="{6D74915C-4A02-4A32-8E25-D4B20DD384F7}" srcId="{9EA3857E-E0CE-48FF-B284-EF8CCE23E465}" destId="{D44D62B9-5B2C-4AF8-9CA1-75F93DB814C8}" srcOrd="1" destOrd="0" parTransId="{A309B500-DEF8-41B9-BD5C-683400DBCEB3}" sibTransId="{B3A66095-7AC8-4CC8-9315-711A6DB96FC6}"/>
    <dgm:cxn modelId="{71706A68-4056-496E-BDDC-A8EF9D6ADCE3}" type="presOf" srcId="{D44D62B9-5B2C-4AF8-9CA1-75F93DB814C8}" destId="{E26E6ED8-8602-401D-8244-29CAFFC0695E}" srcOrd="0" destOrd="1" presId="urn:microsoft.com/office/officeart/2018/2/layout/IconVerticalSolidList"/>
    <dgm:cxn modelId="{D0D3C469-0FEC-477C-842B-48ADB9C8EFC3}" srcId="{3431E265-B680-44FB-A1A2-558F0A8D7CF3}" destId="{EC29D585-CF1A-4DCC-A8DB-D38B982C10A2}" srcOrd="0" destOrd="0" parTransId="{65EBD76E-9583-4B22-84B4-36BD66AE0984}" sibTransId="{CADA816D-23C9-40A8-A1DB-845D520B3C05}"/>
    <dgm:cxn modelId="{821DCE6F-3729-4D6E-B30C-FC8FA0B17DAB}" type="presOf" srcId="{06282648-4700-4E36-8AE4-D8D31302A8B4}" destId="{FAB63A33-C4EB-4514-A355-A9F1907189B2}" srcOrd="0" destOrd="0" presId="urn:microsoft.com/office/officeart/2018/2/layout/IconVerticalSolidList"/>
    <dgm:cxn modelId="{41B21B7F-139F-4F5D-B2B1-B3A0778C6CD8}" srcId="{15173305-9335-42E3-8243-19A8D4A4C47B}" destId="{9EA3857E-E0CE-48FF-B284-EF8CCE23E465}" srcOrd="2" destOrd="0" parTransId="{707BC565-0D63-4363-BB94-CFCAC2737489}" sibTransId="{ABA65CD7-1BFD-4209-AADF-1C06444FC6F2}"/>
    <dgm:cxn modelId="{C1561E7F-F686-4529-BAB6-7F1ACDD0FC4E}" type="presOf" srcId="{9DA3D0AB-CC72-44F8-9665-EA440C0E9E7E}" destId="{F8819129-517A-4DB0-8FD9-301C25E0703C}" srcOrd="0" destOrd="0" presId="urn:microsoft.com/office/officeart/2018/2/layout/IconVerticalSolidList"/>
    <dgm:cxn modelId="{8EC31784-83FB-490C-B7D9-F7CD7C2F60ED}" type="presOf" srcId="{9EA3857E-E0CE-48FF-B284-EF8CCE23E465}" destId="{9982F4F4-E702-499B-BB4B-F18F4AB3881F}" srcOrd="0" destOrd="0" presId="urn:microsoft.com/office/officeart/2018/2/layout/IconVerticalSolidList"/>
    <dgm:cxn modelId="{39EDF287-1821-408B-B749-92BD614EFDED}" type="presOf" srcId="{15173305-9335-42E3-8243-19A8D4A4C47B}" destId="{5A6E062D-48D1-472D-8EF1-E313EE524E24}" srcOrd="0" destOrd="0" presId="urn:microsoft.com/office/officeart/2018/2/layout/IconVerticalSolidList"/>
    <dgm:cxn modelId="{C7BC5498-C7F7-4B61-8E2D-72D7EA000074}" srcId="{9EA3857E-E0CE-48FF-B284-EF8CCE23E465}" destId="{5FD1F0F8-1E09-4F5F-A870-AB9ED61DBED3}" srcOrd="0" destOrd="0" parTransId="{05986612-FD88-439C-855B-609BF11A93B6}" sibTransId="{79FD7CE3-0ED8-4BE1-9204-F3D72B511C2F}"/>
    <dgm:cxn modelId="{8B18F5A3-7409-4AAD-9238-79B0FEB85927}" srcId="{9DA3D0AB-CC72-44F8-9665-EA440C0E9E7E}" destId="{06282648-4700-4E36-8AE4-D8D31302A8B4}" srcOrd="0" destOrd="0" parTransId="{EF4AF303-D97E-4DE8-B3E4-C3832A03A58E}" sibTransId="{9781CB63-BEE6-486E-852B-4E9106124615}"/>
    <dgm:cxn modelId="{B8CCAAA7-26A1-4095-A0B9-10CFCDD4D432}" type="presOf" srcId="{EC29D585-CF1A-4DCC-A8DB-D38B982C10A2}" destId="{A2CF2AF6-3702-4BF5-A346-900B037372AD}" srcOrd="0" destOrd="0" presId="urn:microsoft.com/office/officeart/2018/2/layout/IconVerticalSolidList"/>
    <dgm:cxn modelId="{2F5926C8-79FC-40BE-9CEE-3522B18B230F}" type="presOf" srcId="{3431E265-B680-44FB-A1A2-558F0A8D7CF3}" destId="{BFEBA43A-B005-497F-926F-1C1CD35F8F1F}" srcOrd="0" destOrd="0" presId="urn:microsoft.com/office/officeart/2018/2/layout/IconVerticalSolidList"/>
    <dgm:cxn modelId="{AF0D57CF-0370-4F2D-82B3-F3391534ADD3}" srcId="{3431E265-B680-44FB-A1A2-558F0A8D7CF3}" destId="{B0CA894C-F573-4E8C-9ECA-1D7510A0FFEC}" srcOrd="1" destOrd="0" parTransId="{315ABF67-BA1F-4EE0-9E28-6D519F11B4AB}" sibTransId="{A6E561C0-9D7B-4E2A-8042-6DE40D9D1968}"/>
    <dgm:cxn modelId="{B96FDFF0-E774-4561-90D0-328A5E47F024}" srcId="{15173305-9335-42E3-8243-19A8D4A4C47B}" destId="{3431E265-B680-44FB-A1A2-558F0A8D7CF3}" srcOrd="1" destOrd="0" parTransId="{6F56DA52-6021-4760-B7D8-B73FD5236DCA}" sibTransId="{B29E241B-B324-48C2-B1E7-CCF8D32EDC3D}"/>
    <dgm:cxn modelId="{358FEDFE-3285-428A-BAF9-38653CF1BEA7}" type="presOf" srcId="{B0CA894C-F573-4E8C-9ECA-1D7510A0FFEC}" destId="{A2CF2AF6-3702-4BF5-A346-900B037372AD}" srcOrd="0" destOrd="1" presId="urn:microsoft.com/office/officeart/2018/2/layout/IconVerticalSolidList"/>
    <dgm:cxn modelId="{38A59EEF-3282-4374-91D9-A622B5A84E00}" type="presParOf" srcId="{5A6E062D-48D1-472D-8EF1-E313EE524E24}" destId="{48986509-A370-4B99-8333-A6A9C8B7B27B}" srcOrd="0" destOrd="0" presId="urn:microsoft.com/office/officeart/2018/2/layout/IconVerticalSolidList"/>
    <dgm:cxn modelId="{0120762E-8731-42EE-AFE3-96499711D6D8}" type="presParOf" srcId="{48986509-A370-4B99-8333-A6A9C8B7B27B}" destId="{0CAD2339-516B-4A25-AA4B-BDFC9DA9F44C}" srcOrd="0" destOrd="0" presId="urn:microsoft.com/office/officeart/2018/2/layout/IconVerticalSolidList"/>
    <dgm:cxn modelId="{3EA0F402-2CA6-47C8-8C1F-2A11665C9088}" type="presParOf" srcId="{48986509-A370-4B99-8333-A6A9C8B7B27B}" destId="{A5946F15-9895-4864-A0FA-FB59C3372A5A}" srcOrd="1" destOrd="0" presId="urn:microsoft.com/office/officeart/2018/2/layout/IconVerticalSolidList"/>
    <dgm:cxn modelId="{BB6DDE76-FCC2-49FC-B1DE-B3B95DA595E6}" type="presParOf" srcId="{48986509-A370-4B99-8333-A6A9C8B7B27B}" destId="{4CD3475F-A73B-43BB-ADFC-75F2D1AFD67E}" srcOrd="2" destOrd="0" presId="urn:microsoft.com/office/officeart/2018/2/layout/IconVerticalSolidList"/>
    <dgm:cxn modelId="{523B92DF-DE1D-42BE-AA71-C242EF1D237F}" type="presParOf" srcId="{48986509-A370-4B99-8333-A6A9C8B7B27B}" destId="{F8819129-517A-4DB0-8FD9-301C25E0703C}" srcOrd="3" destOrd="0" presId="urn:microsoft.com/office/officeart/2018/2/layout/IconVerticalSolidList"/>
    <dgm:cxn modelId="{01224C56-A700-4B40-864C-34B434783A28}" type="presParOf" srcId="{48986509-A370-4B99-8333-A6A9C8B7B27B}" destId="{FAB63A33-C4EB-4514-A355-A9F1907189B2}" srcOrd="4" destOrd="0" presId="urn:microsoft.com/office/officeart/2018/2/layout/IconVerticalSolidList"/>
    <dgm:cxn modelId="{2FBD2157-7B5B-4D96-BDCD-6DF1F2635D4C}" type="presParOf" srcId="{5A6E062D-48D1-472D-8EF1-E313EE524E24}" destId="{12D450A7-61BF-40F0-95ED-665CE48B2529}" srcOrd="1" destOrd="0" presId="urn:microsoft.com/office/officeart/2018/2/layout/IconVerticalSolidList"/>
    <dgm:cxn modelId="{E502B8B7-F97E-4DA5-9C86-144B28DC1C3A}" type="presParOf" srcId="{5A6E062D-48D1-472D-8EF1-E313EE524E24}" destId="{DDBC57DB-E3DF-4B0A-9ED0-12F350A14C08}" srcOrd="2" destOrd="0" presId="urn:microsoft.com/office/officeart/2018/2/layout/IconVerticalSolidList"/>
    <dgm:cxn modelId="{E6E6E8D0-97DD-4262-A730-E6126ED84A9F}" type="presParOf" srcId="{DDBC57DB-E3DF-4B0A-9ED0-12F350A14C08}" destId="{248E4796-DAE8-4C27-8C7F-CC4CCC8222F6}" srcOrd="0" destOrd="0" presId="urn:microsoft.com/office/officeart/2018/2/layout/IconVerticalSolidList"/>
    <dgm:cxn modelId="{991CD53A-CC63-4BF7-98BC-9190353E87D2}" type="presParOf" srcId="{DDBC57DB-E3DF-4B0A-9ED0-12F350A14C08}" destId="{B28F4F21-59A6-4EDE-8E63-C1914C638D7E}" srcOrd="1" destOrd="0" presId="urn:microsoft.com/office/officeart/2018/2/layout/IconVerticalSolidList"/>
    <dgm:cxn modelId="{72FFDFBD-ADEF-4047-93CE-D03E2F6A9BA5}" type="presParOf" srcId="{DDBC57DB-E3DF-4B0A-9ED0-12F350A14C08}" destId="{B53983EB-102B-4EB5-9FAF-FBE98DE01DBF}" srcOrd="2" destOrd="0" presId="urn:microsoft.com/office/officeart/2018/2/layout/IconVerticalSolidList"/>
    <dgm:cxn modelId="{E66584F4-933D-470F-9BBD-C4C536FEB6A6}" type="presParOf" srcId="{DDBC57DB-E3DF-4B0A-9ED0-12F350A14C08}" destId="{BFEBA43A-B005-497F-926F-1C1CD35F8F1F}" srcOrd="3" destOrd="0" presId="urn:microsoft.com/office/officeart/2018/2/layout/IconVerticalSolidList"/>
    <dgm:cxn modelId="{AE11A73B-D4AB-43AC-8038-FCF4B27D9630}" type="presParOf" srcId="{DDBC57DB-E3DF-4B0A-9ED0-12F350A14C08}" destId="{A2CF2AF6-3702-4BF5-A346-900B037372AD}" srcOrd="4" destOrd="0" presId="urn:microsoft.com/office/officeart/2018/2/layout/IconVerticalSolidList"/>
    <dgm:cxn modelId="{8153149A-DB41-449C-ACCC-1CE47F99D8A9}" type="presParOf" srcId="{5A6E062D-48D1-472D-8EF1-E313EE524E24}" destId="{34244BB3-4E7A-46EB-AA08-BBBB13CFCF13}" srcOrd="3" destOrd="0" presId="urn:microsoft.com/office/officeart/2018/2/layout/IconVerticalSolidList"/>
    <dgm:cxn modelId="{FB278739-663C-4F9F-B1FF-DE09E8D3D3B8}" type="presParOf" srcId="{5A6E062D-48D1-472D-8EF1-E313EE524E24}" destId="{71969129-B69B-4FA8-A58B-F65FCD6BE597}" srcOrd="4" destOrd="0" presId="urn:microsoft.com/office/officeart/2018/2/layout/IconVerticalSolidList"/>
    <dgm:cxn modelId="{41958C2F-64E5-4334-B608-A775173B7FA6}" type="presParOf" srcId="{71969129-B69B-4FA8-A58B-F65FCD6BE597}" destId="{4CFC088F-D4E3-46D4-B8BC-82B2DE8FB6E9}" srcOrd="0" destOrd="0" presId="urn:microsoft.com/office/officeart/2018/2/layout/IconVerticalSolidList"/>
    <dgm:cxn modelId="{C34E6951-82C5-45C0-96C5-1A0A71ABC900}" type="presParOf" srcId="{71969129-B69B-4FA8-A58B-F65FCD6BE597}" destId="{8AE54EE5-16DA-432B-90D7-D7511019D3EB}" srcOrd="1" destOrd="0" presId="urn:microsoft.com/office/officeart/2018/2/layout/IconVerticalSolidList"/>
    <dgm:cxn modelId="{93D53679-0434-4302-B4DC-59C4589D7AFF}" type="presParOf" srcId="{71969129-B69B-4FA8-A58B-F65FCD6BE597}" destId="{B14304FD-80C9-4D85-9625-23D8E44420E8}" srcOrd="2" destOrd="0" presId="urn:microsoft.com/office/officeart/2018/2/layout/IconVerticalSolidList"/>
    <dgm:cxn modelId="{E8FCB134-38E8-4291-B7BF-ACEFD0B9A3E6}" type="presParOf" srcId="{71969129-B69B-4FA8-A58B-F65FCD6BE597}" destId="{9982F4F4-E702-499B-BB4B-F18F4AB3881F}" srcOrd="3" destOrd="0" presId="urn:microsoft.com/office/officeart/2018/2/layout/IconVerticalSolidList"/>
    <dgm:cxn modelId="{0D70759F-0A72-4FFF-BA6E-504DBE58B952}" type="presParOf" srcId="{71969129-B69B-4FA8-A58B-F65FCD6BE597}" destId="{E26E6ED8-8602-401D-8244-29CAFFC0695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D19F3-04B6-48CA-8C4D-D9B78A4AA920}">
      <dsp:nvSpPr>
        <dsp:cNvPr id="0" name=""/>
        <dsp:cNvSpPr/>
      </dsp:nvSpPr>
      <dsp:spPr>
        <a:xfrm>
          <a:off x="0" y="82629"/>
          <a:ext cx="6111240" cy="912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Launched in September 2020</a:t>
          </a:r>
        </a:p>
      </dsp:txBody>
      <dsp:txXfrm>
        <a:off x="44549" y="127178"/>
        <a:ext cx="6022142" cy="823502"/>
      </dsp:txXfrm>
    </dsp:sp>
    <dsp:sp modelId="{AF93536B-F34D-4860-AB79-7A26D2B9575D}">
      <dsp:nvSpPr>
        <dsp:cNvPr id="0" name=""/>
        <dsp:cNvSpPr/>
      </dsp:nvSpPr>
      <dsp:spPr>
        <a:xfrm>
          <a:off x="0" y="1064349"/>
          <a:ext cx="6111240" cy="912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The most significant changes revolve around privacy</a:t>
          </a:r>
          <a:endParaRPr lang="en-US" sz="2400" kern="1200"/>
        </a:p>
      </dsp:txBody>
      <dsp:txXfrm>
        <a:off x="44549" y="1108898"/>
        <a:ext cx="6022142" cy="823502"/>
      </dsp:txXfrm>
    </dsp:sp>
    <dsp:sp modelId="{47D282BB-4869-4E9B-9619-81DBC90DD27A}">
      <dsp:nvSpPr>
        <dsp:cNvPr id="0" name=""/>
        <dsp:cNvSpPr/>
      </dsp:nvSpPr>
      <dsp:spPr>
        <a:xfrm>
          <a:off x="0" y="2046069"/>
          <a:ext cx="6111240" cy="912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Pushes the background location permission even deeper into the system</a:t>
          </a:r>
          <a:endParaRPr lang="en-US" sz="2400" kern="1200"/>
        </a:p>
      </dsp:txBody>
      <dsp:txXfrm>
        <a:off x="44549" y="2090618"/>
        <a:ext cx="6022142" cy="823502"/>
      </dsp:txXfrm>
    </dsp:sp>
    <dsp:sp modelId="{A2FD2482-E10E-42AC-8708-009B9D633EDA}">
      <dsp:nvSpPr>
        <dsp:cNvPr id="0" name=""/>
        <dsp:cNvSpPr/>
      </dsp:nvSpPr>
      <dsp:spPr>
        <a:xfrm>
          <a:off x="0" y="2958669"/>
          <a:ext cx="611124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03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a:t>makes it more difficult for apps to request </a:t>
          </a:r>
          <a:endParaRPr lang="en-US" sz="1900" kern="1200"/>
        </a:p>
      </dsp:txBody>
      <dsp:txXfrm>
        <a:off x="0" y="2958669"/>
        <a:ext cx="6111240" cy="397440"/>
      </dsp:txXfrm>
    </dsp:sp>
    <dsp:sp modelId="{A7BE401E-F00C-463E-A04D-BD352872CA25}">
      <dsp:nvSpPr>
        <dsp:cNvPr id="0" name=""/>
        <dsp:cNvSpPr/>
      </dsp:nvSpPr>
      <dsp:spPr>
        <a:xfrm>
          <a:off x="0" y="3356109"/>
          <a:ext cx="6111240" cy="912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Removes an app's ability to see what other apps are installed on your phone</a:t>
          </a:r>
          <a:endParaRPr lang="en-US" sz="2400" kern="1200"/>
        </a:p>
      </dsp:txBody>
      <dsp:txXfrm>
        <a:off x="44549" y="3400658"/>
        <a:ext cx="6022142"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CEA18-FFFF-47C0-A4C4-87014FBD5528}">
      <dsp:nvSpPr>
        <dsp:cNvPr id="0" name=""/>
        <dsp:cNvSpPr/>
      </dsp:nvSpPr>
      <dsp:spPr>
        <a:xfrm>
          <a:off x="519668" y="1085"/>
          <a:ext cx="1996573" cy="9982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a:t>The "grandmother" of all system processes. </a:t>
          </a:r>
          <a:endParaRPr lang="en-US" sz="1300" kern="1200"/>
        </a:p>
      </dsp:txBody>
      <dsp:txXfrm>
        <a:off x="548907" y="30324"/>
        <a:ext cx="1938095" cy="939808"/>
      </dsp:txXfrm>
    </dsp:sp>
    <dsp:sp modelId="{F64FBDBE-9369-40C4-B550-B0FEF8B5D6AE}">
      <dsp:nvSpPr>
        <dsp:cNvPr id="0" name=""/>
        <dsp:cNvSpPr/>
      </dsp:nvSpPr>
      <dsp:spPr>
        <a:xfrm>
          <a:off x="519668" y="1149114"/>
          <a:ext cx="1996573" cy="9982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a:t>Every other process in the system will be launched from this process or one of its descendants.</a:t>
          </a:r>
          <a:endParaRPr lang="en-US" sz="1300" kern="1200"/>
        </a:p>
      </dsp:txBody>
      <dsp:txXfrm>
        <a:off x="548907" y="1178353"/>
        <a:ext cx="1938095" cy="939808"/>
      </dsp:txXfrm>
    </dsp:sp>
    <dsp:sp modelId="{AD97FFEF-E04C-4ED7-BA45-E504D877AE8E}">
      <dsp:nvSpPr>
        <dsp:cNvPr id="0" name=""/>
        <dsp:cNvSpPr/>
      </dsp:nvSpPr>
      <dsp:spPr>
        <a:xfrm>
          <a:off x="519668" y="2297144"/>
          <a:ext cx="1996573" cy="9982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a:t>A. The init process in Android will look for a file called </a:t>
          </a:r>
          <a:r>
            <a:rPr lang="en-GB" sz="1300" i="1" kern="1200"/>
            <a:t>init.rc</a:t>
          </a:r>
          <a:r>
            <a:rPr lang="en-GB" sz="1300" kern="1200"/>
            <a:t>. or </a:t>
          </a:r>
          <a:r>
            <a:rPr lang="en-GB" sz="1300" i="1" kern="1200"/>
            <a:t>init&lt;machine name&gt;.rc </a:t>
          </a:r>
          <a:endParaRPr lang="en-US" sz="1300" kern="1200"/>
        </a:p>
      </dsp:txBody>
      <dsp:txXfrm>
        <a:off x="548907" y="2326383"/>
        <a:ext cx="1938095" cy="939808"/>
      </dsp:txXfrm>
    </dsp:sp>
    <dsp:sp modelId="{63B0C754-A819-4E8D-BE8E-B46488423A1D}">
      <dsp:nvSpPr>
        <dsp:cNvPr id="0" name=""/>
        <dsp:cNvSpPr/>
      </dsp:nvSpPr>
      <dsp:spPr>
        <a:xfrm rot="19457599">
          <a:off x="2423799" y="2489065"/>
          <a:ext cx="983515" cy="40429"/>
        </a:xfrm>
        <a:custGeom>
          <a:avLst/>
          <a:gdLst/>
          <a:ahLst/>
          <a:cxnLst/>
          <a:rect l="0" t="0" r="0" b="0"/>
          <a:pathLst>
            <a:path>
              <a:moveTo>
                <a:pt x="0" y="20214"/>
              </a:moveTo>
              <a:lnTo>
                <a:pt x="983515" y="202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90969" y="2484692"/>
        <a:ext cx="49175" cy="49175"/>
      </dsp:txXfrm>
    </dsp:sp>
    <dsp:sp modelId="{F10094EA-5856-4F1C-9AB5-CFB2314A613A}">
      <dsp:nvSpPr>
        <dsp:cNvPr id="0" name=""/>
        <dsp:cNvSpPr/>
      </dsp:nvSpPr>
      <dsp:spPr>
        <a:xfrm>
          <a:off x="3314871" y="1723129"/>
          <a:ext cx="1996573" cy="9982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a:t>This is a script that describes the system services, file system and other parameters that need to be set up.</a:t>
          </a:r>
          <a:endParaRPr lang="en-US" sz="1300" kern="1200"/>
        </a:p>
      </dsp:txBody>
      <dsp:txXfrm>
        <a:off x="3344110" y="1752368"/>
        <a:ext cx="1938095" cy="939808"/>
      </dsp:txXfrm>
    </dsp:sp>
    <dsp:sp modelId="{59DEB379-0ED2-4C6A-A407-52B5988F420F}">
      <dsp:nvSpPr>
        <dsp:cNvPr id="0" name=""/>
        <dsp:cNvSpPr/>
      </dsp:nvSpPr>
      <dsp:spPr>
        <a:xfrm rot="2142401">
          <a:off x="2423799" y="3063080"/>
          <a:ext cx="983515" cy="40429"/>
        </a:xfrm>
        <a:custGeom>
          <a:avLst/>
          <a:gdLst/>
          <a:ahLst/>
          <a:cxnLst/>
          <a:rect l="0" t="0" r="0" b="0"/>
          <a:pathLst>
            <a:path>
              <a:moveTo>
                <a:pt x="0" y="20214"/>
              </a:moveTo>
              <a:lnTo>
                <a:pt x="983515" y="202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90969" y="3058707"/>
        <a:ext cx="49175" cy="49175"/>
      </dsp:txXfrm>
    </dsp:sp>
    <dsp:sp modelId="{B9860237-7C48-4D86-8CA3-E78A5F95D91A}">
      <dsp:nvSpPr>
        <dsp:cNvPr id="0" name=""/>
        <dsp:cNvSpPr/>
      </dsp:nvSpPr>
      <dsp:spPr>
        <a:xfrm>
          <a:off x="3314871" y="2871159"/>
          <a:ext cx="1996573" cy="9982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a:t>The script is placed in </a:t>
          </a:r>
          <a:r>
            <a:rPr lang="en-GB" sz="1300" i="1" kern="1200"/>
            <a:t>system/core/rootdir </a:t>
          </a:r>
          <a:r>
            <a:rPr lang="en-GB" sz="1300" kern="1200"/>
            <a:t>in the Android open source project.</a:t>
          </a:r>
          <a:endParaRPr lang="en-US" sz="1300" kern="1200"/>
        </a:p>
      </dsp:txBody>
      <dsp:txXfrm>
        <a:off x="3344110" y="2900398"/>
        <a:ext cx="1938095" cy="939808"/>
      </dsp:txXfrm>
    </dsp:sp>
    <dsp:sp modelId="{3E719906-0390-4C75-BF89-0F7F59917025}">
      <dsp:nvSpPr>
        <dsp:cNvPr id="0" name=""/>
        <dsp:cNvSpPr/>
      </dsp:nvSpPr>
      <dsp:spPr>
        <a:xfrm>
          <a:off x="519668" y="3445174"/>
          <a:ext cx="1996573" cy="9982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a:t>B. The init process will parse the init script and launch the system service processes.</a:t>
          </a:r>
          <a:endParaRPr lang="en-US" sz="1300" kern="1200"/>
        </a:p>
      </dsp:txBody>
      <dsp:txXfrm>
        <a:off x="548907" y="3474413"/>
        <a:ext cx="1938095" cy="939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267C4-D984-4944-941C-398E3F1992A7}">
      <dsp:nvSpPr>
        <dsp:cNvPr id="0" name=""/>
        <dsp:cNvSpPr/>
      </dsp:nvSpPr>
      <dsp:spPr>
        <a:xfrm>
          <a:off x="1515066" y="57556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042B5E-D6E3-42CE-805D-51924510F170}">
      <dsp:nvSpPr>
        <dsp:cNvPr id="0" name=""/>
        <dsp:cNvSpPr/>
      </dsp:nvSpPr>
      <dsp:spPr>
        <a:xfrm>
          <a:off x="111066" y="221408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GB" sz="1700" kern="1200"/>
            <a:t>Once the System Server is up and running and the system boot has completed </a:t>
          </a:r>
          <a:endParaRPr lang="en-US" sz="1700" kern="1200"/>
        </a:p>
      </dsp:txBody>
      <dsp:txXfrm>
        <a:off x="111066" y="2214089"/>
        <a:ext cx="4320000" cy="648000"/>
      </dsp:txXfrm>
    </dsp:sp>
    <dsp:sp modelId="{6448373E-2E0B-45A1-B352-7325CC8BAD52}">
      <dsp:nvSpPr>
        <dsp:cNvPr id="0" name=""/>
        <dsp:cNvSpPr/>
      </dsp:nvSpPr>
      <dsp:spPr>
        <a:xfrm>
          <a:off x="111066" y="2920936"/>
          <a:ext cx="4320000" cy="596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GB" sz="1300" kern="1200"/>
            <a:t>there is a standard broadcast action called ACTION_BOOT_COMPLETED. </a:t>
          </a:r>
          <a:endParaRPr lang="en-US" sz="1300" kern="1200"/>
        </a:p>
      </dsp:txBody>
      <dsp:txXfrm>
        <a:off x="111066" y="2920936"/>
        <a:ext cx="4320000" cy="596976"/>
      </dsp:txXfrm>
    </dsp:sp>
    <dsp:sp modelId="{2FEBD9E1-102D-470B-AFB0-B29B663B4CD7}">
      <dsp:nvSpPr>
        <dsp:cNvPr id="0" name=""/>
        <dsp:cNvSpPr/>
      </dsp:nvSpPr>
      <dsp:spPr>
        <a:xfrm>
          <a:off x="6591066" y="57556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B26FFA-403D-4E81-AF24-09E9F3966BF4}">
      <dsp:nvSpPr>
        <dsp:cNvPr id="0" name=""/>
        <dsp:cNvSpPr/>
      </dsp:nvSpPr>
      <dsp:spPr>
        <a:xfrm>
          <a:off x="5187066" y="221408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GB" sz="1700" kern="1200"/>
            <a:t>To start your own service</a:t>
          </a:r>
          <a:endParaRPr lang="en-US" sz="1700" kern="1200"/>
        </a:p>
      </dsp:txBody>
      <dsp:txXfrm>
        <a:off x="5187066" y="2214089"/>
        <a:ext cx="4320000" cy="648000"/>
      </dsp:txXfrm>
    </dsp:sp>
    <dsp:sp modelId="{82039454-3648-4AB2-A5B5-5ECAD3CF1EC6}">
      <dsp:nvSpPr>
        <dsp:cNvPr id="0" name=""/>
        <dsp:cNvSpPr/>
      </dsp:nvSpPr>
      <dsp:spPr>
        <a:xfrm>
          <a:off x="5187066" y="2920936"/>
          <a:ext cx="4320000" cy="596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GB" sz="1300" kern="1200"/>
            <a:t>register an alarm or otherwise make your application perform some action after boot</a:t>
          </a:r>
          <a:endParaRPr lang="en-US" sz="1300" kern="1200"/>
        </a:p>
        <a:p>
          <a:pPr marL="0" lvl="0" indent="0" algn="ctr" defTabSz="577850">
            <a:lnSpc>
              <a:spcPct val="90000"/>
            </a:lnSpc>
            <a:spcBef>
              <a:spcPct val="0"/>
            </a:spcBef>
            <a:spcAft>
              <a:spcPct val="35000"/>
            </a:spcAft>
            <a:buNone/>
          </a:pPr>
          <a:r>
            <a:rPr lang="en-GB" sz="1300" kern="1200"/>
            <a:t>register to receive this broadcast intent.</a:t>
          </a:r>
          <a:endParaRPr lang="en-US" sz="1300" kern="1200"/>
        </a:p>
      </dsp:txBody>
      <dsp:txXfrm>
        <a:off x="5187066" y="2920936"/>
        <a:ext cx="4320000" cy="5969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6A921-E129-48EA-8A34-24470C03C946}">
      <dsp:nvSpPr>
        <dsp:cNvPr id="0" name=""/>
        <dsp:cNvSpPr/>
      </dsp:nvSpPr>
      <dsp:spPr>
        <a:xfrm>
          <a:off x="98470" y="562"/>
          <a:ext cx="720000" cy="327327"/>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Boot</a:t>
          </a:r>
        </a:p>
      </dsp:txBody>
      <dsp:txXfrm>
        <a:off x="98470" y="562"/>
        <a:ext cx="720000" cy="327327"/>
      </dsp:txXfrm>
    </dsp:sp>
    <dsp:sp modelId="{18CFF9B3-07C5-445E-9CD8-C8024E7C9EF9}">
      <dsp:nvSpPr>
        <dsp:cNvPr id="0" name=""/>
        <dsp:cNvSpPr/>
      </dsp:nvSpPr>
      <dsp:spPr>
        <a:xfrm>
          <a:off x="87220" y="344256"/>
          <a:ext cx="742500" cy="327327"/>
        </a:xfrm>
        <a:prstGeom prst="rect">
          <a:avLst/>
        </a:prstGeom>
        <a:gradFill rotWithShape="0">
          <a:gsLst>
            <a:gs pos="0">
              <a:schemeClr val="accent4">
                <a:hueOff val="-221210"/>
                <a:satOff val="-694"/>
                <a:lumOff val="-3647"/>
                <a:alphaOff val="0"/>
                <a:tint val="96000"/>
                <a:lumMod val="100000"/>
              </a:schemeClr>
            </a:gs>
            <a:gs pos="78000">
              <a:schemeClr val="accent4">
                <a:hueOff val="-221210"/>
                <a:satOff val="-694"/>
                <a:lumOff val="-3647"/>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System</a:t>
          </a:r>
        </a:p>
      </dsp:txBody>
      <dsp:txXfrm>
        <a:off x="87220" y="344256"/>
        <a:ext cx="742500" cy="327327"/>
      </dsp:txXfrm>
    </dsp:sp>
    <dsp:sp modelId="{DBF2362E-58AC-4380-83D4-77367DA4A78C}">
      <dsp:nvSpPr>
        <dsp:cNvPr id="0" name=""/>
        <dsp:cNvSpPr/>
      </dsp:nvSpPr>
      <dsp:spPr>
        <a:xfrm>
          <a:off x="113505" y="687950"/>
          <a:ext cx="689928" cy="327327"/>
        </a:xfrm>
        <a:prstGeom prst="rect">
          <a:avLst/>
        </a:prstGeom>
        <a:gradFill rotWithShape="0">
          <a:gsLst>
            <a:gs pos="0">
              <a:schemeClr val="accent4">
                <a:hueOff val="-442420"/>
                <a:satOff val="-1388"/>
                <a:lumOff val="-7294"/>
                <a:alphaOff val="0"/>
                <a:tint val="96000"/>
                <a:lumMod val="100000"/>
              </a:schemeClr>
            </a:gs>
            <a:gs pos="78000">
              <a:schemeClr val="accent4">
                <a:hueOff val="-442420"/>
                <a:satOff val="-1388"/>
                <a:lumOff val="-7294"/>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Recovery</a:t>
          </a:r>
        </a:p>
      </dsp:txBody>
      <dsp:txXfrm>
        <a:off x="113505" y="687950"/>
        <a:ext cx="689928" cy="327327"/>
      </dsp:txXfrm>
    </dsp:sp>
    <dsp:sp modelId="{53E3776E-5F8F-49E0-BC41-01F284838BFB}">
      <dsp:nvSpPr>
        <dsp:cNvPr id="0" name=""/>
        <dsp:cNvSpPr/>
      </dsp:nvSpPr>
      <dsp:spPr>
        <a:xfrm>
          <a:off x="98470" y="1031644"/>
          <a:ext cx="720000" cy="327327"/>
        </a:xfrm>
        <a:prstGeom prst="rect">
          <a:avLst/>
        </a:prstGeom>
        <a:gradFill rotWithShape="0">
          <a:gsLst>
            <a:gs pos="0">
              <a:schemeClr val="accent4">
                <a:hueOff val="-663629"/>
                <a:satOff val="-2082"/>
                <a:lumOff val="-10941"/>
                <a:alphaOff val="0"/>
                <a:tint val="96000"/>
                <a:lumMod val="100000"/>
              </a:schemeClr>
            </a:gs>
            <a:gs pos="78000">
              <a:schemeClr val="accent4">
                <a:hueOff val="-663629"/>
                <a:satOff val="-2082"/>
                <a:lumOff val="-10941"/>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Data</a:t>
          </a:r>
        </a:p>
      </dsp:txBody>
      <dsp:txXfrm>
        <a:off x="98470" y="1031644"/>
        <a:ext cx="720000" cy="327327"/>
      </dsp:txXfrm>
    </dsp:sp>
    <dsp:sp modelId="{6824225F-7AA5-4678-AAF3-80EA0B1B628E}">
      <dsp:nvSpPr>
        <dsp:cNvPr id="0" name=""/>
        <dsp:cNvSpPr/>
      </dsp:nvSpPr>
      <dsp:spPr>
        <a:xfrm>
          <a:off x="98470" y="1375338"/>
          <a:ext cx="720000" cy="327327"/>
        </a:xfrm>
        <a:prstGeom prst="rect">
          <a:avLst/>
        </a:prstGeom>
        <a:gradFill rotWithShape="0">
          <a:gsLst>
            <a:gs pos="0">
              <a:schemeClr val="accent4">
                <a:hueOff val="-884839"/>
                <a:satOff val="-2776"/>
                <a:lumOff val="-14588"/>
                <a:alphaOff val="0"/>
                <a:tint val="96000"/>
                <a:lumMod val="100000"/>
              </a:schemeClr>
            </a:gs>
            <a:gs pos="78000">
              <a:schemeClr val="accent4">
                <a:hueOff val="-884839"/>
                <a:satOff val="-2776"/>
                <a:lumOff val="-14588"/>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Cache</a:t>
          </a:r>
        </a:p>
      </dsp:txBody>
      <dsp:txXfrm>
        <a:off x="98470" y="1375338"/>
        <a:ext cx="720000" cy="327327"/>
      </dsp:txXfrm>
    </dsp:sp>
    <dsp:sp modelId="{B921EE04-4320-43AB-AAF6-CD0C7AD30F96}">
      <dsp:nvSpPr>
        <dsp:cNvPr id="0" name=""/>
        <dsp:cNvSpPr/>
      </dsp:nvSpPr>
      <dsp:spPr>
        <a:xfrm>
          <a:off x="98470" y="1719033"/>
          <a:ext cx="720000" cy="327327"/>
        </a:xfrm>
        <a:prstGeom prst="rect">
          <a:avLst/>
        </a:prstGeom>
        <a:gradFill rotWithShape="0">
          <a:gsLst>
            <a:gs pos="0">
              <a:schemeClr val="accent4">
                <a:hueOff val="-1106049"/>
                <a:satOff val="-3470"/>
                <a:lumOff val="-18235"/>
                <a:alphaOff val="0"/>
                <a:tint val="96000"/>
                <a:lumMod val="100000"/>
              </a:schemeClr>
            </a:gs>
            <a:gs pos="78000">
              <a:schemeClr val="accent4">
                <a:hueOff val="-1106049"/>
                <a:satOff val="-3470"/>
                <a:lumOff val="-18235"/>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err="1"/>
            <a:t>Misc</a:t>
          </a:r>
          <a:endParaRPr lang="en-US" sz="1200" kern="1200"/>
        </a:p>
      </dsp:txBody>
      <dsp:txXfrm>
        <a:off x="98470" y="1719033"/>
        <a:ext cx="720000" cy="3273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BCF95-C7D1-4F3B-A2AA-77B317C5C600}">
      <dsp:nvSpPr>
        <dsp:cNvPr id="0" name=""/>
        <dsp:cNvSpPr/>
      </dsp:nvSpPr>
      <dsp:spPr>
        <a:xfrm>
          <a:off x="5162" y="972374"/>
          <a:ext cx="1613907" cy="1936688"/>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844550">
            <a:lnSpc>
              <a:spcPct val="90000"/>
            </a:lnSpc>
            <a:spcBef>
              <a:spcPct val="0"/>
            </a:spcBef>
            <a:spcAft>
              <a:spcPct val="35000"/>
            </a:spcAft>
            <a:buNone/>
          </a:pPr>
          <a:r>
            <a:rPr lang="en-US" sz="1900" kern="1200"/>
            <a:t>Preparation</a:t>
          </a:r>
        </a:p>
      </dsp:txBody>
      <dsp:txXfrm>
        <a:off x="5162" y="1747049"/>
        <a:ext cx="1613907" cy="1162013"/>
      </dsp:txXfrm>
    </dsp:sp>
    <dsp:sp modelId="{C5367394-495C-4FBF-94E4-D3963867DCC7}">
      <dsp:nvSpPr>
        <dsp:cNvPr id="0" name=""/>
        <dsp:cNvSpPr/>
      </dsp:nvSpPr>
      <dsp:spPr>
        <a:xfrm>
          <a:off x="5162" y="972374"/>
          <a:ext cx="1613907" cy="77467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66850">
            <a:lnSpc>
              <a:spcPct val="90000"/>
            </a:lnSpc>
            <a:spcBef>
              <a:spcPct val="0"/>
            </a:spcBef>
            <a:spcAft>
              <a:spcPct val="35000"/>
            </a:spcAft>
            <a:buNone/>
          </a:pPr>
          <a:r>
            <a:rPr lang="en-US" sz="3300" kern="1200"/>
            <a:t>01</a:t>
          </a:r>
        </a:p>
      </dsp:txBody>
      <dsp:txXfrm>
        <a:off x="5162" y="972374"/>
        <a:ext cx="1613907" cy="774675"/>
      </dsp:txXfrm>
    </dsp:sp>
    <dsp:sp modelId="{ADAFE39A-CBB6-485B-9077-2644AE64170F}">
      <dsp:nvSpPr>
        <dsp:cNvPr id="0" name=""/>
        <dsp:cNvSpPr/>
      </dsp:nvSpPr>
      <dsp:spPr>
        <a:xfrm>
          <a:off x="1748182" y="972374"/>
          <a:ext cx="1613907" cy="1936688"/>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844550">
            <a:lnSpc>
              <a:spcPct val="90000"/>
            </a:lnSpc>
            <a:spcBef>
              <a:spcPct val="0"/>
            </a:spcBef>
            <a:spcAft>
              <a:spcPct val="35000"/>
            </a:spcAft>
            <a:buNone/>
          </a:pPr>
          <a:r>
            <a:rPr lang="en-US" sz="1900" kern="1200"/>
            <a:t>Seizure</a:t>
          </a:r>
        </a:p>
      </dsp:txBody>
      <dsp:txXfrm>
        <a:off x="1748182" y="1747049"/>
        <a:ext cx="1613907" cy="1162013"/>
      </dsp:txXfrm>
    </dsp:sp>
    <dsp:sp modelId="{CC1C0738-8884-45DD-9186-2EF7F50A7554}">
      <dsp:nvSpPr>
        <dsp:cNvPr id="0" name=""/>
        <dsp:cNvSpPr/>
      </dsp:nvSpPr>
      <dsp:spPr>
        <a:xfrm>
          <a:off x="1748182" y="972374"/>
          <a:ext cx="1613907" cy="77467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66850">
            <a:lnSpc>
              <a:spcPct val="90000"/>
            </a:lnSpc>
            <a:spcBef>
              <a:spcPct val="0"/>
            </a:spcBef>
            <a:spcAft>
              <a:spcPct val="35000"/>
            </a:spcAft>
            <a:buNone/>
          </a:pPr>
          <a:r>
            <a:rPr lang="en-US" sz="3300" kern="1200"/>
            <a:t>02</a:t>
          </a:r>
        </a:p>
      </dsp:txBody>
      <dsp:txXfrm>
        <a:off x="1748182" y="972374"/>
        <a:ext cx="1613907" cy="774675"/>
      </dsp:txXfrm>
    </dsp:sp>
    <dsp:sp modelId="{AE952FF7-0F11-483B-BBF4-7EF940ACBD47}">
      <dsp:nvSpPr>
        <dsp:cNvPr id="0" name=""/>
        <dsp:cNvSpPr/>
      </dsp:nvSpPr>
      <dsp:spPr>
        <a:xfrm>
          <a:off x="3491202" y="972374"/>
          <a:ext cx="1613907" cy="1936688"/>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844550">
            <a:lnSpc>
              <a:spcPct val="90000"/>
            </a:lnSpc>
            <a:spcBef>
              <a:spcPct val="0"/>
            </a:spcBef>
            <a:spcAft>
              <a:spcPct val="35000"/>
            </a:spcAft>
            <a:buNone/>
          </a:pPr>
          <a:r>
            <a:rPr lang="en-US" sz="1900" kern="1200"/>
            <a:t>Acquisition</a:t>
          </a:r>
        </a:p>
      </dsp:txBody>
      <dsp:txXfrm>
        <a:off x="3491202" y="1747049"/>
        <a:ext cx="1613907" cy="1162013"/>
      </dsp:txXfrm>
    </dsp:sp>
    <dsp:sp modelId="{E8C6D7EA-970A-48F7-B746-9526591FF8FA}">
      <dsp:nvSpPr>
        <dsp:cNvPr id="0" name=""/>
        <dsp:cNvSpPr/>
      </dsp:nvSpPr>
      <dsp:spPr>
        <a:xfrm>
          <a:off x="3491202" y="972374"/>
          <a:ext cx="1613907" cy="77467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66850">
            <a:lnSpc>
              <a:spcPct val="90000"/>
            </a:lnSpc>
            <a:spcBef>
              <a:spcPct val="0"/>
            </a:spcBef>
            <a:spcAft>
              <a:spcPct val="35000"/>
            </a:spcAft>
            <a:buNone/>
          </a:pPr>
          <a:r>
            <a:rPr lang="en-US" sz="3300" kern="1200"/>
            <a:t>03</a:t>
          </a:r>
        </a:p>
      </dsp:txBody>
      <dsp:txXfrm>
        <a:off x="3491202" y="972374"/>
        <a:ext cx="1613907" cy="774675"/>
      </dsp:txXfrm>
    </dsp:sp>
    <dsp:sp modelId="{AA8FEA68-4282-4BCA-92FB-336F906ED573}">
      <dsp:nvSpPr>
        <dsp:cNvPr id="0" name=""/>
        <dsp:cNvSpPr/>
      </dsp:nvSpPr>
      <dsp:spPr>
        <a:xfrm>
          <a:off x="5234222" y="972374"/>
          <a:ext cx="1613907" cy="1936688"/>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844550">
            <a:lnSpc>
              <a:spcPct val="90000"/>
            </a:lnSpc>
            <a:spcBef>
              <a:spcPct val="0"/>
            </a:spcBef>
            <a:spcAft>
              <a:spcPct val="35000"/>
            </a:spcAft>
            <a:buNone/>
          </a:pPr>
          <a:r>
            <a:rPr lang="en-US" sz="1900" kern="1200"/>
            <a:t>Analysis</a:t>
          </a:r>
        </a:p>
      </dsp:txBody>
      <dsp:txXfrm>
        <a:off x="5234222" y="1747049"/>
        <a:ext cx="1613907" cy="1162013"/>
      </dsp:txXfrm>
    </dsp:sp>
    <dsp:sp modelId="{00922AF7-6C08-4A0D-A5E4-2506B5126A29}">
      <dsp:nvSpPr>
        <dsp:cNvPr id="0" name=""/>
        <dsp:cNvSpPr/>
      </dsp:nvSpPr>
      <dsp:spPr>
        <a:xfrm>
          <a:off x="5234222" y="972374"/>
          <a:ext cx="1613907" cy="77467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66850">
            <a:lnSpc>
              <a:spcPct val="90000"/>
            </a:lnSpc>
            <a:spcBef>
              <a:spcPct val="0"/>
            </a:spcBef>
            <a:spcAft>
              <a:spcPct val="35000"/>
            </a:spcAft>
            <a:buNone/>
          </a:pPr>
          <a:r>
            <a:rPr lang="en-US" sz="3300" kern="1200"/>
            <a:t>04</a:t>
          </a:r>
        </a:p>
      </dsp:txBody>
      <dsp:txXfrm>
        <a:off x="5234222" y="972374"/>
        <a:ext cx="1613907" cy="774675"/>
      </dsp:txXfrm>
    </dsp:sp>
    <dsp:sp modelId="{2666C70B-9A22-4969-9F6A-83E42187B025}">
      <dsp:nvSpPr>
        <dsp:cNvPr id="0" name=""/>
        <dsp:cNvSpPr/>
      </dsp:nvSpPr>
      <dsp:spPr>
        <a:xfrm>
          <a:off x="6977241" y="972374"/>
          <a:ext cx="1613907" cy="1936688"/>
        </a:xfrm>
        <a:prstGeom prst="rect">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844550">
            <a:lnSpc>
              <a:spcPct val="90000"/>
            </a:lnSpc>
            <a:spcBef>
              <a:spcPct val="0"/>
            </a:spcBef>
            <a:spcAft>
              <a:spcPct val="35000"/>
            </a:spcAft>
            <a:buNone/>
          </a:pPr>
          <a:r>
            <a:rPr lang="en-US" sz="1900" kern="1200"/>
            <a:t>Report</a:t>
          </a:r>
        </a:p>
      </dsp:txBody>
      <dsp:txXfrm>
        <a:off x="6977241" y="1747049"/>
        <a:ext cx="1613907" cy="1162013"/>
      </dsp:txXfrm>
    </dsp:sp>
    <dsp:sp modelId="{3019E13B-3CF2-4615-909D-38A2A6F2BF0F}">
      <dsp:nvSpPr>
        <dsp:cNvPr id="0" name=""/>
        <dsp:cNvSpPr/>
      </dsp:nvSpPr>
      <dsp:spPr>
        <a:xfrm>
          <a:off x="6977241" y="972374"/>
          <a:ext cx="1613907" cy="77467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66850">
            <a:lnSpc>
              <a:spcPct val="90000"/>
            </a:lnSpc>
            <a:spcBef>
              <a:spcPct val="0"/>
            </a:spcBef>
            <a:spcAft>
              <a:spcPct val="35000"/>
            </a:spcAft>
            <a:buNone/>
          </a:pPr>
          <a:r>
            <a:rPr lang="en-US" sz="3300" kern="1200"/>
            <a:t>05</a:t>
          </a:r>
        </a:p>
      </dsp:txBody>
      <dsp:txXfrm>
        <a:off x="6977241" y="972374"/>
        <a:ext cx="1613907" cy="774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D2339-516B-4A25-AA4B-BDFC9DA9F44C}">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46F15-9895-4864-A0FA-FB59C3372A5A}">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819129-517A-4DB0-8FD9-301C25E0703C}">
      <dsp:nvSpPr>
        <dsp:cNvPr id="0" name=""/>
        <dsp:cNvSpPr/>
      </dsp:nvSpPr>
      <dsp:spPr>
        <a:xfrm>
          <a:off x="1350519" y="499"/>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Physical acquisition</a:t>
          </a:r>
        </a:p>
      </dsp:txBody>
      <dsp:txXfrm>
        <a:off x="1350519" y="499"/>
        <a:ext cx="4328159" cy="1169280"/>
      </dsp:txXfrm>
    </dsp:sp>
    <dsp:sp modelId="{FAB63A33-C4EB-4514-A355-A9F1907189B2}">
      <dsp:nvSpPr>
        <dsp:cNvPr id="0" name=""/>
        <dsp:cNvSpPr/>
      </dsp:nvSpPr>
      <dsp:spPr>
        <a:xfrm>
          <a:off x="5678679" y="499"/>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666750">
            <a:lnSpc>
              <a:spcPct val="90000"/>
            </a:lnSpc>
            <a:spcBef>
              <a:spcPct val="0"/>
            </a:spcBef>
            <a:spcAft>
              <a:spcPct val="35000"/>
            </a:spcAft>
            <a:buNone/>
          </a:pPr>
          <a:r>
            <a:rPr lang="en-US" sz="1500" kern="1200"/>
            <a:t>bit-by-bit copy or disk imaging, tricky</a:t>
          </a:r>
        </a:p>
      </dsp:txBody>
      <dsp:txXfrm>
        <a:off x="5678679" y="499"/>
        <a:ext cx="3939453" cy="1169280"/>
      </dsp:txXfrm>
    </dsp:sp>
    <dsp:sp modelId="{248E4796-DAE8-4C27-8C7F-CC4CCC8222F6}">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F4F21-59A6-4EDE-8E63-C1914C638D7E}">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EBA43A-B005-497F-926F-1C1CD35F8F1F}">
      <dsp:nvSpPr>
        <dsp:cNvPr id="0" name=""/>
        <dsp:cNvSpPr/>
      </dsp:nvSpPr>
      <dsp:spPr>
        <a:xfrm>
          <a:off x="1350519" y="1462100"/>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Logical acquisition</a:t>
          </a:r>
        </a:p>
      </dsp:txBody>
      <dsp:txXfrm>
        <a:off x="1350519" y="1462100"/>
        <a:ext cx="4328159" cy="1169280"/>
      </dsp:txXfrm>
    </dsp:sp>
    <dsp:sp modelId="{A2CF2AF6-3702-4BF5-A346-900B037372AD}">
      <dsp:nvSpPr>
        <dsp:cNvPr id="0" name=""/>
        <dsp:cNvSpPr/>
      </dsp:nvSpPr>
      <dsp:spPr>
        <a:xfrm>
          <a:off x="5678679" y="1462100"/>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666750">
            <a:lnSpc>
              <a:spcPct val="90000"/>
            </a:lnSpc>
            <a:spcBef>
              <a:spcPct val="0"/>
            </a:spcBef>
            <a:spcAft>
              <a:spcPct val="35000"/>
            </a:spcAft>
            <a:buNone/>
          </a:pPr>
          <a:r>
            <a:rPr lang="en-GB" sz="1500" kern="1200"/>
            <a:t>extracting the logical storage objects, such as files and directories </a:t>
          </a:r>
          <a:endParaRPr lang="en-US" sz="1500" kern="1200"/>
        </a:p>
        <a:p>
          <a:pPr marL="0" lvl="0" indent="0" algn="l" defTabSz="666750">
            <a:lnSpc>
              <a:spcPct val="90000"/>
            </a:lnSpc>
            <a:spcBef>
              <a:spcPct val="0"/>
            </a:spcBef>
            <a:spcAft>
              <a:spcPct val="35000"/>
            </a:spcAft>
            <a:buNone/>
          </a:pPr>
          <a:r>
            <a:rPr lang="en-GB" sz="1500" kern="1200"/>
            <a:t>data may be modified</a:t>
          </a:r>
          <a:endParaRPr lang="en-US" sz="1500" kern="1200"/>
        </a:p>
      </dsp:txBody>
      <dsp:txXfrm>
        <a:off x="5678679" y="1462100"/>
        <a:ext cx="3939453" cy="1169280"/>
      </dsp:txXfrm>
    </dsp:sp>
    <dsp:sp modelId="{4CFC088F-D4E3-46D4-B8BC-82B2DE8FB6E9}">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54EE5-16DA-432B-90D7-D7511019D3EB}">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82F4F4-E702-499B-BB4B-F18F4AB3881F}">
      <dsp:nvSpPr>
        <dsp:cNvPr id="0" name=""/>
        <dsp:cNvSpPr/>
      </dsp:nvSpPr>
      <dsp:spPr>
        <a:xfrm>
          <a:off x="1350519" y="2923701"/>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GB" sz="2500" kern="1200"/>
            <a:t>Evidence only (</a:t>
          </a:r>
          <a:r>
            <a:rPr lang="en-US" sz="2500" kern="1200"/>
            <a:t>Logical acquisition</a:t>
          </a:r>
          <a:r>
            <a:rPr lang="en-GB" sz="2500" kern="1200"/>
            <a:t>)</a:t>
          </a:r>
          <a:endParaRPr lang="en-US" sz="2500" kern="1200"/>
        </a:p>
      </dsp:txBody>
      <dsp:txXfrm>
        <a:off x="1350519" y="2923701"/>
        <a:ext cx="4328159" cy="1169280"/>
      </dsp:txXfrm>
    </dsp:sp>
    <dsp:sp modelId="{E26E6ED8-8602-401D-8244-29CAFFC0695E}">
      <dsp:nvSpPr>
        <dsp:cNvPr id="0" name=""/>
        <dsp:cNvSpPr/>
      </dsp:nvSpPr>
      <dsp:spPr>
        <a:xfrm>
          <a:off x="5678679" y="2923701"/>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666750">
            <a:lnSpc>
              <a:spcPct val="90000"/>
            </a:lnSpc>
            <a:spcBef>
              <a:spcPct val="0"/>
            </a:spcBef>
            <a:spcAft>
              <a:spcPct val="35000"/>
            </a:spcAft>
            <a:buNone/>
          </a:pPr>
          <a:r>
            <a:rPr lang="en-GB" sz="1500" kern="1200"/>
            <a:t>message, call log, contacts, social apps, GPS, images, videos, and </a:t>
          </a:r>
          <a:endParaRPr lang="en-US" sz="1500" kern="1200"/>
        </a:p>
        <a:p>
          <a:pPr marL="0" lvl="0" indent="0" algn="l" defTabSz="666750">
            <a:lnSpc>
              <a:spcPct val="90000"/>
            </a:lnSpc>
            <a:spcBef>
              <a:spcPct val="0"/>
            </a:spcBef>
            <a:spcAft>
              <a:spcPct val="35000"/>
            </a:spcAft>
            <a:buNone/>
          </a:pPr>
          <a:r>
            <a:rPr lang="en-GB" sz="1500" kern="1200"/>
            <a:t>other common activates, browser history </a:t>
          </a:r>
          <a:endParaRPr lang="en-US" sz="1500" kern="1200"/>
        </a:p>
      </dsp:txBody>
      <dsp:txXfrm>
        <a:off x="5678679" y="2923701"/>
        <a:ext cx="3939453" cy="1169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https://digitalcorpora.s3.amazonaws.com/corpora/mobile/android_10/Non-Cellebrite%20Extraction/Pixel%203.zip</a:t>
            </a:r>
          </a:p>
        </p:txBody>
      </p:sp>
      <p:sp>
        <p:nvSpPr>
          <p:cNvPr id="4" name="Slide Number Placeholder 3"/>
          <p:cNvSpPr>
            <a:spLocks noGrp="1"/>
          </p:cNvSpPr>
          <p:nvPr>
            <p:ph type="sldNum" sz="quarter" idx="5"/>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1054455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https://community.nxp.com/t5/i-MX-Processors-Knowledge-Base/The-Android-Booting-process/ta-p/1129182</a:t>
            </a:r>
          </a:p>
          <a:p>
            <a:r>
              <a:rPr lang="en-US"/>
              <a:t>https://www.quora.com/How-does-Android-boot-process-work</a:t>
            </a:r>
          </a:p>
        </p:txBody>
      </p:sp>
      <p:sp>
        <p:nvSpPr>
          <p:cNvPr id="4" name="Slide Number Placeholder 3"/>
          <p:cNvSpPr>
            <a:spLocks noGrp="1"/>
          </p:cNvSpPr>
          <p:nvPr>
            <p:ph type="sldNum" sz="quarter" idx="5"/>
          </p:nvPr>
        </p:nvSpPr>
        <p:spPr/>
        <p:txBody>
          <a:bodyPr/>
          <a:lstStyle/>
          <a:p>
            <a:fld id="{DDBF98C7-164A-4723-84F0-B1E4B080DDEC}" type="slidenum">
              <a:rPr lang="en-US" smtClean="0"/>
              <a:t>18</a:t>
            </a:fld>
            <a:endParaRPr lang="en-US"/>
          </a:p>
        </p:txBody>
      </p:sp>
    </p:spTree>
    <p:extLst>
      <p:ext uri="{BB962C8B-B14F-4D97-AF65-F5344CB8AC3E}">
        <p14:creationId xmlns:p14="http://schemas.microsoft.com/office/powerpoint/2010/main" val="1412204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4400" kern="1200">
              <a:solidFill>
                <a:schemeClr val="tx1"/>
              </a:solidFill>
              <a:latin typeface="+mj-lt"/>
              <a:ea typeface="+mj-ea"/>
              <a:cs typeface="+mj-cs"/>
            </a:endParaRPr>
          </a:p>
        </p:txBody>
      </p:sp>
      <p:sp>
        <p:nvSpPr>
          <p:cNvPr id="4" name="Slide Number Placeholder 3"/>
          <p:cNvSpPr>
            <a:spLocks noGrp="1"/>
          </p:cNvSpPr>
          <p:nvPr>
            <p:ph type="sldNum" sz="quarter" idx="5"/>
          </p:nvPr>
        </p:nvSpPr>
        <p:spPr/>
        <p:txBody>
          <a:bodyPr/>
          <a:lstStyle/>
          <a:p>
            <a:fld id="{DDBF98C7-164A-4723-84F0-B1E4B080DDEC}" type="slidenum">
              <a:rPr lang="en-US" smtClean="0"/>
              <a:t>21</a:t>
            </a:fld>
            <a:endParaRPr lang="en-US"/>
          </a:p>
        </p:txBody>
      </p:sp>
    </p:spTree>
    <p:extLst>
      <p:ext uri="{BB962C8B-B14F-4D97-AF65-F5344CB8AC3E}">
        <p14:creationId xmlns:p14="http://schemas.microsoft.com/office/powerpoint/2010/main" val="3039109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https://medium.com/@voodoomio/what-the-zygote-76f852d887d9</a:t>
            </a:r>
          </a:p>
        </p:txBody>
      </p:sp>
      <p:sp>
        <p:nvSpPr>
          <p:cNvPr id="4" name="Slide Number Placeholder 3"/>
          <p:cNvSpPr>
            <a:spLocks noGrp="1"/>
          </p:cNvSpPr>
          <p:nvPr>
            <p:ph type="sldNum" sz="quarter" idx="5"/>
          </p:nvPr>
        </p:nvSpPr>
        <p:spPr/>
        <p:txBody>
          <a:bodyPr/>
          <a:lstStyle/>
          <a:p>
            <a:fld id="{DDBF98C7-164A-4723-84F0-B1E4B080DDEC}" type="slidenum">
              <a:rPr lang="en-US" smtClean="0"/>
              <a:t>26</a:t>
            </a:fld>
            <a:endParaRPr lang="en-US"/>
          </a:p>
        </p:txBody>
      </p:sp>
    </p:spTree>
    <p:extLst>
      <p:ext uri="{BB962C8B-B14F-4D97-AF65-F5344CB8AC3E}">
        <p14:creationId xmlns:p14="http://schemas.microsoft.com/office/powerpoint/2010/main" val="116017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https://forum.xda-developers.com/t/android-partitions-explained.3657183/</a:t>
            </a:r>
          </a:p>
          <a:p>
            <a:r>
              <a:rPr lang="en-US"/>
              <a:t>https://forum.xda-developers.com/t/info-android-device-partitions-and-filesystems.3586565/</a:t>
            </a:r>
          </a:p>
          <a:p>
            <a:endParaRPr lang="en-US"/>
          </a:p>
        </p:txBody>
      </p:sp>
      <p:sp>
        <p:nvSpPr>
          <p:cNvPr id="4" name="Slide Number Placeholder 3"/>
          <p:cNvSpPr>
            <a:spLocks noGrp="1"/>
          </p:cNvSpPr>
          <p:nvPr>
            <p:ph type="sldNum" sz="quarter" idx="5"/>
          </p:nvPr>
        </p:nvSpPr>
        <p:spPr/>
        <p:txBody>
          <a:bodyPr/>
          <a:lstStyle/>
          <a:p>
            <a:fld id="{DDBF98C7-164A-4723-84F0-B1E4B080DDEC}" type="slidenum">
              <a:rPr lang="en-US" smtClean="0"/>
              <a:t>28</a:t>
            </a:fld>
            <a:endParaRPr lang="en-US"/>
          </a:p>
        </p:txBody>
      </p:sp>
    </p:spTree>
    <p:extLst>
      <p:ext uri="{BB962C8B-B14F-4D97-AF65-F5344CB8AC3E}">
        <p14:creationId xmlns:p14="http://schemas.microsoft.com/office/powerpoint/2010/main" val="3819844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BF98C7-164A-4723-84F0-B1E4B080DDEC}" type="slidenum">
              <a:rPr lang="en-US" smtClean="0"/>
              <a:t>30</a:t>
            </a:fld>
            <a:endParaRPr lang="en-US"/>
          </a:p>
        </p:txBody>
      </p:sp>
    </p:spTree>
    <p:extLst>
      <p:ext uri="{BB962C8B-B14F-4D97-AF65-F5344CB8AC3E}">
        <p14:creationId xmlns:p14="http://schemas.microsoft.com/office/powerpoint/2010/main" val="4178296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BF98C7-164A-4723-84F0-B1E4B080DDEC}" type="slidenum">
              <a:rPr lang="en-US" smtClean="0"/>
              <a:t>32</a:t>
            </a:fld>
            <a:endParaRPr lang="en-US"/>
          </a:p>
        </p:txBody>
      </p:sp>
    </p:spTree>
    <p:extLst>
      <p:ext uri="{BB962C8B-B14F-4D97-AF65-F5344CB8AC3E}">
        <p14:creationId xmlns:p14="http://schemas.microsoft.com/office/powerpoint/2010/main" val="1589572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https://en.wikipedia.org/wiki/Android_(operating_system)</a:t>
            </a:r>
          </a:p>
          <a:p>
            <a:r>
              <a:rPr lang="en-US"/>
              <a:t>https://en.wikipedia.org/wiki/Google_mobile_services</a:t>
            </a:r>
          </a:p>
        </p:txBody>
      </p:sp>
      <p:sp>
        <p:nvSpPr>
          <p:cNvPr id="4" name="Slide Number Placeholder 3"/>
          <p:cNvSpPr>
            <a:spLocks noGrp="1"/>
          </p:cNvSpPr>
          <p:nvPr>
            <p:ph type="sldNum" sz="quarter" idx="5"/>
          </p:nvPr>
        </p:nvSpPr>
        <p:spPr/>
        <p:txBody>
          <a:bodyPr/>
          <a:lstStyle/>
          <a:p>
            <a:fld id="{DDBF98C7-164A-4723-84F0-B1E4B080DDEC}" type="slidenum">
              <a:rPr lang="en-US" smtClean="0"/>
              <a:t>3</a:t>
            </a:fld>
            <a:endParaRPr lang="en-US"/>
          </a:p>
        </p:txBody>
      </p:sp>
    </p:spTree>
    <p:extLst>
      <p:ext uri="{BB962C8B-B14F-4D97-AF65-F5344CB8AC3E}">
        <p14:creationId xmlns:p14="http://schemas.microsoft.com/office/powerpoint/2010/main" val="2068264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https://source.android.com/setup/start/build-numbers</a:t>
            </a:r>
          </a:p>
        </p:txBody>
      </p:sp>
      <p:sp>
        <p:nvSpPr>
          <p:cNvPr id="4" name="Slide Number Placeholder 3"/>
          <p:cNvSpPr>
            <a:spLocks noGrp="1"/>
          </p:cNvSpPr>
          <p:nvPr>
            <p:ph type="sldNum" sz="quarter" idx="5"/>
          </p:nvPr>
        </p:nvSpPr>
        <p:spPr/>
        <p:txBody>
          <a:bodyPr/>
          <a:lstStyle/>
          <a:p>
            <a:fld id="{DDBF98C7-164A-4723-84F0-B1E4B080DDEC}" type="slidenum">
              <a:rPr lang="en-US" smtClean="0"/>
              <a:t>6</a:t>
            </a:fld>
            <a:endParaRPr lang="en-US"/>
          </a:p>
        </p:txBody>
      </p:sp>
    </p:spTree>
    <p:extLst>
      <p:ext uri="{BB962C8B-B14F-4D97-AF65-F5344CB8AC3E}">
        <p14:creationId xmlns:p14="http://schemas.microsoft.com/office/powerpoint/2010/main" val="140073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https://source.android.com/setup/start/build-numbers</a:t>
            </a:r>
          </a:p>
        </p:txBody>
      </p:sp>
      <p:sp>
        <p:nvSpPr>
          <p:cNvPr id="4" name="Slide Number Placeholder 3"/>
          <p:cNvSpPr>
            <a:spLocks noGrp="1"/>
          </p:cNvSpPr>
          <p:nvPr>
            <p:ph type="sldNum" sz="quarter" idx="5"/>
          </p:nvPr>
        </p:nvSpPr>
        <p:spPr/>
        <p:txBody>
          <a:bodyPr/>
          <a:lstStyle/>
          <a:p>
            <a:fld id="{DDBF98C7-164A-4723-84F0-B1E4B080DDEC}" type="slidenum">
              <a:rPr lang="en-US" smtClean="0"/>
              <a:t>7</a:t>
            </a:fld>
            <a:endParaRPr lang="en-US"/>
          </a:p>
        </p:txBody>
      </p:sp>
    </p:spTree>
    <p:extLst>
      <p:ext uri="{BB962C8B-B14F-4D97-AF65-F5344CB8AC3E}">
        <p14:creationId xmlns:p14="http://schemas.microsoft.com/office/powerpoint/2010/main" val="60514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https://medium.com/@deepamgoel/understanding-android-architecture-1f0fb4b52f90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https://source.android.com/devices/architecture</a:t>
            </a:r>
          </a:p>
          <a:p>
            <a:endParaRPr lang="en-US"/>
          </a:p>
        </p:txBody>
      </p:sp>
      <p:sp>
        <p:nvSpPr>
          <p:cNvPr id="4" name="Slide Number Placeholder 3"/>
          <p:cNvSpPr>
            <a:spLocks noGrp="1"/>
          </p:cNvSpPr>
          <p:nvPr>
            <p:ph type="sldNum" sz="quarter" idx="5"/>
          </p:nvPr>
        </p:nvSpPr>
        <p:spPr/>
        <p:txBody>
          <a:bodyPr/>
          <a:lstStyle/>
          <a:p>
            <a:fld id="{DDBF98C7-164A-4723-84F0-B1E4B080DDEC}" type="slidenum">
              <a:rPr lang="en-US" smtClean="0"/>
              <a:t>11</a:t>
            </a:fld>
            <a:endParaRPr lang="en-US"/>
          </a:p>
        </p:txBody>
      </p:sp>
    </p:spTree>
    <p:extLst>
      <p:ext uri="{BB962C8B-B14F-4D97-AF65-F5344CB8AC3E}">
        <p14:creationId xmlns:p14="http://schemas.microsoft.com/office/powerpoint/2010/main" val="159936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https://developers.google.com/android/guides/overview</a:t>
            </a:r>
          </a:p>
        </p:txBody>
      </p:sp>
      <p:sp>
        <p:nvSpPr>
          <p:cNvPr id="4" name="Slide Number Placeholder 3"/>
          <p:cNvSpPr>
            <a:spLocks noGrp="1"/>
          </p:cNvSpPr>
          <p:nvPr>
            <p:ph type="sldNum" sz="quarter" idx="5"/>
          </p:nvPr>
        </p:nvSpPr>
        <p:spPr/>
        <p:txBody>
          <a:bodyPr/>
          <a:lstStyle/>
          <a:p>
            <a:fld id="{DDBF98C7-164A-4723-84F0-B1E4B080DDEC}" type="slidenum">
              <a:rPr lang="en-US" smtClean="0"/>
              <a:t>12</a:t>
            </a:fld>
            <a:endParaRPr lang="en-US"/>
          </a:p>
        </p:txBody>
      </p:sp>
    </p:spTree>
    <p:extLst>
      <p:ext uri="{BB962C8B-B14F-4D97-AF65-F5344CB8AC3E}">
        <p14:creationId xmlns:p14="http://schemas.microsoft.com/office/powerpoint/2010/main" val="3355987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https://medium.com/android-news/closer-look-at-android-runtime-dvm-vs-art-1dc5240c3924</a:t>
            </a:r>
          </a:p>
          <a:p>
            <a:r>
              <a:rPr lang="en-US"/>
              <a:t>https://stackoverflow.com/questions/28435860/what-does-oat-mean</a:t>
            </a:r>
          </a:p>
        </p:txBody>
      </p:sp>
      <p:sp>
        <p:nvSpPr>
          <p:cNvPr id="4" name="Slide Number Placeholder 3"/>
          <p:cNvSpPr>
            <a:spLocks noGrp="1"/>
          </p:cNvSpPr>
          <p:nvPr>
            <p:ph type="sldNum" sz="quarter" idx="5"/>
          </p:nvPr>
        </p:nvSpPr>
        <p:spPr/>
        <p:txBody>
          <a:bodyPr/>
          <a:lstStyle/>
          <a:p>
            <a:fld id="{DDBF98C7-164A-4723-84F0-B1E4B080DDEC}" type="slidenum">
              <a:rPr lang="en-US" smtClean="0"/>
              <a:t>13</a:t>
            </a:fld>
            <a:endParaRPr lang="en-US"/>
          </a:p>
        </p:txBody>
      </p:sp>
    </p:spTree>
    <p:extLst>
      <p:ext uri="{BB962C8B-B14F-4D97-AF65-F5344CB8AC3E}">
        <p14:creationId xmlns:p14="http://schemas.microsoft.com/office/powerpoint/2010/main" val="14060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https://lief.quarkslab.com/doc/latest/tutorials/10_android_formats.html</a:t>
            </a:r>
          </a:p>
        </p:txBody>
      </p:sp>
      <p:sp>
        <p:nvSpPr>
          <p:cNvPr id="4" name="Slide Number Placeholder 3"/>
          <p:cNvSpPr>
            <a:spLocks noGrp="1"/>
          </p:cNvSpPr>
          <p:nvPr>
            <p:ph type="sldNum" sz="quarter" idx="5"/>
          </p:nvPr>
        </p:nvSpPr>
        <p:spPr/>
        <p:txBody>
          <a:bodyPr/>
          <a:lstStyle/>
          <a:p>
            <a:fld id="{DDBF98C7-164A-4723-84F0-B1E4B080DDEC}" type="slidenum">
              <a:rPr lang="en-US" smtClean="0"/>
              <a:t>14</a:t>
            </a:fld>
            <a:endParaRPr lang="en-US"/>
          </a:p>
        </p:txBody>
      </p:sp>
    </p:spTree>
    <p:extLst>
      <p:ext uri="{BB962C8B-B14F-4D97-AF65-F5344CB8AC3E}">
        <p14:creationId xmlns:p14="http://schemas.microsoft.com/office/powerpoint/2010/main" val="3144840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https://community.nxp.com/t5/i-MX-Processors-Knowledge-Base/The-Android-Booting-process/ta-p/1129182</a:t>
            </a:r>
          </a:p>
          <a:p>
            <a:r>
              <a:rPr lang="en-US"/>
              <a:t>https://www.quora.com/How-does-Android-boot-process-work</a:t>
            </a:r>
          </a:p>
        </p:txBody>
      </p:sp>
      <p:sp>
        <p:nvSpPr>
          <p:cNvPr id="4" name="Slide Number Placeholder 3"/>
          <p:cNvSpPr>
            <a:spLocks noGrp="1"/>
          </p:cNvSpPr>
          <p:nvPr>
            <p:ph type="sldNum" sz="quarter" idx="5"/>
          </p:nvPr>
        </p:nvSpPr>
        <p:spPr/>
        <p:txBody>
          <a:bodyPr/>
          <a:lstStyle/>
          <a:p>
            <a:fld id="{DDBF98C7-164A-4723-84F0-B1E4B080DDEC}" type="slidenum">
              <a:rPr lang="en-US" smtClean="0"/>
              <a:t>17</a:t>
            </a:fld>
            <a:endParaRPr lang="en-US"/>
          </a:p>
        </p:txBody>
      </p:sp>
    </p:spTree>
    <p:extLst>
      <p:ext uri="{BB962C8B-B14F-4D97-AF65-F5344CB8AC3E}">
        <p14:creationId xmlns:p14="http://schemas.microsoft.com/office/powerpoint/2010/main" val="272091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0517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03198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1988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82391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9855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039944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083199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36322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6911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55308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3717A-E3C1-4BED-ABE0-B7069385E023}"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38400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3717A-E3C1-4BED-ABE0-B7069385E023}"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50756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3717A-E3C1-4BED-ABE0-B7069385E023}"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9514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12994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36988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66529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3717A-E3C1-4BED-ABE0-B7069385E023}" type="datetimeFigureOut">
              <a:rPr lang="en-US" smtClean="0"/>
              <a:t>11/21/2022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E6F5B0-BCF1-4291-802C-4ED5F9057036}" type="slidenum">
              <a:rPr lang="en-US" smtClean="0"/>
              <a:t>‹#›</a:t>
            </a:fld>
            <a:endParaRPr lang="en-US"/>
          </a:p>
        </p:txBody>
      </p:sp>
      <p:pic>
        <p:nvPicPr>
          <p:cNvPr id="8" name="Picture 7" descr="Shape&#10;&#10;Description automatically generated with low confidence">
            <a:extLst>
              <a:ext uri="{FF2B5EF4-FFF2-40B4-BE49-F238E27FC236}">
                <a16:creationId xmlns:a16="http://schemas.microsoft.com/office/drawing/2014/main" id="{32E6BD39-282E-BED2-925E-7799BD8B6027}"/>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475844" y="6207815"/>
            <a:ext cx="570172" cy="570118"/>
          </a:xfrm>
          <a:prstGeom prst="rect">
            <a:avLst/>
          </a:prstGeom>
        </p:spPr>
      </p:pic>
    </p:spTree>
    <p:extLst>
      <p:ext uri="{BB962C8B-B14F-4D97-AF65-F5344CB8AC3E}">
        <p14:creationId xmlns:p14="http://schemas.microsoft.com/office/powerpoint/2010/main" val="2802147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s.statcounter.com/os-market-share/mobile/worldwi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6"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58CD3106-2EE0-40F4-8C0B-042135FF9FB4}"/>
              </a:ext>
            </a:extLst>
          </p:cNvPr>
          <p:cNvSpPr>
            <a:spLocks noGrp="1"/>
          </p:cNvSpPr>
          <p:nvPr>
            <p:ph type="subTitle" idx="1"/>
          </p:nvPr>
        </p:nvSpPr>
        <p:spPr>
          <a:xfrm>
            <a:off x="1507067" y="4050833"/>
            <a:ext cx="7766936" cy="1096899"/>
          </a:xfrm>
        </p:spPr>
        <p:txBody>
          <a:bodyPr>
            <a:normAutofit/>
          </a:bodyPr>
          <a:lstStyle/>
          <a:p>
            <a:r>
              <a:rPr lang="en-GB"/>
              <a:t>Android 10</a:t>
            </a:r>
            <a:endParaRPr lang="en-US"/>
          </a:p>
        </p:txBody>
      </p:sp>
      <p:sp>
        <p:nvSpPr>
          <p:cNvPr id="2" name="Title 1">
            <a:extLst>
              <a:ext uri="{FF2B5EF4-FFF2-40B4-BE49-F238E27FC236}">
                <a16:creationId xmlns:a16="http://schemas.microsoft.com/office/drawing/2014/main" id="{B476BAF9-88AC-4600-B511-347782B9C875}"/>
              </a:ext>
            </a:extLst>
          </p:cNvPr>
          <p:cNvSpPr>
            <a:spLocks noGrp="1"/>
          </p:cNvSpPr>
          <p:nvPr>
            <p:ph type="ctrTitle"/>
          </p:nvPr>
        </p:nvSpPr>
        <p:spPr>
          <a:xfrm>
            <a:off x="1507067" y="1397000"/>
            <a:ext cx="7766936" cy="2653836"/>
          </a:xfrm>
        </p:spPr>
        <p:txBody>
          <a:bodyPr>
            <a:normAutofit/>
          </a:bodyPr>
          <a:lstStyle/>
          <a:p>
            <a:r>
              <a:rPr lang="en-GB"/>
              <a:t>Investigating Pixel 3 </a:t>
            </a:r>
            <a:endParaRPr lang="en-US"/>
          </a:p>
        </p:txBody>
      </p:sp>
    </p:spTree>
    <p:extLst>
      <p:ext uri="{BB962C8B-B14F-4D97-AF65-F5344CB8AC3E}">
        <p14:creationId xmlns:p14="http://schemas.microsoft.com/office/powerpoint/2010/main" val="132324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descr="Spaceship passageway">
            <a:extLst>
              <a:ext uri="{FF2B5EF4-FFF2-40B4-BE49-F238E27FC236}">
                <a16:creationId xmlns:a16="http://schemas.microsoft.com/office/drawing/2014/main" id="{D2878934-BDE0-FC7D-2396-CB9C11AC33F9}"/>
              </a:ext>
            </a:extLst>
          </p:cNvPr>
          <p:cNvPicPr>
            <a:picLocks noChangeAspect="1"/>
          </p:cNvPicPr>
          <p:nvPr/>
        </p:nvPicPr>
        <p:blipFill rotWithShape="1">
          <a:blip r:embed="rId2"/>
          <a:srcRect l="13634" r="5504"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Title 3">
            <a:extLst>
              <a:ext uri="{FF2B5EF4-FFF2-40B4-BE49-F238E27FC236}">
                <a16:creationId xmlns:a16="http://schemas.microsoft.com/office/drawing/2014/main" id="{93204221-05EE-48DE-B5FA-D8FCB1CE9497}"/>
              </a:ext>
            </a:extLst>
          </p:cNvPr>
          <p:cNvSpPr>
            <a:spLocks noGrp="1"/>
          </p:cNvSpPr>
          <p:nvPr>
            <p:ph type="title"/>
          </p:nvPr>
        </p:nvSpPr>
        <p:spPr>
          <a:xfrm>
            <a:off x="1005838" y="2496866"/>
            <a:ext cx="4088190" cy="2369093"/>
          </a:xfrm>
        </p:spPr>
        <p:txBody>
          <a:bodyPr vert="horz" lIns="91440" tIns="45720" rIns="91440" bIns="45720" rtlCol="0" anchor="b">
            <a:normAutofit/>
          </a:bodyPr>
          <a:lstStyle/>
          <a:p>
            <a:pPr algn="r"/>
            <a:r>
              <a:rPr lang="en-US" sz="4800" dirty="0"/>
              <a:t>Android Architecture</a:t>
            </a:r>
          </a:p>
        </p:txBody>
      </p:sp>
      <p:cxnSp>
        <p:nvCxnSpPr>
          <p:cNvPr id="23" name="Straight Connector 2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016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03FDD1-81D4-4A64-BA5A-855D9731C720}"/>
              </a:ext>
            </a:extLst>
          </p:cNvPr>
          <p:cNvPicPr>
            <a:picLocks noChangeAspect="1"/>
          </p:cNvPicPr>
          <p:nvPr/>
        </p:nvPicPr>
        <p:blipFill>
          <a:blip r:embed="rId3"/>
          <a:stretch>
            <a:fillRect/>
          </a:stretch>
        </p:blipFill>
        <p:spPr>
          <a:xfrm>
            <a:off x="754321" y="602746"/>
            <a:ext cx="7539287" cy="5652508"/>
          </a:xfrm>
          <a:prstGeom prst="rect">
            <a:avLst/>
          </a:prstGeom>
        </p:spPr>
      </p:pic>
      <p:sp>
        <p:nvSpPr>
          <p:cNvPr id="4" name="TextBox 3">
            <a:extLst>
              <a:ext uri="{FF2B5EF4-FFF2-40B4-BE49-F238E27FC236}">
                <a16:creationId xmlns:a16="http://schemas.microsoft.com/office/drawing/2014/main" id="{5F1AE879-09D3-47B8-8DA7-90BB33DFF086}"/>
              </a:ext>
            </a:extLst>
          </p:cNvPr>
          <p:cNvSpPr txBox="1"/>
          <p:nvPr/>
        </p:nvSpPr>
        <p:spPr>
          <a:xfrm>
            <a:off x="8293608" y="602746"/>
            <a:ext cx="3291840" cy="307777"/>
          </a:xfrm>
          <a:prstGeom prst="rect">
            <a:avLst/>
          </a:prstGeom>
          <a:solidFill>
            <a:srgbClr val="D9D9D9"/>
          </a:solidFill>
        </p:spPr>
        <p:txBody>
          <a:bodyPr wrap="square">
            <a:spAutoFit/>
          </a:bodyPr>
          <a:lstStyle/>
          <a:p>
            <a:r>
              <a:rPr lang="en-US" sz="1400" b="0" i="0">
                <a:solidFill>
                  <a:schemeClr val="bg1"/>
                </a:solidFill>
                <a:effectLst/>
                <a:latin typeface="Roboto"/>
              </a:rPr>
              <a:t>Apps we use everyday</a:t>
            </a:r>
            <a:endParaRPr lang="en-US" sz="1400">
              <a:solidFill>
                <a:schemeClr val="bg1"/>
              </a:solidFill>
            </a:endParaRPr>
          </a:p>
        </p:txBody>
      </p:sp>
      <p:sp>
        <p:nvSpPr>
          <p:cNvPr id="6" name="TextBox 5">
            <a:extLst>
              <a:ext uri="{FF2B5EF4-FFF2-40B4-BE49-F238E27FC236}">
                <a16:creationId xmlns:a16="http://schemas.microsoft.com/office/drawing/2014/main" id="{848EEE1A-B51D-4C0B-ABD6-976B9970F598}"/>
              </a:ext>
            </a:extLst>
          </p:cNvPr>
          <p:cNvSpPr txBox="1"/>
          <p:nvPr/>
        </p:nvSpPr>
        <p:spPr>
          <a:xfrm>
            <a:off x="8293608" y="4196834"/>
            <a:ext cx="3291840" cy="523220"/>
          </a:xfrm>
          <a:prstGeom prst="rect">
            <a:avLst/>
          </a:prstGeom>
          <a:solidFill>
            <a:srgbClr val="5170FF"/>
          </a:solidFill>
        </p:spPr>
        <p:txBody>
          <a:bodyPr wrap="square">
            <a:spAutoFit/>
          </a:bodyPr>
          <a:lstStyle/>
          <a:p>
            <a:r>
              <a:rPr lang="en-GB" sz="1400">
                <a:solidFill>
                  <a:schemeClr val="bg1"/>
                </a:solidFill>
                <a:latin typeface="Roboto"/>
              </a:rPr>
              <a:t>defines a standard interface for hardware vendors to implement</a:t>
            </a:r>
            <a:endParaRPr lang="en-US" sz="1400">
              <a:solidFill>
                <a:schemeClr val="bg1"/>
              </a:solidFill>
              <a:latin typeface="Roboto"/>
            </a:endParaRPr>
          </a:p>
        </p:txBody>
      </p:sp>
      <p:sp>
        <p:nvSpPr>
          <p:cNvPr id="7" name="TextBox 6">
            <a:extLst>
              <a:ext uri="{FF2B5EF4-FFF2-40B4-BE49-F238E27FC236}">
                <a16:creationId xmlns:a16="http://schemas.microsoft.com/office/drawing/2014/main" id="{64615C64-EF55-4387-9BCC-B96A51C6B094}"/>
              </a:ext>
            </a:extLst>
          </p:cNvPr>
          <p:cNvSpPr txBox="1"/>
          <p:nvPr/>
        </p:nvSpPr>
        <p:spPr>
          <a:xfrm>
            <a:off x="8293608" y="4980603"/>
            <a:ext cx="3291840" cy="738664"/>
          </a:xfrm>
          <a:prstGeom prst="rect">
            <a:avLst/>
          </a:prstGeom>
          <a:solidFill>
            <a:srgbClr val="FF5D5B"/>
          </a:solidFill>
        </p:spPr>
        <p:txBody>
          <a:bodyPr wrap="square">
            <a:spAutoFit/>
          </a:bodyPr>
          <a:lstStyle/>
          <a:p>
            <a:r>
              <a:rPr lang="en-GB" sz="1400">
                <a:solidFill>
                  <a:schemeClr val="bg1"/>
                </a:solidFill>
              </a:rPr>
              <a:t>Security, Process management, Memory management, Device management</a:t>
            </a:r>
          </a:p>
          <a:p>
            <a:r>
              <a:rPr lang="en-GB" sz="1400">
                <a:solidFill>
                  <a:schemeClr val="bg1"/>
                </a:solidFill>
              </a:rPr>
              <a:t>Multitasking</a:t>
            </a:r>
            <a:endParaRPr lang="en-US" sz="1400">
              <a:solidFill>
                <a:schemeClr val="bg1"/>
              </a:solidFill>
            </a:endParaRPr>
          </a:p>
        </p:txBody>
      </p:sp>
      <p:sp>
        <p:nvSpPr>
          <p:cNvPr id="8" name="TextBox 7">
            <a:extLst>
              <a:ext uri="{FF2B5EF4-FFF2-40B4-BE49-F238E27FC236}">
                <a16:creationId xmlns:a16="http://schemas.microsoft.com/office/drawing/2014/main" id="{6EC5C773-9BA4-4DDD-9B27-709966D494BA}"/>
              </a:ext>
            </a:extLst>
          </p:cNvPr>
          <p:cNvSpPr txBox="1"/>
          <p:nvPr/>
        </p:nvSpPr>
        <p:spPr>
          <a:xfrm>
            <a:off x="8293608" y="2851486"/>
            <a:ext cx="3291840" cy="523220"/>
          </a:xfrm>
          <a:prstGeom prst="rect">
            <a:avLst/>
          </a:prstGeom>
          <a:solidFill>
            <a:srgbClr val="FFBC49"/>
          </a:solidFill>
        </p:spPr>
        <p:txBody>
          <a:bodyPr wrap="square">
            <a:spAutoFit/>
          </a:bodyPr>
          <a:lstStyle/>
          <a:p>
            <a:r>
              <a:rPr lang="en-GB" sz="1400">
                <a:solidFill>
                  <a:srgbClr val="B75FE7"/>
                </a:solidFill>
                <a:latin typeface="Roboto"/>
              </a:rPr>
              <a:t>A set of Libraries and Android Runtime. </a:t>
            </a:r>
            <a:endParaRPr lang="en-US" sz="1400">
              <a:solidFill>
                <a:srgbClr val="B75FE7"/>
              </a:solidFill>
              <a:latin typeface="Roboto"/>
            </a:endParaRPr>
          </a:p>
        </p:txBody>
      </p:sp>
      <p:sp>
        <p:nvSpPr>
          <p:cNvPr id="9" name="TextBox 8">
            <a:extLst>
              <a:ext uri="{FF2B5EF4-FFF2-40B4-BE49-F238E27FC236}">
                <a16:creationId xmlns:a16="http://schemas.microsoft.com/office/drawing/2014/main" id="{23C11534-2176-4290-A23E-DC766528302F}"/>
              </a:ext>
            </a:extLst>
          </p:cNvPr>
          <p:cNvSpPr txBox="1"/>
          <p:nvPr/>
        </p:nvSpPr>
        <p:spPr>
          <a:xfrm>
            <a:off x="8293608" y="1508065"/>
            <a:ext cx="3291840" cy="307777"/>
          </a:xfrm>
          <a:prstGeom prst="rect">
            <a:avLst/>
          </a:prstGeom>
          <a:solidFill>
            <a:srgbClr val="318EFD"/>
          </a:solidFill>
        </p:spPr>
        <p:txBody>
          <a:bodyPr wrap="square">
            <a:spAutoFit/>
          </a:bodyPr>
          <a:lstStyle/>
          <a:p>
            <a:r>
              <a:rPr lang="en-US" sz="1400" b="0" i="0">
                <a:solidFill>
                  <a:schemeClr val="bg1"/>
                </a:solidFill>
                <a:effectLst/>
                <a:latin typeface="Roboto"/>
              </a:rPr>
              <a:t>Java APIs for developer</a:t>
            </a:r>
            <a:endParaRPr lang="en-US" sz="1400">
              <a:solidFill>
                <a:schemeClr val="bg1"/>
              </a:solidFill>
            </a:endParaRPr>
          </a:p>
        </p:txBody>
      </p:sp>
    </p:spTree>
    <p:extLst>
      <p:ext uri="{BB962C8B-B14F-4D97-AF65-F5344CB8AC3E}">
        <p14:creationId xmlns:p14="http://schemas.microsoft.com/office/powerpoint/2010/main" val="3494595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82A479-2FFE-453C-9D6D-50350EF9FFE2}"/>
              </a:ext>
            </a:extLst>
          </p:cNvPr>
          <p:cNvPicPr>
            <a:picLocks noChangeAspect="1"/>
          </p:cNvPicPr>
          <p:nvPr/>
        </p:nvPicPr>
        <p:blipFill rotWithShape="1">
          <a:blip r:embed="rId3"/>
          <a:srcRect b="59422"/>
          <a:stretch/>
        </p:blipFill>
        <p:spPr>
          <a:xfrm>
            <a:off x="948872" y="925909"/>
            <a:ext cx="7539287" cy="2293681"/>
          </a:xfrm>
          <a:prstGeom prst="rect">
            <a:avLst/>
          </a:prstGeom>
        </p:spPr>
      </p:pic>
      <p:pic>
        <p:nvPicPr>
          <p:cNvPr id="4" name="Picture 3">
            <a:extLst>
              <a:ext uri="{FF2B5EF4-FFF2-40B4-BE49-F238E27FC236}">
                <a16:creationId xmlns:a16="http://schemas.microsoft.com/office/drawing/2014/main" id="{D66B322C-00C9-4C28-9CC0-3AD0DDF71277}"/>
              </a:ext>
            </a:extLst>
          </p:cNvPr>
          <p:cNvPicPr>
            <a:picLocks noChangeAspect="1"/>
          </p:cNvPicPr>
          <p:nvPr/>
        </p:nvPicPr>
        <p:blipFill>
          <a:blip r:embed="rId4"/>
          <a:stretch>
            <a:fillRect/>
          </a:stretch>
        </p:blipFill>
        <p:spPr>
          <a:xfrm>
            <a:off x="9383487" y="2263153"/>
            <a:ext cx="800958" cy="956437"/>
          </a:xfrm>
          <a:prstGeom prst="rect">
            <a:avLst/>
          </a:prstGeom>
        </p:spPr>
      </p:pic>
      <p:pic>
        <p:nvPicPr>
          <p:cNvPr id="1026" name="Picture 2" descr="Become an Android Partner">
            <a:extLst>
              <a:ext uri="{FF2B5EF4-FFF2-40B4-BE49-F238E27FC236}">
                <a16:creationId xmlns:a16="http://schemas.microsoft.com/office/drawing/2014/main" id="{97DC65AB-87AE-4918-A7F6-DAD069E29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21418" y="1107996"/>
            <a:ext cx="1725097" cy="7505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5C86F0-B8BE-4A64-9788-6D083FBB8DA1}"/>
              </a:ext>
            </a:extLst>
          </p:cNvPr>
          <p:cNvSpPr txBox="1"/>
          <p:nvPr/>
        </p:nvSpPr>
        <p:spPr>
          <a:xfrm>
            <a:off x="8833026" y="838691"/>
            <a:ext cx="2489179" cy="307777"/>
          </a:xfrm>
          <a:prstGeom prst="rect">
            <a:avLst/>
          </a:prstGeom>
          <a:noFill/>
        </p:spPr>
        <p:txBody>
          <a:bodyPr wrap="square">
            <a:spAutoFit/>
          </a:bodyPr>
          <a:lstStyle/>
          <a:p>
            <a:r>
              <a:rPr lang="en-US" sz="1400">
                <a:latin typeface="+mj-lt"/>
              </a:rPr>
              <a:t>google mobile services (G</a:t>
            </a:r>
            <a:r>
              <a:rPr lang="en-US" altLang="zh-CN" sz="1400">
                <a:latin typeface="+mj-lt"/>
              </a:rPr>
              <a:t>MS)</a:t>
            </a:r>
            <a:endParaRPr lang="en-US" sz="1400">
              <a:latin typeface="+mj-lt"/>
            </a:endParaRPr>
          </a:p>
        </p:txBody>
      </p:sp>
      <p:sp>
        <p:nvSpPr>
          <p:cNvPr id="11" name="TextBox 10">
            <a:extLst>
              <a:ext uri="{FF2B5EF4-FFF2-40B4-BE49-F238E27FC236}">
                <a16:creationId xmlns:a16="http://schemas.microsoft.com/office/drawing/2014/main" id="{6170142C-4FB7-43EB-831C-6217A76869CD}"/>
              </a:ext>
            </a:extLst>
          </p:cNvPr>
          <p:cNvSpPr txBox="1"/>
          <p:nvPr/>
        </p:nvSpPr>
        <p:spPr>
          <a:xfrm>
            <a:off x="8656745" y="1858525"/>
            <a:ext cx="2665460" cy="523220"/>
          </a:xfrm>
          <a:prstGeom prst="rect">
            <a:avLst/>
          </a:prstGeom>
          <a:noFill/>
        </p:spPr>
        <p:txBody>
          <a:bodyPr wrap="square">
            <a:spAutoFit/>
          </a:bodyPr>
          <a:lstStyle/>
          <a:p>
            <a:pPr algn="ctr"/>
            <a:r>
              <a:rPr lang="en-GB" sz="1400">
                <a:latin typeface="+mj-lt"/>
              </a:rPr>
              <a:t>Google Play Services </a:t>
            </a:r>
          </a:p>
          <a:p>
            <a:r>
              <a:rPr lang="en-GB" sz="1400">
                <a:latin typeface="+mj-lt"/>
              </a:rPr>
              <a:t>(Google Service Framework, GFS) </a:t>
            </a:r>
            <a:endParaRPr lang="en-US" sz="1400">
              <a:latin typeface="+mj-lt"/>
            </a:endParaRPr>
          </a:p>
        </p:txBody>
      </p:sp>
      <p:pic>
        <p:nvPicPr>
          <p:cNvPr id="16" name="Picture 15">
            <a:extLst>
              <a:ext uri="{FF2B5EF4-FFF2-40B4-BE49-F238E27FC236}">
                <a16:creationId xmlns:a16="http://schemas.microsoft.com/office/drawing/2014/main" id="{2918B3EE-7E33-4072-9BBE-8E73B365DCB4}"/>
              </a:ext>
            </a:extLst>
          </p:cNvPr>
          <p:cNvPicPr>
            <a:picLocks noChangeAspect="1"/>
          </p:cNvPicPr>
          <p:nvPr/>
        </p:nvPicPr>
        <p:blipFill>
          <a:blip r:embed="rId6"/>
          <a:stretch>
            <a:fillRect/>
          </a:stretch>
        </p:blipFill>
        <p:spPr>
          <a:xfrm>
            <a:off x="2643984" y="3638411"/>
            <a:ext cx="4236810" cy="2533293"/>
          </a:xfrm>
          <a:prstGeom prst="rect">
            <a:avLst/>
          </a:prstGeom>
        </p:spPr>
      </p:pic>
      <p:sp>
        <p:nvSpPr>
          <p:cNvPr id="19" name="TextBox 18">
            <a:extLst>
              <a:ext uri="{FF2B5EF4-FFF2-40B4-BE49-F238E27FC236}">
                <a16:creationId xmlns:a16="http://schemas.microsoft.com/office/drawing/2014/main" id="{7931E30E-D912-4172-9BE7-7024C8FA4080}"/>
              </a:ext>
            </a:extLst>
          </p:cNvPr>
          <p:cNvSpPr txBox="1"/>
          <p:nvPr/>
        </p:nvSpPr>
        <p:spPr>
          <a:xfrm>
            <a:off x="7259388" y="4116000"/>
            <a:ext cx="3761414" cy="923330"/>
          </a:xfrm>
          <a:prstGeom prst="rect">
            <a:avLst/>
          </a:prstGeom>
          <a:noFill/>
        </p:spPr>
        <p:txBody>
          <a:bodyPr wrap="square">
            <a:spAutoFit/>
          </a:bodyPr>
          <a:lstStyle/>
          <a:p>
            <a:r>
              <a:rPr lang="en-GB"/>
              <a:t>Google Play services receives regular updates that contain improvements and bug fixes.</a:t>
            </a:r>
            <a:endParaRPr lang="en-US"/>
          </a:p>
        </p:txBody>
      </p:sp>
      <p:sp>
        <p:nvSpPr>
          <p:cNvPr id="21" name="TextBox 20">
            <a:extLst>
              <a:ext uri="{FF2B5EF4-FFF2-40B4-BE49-F238E27FC236}">
                <a16:creationId xmlns:a16="http://schemas.microsoft.com/office/drawing/2014/main" id="{54C56691-355C-4D5C-9F0C-B8E98561ED41}"/>
              </a:ext>
            </a:extLst>
          </p:cNvPr>
          <p:cNvSpPr txBox="1"/>
          <p:nvPr/>
        </p:nvSpPr>
        <p:spPr>
          <a:xfrm>
            <a:off x="10381836" y="2415947"/>
            <a:ext cx="1395873" cy="769441"/>
          </a:xfrm>
          <a:prstGeom prst="rect">
            <a:avLst/>
          </a:prstGeom>
          <a:noFill/>
        </p:spPr>
        <p:txBody>
          <a:bodyPr wrap="square">
            <a:spAutoFit/>
          </a:bodyPr>
          <a:lstStyle/>
          <a:p>
            <a:r>
              <a:rPr lang="en-GB" sz="1100"/>
              <a:t>1.Google Backup</a:t>
            </a:r>
          </a:p>
          <a:p>
            <a:r>
              <a:rPr lang="en-GB" sz="1100"/>
              <a:t>2.Play Store Services</a:t>
            </a:r>
          </a:p>
          <a:p>
            <a:r>
              <a:rPr lang="en-GB" sz="1100"/>
              <a:t>3.Contacts Sync</a:t>
            </a:r>
          </a:p>
          <a:p>
            <a:r>
              <a:rPr lang="en-GB" sz="1100"/>
              <a:t>4.Account Manager</a:t>
            </a:r>
            <a:endParaRPr lang="en-US" sz="1100"/>
          </a:p>
        </p:txBody>
      </p:sp>
    </p:spTree>
    <p:extLst>
      <p:ext uri="{BB962C8B-B14F-4D97-AF65-F5344CB8AC3E}">
        <p14:creationId xmlns:p14="http://schemas.microsoft.com/office/powerpoint/2010/main" val="336467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D1DD-41C5-49D1-9394-E933EE31404D}"/>
              </a:ext>
            </a:extLst>
          </p:cNvPr>
          <p:cNvSpPr>
            <a:spLocks noGrp="1"/>
          </p:cNvSpPr>
          <p:nvPr>
            <p:ph type="title"/>
          </p:nvPr>
        </p:nvSpPr>
        <p:spPr/>
        <p:txBody>
          <a:bodyPr/>
          <a:lstStyle/>
          <a:p>
            <a:r>
              <a:rPr lang="en-US">
                <a:solidFill>
                  <a:srgbClr val="FF0000"/>
                </a:solidFill>
              </a:rPr>
              <a:t>A</a:t>
            </a:r>
            <a:r>
              <a:rPr lang="en-US"/>
              <a:t>ndroid </a:t>
            </a:r>
            <a:r>
              <a:rPr lang="en-US" err="1">
                <a:solidFill>
                  <a:srgbClr val="FF0000"/>
                </a:solidFill>
              </a:rPr>
              <a:t>R</a:t>
            </a:r>
            <a:r>
              <a:rPr lang="en-US" err="1"/>
              <a:t>un</a:t>
            </a:r>
            <a:r>
              <a:rPr lang="en-US" err="1">
                <a:solidFill>
                  <a:srgbClr val="FF0000"/>
                </a:solidFill>
              </a:rPr>
              <a:t>T</a:t>
            </a:r>
            <a:r>
              <a:rPr lang="en-US" err="1"/>
              <a:t>ime</a:t>
            </a:r>
            <a:r>
              <a:rPr lang="en-US"/>
              <a:t> (ART)</a:t>
            </a:r>
          </a:p>
        </p:txBody>
      </p:sp>
      <p:sp>
        <p:nvSpPr>
          <p:cNvPr id="3" name="Content Placeholder 2">
            <a:extLst>
              <a:ext uri="{FF2B5EF4-FFF2-40B4-BE49-F238E27FC236}">
                <a16:creationId xmlns:a16="http://schemas.microsoft.com/office/drawing/2014/main" id="{B51AA8A5-F9F9-4D9E-8702-6E0F84B1E989}"/>
              </a:ext>
            </a:extLst>
          </p:cNvPr>
          <p:cNvSpPr>
            <a:spLocks noGrp="1"/>
          </p:cNvSpPr>
          <p:nvPr>
            <p:ph idx="1"/>
          </p:nvPr>
        </p:nvSpPr>
        <p:spPr>
          <a:xfrm>
            <a:off x="838200" y="1825625"/>
            <a:ext cx="5918607" cy="4351338"/>
          </a:xfrm>
        </p:spPr>
        <p:txBody>
          <a:bodyPr>
            <a:normAutofit/>
          </a:bodyPr>
          <a:lstStyle/>
          <a:p>
            <a:r>
              <a:rPr lang="en-GB"/>
              <a:t>An Android application can be run on runtime environment </a:t>
            </a:r>
          </a:p>
          <a:p>
            <a:pPr lvl="1"/>
            <a:r>
              <a:rPr lang="en-GB"/>
              <a:t>new: ART</a:t>
            </a:r>
          </a:p>
          <a:p>
            <a:pPr lvl="1"/>
            <a:r>
              <a:rPr lang="en-GB"/>
              <a:t>old: Dalvik Virtual Machine(DVM) </a:t>
            </a:r>
            <a:r>
              <a:rPr lang="en-US" b="0" i="0">
                <a:solidFill>
                  <a:srgbClr val="282829"/>
                </a:solidFill>
                <a:effectLst/>
                <a:latin typeface="-apple-system"/>
              </a:rPr>
              <a:t>till </a:t>
            </a:r>
            <a:r>
              <a:rPr lang="en-US" b="0" i="0" err="1">
                <a:solidFill>
                  <a:srgbClr val="282829"/>
                </a:solidFill>
                <a:effectLst/>
                <a:latin typeface="-apple-system"/>
              </a:rPr>
              <a:t>Kitkat</a:t>
            </a:r>
            <a:r>
              <a:rPr lang="en-GB"/>
              <a:t> </a:t>
            </a:r>
          </a:p>
          <a:p>
            <a:r>
              <a:rPr lang="en-GB"/>
              <a:t>ART is faster than DVM</a:t>
            </a:r>
          </a:p>
          <a:p>
            <a:pPr lvl="1"/>
            <a:r>
              <a:rPr lang="en-GB"/>
              <a:t>ART does ahead-of-time (</a:t>
            </a:r>
            <a:r>
              <a:rPr lang="en-GB">
                <a:solidFill>
                  <a:srgbClr val="C00000"/>
                </a:solidFill>
              </a:rPr>
              <a:t>AOT</a:t>
            </a:r>
            <a:r>
              <a:rPr lang="en-GB"/>
              <a:t>) compiles higher-level program languages to machine code</a:t>
            </a:r>
          </a:p>
          <a:p>
            <a:pPr lvl="1"/>
            <a:r>
              <a:rPr lang="en-GB"/>
              <a:t>.</a:t>
            </a:r>
            <a:r>
              <a:rPr lang="en-GB">
                <a:solidFill>
                  <a:srgbClr val="C00000"/>
                </a:solidFill>
              </a:rPr>
              <a:t>oat:</a:t>
            </a:r>
            <a:r>
              <a:rPr lang="en-GB"/>
              <a:t> </a:t>
            </a:r>
            <a:r>
              <a:rPr lang="en-US" sz="2400">
                <a:solidFill>
                  <a:srgbClr val="C00000"/>
                </a:solidFill>
              </a:rPr>
              <a:t>: </a:t>
            </a:r>
            <a:r>
              <a:rPr lang="en-GB">
                <a:solidFill>
                  <a:srgbClr val="C00000"/>
                </a:solidFill>
              </a:rPr>
              <a:t>O</a:t>
            </a:r>
            <a:r>
              <a:rPr lang="en-GB"/>
              <a:t>f </a:t>
            </a:r>
            <a:r>
              <a:rPr lang="en-GB">
                <a:solidFill>
                  <a:srgbClr val="C00000"/>
                </a:solidFill>
              </a:rPr>
              <a:t>A</a:t>
            </a:r>
            <a:r>
              <a:rPr lang="en-GB"/>
              <a:t>head </a:t>
            </a:r>
            <a:r>
              <a:rPr lang="en-GB">
                <a:solidFill>
                  <a:srgbClr val="C00000"/>
                </a:solidFill>
              </a:rPr>
              <a:t>T</a:t>
            </a:r>
            <a:r>
              <a:rPr lang="en-GB"/>
              <a:t>ime, a reordering of </a:t>
            </a:r>
            <a:r>
              <a:rPr lang="en-GB">
                <a:solidFill>
                  <a:srgbClr val="C00000"/>
                </a:solidFill>
              </a:rPr>
              <a:t>AOT;</a:t>
            </a:r>
            <a:r>
              <a:rPr lang="en-GB"/>
              <a:t> After Android 5.0</a:t>
            </a:r>
          </a:p>
          <a:p>
            <a:pPr lvl="1"/>
            <a:r>
              <a:rPr lang="en-GB"/>
              <a:t>.</a:t>
            </a:r>
            <a:r>
              <a:rPr lang="en-GB" err="1">
                <a:solidFill>
                  <a:srgbClr val="C00000"/>
                </a:solidFill>
              </a:rPr>
              <a:t>vdex</a:t>
            </a:r>
            <a:r>
              <a:rPr lang="en-GB"/>
              <a:t>: After Android 8.0: optimize Android apps' compilation and loading process. </a:t>
            </a:r>
            <a:endParaRPr lang="en-US"/>
          </a:p>
        </p:txBody>
      </p:sp>
      <p:pic>
        <p:nvPicPr>
          <p:cNvPr id="1026" name="Picture 2" descr="Image for post">
            <a:extLst>
              <a:ext uri="{FF2B5EF4-FFF2-40B4-BE49-F238E27FC236}">
                <a16:creationId xmlns:a16="http://schemas.microsoft.com/office/drawing/2014/main" id="{829A28D2-8942-48DA-8C3B-EF32A3CCC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750" y="1607814"/>
            <a:ext cx="5435193" cy="47869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6EBF047C-B7C7-4EF7-B92E-6590BBA5F433}"/>
              </a:ext>
            </a:extLst>
          </p:cNvPr>
          <p:cNvSpPr/>
          <p:nvPr/>
        </p:nvSpPr>
        <p:spPr>
          <a:xfrm>
            <a:off x="8969829" y="1401993"/>
            <a:ext cx="994228" cy="2178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.APK</a:t>
            </a:r>
          </a:p>
        </p:txBody>
      </p:sp>
      <p:sp>
        <p:nvSpPr>
          <p:cNvPr id="6" name="Rectangle: Rounded Corners 5">
            <a:extLst>
              <a:ext uri="{FF2B5EF4-FFF2-40B4-BE49-F238E27FC236}">
                <a16:creationId xmlns:a16="http://schemas.microsoft.com/office/drawing/2014/main" id="{3A18E43F-C7B6-451F-AA00-236143E13747}"/>
              </a:ext>
            </a:extLst>
          </p:cNvPr>
          <p:cNvSpPr/>
          <p:nvPr/>
        </p:nvSpPr>
        <p:spPr>
          <a:xfrm>
            <a:off x="8969829" y="1984441"/>
            <a:ext cx="994228" cy="511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Resource and Native code</a:t>
            </a:r>
          </a:p>
        </p:txBody>
      </p:sp>
      <p:cxnSp>
        <p:nvCxnSpPr>
          <p:cNvPr id="7" name="Straight Arrow Connector 6">
            <a:extLst>
              <a:ext uri="{FF2B5EF4-FFF2-40B4-BE49-F238E27FC236}">
                <a16:creationId xmlns:a16="http://schemas.microsoft.com/office/drawing/2014/main" id="{4846ACFD-B387-44AC-A7B8-B72E5015F543}"/>
              </a:ext>
            </a:extLst>
          </p:cNvPr>
          <p:cNvCxnSpPr>
            <a:cxnSpLocks/>
            <a:stCxn id="4" idx="1"/>
          </p:cNvCxnSpPr>
          <p:nvPr/>
        </p:nvCxnSpPr>
        <p:spPr>
          <a:xfrm flipH="1">
            <a:off x="8098971" y="1510899"/>
            <a:ext cx="870858" cy="4735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3D40DE85-78CD-4B04-82CA-F530F13D1CE0}"/>
              </a:ext>
            </a:extLst>
          </p:cNvPr>
          <p:cNvCxnSpPr>
            <a:stCxn id="4" idx="3"/>
          </p:cNvCxnSpPr>
          <p:nvPr/>
        </p:nvCxnSpPr>
        <p:spPr>
          <a:xfrm>
            <a:off x="9964057" y="1510899"/>
            <a:ext cx="878114" cy="3646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759EAC4C-6A1D-4C12-8BE7-4B46EE430E0F}"/>
              </a:ext>
            </a:extLst>
          </p:cNvPr>
          <p:cNvCxnSpPr>
            <a:cxnSpLocks/>
            <a:stCxn id="4" idx="2"/>
            <a:endCxn id="6" idx="0"/>
          </p:cNvCxnSpPr>
          <p:nvPr/>
        </p:nvCxnSpPr>
        <p:spPr>
          <a:xfrm>
            <a:off x="9466943" y="1619804"/>
            <a:ext cx="0" cy="364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52BC6142-51AA-42C1-B901-D90A9A132502}"/>
              </a:ext>
            </a:extLst>
          </p:cNvPr>
          <p:cNvSpPr/>
          <p:nvPr/>
        </p:nvSpPr>
        <p:spPr>
          <a:xfrm>
            <a:off x="7561946" y="522513"/>
            <a:ext cx="1030514" cy="389325"/>
          </a:xfrm>
          <a:prstGeom prst="roundRect">
            <a:avLst/>
          </a:prstGeom>
          <a:solidFill>
            <a:srgbClr val="AB51D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Source code</a:t>
            </a:r>
          </a:p>
        </p:txBody>
      </p:sp>
      <p:sp>
        <p:nvSpPr>
          <p:cNvPr id="14" name="Rectangle: Rounded Corners 13">
            <a:extLst>
              <a:ext uri="{FF2B5EF4-FFF2-40B4-BE49-F238E27FC236}">
                <a16:creationId xmlns:a16="http://schemas.microsoft.com/office/drawing/2014/main" id="{52117774-F6FD-49B0-8E0A-3204BC1AC29F}"/>
              </a:ext>
            </a:extLst>
          </p:cNvPr>
          <p:cNvSpPr/>
          <p:nvPr/>
        </p:nvSpPr>
        <p:spPr>
          <a:xfrm>
            <a:off x="8944634" y="529188"/>
            <a:ext cx="1030514" cy="389325"/>
          </a:xfrm>
          <a:prstGeom prst="roundRect">
            <a:avLst/>
          </a:prstGeom>
          <a:solidFill>
            <a:srgbClr val="AEAEA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DEX</a:t>
            </a:r>
          </a:p>
        </p:txBody>
      </p:sp>
      <p:cxnSp>
        <p:nvCxnSpPr>
          <p:cNvPr id="15" name="Straight Arrow Connector 14">
            <a:extLst>
              <a:ext uri="{FF2B5EF4-FFF2-40B4-BE49-F238E27FC236}">
                <a16:creationId xmlns:a16="http://schemas.microsoft.com/office/drawing/2014/main" id="{589B4EB8-EE9C-4601-96B8-D64CA8F82870}"/>
              </a:ext>
            </a:extLst>
          </p:cNvPr>
          <p:cNvCxnSpPr>
            <a:stCxn id="13" idx="3"/>
            <a:endCxn id="14" idx="1"/>
          </p:cNvCxnSpPr>
          <p:nvPr/>
        </p:nvCxnSpPr>
        <p:spPr>
          <a:xfrm>
            <a:off x="8592460" y="717176"/>
            <a:ext cx="352174" cy="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A14F4EA9-E13C-43CB-A3C7-A60B57C4FD01}"/>
              </a:ext>
            </a:extLst>
          </p:cNvPr>
          <p:cNvSpPr/>
          <p:nvPr/>
        </p:nvSpPr>
        <p:spPr>
          <a:xfrm>
            <a:off x="10811332" y="475471"/>
            <a:ext cx="994228" cy="511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Resource and Native code</a:t>
            </a:r>
          </a:p>
        </p:txBody>
      </p:sp>
      <p:cxnSp>
        <p:nvCxnSpPr>
          <p:cNvPr id="18" name="Straight Arrow Connector 17">
            <a:extLst>
              <a:ext uri="{FF2B5EF4-FFF2-40B4-BE49-F238E27FC236}">
                <a16:creationId xmlns:a16="http://schemas.microsoft.com/office/drawing/2014/main" id="{CBC36275-E60F-447E-8CED-1BA7A9BD5156}"/>
              </a:ext>
            </a:extLst>
          </p:cNvPr>
          <p:cNvCxnSpPr>
            <a:cxnSpLocks/>
            <a:stCxn id="17" idx="1"/>
            <a:endCxn id="14" idx="3"/>
          </p:cNvCxnSpPr>
          <p:nvPr/>
        </p:nvCxnSpPr>
        <p:spPr>
          <a:xfrm flipH="1" flipV="1">
            <a:off x="9975148" y="723851"/>
            <a:ext cx="836184" cy="7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3A3C6BD-C034-4E07-8C7F-F5C8C968CFA3}"/>
              </a:ext>
            </a:extLst>
          </p:cNvPr>
          <p:cNvCxnSpPr>
            <a:endCxn id="4" idx="0"/>
          </p:cNvCxnSpPr>
          <p:nvPr/>
        </p:nvCxnSpPr>
        <p:spPr>
          <a:xfrm>
            <a:off x="9459891" y="877888"/>
            <a:ext cx="7052" cy="524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6881352-8445-4ED8-A0B1-6BA8C2162127}"/>
              </a:ext>
            </a:extLst>
          </p:cNvPr>
          <p:cNvSpPr txBox="1"/>
          <p:nvPr/>
        </p:nvSpPr>
        <p:spPr>
          <a:xfrm>
            <a:off x="9463489" y="1044550"/>
            <a:ext cx="450764" cy="369332"/>
          </a:xfrm>
          <a:prstGeom prst="rect">
            <a:avLst/>
          </a:prstGeom>
          <a:noFill/>
        </p:spPr>
        <p:txBody>
          <a:bodyPr wrap="none" rtlCol="0">
            <a:spAutoFit/>
          </a:bodyPr>
          <a:lstStyle/>
          <a:p>
            <a:r>
              <a:rPr lang="en-US">
                <a:solidFill>
                  <a:srgbClr val="002060"/>
                </a:solidFill>
              </a:rPr>
              <a:t>zip</a:t>
            </a:r>
          </a:p>
        </p:txBody>
      </p:sp>
      <p:sp>
        <p:nvSpPr>
          <p:cNvPr id="25" name="TextBox 24">
            <a:extLst>
              <a:ext uri="{FF2B5EF4-FFF2-40B4-BE49-F238E27FC236}">
                <a16:creationId xmlns:a16="http://schemas.microsoft.com/office/drawing/2014/main" id="{150B627A-6784-4127-8206-2747DAA82FFD}"/>
              </a:ext>
            </a:extLst>
          </p:cNvPr>
          <p:cNvSpPr txBox="1"/>
          <p:nvPr/>
        </p:nvSpPr>
        <p:spPr>
          <a:xfrm>
            <a:off x="8481709" y="1607814"/>
            <a:ext cx="618118" cy="307777"/>
          </a:xfrm>
          <a:prstGeom prst="rect">
            <a:avLst/>
          </a:prstGeom>
          <a:noFill/>
        </p:spPr>
        <p:txBody>
          <a:bodyPr wrap="none" rtlCol="0">
            <a:spAutoFit/>
          </a:bodyPr>
          <a:lstStyle/>
          <a:p>
            <a:r>
              <a:rPr lang="en-US" sz="1400">
                <a:solidFill>
                  <a:srgbClr val="002060"/>
                </a:solidFill>
              </a:rPr>
              <a:t>install</a:t>
            </a:r>
          </a:p>
        </p:txBody>
      </p:sp>
      <p:sp>
        <p:nvSpPr>
          <p:cNvPr id="27" name="TextBox 26">
            <a:extLst>
              <a:ext uri="{FF2B5EF4-FFF2-40B4-BE49-F238E27FC236}">
                <a16:creationId xmlns:a16="http://schemas.microsoft.com/office/drawing/2014/main" id="{F3D8E559-362E-4CB3-A686-D9027D55AEFA}"/>
              </a:ext>
            </a:extLst>
          </p:cNvPr>
          <p:cNvSpPr txBox="1"/>
          <p:nvPr/>
        </p:nvSpPr>
        <p:spPr>
          <a:xfrm>
            <a:off x="9654998" y="1614489"/>
            <a:ext cx="618118" cy="307777"/>
          </a:xfrm>
          <a:prstGeom prst="rect">
            <a:avLst/>
          </a:prstGeom>
          <a:noFill/>
        </p:spPr>
        <p:txBody>
          <a:bodyPr wrap="none" rtlCol="0">
            <a:spAutoFit/>
          </a:bodyPr>
          <a:lstStyle/>
          <a:p>
            <a:r>
              <a:rPr lang="en-US" sz="1400">
                <a:solidFill>
                  <a:srgbClr val="002060"/>
                </a:solidFill>
              </a:rPr>
              <a:t>install</a:t>
            </a:r>
          </a:p>
        </p:txBody>
      </p:sp>
      <p:sp>
        <p:nvSpPr>
          <p:cNvPr id="26" name="TextBox 25">
            <a:extLst>
              <a:ext uri="{FF2B5EF4-FFF2-40B4-BE49-F238E27FC236}">
                <a16:creationId xmlns:a16="http://schemas.microsoft.com/office/drawing/2014/main" id="{29702971-FBAE-4976-8484-7E32DB8B9C1F}"/>
              </a:ext>
            </a:extLst>
          </p:cNvPr>
          <p:cNvSpPr txBox="1"/>
          <p:nvPr/>
        </p:nvSpPr>
        <p:spPr>
          <a:xfrm>
            <a:off x="9067661" y="142564"/>
            <a:ext cx="531043" cy="338554"/>
          </a:xfrm>
          <a:prstGeom prst="rect">
            <a:avLst/>
          </a:prstGeom>
          <a:noFill/>
        </p:spPr>
        <p:txBody>
          <a:bodyPr wrap="none" rtlCol="0">
            <a:spAutoFit/>
          </a:bodyPr>
          <a:lstStyle/>
          <a:p>
            <a:r>
              <a:rPr lang="en-US" sz="1600">
                <a:solidFill>
                  <a:srgbClr val="C00000"/>
                </a:solidFill>
              </a:rPr>
              <a:t>.</a:t>
            </a:r>
            <a:r>
              <a:rPr lang="en-US" sz="1600" err="1">
                <a:solidFill>
                  <a:srgbClr val="C00000"/>
                </a:solidFill>
              </a:rPr>
              <a:t>dex</a:t>
            </a:r>
            <a:endParaRPr lang="en-US" sz="1600">
              <a:solidFill>
                <a:srgbClr val="C00000"/>
              </a:solidFill>
            </a:endParaRPr>
          </a:p>
        </p:txBody>
      </p:sp>
      <p:sp>
        <p:nvSpPr>
          <p:cNvPr id="29" name="TextBox 28">
            <a:extLst>
              <a:ext uri="{FF2B5EF4-FFF2-40B4-BE49-F238E27FC236}">
                <a16:creationId xmlns:a16="http://schemas.microsoft.com/office/drawing/2014/main" id="{44D8D561-EA55-4CD3-B43D-544EEF47968C}"/>
              </a:ext>
            </a:extLst>
          </p:cNvPr>
          <p:cNvSpPr txBox="1"/>
          <p:nvPr/>
        </p:nvSpPr>
        <p:spPr>
          <a:xfrm>
            <a:off x="7692704" y="168338"/>
            <a:ext cx="585738" cy="338554"/>
          </a:xfrm>
          <a:prstGeom prst="rect">
            <a:avLst/>
          </a:prstGeom>
          <a:noFill/>
        </p:spPr>
        <p:txBody>
          <a:bodyPr wrap="none" rtlCol="0">
            <a:spAutoFit/>
          </a:bodyPr>
          <a:lstStyle/>
          <a:p>
            <a:r>
              <a:rPr lang="en-US" sz="1600">
                <a:solidFill>
                  <a:srgbClr val="C00000"/>
                </a:solidFill>
              </a:rPr>
              <a:t>.Java</a:t>
            </a:r>
          </a:p>
        </p:txBody>
      </p:sp>
      <p:sp>
        <p:nvSpPr>
          <p:cNvPr id="31" name="TextBox 30">
            <a:extLst>
              <a:ext uri="{FF2B5EF4-FFF2-40B4-BE49-F238E27FC236}">
                <a16:creationId xmlns:a16="http://schemas.microsoft.com/office/drawing/2014/main" id="{F3DF8715-2A39-4FDD-8DF3-9C4E21D51C1D}"/>
              </a:ext>
            </a:extLst>
          </p:cNvPr>
          <p:cNvSpPr txBox="1"/>
          <p:nvPr/>
        </p:nvSpPr>
        <p:spPr>
          <a:xfrm>
            <a:off x="6999520" y="6238567"/>
            <a:ext cx="4795154" cy="261610"/>
          </a:xfrm>
          <a:prstGeom prst="rect">
            <a:avLst/>
          </a:prstGeom>
          <a:noFill/>
        </p:spPr>
        <p:txBody>
          <a:bodyPr wrap="square">
            <a:spAutoFit/>
          </a:bodyPr>
          <a:lstStyle/>
          <a:p>
            <a:r>
              <a:rPr lang="en-GB" sz="1100"/>
              <a:t>Do not trust extensions: .</a:t>
            </a:r>
            <a:r>
              <a:rPr lang="en-GB" sz="1100" err="1"/>
              <a:t>dex</a:t>
            </a:r>
            <a:r>
              <a:rPr lang="en-GB" sz="1100"/>
              <a:t> can be DEX or OAT, .</a:t>
            </a:r>
            <a:r>
              <a:rPr lang="en-GB" sz="1100" err="1"/>
              <a:t>odex</a:t>
            </a:r>
            <a:r>
              <a:rPr lang="en-GB" sz="1100"/>
              <a:t> are OAT, .oat are OAT, …</a:t>
            </a:r>
          </a:p>
        </p:txBody>
      </p:sp>
      <p:sp>
        <p:nvSpPr>
          <p:cNvPr id="33" name="TextBox 32">
            <a:extLst>
              <a:ext uri="{FF2B5EF4-FFF2-40B4-BE49-F238E27FC236}">
                <a16:creationId xmlns:a16="http://schemas.microsoft.com/office/drawing/2014/main" id="{AC70E301-5646-49A1-B169-88D0E406C090}"/>
              </a:ext>
            </a:extLst>
          </p:cNvPr>
          <p:cNvSpPr txBox="1"/>
          <p:nvPr/>
        </p:nvSpPr>
        <p:spPr>
          <a:xfrm>
            <a:off x="6558370" y="4120919"/>
            <a:ext cx="1853917" cy="246221"/>
          </a:xfrm>
          <a:prstGeom prst="rect">
            <a:avLst/>
          </a:prstGeom>
          <a:noFill/>
        </p:spPr>
        <p:txBody>
          <a:bodyPr wrap="square">
            <a:spAutoFit/>
          </a:bodyPr>
          <a:lstStyle/>
          <a:p>
            <a:r>
              <a:rPr lang="en-US" sz="1000" b="0" i="0">
                <a:solidFill>
                  <a:srgbClr val="C00000"/>
                </a:solidFill>
                <a:effectLst/>
                <a:latin typeface="Open Sans"/>
              </a:rPr>
              <a:t>Optimized Dalvik </a:t>
            </a:r>
            <a:r>
              <a:rPr lang="en-US" sz="1000" b="0" i="0" err="1">
                <a:solidFill>
                  <a:srgbClr val="C00000"/>
                </a:solidFill>
                <a:effectLst/>
                <a:latin typeface="Open Sans"/>
              </a:rPr>
              <a:t>EXcutable</a:t>
            </a:r>
            <a:r>
              <a:rPr lang="en-US" sz="1000" b="0" i="0">
                <a:solidFill>
                  <a:srgbClr val="C00000"/>
                </a:solidFill>
                <a:effectLst/>
                <a:latin typeface="Open Sans"/>
              </a:rPr>
              <a:t> </a:t>
            </a:r>
            <a:endParaRPr lang="en-US" sz="1000">
              <a:solidFill>
                <a:srgbClr val="C00000"/>
              </a:solidFill>
            </a:endParaRPr>
          </a:p>
        </p:txBody>
      </p:sp>
      <p:sp>
        <p:nvSpPr>
          <p:cNvPr id="35" name="TextBox 34">
            <a:extLst>
              <a:ext uri="{FF2B5EF4-FFF2-40B4-BE49-F238E27FC236}">
                <a16:creationId xmlns:a16="http://schemas.microsoft.com/office/drawing/2014/main" id="{138C6A3F-F150-4357-80FA-91AA00079150}"/>
              </a:ext>
            </a:extLst>
          </p:cNvPr>
          <p:cNvSpPr txBox="1"/>
          <p:nvPr/>
        </p:nvSpPr>
        <p:spPr>
          <a:xfrm>
            <a:off x="8858539" y="4033290"/>
            <a:ext cx="2829153" cy="415498"/>
          </a:xfrm>
          <a:prstGeom prst="rect">
            <a:avLst/>
          </a:prstGeom>
          <a:noFill/>
        </p:spPr>
        <p:txBody>
          <a:bodyPr wrap="square">
            <a:spAutoFit/>
          </a:bodyPr>
          <a:lstStyle/>
          <a:p>
            <a:r>
              <a:rPr lang="en-US" sz="1050">
                <a:solidFill>
                  <a:srgbClr val="C00000"/>
                </a:solidFill>
              </a:rPr>
              <a:t>.oat: </a:t>
            </a:r>
            <a:r>
              <a:rPr lang="en-GB" sz="1050">
                <a:solidFill>
                  <a:srgbClr val="C00000"/>
                </a:solidFill>
              </a:rPr>
              <a:t>Of Ahead Time, a reordering of Ahead Of Time</a:t>
            </a:r>
            <a:endParaRPr lang="en-US" sz="1050">
              <a:solidFill>
                <a:srgbClr val="C00000"/>
              </a:solidFill>
            </a:endParaRPr>
          </a:p>
        </p:txBody>
      </p:sp>
    </p:spTree>
    <p:extLst>
      <p:ext uri="{BB962C8B-B14F-4D97-AF65-F5344CB8AC3E}">
        <p14:creationId xmlns:p14="http://schemas.microsoft.com/office/powerpoint/2010/main" val="4015681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4AD6-1C8F-42DB-8CBB-FAECB5EC9D08}"/>
              </a:ext>
            </a:extLst>
          </p:cNvPr>
          <p:cNvSpPr>
            <a:spLocks noGrp="1"/>
          </p:cNvSpPr>
          <p:nvPr>
            <p:ph type="title"/>
          </p:nvPr>
        </p:nvSpPr>
        <p:spPr/>
        <p:txBody>
          <a:bodyPr/>
          <a:lstStyle/>
          <a:p>
            <a:r>
              <a:rPr lang="en-GB"/>
              <a:t>The process of converting Java sources into the OAT</a:t>
            </a:r>
            <a:endParaRPr lang="en-US"/>
          </a:p>
        </p:txBody>
      </p:sp>
      <p:pic>
        <p:nvPicPr>
          <p:cNvPr id="2050" name="Picture 2">
            <a:extLst>
              <a:ext uri="{FF2B5EF4-FFF2-40B4-BE49-F238E27FC236}">
                <a16:creationId xmlns:a16="http://schemas.microsoft.com/office/drawing/2014/main" id="{9785B0E6-A1CB-405D-81A4-013028A62F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959549"/>
            <a:ext cx="9972583" cy="41435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7A5DFC-315F-420A-AA28-A53752DBE547}"/>
              </a:ext>
            </a:extLst>
          </p:cNvPr>
          <p:cNvSpPr txBox="1"/>
          <p:nvPr/>
        </p:nvSpPr>
        <p:spPr>
          <a:xfrm>
            <a:off x="838200" y="6168421"/>
            <a:ext cx="4410530" cy="261610"/>
          </a:xfrm>
          <a:prstGeom prst="rect">
            <a:avLst/>
          </a:prstGeom>
          <a:noFill/>
        </p:spPr>
        <p:txBody>
          <a:bodyPr wrap="square">
            <a:spAutoFit/>
          </a:bodyPr>
          <a:lstStyle/>
          <a:p>
            <a:r>
              <a:rPr lang="en-US" sz="1100"/>
              <a:t>https://lief.quarkslab.com/doc/latest/tutorials/10_android_formats.html</a:t>
            </a:r>
          </a:p>
        </p:txBody>
      </p:sp>
    </p:spTree>
    <p:extLst>
      <p:ext uri="{BB962C8B-B14F-4D97-AF65-F5344CB8AC3E}">
        <p14:creationId xmlns:p14="http://schemas.microsoft.com/office/powerpoint/2010/main" val="363230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1" name="Picture 5" descr="3D rendering of a robotic arm with fingers half-curled and the index finger pointing out">
            <a:extLst>
              <a:ext uri="{FF2B5EF4-FFF2-40B4-BE49-F238E27FC236}">
                <a16:creationId xmlns:a16="http://schemas.microsoft.com/office/drawing/2014/main" id="{E54B0B9D-9A09-6645-168F-79D95F3A1771}"/>
              </a:ext>
            </a:extLst>
          </p:cNvPr>
          <p:cNvPicPr>
            <a:picLocks noChangeAspect="1"/>
          </p:cNvPicPr>
          <p:nvPr/>
        </p:nvPicPr>
        <p:blipFill rotWithShape="1">
          <a:blip r:embed="rId2"/>
          <a:srcRect l="2976" r="9230"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Title 2">
            <a:extLst>
              <a:ext uri="{FF2B5EF4-FFF2-40B4-BE49-F238E27FC236}">
                <a16:creationId xmlns:a16="http://schemas.microsoft.com/office/drawing/2014/main" id="{74506E91-B668-4CA6-8751-93E5B28A5A9D}"/>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Android Booting Process </a:t>
            </a:r>
          </a:p>
        </p:txBody>
      </p:sp>
      <p:cxnSp>
        <p:nvCxnSpPr>
          <p:cNvPr id="42" name="Straight Connector 2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23">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73513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715B9B-7239-42B1-8017-A362CB67A0E5}"/>
              </a:ext>
            </a:extLst>
          </p:cNvPr>
          <p:cNvSpPr>
            <a:spLocks noGrp="1"/>
          </p:cNvSpPr>
          <p:nvPr>
            <p:ph type="title"/>
          </p:nvPr>
        </p:nvSpPr>
        <p:spPr>
          <a:xfrm>
            <a:off x="677334" y="609600"/>
            <a:ext cx="8596668" cy="1320800"/>
          </a:xfrm>
        </p:spPr>
        <p:txBody>
          <a:bodyPr anchor="t">
            <a:normAutofit/>
          </a:bodyPr>
          <a:lstStyle/>
          <a:p>
            <a:r>
              <a:rPr lang="en-US"/>
              <a:t>Booting Process </a:t>
            </a:r>
          </a:p>
        </p:txBody>
      </p:sp>
      <p:sp>
        <p:nvSpPr>
          <p:cNvPr id="5" name="Content Placeholder 4">
            <a:extLst>
              <a:ext uri="{FF2B5EF4-FFF2-40B4-BE49-F238E27FC236}">
                <a16:creationId xmlns:a16="http://schemas.microsoft.com/office/drawing/2014/main" id="{4609788C-24F7-4964-86DD-634A2D22FBE5}"/>
              </a:ext>
            </a:extLst>
          </p:cNvPr>
          <p:cNvSpPr>
            <a:spLocks noGrp="1"/>
          </p:cNvSpPr>
          <p:nvPr>
            <p:ph idx="1"/>
          </p:nvPr>
        </p:nvSpPr>
        <p:spPr>
          <a:xfrm>
            <a:off x="677334" y="2160589"/>
            <a:ext cx="3957349" cy="3880773"/>
          </a:xfrm>
        </p:spPr>
        <p:txBody>
          <a:bodyPr>
            <a:normAutofit/>
          </a:bodyPr>
          <a:lstStyle/>
          <a:p>
            <a:r>
              <a:rPr lang="en-US"/>
              <a:t>Boot ROM (Read-only Memory)</a:t>
            </a:r>
          </a:p>
          <a:p>
            <a:r>
              <a:rPr lang="en-US"/>
              <a:t>The bootloader</a:t>
            </a:r>
          </a:p>
          <a:p>
            <a:r>
              <a:rPr lang="en-US"/>
              <a:t>The Linux kernel</a:t>
            </a:r>
          </a:p>
          <a:p>
            <a:r>
              <a:rPr lang="en-US"/>
              <a:t>The </a:t>
            </a:r>
            <a:r>
              <a:rPr lang="en-US" err="1"/>
              <a:t>init</a:t>
            </a:r>
            <a:r>
              <a:rPr lang="en-US"/>
              <a:t> process</a:t>
            </a:r>
          </a:p>
          <a:p>
            <a:r>
              <a:rPr lang="en-GB"/>
              <a:t>Zygote and Dalvik</a:t>
            </a:r>
          </a:p>
          <a:p>
            <a:r>
              <a:rPr lang="en-GB"/>
              <a:t>The </a:t>
            </a:r>
            <a:r>
              <a:rPr lang="en-US"/>
              <a:t>System server</a:t>
            </a:r>
          </a:p>
          <a:p>
            <a:endParaRPr lang="en-US"/>
          </a:p>
        </p:txBody>
      </p:sp>
      <p:pic>
        <p:nvPicPr>
          <p:cNvPr id="6" name="Picture 2">
            <a:extLst>
              <a:ext uri="{FF2B5EF4-FFF2-40B4-BE49-F238E27FC236}">
                <a16:creationId xmlns:a16="http://schemas.microsoft.com/office/drawing/2014/main" id="{988FD205-89C1-4EB1-B374-0619857D2D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 r="1" b="1"/>
          <a:stretch/>
        </p:blipFill>
        <p:spPr bwMode="auto">
          <a:xfrm>
            <a:off x="4857451" y="2159331"/>
            <a:ext cx="4415050"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472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1C5B-C062-438C-A521-260C194F415F}"/>
              </a:ext>
            </a:extLst>
          </p:cNvPr>
          <p:cNvSpPr>
            <a:spLocks noGrp="1"/>
          </p:cNvSpPr>
          <p:nvPr>
            <p:ph type="title"/>
          </p:nvPr>
        </p:nvSpPr>
        <p:spPr/>
        <p:txBody>
          <a:bodyPr/>
          <a:lstStyle/>
          <a:p>
            <a:r>
              <a:rPr lang="en-US"/>
              <a:t>1. Boot ROM </a:t>
            </a:r>
          </a:p>
        </p:txBody>
      </p:sp>
      <p:sp>
        <p:nvSpPr>
          <p:cNvPr id="4" name="Content Placeholder 3">
            <a:extLst>
              <a:ext uri="{FF2B5EF4-FFF2-40B4-BE49-F238E27FC236}">
                <a16:creationId xmlns:a16="http://schemas.microsoft.com/office/drawing/2014/main" id="{801A7380-951B-4617-9F33-2B2F70105770}"/>
              </a:ext>
            </a:extLst>
          </p:cNvPr>
          <p:cNvSpPr>
            <a:spLocks noGrp="1"/>
          </p:cNvSpPr>
          <p:nvPr>
            <p:ph idx="1"/>
          </p:nvPr>
        </p:nvSpPr>
        <p:spPr>
          <a:xfrm>
            <a:off x="838201" y="1825624"/>
            <a:ext cx="5257800" cy="4468495"/>
          </a:xfrm>
        </p:spPr>
        <p:txBody>
          <a:bodyPr>
            <a:normAutofit/>
          </a:bodyPr>
          <a:lstStyle/>
          <a:p>
            <a:r>
              <a:rPr lang="en-GB"/>
              <a:t>Power On and Boot ROM code execution</a:t>
            </a:r>
          </a:p>
          <a:p>
            <a:pPr lvl="1"/>
            <a:r>
              <a:rPr lang="en-US">
                <a:solidFill>
                  <a:srgbClr val="FF0000"/>
                </a:solidFill>
              </a:rPr>
              <a:t>A</a:t>
            </a:r>
            <a:r>
              <a:rPr lang="en-US"/>
              <a:t>: ROM Code </a:t>
            </a:r>
            <a:r>
              <a:rPr lang="en-US">
                <a:solidFill>
                  <a:srgbClr val="C00000"/>
                </a:solidFill>
              </a:rPr>
              <a:t>detects</a:t>
            </a:r>
            <a:r>
              <a:rPr lang="en-US"/>
              <a:t> the boot media </a:t>
            </a:r>
            <a:r>
              <a:rPr lang="en-GB"/>
              <a:t>to determine where to find the boot loader.</a:t>
            </a:r>
          </a:p>
          <a:p>
            <a:pPr lvl="1"/>
            <a:r>
              <a:rPr lang="en-US">
                <a:solidFill>
                  <a:srgbClr val="FF0000"/>
                </a:solidFill>
              </a:rPr>
              <a:t>B</a:t>
            </a:r>
            <a:r>
              <a:rPr lang="en-US"/>
              <a:t>: ROM Code </a:t>
            </a:r>
            <a:r>
              <a:rPr lang="en-GB">
                <a:solidFill>
                  <a:srgbClr val="C00000"/>
                </a:solidFill>
              </a:rPr>
              <a:t>loads</a:t>
            </a:r>
            <a:r>
              <a:rPr lang="en-GB" sz="2500"/>
              <a:t> the </a:t>
            </a:r>
            <a:r>
              <a:rPr lang="en-US" sz="2500"/>
              <a:t>first stage </a:t>
            </a:r>
            <a:r>
              <a:rPr lang="en-GB" sz="2500"/>
              <a:t>Bootloader into RAM,  and the Bootloader starts executing in RAM.</a:t>
            </a:r>
          </a:p>
        </p:txBody>
      </p:sp>
      <p:pic>
        <p:nvPicPr>
          <p:cNvPr id="3" name="Picture 2">
            <a:extLst>
              <a:ext uri="{FF2B5EF4-FFF2-40B4-BE49-F238E27FC236}">
                <a16:creationId xmlns:a16="http://schemas.microsoft.com/office/drawing/2014/main" id="{1E22D123-496D-42EB-9A6B-91D499E601E7}"/>
              </a:ext>
            </a:extLst>
          </p:cNvPr>
          <p:cNvPicPr>
            <a:picLocks noChangeAspect="1"/>
          </p:cNvPicPr>
          <p:nvPr/>
        </p:nvPicPr>
        <p:blipFill rotWithShape="1">
          <a:blip r:embed="rId3"/>
          <a:srcRect l="12068"/>
          <a:stretch/>
        </p:blipFill>
        <p:spPr>
          <a:xfrm>
            <a:off x="6311745" y="1690688"/>
            <a:ext cx="5042054" cy="4038600"/>
          </a:xfrm>
          <a:prstGeom prst="rect">
            <a:avLst/>
          </a:prstGeom>
        </p:spPr>
      </p:pic>
      <p:cxnSp>
        <p:nvCxnSpPr>
          <p:cNvPr id="6" name="Straight Arrow Connector 5">
            <a:extLst>
              <a:ext uri="{FF2B5EF4-FFF2-40B4-BE49-F238E27FC236}">
                <a16:creationId xmlns:a16="http://schemas.microsoft.com/office/drawing/2014/main" id="{769F73A2-93C3-403C-8E8C-CEF211EFF63B}"/>
              </a:ext>
            </a:extLst>
          </p:cNvPr>
          <p:cNvCxnSpPr/>
          <p:nvPr/>
        </p:nvCxnSpPr>
        <p:spPr>
          <a:xfrm>
            <a:off x="5500914" y="2873829"/>
            <a:ext cx="907143" cy="2830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0571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1C5B-C062-438C-A521-260C194F415F}"/>
              </a:ext>
            </a:extLst>
          </p:cNvPr>
          <p:cNvSpPr>
            <a:spLocks noGrp="1"/>
          </p:cNvSpPr>
          <p:nvPr>
            <p:ph type="title"/>
          </p:nvPr>
        </p:nvSpPr>
        <p:spPr>
          <a:xfrm>
            <a:off x="677334" y="609600"/>
            <a:ext cx="8596668" cy="1320800"/>
          </a:xfrm>
        </p:spPr>
        <p:txBody>
          <a:bodyPr anchor="t">
            <a:normAutofit/>
          </a:bodyPr>
          <a:lstStyle/>
          <a:p>
            <a:r>
              <a:rPr lang="en-US"/>
              <a:t>2. Bootloader</a:t>
            </a:r>
          </a:p>
        </p:txBody>
      </p:sp>
      <p:sp>
        <p:nvSpPr>
          <p:cNvPr id="4" name="Content Placeholder 3">
            <a:extLst>
              <a:ext uri="{FF2B5EF4-FFF2-40B4-BE49-F238E27FC236}">
                <a16:creationId xmlns:a16="http://schemas.microsoft.com/office/drawing/2014/main" id="{801A7380-951B-4617-9F33-2B2F70105770}"/>
              </a:ext>
            </a:extLst>
          </p:cNvPr>
          <p:cNvSpPr>
            <a:spLocks noGrp="1"/>
          </p:cNvSpPr>
          <p:nvPr>
            <p:ph idx="1"/>
          </p:nvPr>
        </p:nvSpPr>
        <p:spPr>
          <a:xfrm>
            <a:off x="677334" y="2160589"/>
            <a:ext cx="3957349" cy="3880773"/>
          </a:xfrm>
        </p:spPr>
        <p:txBody>
          <a:bodyPr>
            <a:normAutofit/>
          </a:bodyPr>
          <a:lstStyle/>
          <a:p>
            <a:r>
              <a:rPr lang="en-GB"/>
              <a:t>A special program to set up initial memories and load the kernel to RAM. </a:t>
            </a:r>
            <a:endParaRPr lang="en-US"/>
          </a:p>
          <a:p>
            <a:r>
              <a:rPr lang="en-GB"/>
              <a:t>The place where manufacturer puts their locks and restrictions.</a:t>
            </a:r>
          </a:p>
          <a:p>
            <a:r>
              <a:rPr lang="en-GB"/>
              <a:t>Like GRUB Windows and in embedded Linux </a:t>
            </a:r>
            <a:r>
              <a:rPr lang="en-GB" err="1"/>
              <a:t>uBoot</a:t>
            </a:r>
            <a:endParaRPr lang="en-GB"/>
          </a:p>
          <a:p>
            <a:r>
              <a:rPr lang="en-GB"/>
              <a:t>Flash Kernel and </a:t>
            </a:r>
            <a:r>
              <a:rPr lang="en-GB" err="1"/>
              <a:t>Ramdisk</a:t>
            </a:r>
            <a:r>
              <a:rPr lang="en-GB"/>
              <a:t> (</a:t>
            </a:r>
            <a:r>
              <a:rPr lang="en-GB" i="1"/>
              <a:t>/</a:t>
            </a:r>
            <a:r>
              <a:rPr lang="en-GB" i="1" err="1"/>
              <a:t>init</a:t>
            </a:r>
            <a:r>
              <a:rPr lang="en-GB" i="1"/>
              <a:t> </a:t>
            </a:r>
            <a:r>
              <a:rPr lang="en-GB"/>
              <a:t>and a few config files) are flashed to </a:t>
            </a:r>
            <a:r>
              <a:rPr lang="en-GB" i="1"/>
              <a:t>/root </a:t>
            </a:r>
            <a:r>
              <a:rPr lang="en-GB"/>
              <a:t>partition</a:t>
            </a:r>
            <a:endParaRPr lang="en-US"/>
          </a:p>
        </p:txBody>
      </p:sp>
      <p:pic>
        <p:nvPicPr>
          <p:cNvPr id="6" name="Picture 5">
            <a:extLst>
              <a:ext uri="{FF2B5EF4-FFF2-40B4-BE49-F238E27FC236}">
                <a16:creationId xmlns:a16="http://schemas.microsoft.com/office/drawing/2014/main" id="{A5C05038-CDE9-469E-A558-0F12E19A9A54}"/>
              </a:ext>
            </a:extLst>
          </p:cNvPr>
          <p:cNvPicPr>
            <a:picLocks noChangeAspect="1"/>
          </p:cNvPicPr>
          <p:nvPr/>
        </p:nvPicPr>
        <p:blipFill rotWithShape="1">
          <a:blip r:embed="rId3"/>
          <a:srcRect l="12663" r="7162" b="-2"/>
          <a:stretch/>
        </p:blipFill>
        <p:spPr>
          <a:xfrm>
            <a:off x="4857451" y="2159331"/>
            <a:ext cx="4415050" cy="3882362"/>
          </a:xfrm>
          <a:prstGeom prst="rect">
            <a:avLst/>
          </a:prstGeom>
        </p:spPr>
      </p:pic>
      <p:sp>
        <p:nvSpPr>
          <p:cNvPr id="5" name="AutoShape 2">
            <a:extLst>
              <a:ext uri="{FF2B5EF4-FFF2-40B4-BE49-F238E27FC236}">
                <a16:creationId xmlns:a16="http://schemas.microsoft.com/office/drawing/2014/main" id="{D38FFF3B-9F32-4459-BBBB-016ACA3C1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4958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23BA6565-A1B4-49B3-BE2B-068F91720F96}"/>
              </a:ext>
            </a:extLst>
          </p:cNvPr>
          <p:cNvSpPr txBox="1"/>
          <p:nvPr/>
        </p:nvSpPr>
        <p:spPr>
          <a:xfrm>
            <a:off x="677334" y="2160589"/>
            <a:ext cx="3957349"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A. The first boot loader stage will detect and set up external RAM.</a:t>
            </a:r>
          </a:p>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B. Once external RAM is available and the system is ready the to run something more significant, the first stage will load the main boot loader and place it in external RAM.</a:t>
            </a:r>
          </a:p>
          <a:p>
            <a:pPr>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C. The second stage of the boot loader is the first major program that will run. </a:t>
            </a:r>
          </a:p>
          <a:p>
            <a:pPr marL="342900" indent="-34290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This may contain code to set up file systems, additional memory, network support and other things. </a:t>
            </a:r>
          </a:p>
          <a:p>
            <a:pPr marL="342900" indent="-34290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On a mobile phone it may also be responsible for loading code for the modem CPU and setting up low level memory protections and security options.</a:t>
            </a:r>
          </a:p>
        </p:txBody>
      </p:sp>
      <p:pic>
        <p:nvPicPr>
          <p:cNvPr id="6" name="Picture 5">
            <a:extLst>
              <a:ext uri="{FF2B5EF4-FFF2-40B4-BE49-F238E27FC236}">
                <a16:creationId xmlns:a16="http://schemas.microsoft.com/office/drawing/2014/main" id="{8934BDF7-B0FB-4D70-93B4-F0035CD58B17}"/>
              </a:ext>
            </a:extLst>
          </p:cNvPr>
          <p:cNvPicPr>
            <a:picLocks noChangeAspect="1"/>
          </p:cNvPicPr>
          <p:nvPr/>
        </p:nvPicPr>
        <p:blipFill rotWithShape="1">
          <a:blip r:embed="rId2"/>
          <a:srcRect l="12663" r="7162" b="-2"/>
          <a:stretch/>
        </p:blipFill>
        <p:spPr>
          <a:xfrm>
            <a:off x="4857451" y="2159331"/>
            <a:ext cx="4415050" cy="3882362"/>
          </a:xfrm>
          <a:prstGeom prst="rect">
            <a:avLst/>
          </a:prstGeom>
        </p:spPr>
      </p:pic>
    </p:spTree>
    <p:extLst>
      <p:ext uri="{BB962C8B-B14F-4D97-AF65-F5344CB8AC3E}">
        <p14:creationId xmlns:p14="http://schemas.microsoft.com/office/powerpoint/2010/main" val="95370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descr="Robot operating a machine">
            <a:extLst>
              <a:ext uri="{FF2B5EF4-FFF2-40B4-BE49-F238E27FC236}">
                <a16:creationId xmlns:a16="http://schemas.microsoft.com/office/drawing/2014/main" id="{334BC1D9-2DC5-B1A0-C5E1-C41806F8179A}"/>
              </a:ext>
            </a:extLst>
          </p:cNvPr>
          <p:cNvPicPr>
            <a:picLocks noChangeAspect="1"/>
          </p:cNvPicPr>
          <p:nvPr/>
        </p:nvPicPr>
        <p:blipFill rotWithShape="1">
          <a:blip r:embed="rId2">
            <a:duotone>
              <a:prstClr val="black"/>
              <a:prstClr val="white"/>
            </a:duotone>
          </a:blip>
          <a:srcRect l="15553" r="5378" b="1"/>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4" name="Title 3">
            <a:extLst>
              <a:ext uri="{FF2B5EF4-FFF2-40B4-BE49-F238E27FC236}">
                <a16:creationId xmlns:a16="http://schemas.microsoft.com/office/drawing/2014/main" id="{AB666079-4CF5-44A6-8E9C-22AE6B0DB8BE}"/>
              </a:ext>
            </a:extLst>
          </p:cNvPr>
          <p:cNvSpPr>
            <a:spLocks noGrp="1"/>
          </p:cNvSpPr>
          <p:nvPr>
            <p:ph type="title"/>
          </p:nvPr>
        </p:nvSpPr>
        <p:spPr>
          <a:xfrm>
            <a:off x="1038096" y="2712808"/>
            <a:ext cx="5123515" cy="2369093"/>
          </a:xfrm>
        </p:spPr>
        <p:txBody>
          <a:bodyPr vert="horz" lIns="91440" tIns="45720" rIns="91440" bIns="45720" rtlCol="0" anchor="b">
            <a:normAutofit/>
          </a:bodyPr>
          <a:lstStyle/>
          <a:p>
            <a:pPr algn="r"/>
            <a:r>
              <a:rPr lang="en-US" sz="4800" dirty="0"/>
              <a:t>Introduction to Android</a:t>
            </a:r>
          </a:p>
        </p:txBody>
      </p:sp>
      <p:cxnSp>
        <p:nvCxnSpPr>
          <p:cNvPr id="23" name="Straight Connector 2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2700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23BA6565-A1B4-49B3-BE2B-068F91720F96}"/>
              </a:ext>
            </a:extLst>
          </p:cNvPr>
          <p:cNvSpPr txBox="1"/>
          <p:nvPr/>
        </p:nvSpPr>
        <p:spPr>
          <a:xfrm>
            <a:off x="677334" y="2160589"/>
            <a:ext cx="3957349"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D. Once the boot loader is done with any special tasks it will look for a Linux kernel to boot. </a:t>
            </a:r>
          </a:p>
          <a:p>
            <a:pPr marL="342900" indent="-342900">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It will load this from the boot media (or some other source depending on system configuration) and place it in the RAM. </a:t>
            </a:r>
          </a:p>
          <a:p>
            <a:pPr marL="342900" indent="-342900">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It will also place some boot parameters in memory for the kernel to read when it starts up.</a:t>
            </a:r>
          </a:p>
          <a:p>
            <a:pPr>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E. Once the boot loader is done it will perform a jump to the Linux kernel</a:t>
            </a:r>
          </a:p>
          <a:p>
            <a:pPr marL="342900" indent="-342900">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usually some decompression routine, and the kernel assumes system responsibility.</a:t>
            </a:r>
          </a:p>
        </p:txBody>
      </p:sp>
      <p:pic>
        <p:nvPicPr>
          <p:cNvPr id="3" name="Picture 2">
            <a:extLst>
              <a:ext uri="{FF2B5EF4-FFF2-40B4-BE49-F238E27FC236}">
                <a16:creationId xmlns:a16="http://schemas.microsoft.com/office/drawing/2014/main" id="{C1DB87E2-0501-4C57-A1C7-366AF9D85153}"/>
              </a:ext>
            </a:extLst>
          </p:cNvPr>
          <p:cNvPicPr>
            <a:picLocks noChangeAspect="1"/>
          </p:cNvPicPr>
          <p:nvPr/>
        </p:nvPicPr>
        <p:blipFill rotWithShape="1">
          <a:blip r:embed="rId2"/>
          <a:srcRect l="12663" r="7162" b="-2"/>
          <a:stretch/>
        </p:blipFill>
        <p:spPr>
          <a:xfrm>
            <a:off x="4857451" y="2159331"/>
            <a:ext cx="4415050" cy="3882362"/>
          </a:xfrm>
          <a:prstGeom prst="rect">
            <a:avLst/>
          </a:prstGeom>
        </p:spPr>
      </p:pic>
    </p:spTree>
    <p:extLst>
      <p:ext uri="{BB962C8B-B14F-4D97-AF65-F5344CB8AC3E}">
        <p14:creationId xmlns:p14="http://schemas.microsoft.com/office/powerpoint/2010/main" val="4066713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950-2F37-4EAE-849B-34486101B6CD}"/>
              </a:ext>
            </a:extLst>
          </p:cNvPr>
          <p:cNvSpPr>
            <a:spLocks noGrp="1"/>
          </p:cNvSpPr>
          <p:nvPr>
            <p:ph type="title"/>
          </p:nvPr>
        </p:nvSpPr>
        <p:spPr>
          <a:xfrm>
            <a:off x="677334" y="609600"/>
            <a:ext cx="8596668" cy="1320800"/>
          </a:xfrm>
        </p:spPr>
        <p:txBody>
          <a:bodyPr anchor="t">
            <a:normAutofit/>
          </a:bodyPr>
          <a:lstStyle/>
          <a:p>
            <a:r>
              <a:rPr lang="en-US"/>
              <a:t>3. The Linux kernel</a:t>
            </a:r>
          </a:p>
        </p:txBody>
      </p:sp>
      <p:sp>
        <p:nvSpPr>
          <p:cNvPr id="3" name="Content Placeholder 2">
            <a:extLst>
              <a:ext uri="{FF2B5EF4-FFF2-40B4-BE49-F238E27FC236}">
                <a16:creationId xmlns:a16="http://schemas.microsoft.com/office/drawing/2014/main" id="{B135DCB7-DD4E-4793-B040-EBB15CD7ED85}"/>
              </a:ext>
            </a:extLst>
          </p:cNvPr>
          <p:cNvSpPr>
            <a:spLocks noGrp="1"/>
          </p:cNvSpPr>
          <p:nvPr>
            <p:ph idx="1"/>
          </p:nvPr>
        </p:nvSpPr>
        <p:spPr>
          <a:xfrm>
            <a:off x="677334" y="2160589"/>
            <a:ext cx="3957349" cy="3880773"/>
          </a:xfrm>
        </p:spPr>
        <p:txBody>
          <a:bodyPr>
            <a:normAutofit/>
          </a:bodyPr>
          <a:lstStyle/>
          <a:p>
            <a:pPr>
              <a:lnSpc>
                <a:spcPct val="90000"/>
              </a:lnSpc>
            </a:pPr>
            <a:r>
              <a:rPr lang="en-GB" sz="1500"/>
              <a:t>Set up everything that is needed for the system to run. </a:t>
            </a:r>
          </a:p>
          <a:p>
            <a:pPr lvl="1">
              <a:lnSpc>
                <a:spcPct val="90000"/>
              </a:lnSpc>
            </a:pPr>
            <a:r>
              <a:rPr lang="en-GB" sz="1500"/>
              <a:t>Initialize interrupt controllers</a:t>
            </a:r>
          </a:p>
          <a:p>
            <a:pPr lvl="1">
              <a:lnSpc>
                <a:spcPct val="90000"/>
              </a:lnSpc>
            </a:pPr>
            <a:r>
              <a:rPr lang="en-GB" sz="1500"/>
              <a:t>Set up memory protections, caches and scheduling.</a:t>
            </a:r>
          </a:p>
          <a:p>
            <a:pPr rtl="0">
              <a:lnSpc>
                <a:spcPct val="90000"/>
              </a:lnSpc>
              <a:buFont typeface="Arial" panose="020B0604020202020204" pitchFamily="34" charset="0"/>
              <a:buChar char="•"/>
            </a:pPr>
            <a:r>
              <a:rPr lang="en-GB" sz="1500"/>
              <a:t>A. Once the memory management units and caches have been initialized, the system will be able to use virtual memory and launch user space processes.</a:t>
            </a:r>
          </a:p>
          <a:p>
            <a:pPr>
              <a:lnSpc>
                <a:spcPct val="90000"/>
              </a:lnSpc>
            </a:pPr>
            <a:r>
              <a:rPr lang="en-GB" sz="1500"/>
              <a:t>B. The kernel will look in the root file system for the </a:t>
            </a:r>
            <a:r>
              <a:rPr lang="en-GB" sz="1500" i="1" err="1"/>
              <a:t>init</a:t>
            </a:r>
            <a:r>
              <a:rPr lang="en-GB" sz="1500"/>
              <a:t> process (found under </a:t>
            </a:r>
            <a:r>
              <a:rPr lang="en-GB" sz="1500" i="1"/>
              <a:t>system/core/initial</a:t>
            </a:r>
            <a:r>
              <a:rPr lang="en-GB" sz="1500"/>
              <a:t> the Android open source tree) and launch it as the initial user space process.</a:t>
            </a:r>
          </a:p>
          <a:p>
            <a:pPr lvl="1">
              <a:lnSpc>
                <a:spcPct val="90000"/>
              </a:lnSpc>
            </a:pPr>
            <a:endParaRPr lang="en-GB" sz="1500"/>
          </a:p>
          <a:p>
            <a:pPr lvl="2">
              <a:lnSpc>
                <a:spcPct val="90000"/>
              </a:lnSpc>
            </a:pPr>
            <a:endParaRPr lang="en-GB" sz="1500"/>
          </a:p>
        </p:txBody>
      </p:sp>
      <p:pic>
        <p:nvPicPr>
          <p:cNvPr id="5" name="Picture 4">
            <a:extLst>
              <a:ext uri="{FF2B5EF4-FFF2-40B4-BE49-F238E27FC236}">
                <a16:creationId xmlns:a16="http://schemas.microsoft.com/office/drawing/2014/main" id="{BE168BCC-53BF-4F4F-8887-85C9D55AAA50}"/>
              </a:ext>
            </a:extLst>
          </p:cNvPr>
          <p:cNvPicPr>
            <a:picLocks noChangeAspect="1"/>
          </p:cNvPicPr>
          <p:nvPr/>
        </p:nvPicPr>
        <p:blipFill rotWithShape="1">
          <a:blip r:embed="rId3"/>
          <a:srcRect l="13346" r="6480" b="-2"/>
          <a:stretch/>
        </p:blipFill>
        <p:spPr>
          <a:xfrm>
            <a:off x="4857451" y="2159331"/>
            <a:ext cx="4415050" cy="3882362"/>
          </a:xfrm>
          <a:prstGeom prst="rect">
            <a:avLst/>
          </a:prstGeom>
        </p:spPr>
      </p:pic>
    </p:spTree>
    <p:extLst>
      <p:ext uri="{BB962C8B-B14F-4D97-AF65-F5344CB8AC3E}">
        <p14:creationId xmlns:p14="http://schemas.microsoft.com/office/powerpoint/2010/main" val="210312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950-2F37-4EAE-849B-34486101B6CD}"/>
              </a:ext>
            </a:extLst>
          </p:cNvPr>
          <p:cNvSpPr>
            <a:spLocks noGrp="1"/>
          </p:cNvSpPr>
          <p:nvPr>
            <p:ph type="title"/>
          </p:nvPr>
        </p:nvSpPr>
        <p:spPr/>
        <p:txBody>
          <a:bodyPr/>
          <a:lstStyle/>
          <a:p>
            <a:r>
              <a:rPr lang="en-US"/>
              <a:t>4. The </a:t>
            </a:r>
            <a:r>
              <a:rPr lang="en-US" err="1"/>
              <a:t>init</a:t>
            </a:r>
            <a:r>
              <a:rPr lang="en-US"/>
              <a:t> process</a:t>
            </a:r>
          </a:p>
        </p:txBody>
      </p:sp>
      <p:graphicFrame>
        <p:nvGraphicFramePr>
          <p:cNvPr id="10" name="Content Placeholder 2">
            <a:extLst>
              <a:ext uri="{FF2B5EF4-FFF2-40B4-BE49-F238E27FC236}">
                <a16:creationId xmlns:a16="http://schemas.microsoft.com/office/drawing/2014/main" id="{7B7380DB-5FD7-86B2-0E90-2DBC2FB708EC}"/>
              </a:ext>
            </a:extLst>
          </p:cNvPr>
          <p:cNvGraphicFramePr>
            <a:graphicFrameLocks noGrp="1"/>
          </p:cNvGraphicFramePr>
          <p:nvPr>
            <p:ph idx="1"/>
          </p:nvPr>
        </p:nvGraphicFramePr>
        <p:xfrm>
          <a:off x="838200" y="1825625"/>
          <a:ext cx="5831114" cy="4444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A7022F6-8235-429C-BEB9-6A6775AD4ACF}"/>
              </a:ext>
            </a:extLst>
          </p:cNvPr>
          <p:cNvSpPr txBox="1"/>
          <p:nvPr/>
        </p:nvSpPr>
        <p:spPr>
          <a:xfrm>
            <a:off x="5634446" y="118608"/>
            <a:ext cx="6172200" cy="646331"/>
          </a:xfrm>
          <a:prstGeom prst="rect">
            <a:avLst/>
          </a:prstGeom>
          <a:solidFill>
            <a:schemeClr val="accent4">
              <a:lumMod val="20000"/>
              <a:lumOff val="80000"/>
            </a:schemeClr>
          </a:solidFill>
        </p:spPr>
        <p:txBody>
          <a:bodyPr wrap="square">
            <a:spAutoFit/>
          </a:bodyPr>
          <a:lstStyle/>
          <a:p>
            <a:r>
              <a:rPr lang="en-US">
                <a:solidFill>
                  <a:srgbClr val="FF0000"/>
                </a:solidFill>
              </a:rPr>
              <a:t>.</a:t>
            </a:r>
            <a:r>
              <a:rPr lang="en-US" err="1">
                <a:solidFill>
                  <a:srgbClr val="FF0000"/>
                </a:solidFill>
              </a:rPr>
              <a:t>rc</a:t>
            </a:r>
            <a:r>
              <a:rPr lang="en-US"/>
              <a:t>. </a:t>
            </a:r>
            <a:r>
              <a:rPr lang="en-GB" b="0" i="0">
                <a:solidFill>
                  <a:srgbClr val="535A60"/>
                </a:solidFill>
                <a:effectLst/>
                <a:latin typeface="Arial" panose="020B0604020202020204" pitchFamily="34" charset="0"/>
              </a:rPr>
              <a:t>Early </a:t>
            </a:r>
            <a:r>
              <a:rPr lang="en-GB"/>
              <a:t>Unix used </a:t>
            </a:r>
            <a:r>
              <a:rPr lang="en-US"/>
              <a:t>run commands(</a:t>
            </a:r>
            <a:r>
              <a:rPr lang="en-GB" err="1"/>
              <a:t>rc</a:t>
            </a:r>
            <a:r>
              <a:rPr lang="en-GB"/>
              <a:t>) for the name of the operating system's boot script</a:t>
            </a:r>
            <a:endParaRPr lang="en-US"/>
          </a:p>
        </p:txBody>
      </p:sp>
      <p:pic>
        <p:nvPicPr>
          <p:cNvPr id="4" name="Picture 3">
            <a:extLst>
              <a:ext uri="{FF2B5EF4-FFF2-40B4-BE49-F238E27FC236}">
                <a16:creationId xmlns:a16="http://schemas.microsoft.com/office/drawing/2014/main" id="{7E748CF1-54B4-49BD-B42A-6CED055FE337}"/>
              </a:ext>
            </a:extLst>
          </p:cNvPr>
          <p:cNvPicPr>
            <a:picLocks noChangeAspect="1"/>
          </p:cNvPicPr>
          <p:nvPr/>
        </p:nvPicPr>
        <p:blipFill rotWithShape="1">
          <a:blip r:embed="rId7"/>
          <a:srcRect l="12411" r="7222"/>
          <a:stretch/>
        </p:blipFill>
        <p:spPr>
          <a:xfrm>
            <a:off x="6244772" y="1825625"/>
            <a:ext cx="4608285" cy="4038600"/>
          </a:xfrm>
          <a:prstGeom prst="rect">
            <a:avLst/>
          </a:prstGeom>
        </p:spPr>
      </p:pic>
    </p:spTree>
    <p:extLst>
      <p:ext uri="{BB962C8B-B14F-4D97-AF65-F5344CB8AC3E}">
        <p14:creationId xmlns:p14="http://schemas.microsoft.com/office/powerpoint/2010/main" val="189541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2B16-19A7-4A28-8F72-2EE3FDC2D37B}"/>
              </a:ext>
            </a:extLst>
          </p:cNvPr>
          <p:cNvSpPr>
            <a:spLocks noGrp="1"/>
          </p:cNvSpPr>
          <p:nvPr>
            <p:ph type="title"/>
          </p:nvPr>
        </p:nvSpPr>
        <p:spPr>
          <a:xfrm>
            <a:off x="677334" y="609600"/>
            <a:ext cx="8596668" cy="1320800"/>
          </a:xfrm>
        </p:spPr>
        <p:txBody>
          <a:bodyPr anchor="t">
            <a:normAutofit/>
          </a:bodyPr>
          <a:lstStyle/>
          <a:p>
            <a:r>
              <a:rPr lang="en-US"/>
              <a:t>5. Zygote and Dalvik</a:t>
            </a:r>
          </a:p>
        </p:txBody>
      </p:sp>
      <p:sp>
        <p:nvSpPr>
          <p:cNvPr id="3" name="Content Placeholder 2">
            <a:extLst>
              <a:ext uri="{FF2B5EF4-FFF2-40B4-BE49-F238E27FC236}">
                <a16:creationId xmlns:a16="http://schemas.microsoft.com/office/drawing/2014/main" id="{680AF3C0-45D7-400B-B1B3-9C3534E78B11}"/>
              </a:ext>
            </a:extLst>
          </p:cNvPr>
          <p:cNvSpPr>
            <a:spLocks noGrp="1"/>
          </p:cNvSpPr>
          <p:nvPr>
            <p:ph idx="1"/>
          </p:nvPr>
        </p:nvSpPr>
        <p:spPr>
          <a:xfrm>
            <a:off x="677334" y="2160589"/>
            <a:ext cx="3957349" cy="3749323"/>
          </a:xfrm>
        </p:spPr>
        <p:txBody>
          <a:bodyPr>
            <a:normAutofit/>
          </a:bodyPr>
          <a:lstStyle/>
          <a:p>
            <a:r>
              <a:rPr lang="en-GB"/>
              <a:t>A process of Android Runtime</a:t>
            </a:r>
          </a:p>
          <a:p>
            <a:r>
              <a:rPr lang="en-GB"/>
              <a:t>The Zygote is launched by the </a:t>
            </a:r>
            <a:r>
              <a:rPr lang="en-GB" i="1" err="1"/>
              <a:t>init</a:t>
            </a:r>
            <a:r>
              <a:rPr lang="en-GB"/>
              <a:t> process and will basically just start executing and initialize the Dalvik VM.</a:t>
            </a:r>
          </a:p>
          <a:p>
            <a:r>
              <a:rPr lang="en-GB"/>
              <a:t>Zygote enables code sharing across the Dalvik VM, achieving a lower memory footprint and minimal </a:t>
            </a:r>
            <a:r>
              <a:rPr lang="en-GB" err="1"/>
              <a:t>startup</a:t>
            </a:r>
            <a:r>
              <a:rPr lang="en-GB"/>
              <a:t> time.</a:t>
            </a:r>
          </a:p>
          <a:p>
            <a:endParaRPr lang="en-US"/>
          </a:p>
        </p:txBody>
      </p:sp>
      <p:pic>
        <p:nvPicPr>
          <p:cNvPr id="4" name="Picture 3">
            <a:extLst>
              <a:ext uri="{FF2B5EF4-FFF2-40B4-BE49-F238E27FC236}">
                <a16:creationId xmlns:a16="http://schemas.microsoft.com/office/drawing/2014/main" id="{AE5079BD-356F-486C-9503-8969EDBB3066}"/>
              </a:ext>
            </a:extLst>
          </p:cNvPr>
          <p:cNvPicPr>
            <a:picLocks noChangeAspect="1"/>
          </p:cNvPicPr>
          <p:nvPr/>
        </p:nvPicPr>
        <p:blipFill rotWithShape="1">
          <a:blip r:embed="rId2"/>
          <a:srcRect l="11905" r="6278"/>
          <a:stretch/>
        </p:blipFill>
        <p:spPr>
          <a:xfrm>
            <a:off x="4987137" y="2159331"/>
            <a:ext cx="4204989" cy="3623351"/>
          </a:xfrm>
          <a:prstGeom prst="rect">
            <a:avLst/>
          </a:prstGeom>
        </p:spPr>
      </p:pic>
    </p:spTree>
    <p:extLst>
      <p:ext uri="{BB962C8B-B14F-4D97-AF65-F5344CB8AC3E}">
        <p14:creationId xmlns:p14="http://schemas.microsoft.com/office/powerpoint/2010/main" val="406008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950-2F37-4EAE-849B-34486101B6CD}"/>
              </a:ext>
            </a:extLst>
          </p:cNvPr>
          <p:cNvSpPr>
            <a:spLocks noGrp="1"/>
          </p:cNvSpPr>
          <p:nvPr>
            <p:ph type="title"/>
          </p:nvPr>
        </p:nvSpPr>
        <p:spPr>
          <a:xfrm>
            <a:off x="677334" y="609600"/>
            <a:ext cx="8596668" cy="1320800"/>
          </a:xfrm>
        </p:spPr>
        <p:txBody>
          <a:bodyPr anchor="t">
            <a:normAutofit/>
          </a:bodyPr>
          <a:lstStyle/>
          <a:p>
            <a:r>
              <a:rPr lang="en-US"/>
              <a:t>6. The system server</a:t>
            </a:r>
          </a:p>
        </p:txBody>
      </p:sp>
      <p:sp>
        <p:nvSpPr>
          <p:cNvPr id="3" name="Content Placeholder 2">
            <a:extLst>
              <a:ext uri="{FF2B5EF4-FFF2-40B4-BE49-F238E27FC236}">
                <a16:creationId xmlns:a16="http://schemas.microsoft.com/office/drawing/2014/main" id="{B135DCB7-DD4E-4793-B040-EBB15CD7ED85}"/>
              </a:ext>
            </a:extLst>
          </p:cNvPr>
          <p:cNvSpPr>
            <a:spLocks noGrp="1"/>
          </p:cNvSpPr>
          <p:nvPr>
            <p:ph idx="1"/>
          </p:nvPr>
        </p:nvSpPr>
        <p:spPr>
          <a:xfrm>
            <a:off x="677334" y="2160589"/>
            <a:ext cx="3957349" cy="3880773"/>
          </a:xfrm>
        </p:spPr>
        <p:txBody>
          <a:bodyPr>
            <a:normAutofit/>
          </a:bodyPr>
          <a:lstStyle/>
          <a:p>
            <a:pPr>
              <a:lnSpc>
                <a:spcPct val="90000"/>
              </a:lnSpc>
            </a:pPr>
            <a:r>
              <a:rPr lang="en-GB" sz="1500"/>
              <a:t>The system server is the first java component to run in the system. </a:t>
            </a:r>
          </a:p>
          <a:p>
            <a:pPr>
              <a:lnSpc>
                <a:spcPct val="90000"/>
              </a:lnSpc>
            </a:pPr>
            <a:r>
              <a:rPr lang="en-US" sz="1500"/>
              <a:t>Core services:  </a:t>
            </a:r>
            <a:r>
              <a:rPr lang="en-GB" sz="1500"/>
              <a:t>Creating the Activity Manager, Starting telephony registry, context manager, system contact providers Starting alarm manager, sensor service, window manager, Bluetooth service, mount service</a:t>
            </a:r>
          </a:p>
          <a:p>
            <a:pPr>
              <a:lnSpc>
                <a:spcPct val="90000"/>
              </a:lnSpc>
            </a:pPr>
            <a:r>
              <a:rPr lang="en-US" sz="1500"/>
              <a:t>Other services:</a:t>
            </a:r>
            <a:r>
              <a:rPr lang="en-GB" sz="1500"/>
              <a:t> </a:t>
            </a:r>
            <a:r>
              <a:rPr lang="en-US" sz="1500"/>
              <a:t>Starting hardware service, Starting </a:t>
            </a:r>
            <a:r>
              <a:rPr lang="en-US" sz="1500" err="1"/>
              <a:t>NetStat</a:t>
            </a:r>
            <a:r>
              <a:rPr lang="en-US" sz="1500"/>
              <a:t> service, connectivity service, Notification Manager,  Device Storage Monitor service, Location Manager, Search Service, Clipboard Service, </a:t>
            </a:r>
            <a:r>
              <a:rPr lang="en-US" sz="1500" err="1"/>
              <a:t>checkin</a:t>
            </a:r>
            <a:r>
              <a:rPr lang="en-US" sz="1500"/>
              <a:t> service, Wallpaper service, Audio Service, Headset Observer, </a:t>
            </a:r>
            <a:r>
              <a:rPr lang="en-US" sz="1500" err="1"/>
              <a:t>AdbSettings</a:t>
            </a:r>
            <a:r>
              <a:rPr lang="en-US" sz="1500"/>
              <a:t> Observer</a:t>
            </a:r>
          </a:p>
          <a:p>
            <a:pPr lvl="1">
              <a:lnSpc>
                <a:spcPct val="90000"/>
              </a:lnSpc>
            </a:pPr>
            <a:endParaRPr lang="en-GB" sz="1500"/>
          </a:p>
          <a:p>
            <a:pPr lvl="1">
              <a:lnSpc>
                <a:spcPct val="90000"/>
              </a:lnSpc>
            </a:pPr>
            <a:endParaRPr lang="en-GB" sz="1500"/>
          </a:p>
          <a:p>
            <a:pPr lvl="2">
              <a:lnSpc>
                <a:spcPct val="90000"/>
              </a:lnSpc>
            </a:pPr>
            <a:endParaRPr lang="en-GB" sz="1500"/>
          </a:p>
        </p:txBody>
      </p:sp>
      <p:pic>
        <p:nvPicPr>
          <p:cNvPr id="5" name="Picture 4">
            <a:extLst>
              <a:ext uri="{FF2B5EF4-FFF2-40B4-BE49-F238E27FC236}">
                <a16:creationId xmlns:a16="http://schemas.microsoft.com/office/drawing/2014/main" id="{36DF613C-D153-466A-93E0-3F654C578957}"/>
              </a:ext>
            </a:extLst>
          </p:cNvPr>
          <p:cNvPicPr>
            <a:picLocks noChangeAspect="1"/>
          </p:cNvPicPr>
          <p:nvPr/>
        </p:nvPicPr>
        <p:blipFill rotWithShape="1">
          <a:blip r:embed="rId2"/>
          <a:srcRect l="14368" r="5457" b="-2"/>
          <a:stretch/>
        </p:blipFill>
        <p:spPr>
          <a:xfrm>
            <a:off x="4857451" y="2159331"/>
            <a:ext cx="4415050" cy="3882362"/>
          </a:xfrm>
          <a:prstGeom prst="rect">
            <a:avLst/>
          </a:prstGeom>
        </p:spPr>
      </p:pic>
    </p:spTree>
    <p:extLst>
      <p:ext uri="{BB962C8B-B14F-4D97-AF65-F5344CB8AC3E}">
        <p14:creationId xmlns:p14="http://schemas.microsoft.com/office/powerpoint/2010/main" val="2454898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C5950-2F37-4EAE-849B-34486101B6CD}"/>
              </a:ext>
            </a:extLst>
          </p:cNvPr>
          <p:cNvSpPr>
            <a:spLocks noGrp="1"/>
          </p:cNvSpPr>
          <p:nvPr>
            <p:ph type="title"/>
          </p:nvPr>
        </p:nvSpPr>
        <p:spPr>
          <a:xfrm>
            <a:off x="1286933" y="609600"/>
            <a:ext cx="10197494" cy="1099457"/>
          </a:xfrm>
        </p:spPr>
        <p:txBody>
          <a:bodyPr>
            <a:normAutofit/>
          </a:bodyPr>
          <a:lstStyle/>
          <a:p>
            <a:r>
              <a:rPr lang="en-US"/>
              <a:t>7. Start your own service</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7C1367E-C9D6-59A3-6727-048AEAB8E7AB}"/>
              </a:ext>
            </a:extLst>
          </p:cNvPr>
          <p:cNvGraphicFramePr>
            <a:graphicFrameLocks noGrp="1"/>
          </p:cNvGraphicFramePr>
          <p:nvPr>
            <p:ph idx="1"/>
            <p:extLst>
              <p:ext uri="{D42A27DB-BD31-4B8C-83A1-F6EECF244321}">
                <p14:modId xmlns:p14="http://schemas.microsoft.com/office/powerpoint/2010/main" val="56148674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324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04" name="Straight Connector 410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5" name="Straight Connector 410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0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8" name="Isosceles Triangle 410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0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2" name="Isosceles Triangle 411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3" name="Isosceles Triangle 411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02118870-16C0-41E8-810A-C93B8B8D9C3C}"/>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kern="1200">
                <a:solidFill>
                  <a:schemeClr val="accent1"/>
                </a:solidFill>
                <a:latin typeface="+mj-lt"/>
                <a:ea typeface="+mj-ea"/>
                <a:cs typeface="+mj-cs"/>
              </a:rPr>
              <a:t>Booting process with focus on Zygote</a:t>
            </a:r>
            <a:br>
              <a:rPr lang="en-US" sz="4100" b="1" i="0" kern="1200">
                <a:solidFill>
                  <a:schemeClr val="accent1"/>
                </a:solidFill>
                <a:effectLst/>
                <a:latin typeface="+mj-lt"/>
                <a:ea typeface="+mj-ea"/>
                <a:cs typeface="+mj-cs"/>
              </a:rPr>
            </a:br>
            <a:endParaRPr lang="en-US" sz="4100" kern="1200">
              <a:solidFill>
                <a:schemeClr val="accent1"/>
              </a:solidFill>
              <a:latin typeface="+mj-lt"/>
              <a:ea typeface="+mj-ea"/>
              <a:cs typeface="+mj-cs"/>
            </a:endParaRPr>
          </a:p>
        </p:txBody>
      </p:sp>
      <p:sp>
        <p:nvSpPr>
          <p:cNvPr id="4115" name="Isosceles Triangle 4114">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098" name="Picture 2" descr="Image for post">
            <a:extLst>
              <a:ext uri="{FF2B5EF4-FFF2-40B4-BE49-F238E27FC236}">
                <a16:creationId xmlns:a16="http://schemas.microsoft.com/office/drawing/2014/main" id="{56B453FA-7A6C-426E-B8F3-DC2908EFB4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4787" y="1261330"/>
            <a:ext cx="4871169" cy="433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491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1" name="Picture 5" descr="Person watching empty phone">
            <a:extLst>
              <a:ext uri="{FF2B5EF4-FFF2-40B4-BE49-F238E27FC236}">
                <a16:creationId xmlns:a16="http://schemas.microsoft.com/office/drawing/2014/main" id="{99D0BBC5-E8AF-8992-1910-626226F03BBC}"/>
              </a:ext>
            </a:extLst>
          </p:cNvPr>
          <p:cNvPicPr>
            <a:picLocks noChangeAspect="1"/>
          </p:cNvPicPr>
          <p:nvPr/>
        </p:nvPicPr>
        <p:blipFill rotWithShape="1">
          <a:blip r:embed="rId2"/>
          <a:srcRect l="22893"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Title 2">
            <a:extLst>
              <a:ext uri="{FF2B5EF4-FFF2-40B4-BE49-F238E27FC236}">
                <a16:creationId xmlns:a16="http://schemas.microsoft.com/office/drawing/2014/main" id="{7E86E65C-7ED2-4C16-B78C-618F018A4D33}"/>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Android partition layout</a:t>
            </a:r>
          </a:p>
        </p:txBody>
      </p:sp>
      <p:sp>
        <p:nvSpPr>
          <p:cNvPr id="4" name="Text Placeholder 3">
            <a:extLst>
              <a:ext uri="{FF2B5EF4-FFF2-40B4-BE49-F238E27FC236}">
                <a16:creationId xmlns:a16="http://schemas.microsoft.com/office/drawing/2014/main" id="{D751A9C1-3F89-4DC7-9F31-3BBAFAF962DB}"/>
              </a:ext>
            </a:extLst>
          </p:cNvPr>
          <p:cNvSpPr>
            <a:spLocks noGrp="1"/>
          </p:cNvSpPr>
          <p:nvPr>
            <p:ph type="body" idx="1"/>
          </p:nvPr>
        </p:nvSpPr>
        <p:spPr>
          <a:xfrm>
            <a:off x="677335" y="4050831"/>
            <a:ext cx="4079721" cy="1096901"/>
          </a:xfrm>
        </p:spPr>
        <p:txBody>
          <a:bodyPr vert="horz" lIns="91440" tIns="45720" rIns="91440" bIns="45720" rtlCol="0" anchor="t">
            <a:normAutofit/>
          </a:bodyPr>
          <a:lstStyle/>
          <a:p>
            <a:pPr algn="r"/>
            <a:r>
              <a:rPr lang="en-US" sz="1600"/>
              <a:t>mapping booting process to file partitions</a:t>
            </a:r>
          </a:p>
        </p:txBody>
      </p:sp>
      <p:cxnSp>
        <p:nvCxnSpPr>
          <p:cNvPr id="42" name="Straight Connector 2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23">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6404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F4D0A-1719-42EF-91F0-77067FF13552}"/>
              </a:ext>
            </a:extLst>
          </p:cNvPr>
          <p:cNvSpPr>
            <a:spLocks noGrp="1"/>
          </p:cNvSpPr>
          <p:nvPr>
            <p:ph type="title"/>
          </p:nvPr>
        </p:nvSpPr>
        <p:spPr/>
        <p:txBody>
          <a:bodyPr/>
          <a:lstStyle/>
          <a:p>
            <a:r>
              <a:rPr lang="en-US"/>
              <a:t>Android partition </a:t>
            </a:r>
          </a:p>
        </p:txBody>
      </p:sp>
      <p:sp>
        <p:nvSpPr>
          <p:cNvPr id="5" name="Content Placeholder 4">
            <a:extLst>
              <a:ext uri="{FF2B5EF4-FFF2-40B4-BE49-F238E27FC236}">
                <a16:creationId xmlns:a16="http://schemas.microsoft.com/office/drawing/2014/main" id="{F87B1FB8-0908-4171-A519-16EF28AF26AA}"/>
              </a:ext>
            </a:extLst>
          </p:cNvPr>
          <p:cNvSpPr>
            <a:spLocks noGrp="1"/>
          </p:cNvSpPr>
          <p:nvPr>
            <p:ph idx="1"/>
          </p:nvPr>
        </p:nvSpPr>
        <p:spPr>
          <a:xfrm>
            <a:off x="838200" y="1825625"/>
            <a:ext cx="10248900" cy="4351338"/>
          </a:xfrm>
        </p:spPr>
        <p:txBody>
          <a:bodyPr>
            <a:normAutofit/>
          </a:bodyPr>
          <a:lstStyle/>
          <a:p>
            <a:r>
              <a:rPr lang="en-US"/>
              <a:t>Android partition is </a:t>
            </a:r>
            <a:r>
              <a:rPr lang="en-GB"/>
              <a:t>different from PC partition table.</a:t>
            </a:r>
          </a:p>
          <a:p>
            <a:pPr lvl="1"/>
            <a:r>
              <a:rPr lang="en-GB"/>
              <a:t>partitions are logical storage units made inside the device's persistent storage</a:t>
            </a:r>
          </a:p>
          <a:p>
            <a:pPr lvl="1"/>
            <a:r>
              <a:rPr lang="en-GB"/>
              <a:t>logically divide the available space into sections that can be accessed independently of each other</a:t>
            </a:r>
          </a:p>
          <a:p>
            <a:pPr lvl="1"/>
            <a:r>
              <a:rPr lang="en-GB">
                <a:solidFill>
                  <a:srgbClr val="000000"/>
                </a:solidFill>
                <a:latin typeface="-apple-system"/>
              </a:rPr>
              <a:t>e</a:t>
            </a:r>
            <a:r>
              <a:rPr lang="en-GB" b="0" i="0">
                <a:solidFill>
                  <a:srgbClr val="000000"/>
                </a:solidFill>
                <a:effectLst/>
                <a:latin typeface="-apple-system"/>
              </a:rPr>
              <a:t>ach partition has a distinct role in the functionality of the device</a:t>
            </a:r>
            <a:endParaRPr lang="en-GB"/>
          </a:p>
          <a:p>
            <a:r>
              <a:rPr lang="en-GB"/>
              <a:t>Common partitions</a:t>
            </a:r>
          </a:p>
          <a:p>
            <a:pPr lvl="1"/>
            <a:r>
              <a:rPr lang="en-GB">
                <a:solidFill>
                  <a:srgbClr val="FF0000"/>
                </a:solidFill>
              </a:rPr>
              <a:t>/boot</a:t>
            </a:r>
            <a:r>
              <a:rPr lang="en-GB"/>
              <a:t>: to boot a phone to boot, including kernel and RAMDISK (a few config files)</a:t>
            </a:r>
          </a:p>
          <a:p>
            <a:pPr lvl="1"/>
            <a:r>
              <a:rPr lang="en-GB">
                <a:solidFill>
                  <a:srgbClr val="FF0000"/>
                </a:solidFill>
              </a:rPr>
              <a:t>/system</a:t>
            </a:r>
            <a:r>
              <a:rPr lang="en-GB"/>
              <a:t>: entire Android OS, mounted by </a:t>
            </a:r>
            <a:r>
              <a:rPr lang="en-GB" i="1" err="1">
                <a:solidFill>
                  <a:srgbClr val="7030A0"/>
                </a:solidFill>
              </a:rPr>
              <a:t>system.img</a:t>
            </a:r>
            <a:r>
              <a:rPr lang="en-GB" i="1">
                <a:solidFill>
                  <a:srgbClr val="7030A0"/>
                </a:solidFill>
              </a:rPr>
              <a:t>, </a:t>
            </a:r>
            <a:r>
              <a:rPr lang="en-GB"/>
              <a:t>Not include Google GMS and GSF, </a:t>
            </a:r>
            <a:endParaRPr lang="en-GB" i="1">
              <a:solidFill>
                <a:srgbClr val="7030A0"/>
              </a:solidFill>
            </a:endParaRPr>
          </a:p>
          <a:p>
            <a:pPr lvl="1"/>
            <a:r>
              <a:rPr lang="en-US">
                <a:solidFill>
                  <a:srgbClr val="FF0000"/>
                </a:solidFill>
              </a:rPr>
              <a:t>/recovery</a:t>
            </a:r>
            <a:r>
              <a:rPr lang="en-US"/>
              <a:t>: </a:t>
            </a:r>
          </a:p>
          <a:p>
            <a:pPr lvl="2"/>
            <a:r>
              <a:rPr lang="en-GB"/>
              <a:t>an alternative boot partition that lets you boot the device into a recovery </a:t>
            </a:r>
            <a:r>
              <a:rPr lang="en-US"/>
              <a:t>model</a:t>
            </a:r>
            <a:r>
              <a:rPr lang="en-GB"/>
              <a:t> for performing advanced recovery and maintenance operations on it </a:t>
            </a:r>
          </a:p>
          <a:p>
            <a:pPr lvl="2"/>
            <a:r>
              <a:rPr lang="en-GB"/>
              <a:t>When flash a custom recovery such as TWRP or CWM, you are overwriting this partition</a:t>
            </a:r>
          </a:p>
          <a:p>
            <a:pPr lvl="1"/>
            <a:endParaRPr lang="en-US"/>
          </a:p>
        </p:txBody>
      </p:sp>
      <p:graphicFrame>
        <p:nvGraphicFramePr>
          <p:cNvPr id="7" name="Diagram 6">
            <a:extLst>
              <a:ext uri="{FF2B5EF4-FFF2-40B4-BE49-F238E27FC236}">
                <a16:creationId xmlns:a16="http://schemas.microsoft.com/office/drawing/2014/main" id="{A35375DA-AC4D-46B8-A2F7-F1B8570D4127}"/>
              </a:ext>
            </a:extLst>
          </p:cNvPr>
          <p:cNvGraphicFramePr/>
          <p:nvPr>
            <p:extLst>
              <p:ext uri="{D42A27DB-BD31-4B8C-83A1-F6EECF244321}">
                <p14:modId xmlns:p14="http://schemas.microsoft.com/office/powerpoint/2010/main" val="4049299666"/>
              </p:ext>
            </p:extLst>
          </p:nvPr>
        </p:nvGraphicFramePr>
        <p:xfrm>
          <a:off x="10962640" y="131762"/>
          <a:ext cx="916940" cy="2046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1248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710F8-F1FB-4957-BDFB-7B2201634297}"/>
              </a:ext>
            </a:extLst>
          </p:cNvPr>
          <p:cNvSpPr>
            <a:spLocks noGrp="1"/>
          </p:cNvSpPr>
          <p:nvPr>
            <p:ph type="title"/>
          </p:nvPr>
        </p:nvSpPr>
        <p:spPr>
          <a:xfrm>
            <a:off x="1333502" y="609600"/>
            <a:ext cx="8596668" cy="1320800"/>
          </a:xfrm>
        </p:spPr>
        <p:txBody>
          <a:bodyPr>
            <a:normAutofit/>
          </a:bodyPr>
          <a:lstStyle/>
          <a:p>
            <a:r>
              <a:rPr lang="en-US"/>
              <a:t>Common partitions (continues) </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04D11FA-C1EE-4577-BC52-CD42CBD00CC6}"/>
              </a:ext>
            </a:extLst>
          </p:cNvPr>
          <p:cNvSpPr>
            <a:spLocks noGrp="1"/>
          </p:cNvSpPr>
          <p:nvPr>
            <p:ph idx="1"/>
          </p:nvPr>
        </p:nvSpPr>
        <p:spPr>
          <a:xfrm>
            <a:off x="1333502" y="2160589"/>
            <a:ext cx="8596668" cy="3880773"/>
          </a:xfrm>
        </p:spPr>
        <p:txBody>
          <a:bodyPr>
            <a:normAutofit lnSpcReduction="10000"/>
          </a:bodyPr>
          <a:lstStyle/>
          <a:p>
            <a:pPr>
              <a:lnSpc>
                <a:spcPct val="90000"/>
              </a:lnSpc>
            </a:pPr>
            <a:r>
              <a:rPr lang="en-US" sz="1500"/>
              <a:t>/data: called </a:t>
            </a:r>
            <a:r>
              <a:rPr lang="en-US" sz="1500" i="1" u="sng" err="1"/>
              <a:t>userdata</a:t>
            </a:r>
            <a:r>
              <a:rPr lang="en-US" sz="1500"/>
              <a:t>, </a:t>
            </a:r>
          </a:p>
          <a:p>
            <a:pPr lvl="1">
              <a:lnSpc>
                <a:spcPct val="90000"/>
              </a:lnSpc>
            </a:pPr>
            <a:r>
              <a:rPr lang="en-US" sz="1500"/>
              <a:t>including </a:t>
            </a:r>
            <a:r>
              <a:rPr lang="en-GB" sz="1500"/>
              <a:t>contacts, messages, settings and installed apps </a:t>
            </a:r>
          </a:p>
          <a:p>
            <a:pPr lvl="1">
              <a:lnSpc>
                <a:spcPct val="90000"/>
              </a:lnSpc>
            </a:pPr>
            <a:r>
              <a:rPr lang="en-GB" sz="1500"/>
              <a:t>factory reset will wipe it </a:t>
            </a:r>
          </a:p>
          <a:p>
            <a:pPr lvl="1">
              <a:lnSpc>
                <a:spcPct val="90000"/>
              </a:lnSpc>
            </a:pPr>
            <a:r>
              <a:rPr lang="en-GB" sz="1500"/>
              <a:t>many forensic information can be found here</a:t>
            </a:r>
          </a:p>
          <a:p>
            <a:pPr>
              <a:lnSpc>
                <a:spcPct val="90000"/>
              </a:lnSpc>
            </a:pPr>
            <a:r>
              <a:rPr lang="en-GB" sz="1500"/>
              <a:t>/metadata:  is used when device is encrypted</a:t>
            </a:r>
          </a:p>
          <a:p>
            <a:pPr>
              <a:lnSpc>
                <a:spcPct val="90000"/>
              </a:lnSpc>
            </a:pPr>
            <a:r>
              <a:rPr lang="en-US" sz="1500"/>
              <a:t>/cache</a:t>
            </a:r>
          </a:p>
          <a:p>
            <a:pPr lvl="1">
              <a:lnSpc>
                <a:spcPct val="90000"/>
              </a:lnSpc>
            </a:pPr>
            <a:r>
              <a:rPr lang="en-GB" sz="1500"/>
              <a:t>stores frequently accessed data</a:t>
            </a:r>
          </a:p>
          <a:p>
            <a:pPr lvl="1">
              <a:lnSpc>
                <a:spcPct val="90000"/>
              </a:lnSpc>
            </a:pPr>
            <a:r>
              <a:rPr lang="en-GB" sz="1500"/>
              <a:t>forensics data can be found here before it is wiped</a:t>
            </a:r>
          </a:p>
          <a:p>
            <a:pPr>
              <a:lnSpc>
                <a:spcPct val="90000"/>
              </a:lnSpc>
            </a:pPr>
            <a:r>
              <a:rPr lang="en-US" sz="1500"/>
              <a:t>/</a:t>
            </a:r>
            <a:r>
              <a:rPr lang="en-US" sz="1500" err="1"/>
              <a:t>misc</a:t>
            </a:r>
            <a:endParaRPr lang="en-US" sz="1500"/>
          </a:p>
          <a:p>
            <a:pPr lvl="1">
              <a:lnSpc>
                <a:spcPct val="90000"/>
              </a:lnSpc>
            </a:pPr>
            <a:r>
              <a:rPr lang="en-GB" sz="1500"/>
              <a:t>miscellaneous system settings in form of on/off switches </a:t>
            </a:r>
          </a:p>
          <a:p>
            <a:pPr lvl="1">
              <a:lnSpc>
                <a:spcPct val="90000"/>
              </a:lnSpc>
            </a:pPr>
            <a:r>
              <a:rPr lang="en-GB" sz="1500"/>
              <a:t>may include CID (Carrier or Region ID), USB configuration and certain hardware settings etc</a:t>
            </a:r>
          </a:p>
          <a:p>
            <a:pPr lvl="1">
              <a:lnSpc>
                <a:spcPct val="90000"/>
              </a:lnSpc>
            </a:pPr>
            <a:r>
              <a:rPr lang="en-GB" sz="1500"/>
              <a:t>if it is corrupt or missing, several of the device’s features will not function normally</a:t>
            </a:r>
            <a:endParaRPr lang="en-US" sz="15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5625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3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51" name="Rectangle 103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3" name="Straight Connector 103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4" name="Straight Connector 103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5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6"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7" name="Isosceles Triangle 104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7" name="Isosceles Triangle 104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 name="Freeform: Shape 104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14054E-E4BE-40F2-AB45-2A8AEFD40ED2}"/>
              </a:ext>
            </a:extLst>
          </p:cNvPr>
          <p:cNvSpPr>
            <a:spLocks noGrp="1"/>
          </p:cNvSpPr>
          <p:nvPr>
            <p:ph type="title"/>
          </p:nvPr>
        </p:nvSpPr>
        <p:spPr>
          <a:xfrm>
            <a:off x="7181723" y="609600"/>
            <a:ext cx="4512989" cy="2227730"/>
          </a:xfrm>
        </p:spPr>
        <p:txBody>
          <a:bodyPr anchor="ctr">
            <a:normAutofit/>
          </a:bodyPr>
          <a:lstStyle/>
          <a:p>
            <a:r>
              <a:rPr lang="en-GB">
                <a:solidFill>
                  <a:srgbClr val="FFFFFF"/>
                </a:solidFill>
              </a:rPr>
              <a:t>What is Android?</a:t>
            </a:r>
            <a:endParaRPr lang="en-US">
              <a:solidFill>
                <a:srgbClr val="FFFFFF"/>
              </a:solidFill>
            </a:endParaRPr>
          </a:p>
        </p:txBody>
      </p:sp>
      <p:pic>
        <p:nvPicPr>
          <p:cNvPr id="1026" name="Picture 2">
            <a:extLst>
              <a:ext uri="{FF2B5EF4-FFF2-40B4-BE49-F238E27FC236}">
                <a16:creationId xmlns:a16="http://schemas.microsoft.com/office/drawing/2014/main" id="{F823670D-632E-486F-B4FA-2B4B3A300A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3113" y="1168399"/>
            <a:ext cx="2305050" cy="46101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758C131-B507-4FCE-8AD3-5975E4336EB0}"/>
              </a:ext>
            </a:extLst>
          </p:cNvPr>
          <p:cNvSpPr>
            <a:spLocks noGrp="1"/>
          </p:cNvSpPr>
          <p:nvPr>
            <p:ph idx="1"/>
          </p:nvPr>
        </p:nvSpPr>
        <p:spPr>
          <a:xfrm>
            <a:off x="7181725" y="2837329"/>
            <a:ext cx="4512988" cy="3317938"/>
          </a:xfrm>
        </p:spPr>
        <p:txBody>
          <a:bodyPr anchor="t">
            <a:normAutofit/>
          </a:bodyPr>
          <a:lstStyle/>
          <a:p>
            <a:pPr>
              <a:lnSpc>
                <a:spcPct val="90000"/>
              </a:lnSpc>
            </a:pPr>
            <a:r>
              <a:rPr lang="en-GB" sz="1100">
                <a:solidFill>
                  <a:srgbClr val="FFFFFF"/>
                </a:solidFill>
              </a:rPr>
              <a:t>Android is a mobile operating system</a:t>
            </a:r>
          </a:p>
          <a:p>
            <a:pPr lvl="1">
              <a:lnSpc>
                <a:spcPct val="90000"/>
              </a:lnSpc>
            </a:pPr>
            <a:r>
              <a:rPr lang="en-GB" sz="1100">
                <a:solidFill>
                  <a:srgbClr val="FFFFFF"/>
                </a:solidFill>
              </a:rPr>
              <a:t>based on a modified version of the Linux kernel</a:t>
            </a:r>
          </a:p>
          <a:p>
            <a:pPr lvl="1">
              <a:lnSpc>
                <a:spcPct val="90000"/>
              </a:lnSpc>
            </a:pPr>
            <a:r>
              <a:rPr lang="en-GB" sz="1100">
                <a:solidFill>
                  <a:srgbClr val="FFFFFF"/>
                </a:solidFill>
              </a:rPr>
              <a:t>was unveiled in November 2007</a:t>
            </a:r>
          </a:p>
          <a:p>
            <a:pPr>
              <a:lnSpc>
                <a:spcPct val="90000"/>
              </a:lnSpc>
            </a:pPr>
            <a:r>
              <a:rPr lang="en-GB" sz="1100">
                <a:solidFill>
                  <a:srgbClr val="FFFFFF"/>
                </a:solidFill>
              </a:rPr>
              <a:t>Android is open-source software</a:t>
            </a:r>
          </a:p>
          <a:p>
            <a:pPr lvl="1">
              <a:lnSpc>
                <a:spcPct val="90000"/>
              </a:lnSpc>
            </a:pPr>
            <a:r>
              <a:rPr lang="en-GB" sz="1100">
                <a:solidFill>
                  <a:srgbClr val="FFFFFF"/>
                </a:solidFill>
              </a:rPr>
              <a:t>its source code is known as Android Open-Source Project (AOSP)</a:t>
            </a:r>
          </a:p>
          <a:p>
            <a:pPr lvl="1">
              <a:lnSpc>
                <a:spcPct val="90000"/>
              </a:lnSpc>
            </a:pPr>
            <a:r>
              <a:rPr lang="en-GB" sz="1100">
                <a:solidFill>
                  <a:srgbClr val="FFFFFF"/>
                </a:solidFill>
              </a:rPr>
              <a:t>licensed under the Apache License</a:t>
            </a:r>
          </a:p>
          <a:p>
            <a:pPr>
              <a:lnSpc>
                <a:spcPct val="90000"/>
              </a:lnSpc>
            </a:pPr>
            <a:r>
              <a:rPr lang="en-GB" sz="1100">
                <a:solidFill>
                  <a:srgbClr val="FFFFFF"/>
                </a:solidFill>
              </a:rPr>
              <a:t>Most Android devices ship with additional proprietary software pre-installed, e.g., Google Mobile Services (GMS)</a:t>
            </a:r>
          </a:p>
          <a:p>
            <a:pPr lvl="1">
              <a:lnSpc>
                <a:spcPct val="90000"/>
              </a:lnSpc>
            </a:pPr>
            <a:r>
              <a:rPr lang="en-GB" sz="1100">
                <a:solidFill>
                  <a:srgbClr val="FFFFFF"/>
                </a:solidFill>
              </a:rPr>
              <a:t>Google Search, Google Chrome, YouTube, Google Play Store</a:t>
            </a:r>
          </a:p>
          <a:p>
            <a:pPr lvl="1">
              <a:lnSpc>
                <a:spcPct val="90000"/>
              </a:lnSpc>
            </a:pPr>
            <a:r>
              <a:rPr lang="en-US" sz="1100">
                <a:solidFill>
                  <a:srgbClr val="FFFFFF"/>
                </a:solidFill>
              </a:rPr>
              <a:t>Google Drive, Gmail, Google Duo, Google Maps, Google Photos, Google TV, YouTube Music</a:t>
            </a:r>
          </a:p>
        </p:txBody>
      </p:sp>
    </p:spTree>
    <p:extLst>
      <p:ext uri="{BB962C8B-B14F-4D97-AF65-F5344CB8AC3E}">
        <p14:creationId xmlns:p14="http://schemas.microsoft.com/office/powerpoint/2010/main" val="1539245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710F8-F1FB-4957-BDFB-7B2201634297}"/>
              </a:ext>
            </a:extLst>
          </p:cNvPr>
          <p:cNvSpPr>
            <a:spLocks noGrp="1"/>
          </p:cNvSpPr>
          <p:nvPr>
            <p:ph type="title"/>
          </p:nvPr>
        </p:nvSpPr>
        <p:spPr>
          <a:xfrm>
            <a:off x="1333502" y="609600"/>
            <a:ext cx="8596668" cy="1320800"/>
          </a:xfrm>
        </p:spPr>
        <p:txBody>
          <a:bodyPr>
            <a:normAutofit/>
          </a:bodyPr>
          <a:lstStyle/>
          <a:p>
            <a:r>
              <a:rPr lang="en-US"/>
              <a:t>Common partitions (continues) </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04D11FA-C1EE-4577-BC52-CD42CBD00CC6}"/>
              </a:ext>
            </a:extLst>
          </p:cNvPr>
          <p:cNvSpPr>
            <a:spLocks noGrp="1"/>
          </p:cNvSpPr>
          <p:nvPr>
            <p:ph idx="1"/>
          </p:nvPr>
        </p:nvSpPr>
        <p:spPr>
          <a:xfrm>
            <a:off x="1333502" y="2160589"/>
            <a:ext cx="8596668" cy="3880773"/>
          </a:xfrm>
        </p:spPr>
        <p:txBody>
          <a:bodyPr>
            <a:normAutofit lnSpcReduction="10000"/>
          </a:bodyPr>
          <a:lstStyle/>
          <a:p>
            <a:pPr>
              <a:lnSpc>
                <a:spcPct val="90000"/>
              </a:lnSpc>
            </a:pPr>
            <a:r>
              <a:rPr lang="en-US" altLang="zh-CN" sz="1300"/>
              <a:t>/</a:t>
            </a:r>
            <a:r>
              <a:rPr lang="en-US" sz="1300" err="1"/>
              <a:t>sdcard</a:t>
            </a:r>
            <a:endParaRPr lang="en-US" sz="1300"/>
          </a:p>
          <a:p>
            <a:pPr lvl="1">
              <a:lnSpc>
                <a:spcPct val="90000"/>
              </a:lnSpc>
            </a:pPr>
            <a:r>
              <a:rPr lang="en-GB" sz="1300"/>
              <a:t>SD storage space to store your media, documents, downloads, pictures, videos, ROMs etc. </a:t>
            </a:r>
          </a:p>
          <a:p>
            <a:pPr lvl="1">
              <a:lnSpc>
                <a:spcPct val="90000"/>
              </a:lnSpc>
            </a:pPr>
            <a:r>
              <a:rPr lang="en-GB" sz="1300"/>
              <a:t>a </a:t>
            </a:r>
            <a:r>
              <a:rPr lang="en-GB" sz="1300" err="1"/>
              <a:t>symlink</a:t>
            </a:r>
            <a:r>
              <a:rPr lang="en-GB" sz="1300"/>
              <a:t> to </a:t>
            </a:r>
            <a:r>
              <a:rPr lang="en-GB" sz="1300" i="1"/>
              <a:t>/storage/emulated/0 </a:t>
            </a:r>
            <a:r>
              <a:rPr lang="en-GB" sz="1300"/>
              <a:t>(for </a:t>
            </a:r>
            <a:r>
              <a:rPr lang="en-US" sz="1300"/>
              <a:t>compatibility)</a:t>
            </a:r>
            <a:endParaRPr lang="en-GB" sz="1300"/>
          </a:p>
          <a:p>
            <a:pPr>
              <a:lnSpc>
                <a:spcPct val="90000"/>
              </a:lnSpc>
            </a:pPr>
            <a:r>
              <a:rPr lang="en-GB" sz="1300"/>
              <a:t>/</a:t>
            </a:r>
            <a:r>
              <a:rPr lang="en-GB" sz="1300" err="1"/>
              <a:t>sd-ext</a:t>
            </a:r>
            <a:endParaRPr lang="en-GB" sz="1300"/>
          </a:p>
          <a:p>
            <a:pPr lvl="1">
              <a:lnSpc>
                <a:spcPct val="90000"/>
              </a:lnSpc>
            </a:pPr>
            <a:r>
              <a:rPr lang="en-GB" sz="1300"/>
              <a:t>not a standard Android partition, but has become popular in the custom ROM scene</a:t>
            </a:r>
          </a:p>
          <a:p>
            <a:pPr lvl="1">
              <a:lnSpc>
                <a:spcPct val="90000"/>
              </a:lnSpc>
            </a:pPr>
            <a:r>
              <a:rPr lang="en-GB" sz="1300"/>
              <a:t>an additional partition on your SD card that acts as the /data partition when used with certain ROMs that have special features called APP2SD+ or data2ext enabled. </a:t>
            </a:r>
          </a:p>
          <a:p>
            <a:pPr>
              <a:lnSpc>
                <a:spcPct val="90000"/>
              </a:lnSpc>
            </a:pPr>
            <a:r>
              <a:rPr lang="en-GB" sz="1300"/>
              <a:t>/Product</a:t>
            </a:r>
          </a:p>
          <a:p>
            <a:pPr lvl="1">
              <a:lnSpc>
                <a:spcPct val="90000"/>
              </a:lnSpc>
            </a:pPr>
            <a:r>
              <a:rPr lang="en-GB" sz="1300"/>
              <a:t>contain customizations (e.g., </a:t>
            </a:r>
            <a:r>
              <a:rPr lang="en-US" sz="1300"/>
              <a:t>locales or carriers ) </a:t>
            </a:r>
            <a:r>
              <a:rPr lang="en-GB" sz="1300"/>
              <a:t>makes Android possible to use a single system image for multiple software</a:t>
            </a:r>
          </a:p>
          <a:p>
            <a:pPr>
              <a:lnSpc>
                <a:spcPct val="90000"/>
              </a:lnSpc>
            </a:pPr>
            <a:r>
              <a:rPr lang="en-GB" sz="1300"/>
              <a:t>/</a:t>
            </a:r>
            <a:r>
              <a:rPr lang="en-US" sz="1300"/>
              <a:t>vendor</a:t>
            </a:r>
          </a:p>
          <a:p>
            <a:pPr lvl="1">
              <a:lnSpc>
                <a:spcPct val="90000"/>
              </a:lnSpc>
            </a:pPr>
            <a:r>
              <a:rPr lang="en-US" sz="1300"/>
              <a:t>vendor specific binary</a:t>
            </a:r>
            <a:endParaRPr lang="en-GB" sz="1300"/>
          </a:p>
          <a:p>
            <a:pPr lvl="1">
              <a:lnSpc>
                <a:spcPct val="90000"/>
              </a:lnSpc>
            </a:pPr>
            <a:r>
              <a:rPr lang="en-GB" sz="1300"/>
              <a:t>contains any binary that isn't distributable to AOSP. </a:t>
            </a:r>
          </a:p>
          <a:p>
            <a:pPr lvl="1">
              <a:lnSpc>
                <a:spcPct val="90000"/>
              </a:lnSpc>
            </a:pPr>
            <a:r>
              <a:rPr lang="en-GB" sz="1300"/>
              <a:t>share code based on SoC (system on a chip)</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3850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descr="People shaking hands">
            <a:extLst>
              <a:ext uri="{FF2B5EF4-FFF2-40B4-BE49-F238E27FC236}">
                <a16:creationId xmlns:a16="http://schemas.microsoft.com/office/drawing/2014/main" id="{0CFD3794-B479-E0A5-33DC-2AA17E8C70BB}"/>
              </a:ext>
            </a:extLst>
          </p:cNvPr>
          <p:cNvPicPr>
            <a:picLocks noChangeAspect="1"/>
          </p:cNvPicPr>
          <p:nvPr/>
        </p:nvPicPr>
        <p:blipFill rotWithShape="1">
          <a:blip r:embed="rId2"/>
          <a:srcRect l="6071" r="72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Title 3">
            <a:extLst>
              <a:ext uri="{FF2B5EF4-FFF2-40B4-BE49-F238E27FC236}">
                <a16:creationId xmlns:a16="http://schemas.microsoft.com/office/drawing/2014/main" id="{39DA6231-6EE4-4B4C-AD8B-E8EF9D7862EB}"/>
              </a:ext>
            </a:extLst>
          </p:cNvPr>
          <p:cNvSpPr>
            <a:spLocks noGrp="1"/>
          </p:cNvSpPr>
          <p:nvPr>
            <p:ph type="title"/>
          </p:nvPr>
        </p:nvSpPr>
        <p:spPr>
          <a:xfrm>
            <a:off x="1216470" y="2405320"/>
            <a:ext cx="4088190" cy="2369093"/>
          </a:xfrm>
        </p:spPr>
        <p:txBody>
          <a:bodyPr vert="horz" lIns="91440" tIns="45720" rIns="91440" bIns="45720" rtlCol="0" anchor="b">
            <a:normAutofit/>
          </a:bodyPr>
          <a:lstStyle/>
          <a:p>
            <a:pPr algn="r"/>
            <a:r>
              <a:rPr lang="en-US" sz="4800" dirty="0"/>
              <a:t>Acquisition</a:t>
            </a:r>
          </a:p>
        </p:txBody>
      </p:sp>
      <p:cxnSp>
        <p:nvCxnSpPr>
          <p:cNvPr id="23" name="Straight Connector 2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51958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319F98-BCED-4034-A0D6-A82AAFFCBF88}"/>
              </a:ext>
            </a:extLst>
          </p:cNvPr>
          <p:cNvSpPr>
            <a:spLocks noGrp="1"/>
          </p:cNvSpPr>
          <p:nvPr>
            <p:ph type="title"/>
          </p:nvPr>
        </p:nvSpPr>
        <p:spPr>
          <a:xfrm>
            <a:off x="677334" y="609600"/>
            <a:ext cx="8596668" cy="1320800"/>
          </a:xfrm>
        </p:spPr>
        <p:txBody>
          <a:bodyPr>
            <a:normAutofit/>
          </a:bodyPr>
          <a:lstStyle/>
          <a:p>
            <a:r>
              <a:rPr lang="en-US"/>
              <a:t>Mobile Forensics Steps</a:t>
            </a:r>
          </a:p>
        </p:txBody>
      </p:sp>
      <p:graphicFrame>
        <p:nvGraphicFramePr>
          <p:cNvPr id="7" name="Content Placeholder 4">
            <a:extLst>
              <a:ext uri="{FF2B5EF4-FFF2-40B4-BE49-F238E27FC236}">
                <a16:creationId xmlns:a16="http://schemas.microsoft.com/office/drawing/2014/main" id="{ACCC0BDD-4D25-1950-14A2-B178E97238D4}"/>
              </a:ext>
            </a:extLst>
          </p:cNvPr>
          <p:cNvGraphicFramePr>
            <a:graphicFrameLocks noGrp="1"/>
          </p:cNvGraphicFramePr>
          <p:nvPr>
            <p:ph idx="1"/>
            <p:extLst>
              <p:ext uri="{D42A27DB-BD31-4B8C-83A1-F6EECF244321}">
                <p14:modId xmlns:p14="http://schemas.microsoft.com/office/powerpoint/2010/main" val="41267884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6375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72CA2-F40B-4348-AC02-C7D389F13F20}"/>
              </a:ext>
            </a:extLst>
          </p:cNvPr>
          <p:cNvSpPr>
            <a:spLocks noGrp="1"/>
          </p:cNvSpPr>
          <p:nvPr>
            <p:ph type="title"/>
          </p:nvPr>
        </p:nvSpPr>
        <p:spPr>
          <a:xfrm>
            <a:off x="1286933" y="609600"/>
            <a:ext cx="10197494" cy="1099457"/>
          </a:xfrm>
        </p:spPr>
        <p:txBody>
          <a:bodyPr>
            <a:normAutofit/>
          </a:bodyPr>
          <a:lstStyle/>
          <a:p>
            <a:r>
              <a:rPr lang="en-US"/>
              <a:t>Acquisition</a:t>
            </a:r>
          </a:p>
        </p:txBody>
      </p:sp>
      <p:sp>
        <p:nvSpPr>
          <p:cNvPr id="28"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0" name="Content Placeholder 2">
            <a:extLst>
              <a:ext uri="{FF2B5EF4-FFF2-40B4-BE49-F238E27FC236}">
                <a16:creationId xmlns:a16="http://schemas.microsoft.com/office/drawing/2014/main" id="{28EEC576-9878-AEBE-F02D-D42920371A06}"/>
              </a:ext>
            </a:extLst>
          </p:cNvPr>
          <p:cNvGraphicFramePr>
            <a:graphicFrameLocks noGrp="1"/>
          </p:cNvGraphicFramePr>
          <p:nvPr>
            <p:ph idx="1"/>
            <p:extLst>
              <p:ext uri="{D42A27DB-BD31-4B8C-83A1-F6EECF244321}">
                <p14:modId xmlns:p14="http://schemas.microsoft.com/office/powerpoint/2010/main" val="254066128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000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200" name="Straight Connector 819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0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04" name="Isosceles Triangle 820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0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0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0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08" name="Isosceles Triangle 820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09" name="Isosceles Triangle 820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4A00368-7668-4ACF-A3A5-C84A448058FA}"/>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kern="1200">
                <a:solidFill>
                  <a:schemeClr val="accent1"/>
                </a:solidFill>
                <a:latin typeface="+mj-lt"/>
                <a:ea typeface="+mj-ea"/>
                <a:cs typeface="+mj-cs"/>
              </a:rPr>
              <a:t>History of Android (1-10)</a:t>
            </a:r>
          </a:p>
        </p:txBody>
      </p:sp>
      <p:pic>
        <p:nvPicPr>
          <p:cNvPr id="8194" name="Picture 2" descr="Versions of Android - android tutorial">
            <a:extLst>
              <a:ext uri="{FF2B5EF4-FFF2-40B4-BE49-F238E27FC236}">
                <a16:creationId xmlns:a16="http://schemas.microsoft.com/office/drawing/2014/main" id="{23412323-7C6D-461B-A58B-FE367B6AF3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00201" y="609600"/>
            <a:ext cx="6971018" cy="364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71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C906-1FCF-4742-B4C0-F6B1E954971C}"/>
              </a:ext>
            </a:extLst>
          </p:cNvPr>
          <p:cNvSpPr>
            <a:spLocks noGrp="1"/>
          </p:cNvSpPr>
          <p:nvPr>
            <p:ph type="title"/>
          </p:nvPr>
        </p:nvSpPr>
        <p:spPr/>
        <p:txBody>
          <a:bodyPr/>
          <a:lstStyle/>
          <a:p>
            <a:r>
              <a:rPr lang="en-US"/>
              <a:t>History of Android (11)</a:t>
            </a:r>
          </a:p>
        </p:txBody>
      </p:sp>
      <p:graphicFrame>
        <p:nvGraphicFramePr>
          <p:cNvPr id="9220" name="Content Placeholder 2">
            <a:extLst>
              <a:ext uri="{FF2B5EF4-FFF2-40B4-BE49-F238E27FC236}">
                <a16:creationId xmlns:a16="http://schemas.microsoft.com/office/drawing/2014/main" id="{6896930D-51A3-CDBF-31EB-62F47A04DAB2}"/>
              </a:ext>
            </a:extLst>
          </p:cNvPr>
          <p:cNvGraphicFramePr>
            <a:graphicFrameLocks noGrp="1"/>
          </p:cNvGraphicFramePr>
          <p:nvPr>
            <p:ph idx="1"/>
          </p:nvPr>
        </p:nvGraphicFramePr>
        <p:xfrm>
          <a:off x="838200" y="1825625"/>
          <a:ext cx="611124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descr="Android Permissions Dialogs Sketch freebie - Download free resource for  Sketch - Sketch App Sources">
            <a:extLst>
              <a:ext uri="{FF2B5EF4-FFF2-40B4-BE49-F238E27FC236}">
                <a16:creationId xmlns:a16="http://schemas.microsoft.com/office/drawing/2014/main" id="{D1238E46-0319-47FC-8A08-7735A277B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9440" y="1825625"/>
            <a:ext cx="4949189" cy="37118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8F118B-C42C-4E77-BA1C-F57199F20D52}"/>
              </a:ext>
            </a:extLst>
          </p:cNvPr>
          <p:cNvSpPr txBox="1"/>
          <p:nvPr/>
        </p:nvSpPr>
        <p:spPr>
          <a:xfrm>
            <a:off x="6949440" y="5593080"/>
            <a:ext cx="4716780" cy="215444"/>
          </a:xfrm>
          <a:prstGeom prst="rect">
            <a:avLst/>
          </a:prstGeom>
          <a:noFill/>
        </p:spPr>
        <p:txBody>
          <a:bodyPr wrap="square">
            <a:spAutoFit/>
          </a:bodyPr>
          <a:lstStyle/>
          <a:p>
            <a:r>
              <a:rPr lang="en-US" sz="800"/>
              <a:t>https://www.sketchappsources.com/resources/source-image/android-permission-groups-prompts.jpg</a:t>
            </a:r>
          </a:p>
        </p:txBody>
      </p:sp>
    </p:spTree>
    <p:extLst>
      <p:ext uri="{BB962C8B-B14F-4D97-AF65-F5344CB8AC3E}">
        <p14:creationId xmlns:p14="http://schemas.microsoft.com/office/powerpoint/2010/main" val="382100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0E1B917-58E8-4106-AB21-2A88EC1766E9}"/>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Codename, Version, API</a:t>
            </a:r>
          </a:p>
        </p:txBody>
      </p:sp>
      <p:sp>
        <p:nvSpPr>
          <p:cNvPr id="10" name="TextBox 9">
            <a:extLst>
              <a:ext uri="{FF2B5EF4-FFF2-40B4-BE49-F238E27FC236}">
                <a16:creationId xmlns:a16="http://schemas.microsoft.com/office/drawing/2014/main" id="{19586687-0A99-4400-B8B0-307B6E935246}"/>
              </a:ext>
            </a:extLst>
          </p:cNvPr>
          <p:cNvSpPr txBox="1"/>
          <p:nvPr/>
        </p:nvSpPr>
        <p:spPr>
          <a:xfrm>
            <a:off x="9455139" y="169971"/>
            <a:ext cx="2669407" cy="782529"/>
          </a:xfrm>
          <a:prstGeom prst="rect">
            <a:avLst/>
          </a:prstGeom>
          <a:solidFill>
            <a:schemeClr val="accent4">
              <a:lumMod val="20000"/>
              <a:lumOff val="80000"/>
            </a:schemeClr>
          </a:solidFill>
        </p:spPr>
        <p:txBody>
          <a:bodyPr vert="horz" lIns="91440" tIns="45720" rIns="91440" bIns="45720" rtlCol="0">
            <a:normAutofit fontScale="92500" lnSpcReduction="10000"/>
          </a:bodyPr>
          <a:lstStyle/>
          <a:p>
            <a:pPr>
              <a:lnSpc>
                <a:spcPct val="90000"/>
              </a:lnSpc>
              <a:spcAft>
                <a:spcPts val="600"/>
              </a:spcAft>
            </a:pPr>
            <a:r>
              <a:rPr lang="en-US" sz="1400"/>
              <a:t>The Android NDK is a toolset that lets you implement parts of your app in native code, using languages such as C and C++.</a:t>
            </a:r>
          </a:p>
        </p:txBody>
      </p:sp>
      <p:pic>
        <p:nvPicPr>
          <p:cNvPr id="8" name="Picture 7" descr="Table&#10;&#10;Description automatically generated">
            <a:extLst>
              <a:ext uri="{FF2B5EF4-FFF2-40B4-BE49-F238E27FC236}">
                <a16:creationId xmlns:a16="http://schemas.microsoft.com/office/drawing/2014/main" id="{6B38A76F-355B-4530-A83A-97F79C951520}"/>
              </a:ext>
            </a:extLst>
          </p:cNvPr>
          <p:cNvPicPr>
            <a:picLocks noChangeAspect="1"/>
          </p:cNvPicPr>
          <p:nvPr/>
        </p:nvPicPr>
        <p:blipFill>
          <a:blip r:embed="rId3"/>
          <a:stretch>
            <a:fillRect/>
          </a:stretch>
        </p:blipFill>
        <p:spPr>
          <a:xfrm>
            <a:off x="2301655" y="1014018"/>
            <a:ext cx="5351760" cy="4829963"/>
          </a:xfrm>
          <a:prstGeom prst="rect">
            <a:avLst/>
          </a:prstGeom>
        </p:spPr>
      </p:pic>
      <p:sp>
        <p:nvSpPr>
          <p:cNvPr id="14" name="TextBox 13">
            <a:extLst>
              <a:ext uri="{FF2B5EF4-FFF2-40B4-BE49-F238E27FC236}">
                <a16:creationId xmlns:a16="http://schemas.microsoft.com/office/drawing/2014/main" id="{18D8B33A-6ED5-4ED0-B99D-3950D8426011}"/>
              </a:ext>
            </a:extLst>
          </p:cNvPr>
          <p:cNvSpPr txBox="1"/>
          <p:nvPr/>
        </p:nvSpPr>
        <p:spPr>
          <a:xfrm>
            <a:off x="1000377" y="1604945"/>
            <a:ext cx="937280" cy="307777"/>
          </a:xfrm>
          <a:prstGeom prst="rect">
            <a:avLst/>
          </a:prstGeom>
          <a:solidFill>
            <a:schemeClr val="accent4">
              <a:lumMod val="20000"/>
              <a:lumOff val="80000"/>
            </a:schemeClr>
          </a:solidFill>
        </p:spPr>
        <p:txBody>
          <a:bodyPr wrap="square">
            <a:spAutoFit/>
          </a:bodyPr>
          <a:lstStyle/>
          <a:p>
            <a:r>
              <a:rPr lang="en-US" sz="1400" dirty="0"/>
              <a:t>blueline</a:t>
            </a:r>
            <a:endParaRPr lang="en-US" dirty="0"/>
          </a:p>
        </p:txBody>
      </p:sp>
    </p:spTree>
    <p:extLst>
      <p:ext uri="{BB962C8B-B14F-4D97-AF65-F5344CB8AC3E}">
        <p14:creationId xmlns:p14="http://schemas.microsoft.com/office/powerpoint/2010/main" val="362200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764B-591F-4B02-8CD7-31552954AAB7}"/>
              </a:ext>
            </a:extLst>
          </p:cNvPr>
          <p:cNvSpPr>
            <a:spLocks noGrp="1"/>
          </p:cNvSpPr>
          <p:nvPr>
            <p:ph type="title"/>
          </p:nvPr>
        </p:nvSpPr>
        <p:spPr>
          <a:xfrm>
            <a:off x="1028700" y="1967266"/>
            <a:ext cx="2628900" cy="2547257"/>
          </a:xfrm>
          <a:noFill/>
        </p:spPr>
        <p:txBody>
          <a:bodyPr anchor="ctr">
            <a:normAutofit/>
          </a:bodyPr>
          <a:lstStyle/>
          <a:p>
            <a:pPr algn="ctr"/>
            <a:r>
              <a:rPr lang="en-GB" sz="3600">
                <a:solidFill>
                  <a:srgbClr val="FFFFFF"/>
                </a:solidFill>
              </a:rPr>
              <a:t>Source code tags and builds</a:t>
            </a:r>
            <a:endParaRPr lang="en-US" sz="3600">
              <a:solidFill>
                <a:srgbClr val="FFFFFF"/>
              </a:solidFill>
            </a:endParaRPr>
          </a:p>
        </p:txBody>
      </p:sp>
      <p:pic>
        <p:nvPicPr>
          <p:cNvPr id="4" name="Picture 3">
            <a:extLst>
              <a:ext uri="{FF2B5EF4-FFF2-40B4-BE49-F238E27FC236}">
                <a16:creationId xmlns:a16="http://schemas.microsoft.com/office/drawing/2014/main" id="{16DA0CAC-D5DB-4508-A4AB-9879F618F42F}"/>
              </a:ext>
            </a:extLst>
          </p:cNvPr>
          <p:cNvPicPr>
            <a:picLocks noChangeAspect="1"/>
          </p:cNvPicPr>
          <p:nvPr/>
        </p:nvPicPr>
        <p:blipFill>
          <a:blip r:embed="rId3"/>
          <a:stretch>
            <a:fillRect/>
          </a:stretch>
        </p:blipFill>
        <p:spPr>
          <a:xfrm>
            <a:off x="3126006" y="861180"/>
            <a:ext cx="5939987" cy="5568739"/>
          </a:xfrm>
          <a:prstGeom prst="rect">
            <a:avLst/>
          </a:prstGeom>
        </p:spPr>
      </p:pic>
      <p:sp>
        <p:nvSpPr>
          <p:cNvPr id="8" name="TextBox 7">
            <a:extLst>
              <a:ext uri="{FF2B5EF4-FFF2-40B4-BE49-F238E27FC236}">
                <a16:creationId xmlns:a16="http://schemas.microsoft.com/office/drawing/2014/main" id="{FE82097A-4B87-4A4E-B6E5-7745FD50457B}"/>
              </a:ext>
            </a:extLst>
          </p:cNvPr>
          <p:cNvSpPr txBox="1"/>
          <p:nvPr/>
        </p:nvSpPr>
        <p:spPr>
          <a:xfrm>
            <a:off x="672366" y="409848"/>
            <a:ext cx="2453640" cy="1384995"/>
          </a:xfrm>
          <a:prstGeom prst="rect">
            <a:avLst/>
          </a:prstGeom>
          <a:solidFill>
            <a:schemeClr val="accent4">
              <a:lumMod val="20000"/>
              <a:lumOff val="80000"/>
            </a:schemeClr>
          </a:solidFill>
        </p:spPr>
        <p:txBody>
          <a:bodyPr wrap="square">
            <a:spAutoFit/>
          </a:bodyPr>
          <a:lstStyle/>
          <a:p>
            <a:r>
              <a:rPr lang="en-GB" sz="1400" dirty="0">
                <a:solidFill>
                  <a:srgbClr val="FF0000"/>
                </a:solidFill>
              </a:rPr>
              <a:t>build ID </a:t>
            </a:r>
            <a:r>
              <a:rPr lang="en-GB" sz="1400" dirty="0"/>
              <a:t>provides information such as the platform release, code branch, and date the release was branched from or synced with the development branch.</a:t>
            </a:r>
            <a:endParaRPr lang="en-US" sz="1400" dirty="0"/>
          </a:p>
        </p:txBody>
      </p:sp>
      <p:cxnSp>
        <p:nvCxnSpPr>
          <p:cNvPr id="7" name="Straight Arrow Connector 6">
            <a:extLst>
              <a:ext uri="{FF2B5EF4-FFF2-40B4-BE49-F238E27FC236}">
                <a16:creationId xmlns:a16="http://schemas.microsoft.com/office/drawing/2014/main" id="{57ACD962-88F0-4277-84F9-06B6C235233B}"/>
              </a:ext>
            </a:extLst>
          </p:cNvPr>
          <p:cNvCxnSpPr>
            <a:stCxn id="8" idx="2"/>
          </p:cNvCxnSpPr>
          <p:nvPr/>
        </p:nvCxnSpPr>
        <p:spPr>
          <a:xfrm>
            <a:off x="1899186" y="1794843"/>
            <a:ext cx="1402080" cy="88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02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24F6-C04C-41C5-BE99-C0A2C575048C}"/>
              </a:ext>
            </a:extLst>
          </p:cNvPr>
          <p:cNvSpPr>
            <a:spLocks noGrp="1"/>
          </p:cNvSpPr>
          <p:nvPr>
            <p:ph type="title"/>
          </p:nvPr>
        </p:nvSpPr>
        <p:spPr>
          <a:xfrm>
            <a:off x="676746" y="609600"/>
            <a:ext cx="3729076" cy="1320800"/>
          </a:xfrm>
        </p:spPr>
        <p:txBody>
          <a:bodyPr anchor="ctr">
            <a:normAutofit/>
          </a:bodyPr>
          <a:lstStyle/>
          <a:p>
            <a:pPr>
              <a:lnSpc>
                <a:spcPct val="90000"/>
              </a:lnSpc>
            </a:pPr>
            <a:r>
              <a:rPr lang="en-US" sz="2800"/>
              <a:t>What is Stock Android and Android Skins?</a:t>
            </a:r>
          </a:p>
        </p:txBody>
      </p:sp>
      <p:sp>
        <p:nvSpPr>
          <p:cNvPr id="3" name="Content Placeholder 2">
            <a:extLst>
              <a:ext uri="{FF2B5EF4-FFF2-40B4-BE49-F238E27FC236}">
                <a16:creationId xmlns:a16="http://schemas.microsoft.com/office/drawing/2014/main" id="{A63FC1D9-5BA5-40D9-8966-7C1900337665}"/>
              </a:ext>
            </a:extLst>
          </p:cNvPr>
          <p:cNvSpPr>
            <a:spLocks noGrp="1"/>
          </p:cNvSpPr>
          <p:nvPr>
            <p:ph idx="1"/>
          </p:nvPr>
        </p:nvSpPr>
        <p:spPr>
          <a:xfrm>
            <a:off x="685167" y="2160589"/>
            <a:ext cx="3720916" cy="3560733"/>
          </a:xfrm>
        </p:spPr>
        <p:txBody>
          <a:bodyPr>
            <a:normAutofit lnSpcReduction="10000"/>
          </a:bodyPr>
          <a:lstStyle/>
          <a:p>
            <a:pPr>
              <a:lnSpc>
                <a:spcPct val="90000"/>
              </a:lnSpc>
            </a:pPr>
            <a:r>
              <a:rPr lang="en-US" sz="1700"/>
              <a:t>Unmodified version of Android</a:t>
            </a:r>
          </a:p>
          <a:p>
            <a:pPr lvl="1">
              <a:lnSpc>
                <a:spcPct val="90000"/>
              </a:lnSpc>
            </a:pPr>
            <a:r>
              <a:rPr lang="en-GB" sz="1700"/>
              <a:t>known as vanilla or pure Android</a:t>
            </a:r>
          </a:p>
          <a:p>
            <a:pPr>
              <a:lnSpc>
                <a:spcPct val="90000"/>
              </a:lnSpc>
            </a:pPr>
            <a:r>
              <a:rPr lang="en-US" sz="1700"/>
              <a:t>Companies can modify Android</a:t>
            </a:r>
          </a:p>
          <a:p>
            <a:pPr lvl="1">
              <a:lnSpc>
                <a:spcPct val="90000"/>
              </a:lnSpc>
            </a:pPr>
            <a:r>
              <a:rPr lang="en-GB" sz="1700"/>
              <a:t>adding a custom skin</a:t>
            </a:r>
          </a:p>
          <a:p>
            <a:pPr lvl="1">
              <a:lnSpc>
                <a:spcPct val="90000"/>
              </a:lnSpc>
            </a:pPr>
            <a:r>
              <a:rPr lang="en-GB" sz="1700"/>
              <a:t>new features. </a:t>
            </a:r>
          </a:p>
          <a:p>
            <a:pPr>
              <a:lnSpc>
                <a:spcPct val="90000"/>
              </a:lnSpc>
            </a:pPr>
            <a:r>
              <a:rPr lang="en-GB" sz="1700"/>
              <a:t>Popular skins</a:t>
            </a:r>
          </a:p>
          <a:p>
            <a:pPr lvl="1">
              <a:lnSpc>
                <a:spcPct val="90000"/>
              </a:lnSpc>
            </a:pPr>
            <a:r>
              <a:rPr lang="en-GB" sz="1700"/>
              <a:t>Samsung Experience, </a:t>
            </a:r>
          </a:p>
          <a:p>
            <a:pPr lvl="1">
              <a:lnSpc>
                <a:spcPct val="90000"/>
              </a:lnSpc>
            </a:pPr>
            <a:r>
              <a:rPr lang="en-GB" sz="1700"/>
              <a:t>HTC Sense, </a:t>
            </a:r>
          </a:p>
          <a:p>
            <a:pPr lvl="1">
              <a:lnSpc>
                <a:spcPct val="90000"/>
              </a:lnSpc>
            </a:pPr>
            <a:r>
              <a:rPr lang="en-GB" sz="1700"/>
              <a:t>EMUI (Huawei), and </a:t>
            </a:r>
          </a:p>
          <a:p>
            <a:pPr lvl="1">
              <a:lnSpc>
                <a:spcPct val="90000"/>
              </a:lnSpc>
            </a:pPr>
            <a:r>
              <a:rPr lang="en-GB" sz="1700" err="1"/>
              <a:t>OxygenOS</a:t>
            </a:r>
            <a:r>
              <a:rPr lang="en-GB" sz="1700"/>
              <a:t> (OnePlus)</a:t>
            </a:r>
            <a:endParaRPr lang="en-US" sz="1700"/>
          </a:p>
        </p:txBody>
      </p:sp>
      <p:pic>
        <p:nvPicPr>
          <p:cNvPr id="2050" name="Picture 2" descr="EMUI 11 based on Android 11 is coming to Huawei devices in Q3 2020 |  NoypiGeeks">
            <a:extLst>
              <a:ext uri="{FF2B5EF4-FFF2-40B4-BE49-F238E27FC236}">
                <a16:creationId xmlns:a16="http://schemas.microsoft.com/office/drawing/2014/main" id="{6C0A68A5-C81C-4386-A755-A1F0551991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654035" y="1882211"/>
            <a:ext cx="4602747" cy="258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624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AE590-849D-4DB0-B6D3-AD8FAFAEB8DA}"/>
              </a:ext>
            </a:extLst>
          </p:cNvPr>
          <p:cNvSpPr>
            <a:spLocks noGrp="1"/>
          </p:cNvSpPr>
          <p:nvPr>
            <p:ph type="title"/>
          </p:nvPr>
        </p:nvSpPr>
        <p:spPr>
          <a:xfrm>
            <a:off x="1333502" y="609600"/>
            <a:ext cx="8596668" cy="1320800"/>
          </a:xfrm>
        </p:spPr>
        <p:txBody>
          <a:bodyPr>
            <a:normAutofit/>
          </a:bodyPr>
          <a:lstStyle/>
          <a:p>
            <a:r>
              <a:rPr lang="en-US"/>
              <a:t>Stock Android</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A48185D3-B684-4FB6-9797-A6BE1011844B}"/>
              </a:ext>
            </a:extLst>
          </p:cNvPr>
          <p:cNvSpPr>
            <a:spLocks noGrp="1"/>
          </p:cNvSpPr>
          <p:nvPr>
            <p:ph idx="1"/>
          </p:nvPr>
        </p:nvSpPr>
        <p:spPr>
          <a:xfrm>
            <a:off x="1333502" y="2160590"/>
            <a:ext cx="8470898" cy="3429260"/>
          </a:xfrm>
        </p:spPr>
        <p:txBody>
          <a:bodyPr>
            <a:normAutofit/>
          </a:bodyPr>
          <a:lstStyle/>
          <a:p>
            <a:r>
              <a:rPr lang="en-US"/>
              <a:t>Advantages</a:t>
            </a:r>
          </a:p>
          <a:p>
            <a:pPr lvl="1"/>
            <a:r>
              <a:rPr lang="en-US"/>
              <a:t>Fast updates</a:t>
            </a:r>
          </a:p>
          <a:p>
            <a:pPr lvl="1"/>
            <a:r>
              <a:rPr lang="en-US">
                <a:latin typeface="Proximanova Regular"/>
              </a:rPr>
              <a:t>B</a:t>
            </a:r>
            <a:r>
              <a:rPr lang="en-US" b="0" i="0">
                <a:effectLst/>
                <a:latin typeface="Proximanova Regular"/>
              </a:rPr>
              <a:t>loatware-free: pre-installed  software </a:t>
            </a:r>
            <a:r>
              <a:rPr lang="en-GB" b="0" i="0">
                <a:effectLst/>
                <a:latin typeface="Proximanova Regular"/>
              </a:rPr>
              <a:t>can’t be deleted from a device, unless you root it.</a:t>
            </a:r>
          </a:p>
          <a:p>
            <a:r>
              <a:rPr lang="en-GB" b="0" i="0">
                <a:effectLst/>
                <a:latin typeface="Proximanova Regular"/>
              </a:rPr>
              <a:t>Popular stock Android smartphones are those made by Google</a:t>
            </a:r>
          </a:p>
          <a:p>
            <a:pPr lvl="1"/>
            <a:r>
              <a:rPr lang="en-GB">
                <a:latin typeface="Proximanova Regular"/>
              </a:rPr>
              <a:t>older Nexus devices</a:t>
            </a:r>
          </a:p>
          <a:p>
            <a:pPr lvl="1"/>
            <a:r>
              <a:rPr lang="en-GB">
                <a:latin typeface="Proximanova Regular"/>
              </a:rPr>
              <a:t>Pixel</a:t>
            </a:r>
            <a:r>
              <a:rPr lang="en-GB" b="0" i="0">
                <a:effectLst/>
                <a:latin typeface="Proximanova Regular"/>
              </a:rPr>
              <a:t>, Pixel 2, and Pixel 3 handsets</a:t>
            </a:r>
          </a:p>
          <a:p>
            <a:r>
              <a:rPr lang="en-GB" b="0" i="0">
                <a:effectLst/>
                <a:latin typeface="Proximanova Regular"/>
              </a:rPr>
              <a:t>Android holds over 71% of the global mobile OS market share</a:t>
            </a:r>
          </a:p>
          <a:p>
            <a:pPr lvl="1"/>
            <a:r>
              <a:rPr lang="en-GB" b="0" i="0">
                <a:effectLst/>
                <a:latin typeface="Proximanova Regular"/>
              </a:rPr>
              <a:t>as of November 2020 (</a:t>
            </a:r>
            <a:r>
              <a:rPr lang="en-US" b="0" i="1" u="none" strike="noStrike" err="1">
                <a:effectLst/>
                <a:latin typeface="Proximanova Regular"/>
                <a:hlinkClick r:id="rId2"/>
              </a:rPr>
              <a:t>StatCounter</a:t>
            </a:r>
            <a:r>
              <a:rPr lang="en-GB" b="0" i="0">
                <a:effectLst/>
                <a:latin typeface="Proximanova Regular"/>
              </a:rPr>
              <a:t>)</a:t>
            </a:r>
            <a:endParaRPr lang="en-US" b="0" i="0">
              <a:effectLst/>
              <a:latin typeface="Proximanova Regular"/>
            </a:endParaRPr>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2325466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2087</Words>
  <Application>Microsoft Office PowerPoint</Application>
  <PresentationFormat>Widescreen</PresentationFormat>
  <Paragraphs>240</Paragraphs>
  <Slides>33</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-apple-system</vt:lpstr>
      <vt:lpstr>Arial</vt:lpstr>
      <vt:lpstr>Calibri</vt:lpstr>
      <vt:lpstr>Calibri Light</vt:lpstr>
      <vt:lpstr>Open Sans</vt:lpstr>
      <vt:lpstr>Proximanova Regular</vt:lpstr>
      <vt:lpstr>Roboto</vt:lpstr>
      <vt:lpstr>Trebuchet MS</vt:lpstr>
      <vt:lpstr>Wingdings 3</vt:lpstr>
      <vt:lpstr>Facet</vt:lpstr>
      <vt:lpstr>Investigating Pixel 3 </vt:lpstr>
      <vt:lpstr>Introduction to Android</vt:lpstr>
      <vt:lpstr>What is Android?</vt:lpstr>
      <vt:lpstr>History of Android (1-10)</vt:lpstr>
      <vt:lpstr>History of Android (11)</vt:lpstr>
      <vt:lpstr>Codename, Version, API</vt:lpstr>
      <vt:lpstr>Source code tags and builds</vt:lpstr>
      <vt:lpstr>What is Stock Android and Android Skins?</vt:lpstr>
      <vt:lpstr>Stock Android</vt:lpstr>
      <vt:lpstr>Android Architecture</vt:lpstr>
      <vt:lpstr>PowerPoint Presentation</vt:lpstr>
      <vt:lpstr>PowerPoint Presentation</vt:lpstr>
      <vt:lpstr>Android RunTime (ART)</vt:lpstr>
      <vt:lpstr>The process of converting Java sources into the OAT</vt:lpstr>
      <vt:lpstr>Android Booting Process </vt:lpstr>
      <vt:lpstr>Booting Process </vt:lpstr>
      <vt:lpstr>1. Boot ROM </vt:lpstr>
      <vt:lpstr>2. Bootloader</vt:lpstr>
      <vt:lpstr>PowerPoint Presentation</vt:lpstr>
      <vt:lpstr>PowerPoint Presentation</vt:lpstr>
      <vt:lpstr>3. The Linux kernel</vt:lpstr>
      <vt:lpstr>4. The init process</vt:lpstr>
      <vt:lpstr>5. Zygote and Dalvik</vt:lpstr>
      <vt:lpstr>6. The system server</vt:lpstr>
      <vt:lpstr>7. Start your own service</vt:lpstr>
      <vt:lpstr>Booting process with focus on Zygote </vt:lpstr>
      <vt:lpstr>Android partition layout</vt:lpstr>
      <vt:lpstr>Android partition </vt:lpstr>
      <vt:lpstr>Common partitions (continues) </vt:lpstr>
      <vt:lpstr>Common partitions (continues) </vt:lpstr>
      <vt:lpstr>Acquisition</vt:lpstr>
      <vt:lpstr>Mobile Forensics Steps</vt:lpstr>
      <vt:lpstr>Acquisition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Sajin.Shivdas@fdf.gov.ae</dc:creator>
  <cp:lastModifiedBy>Sajin Shivdas Sivadasan Shridharan</cp:lastModifiedBy>
  <cp:revision>3</cp:revision>
  <dcterms:created xsi:type="dcterms:W3CDTF">2021-01-18T02:02:41Z</dcterms:created>
  <dcterms:modified xsi:type="dcterms:W3CDTF">2022-11-21T11:51:06Z</dcterms:modified>
</cp:coreProperties>
</file>