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5" r:id="rId13"/>
    <p:sldId id="330" r:id="rId14"/>
    <p:sldId id="331" r:id="rId15"/>
    <p:sldId id="333" r:id="rId16"/>
    <p:sldId id="286" r:id="rId17"/>
    <p:sldId id="304" r:id="rId18"/>
    <p:sldId id="336" r:id="rId19"/>
    <p:sldId id="338" r:id="rId20"/>
    <p:sldId id="340" r:id="rId21"/>
    <p:sldId id="337" r:id="rId22"/>
    <p:sldId id="342" r:id="rId23"/>
    <p:sldId id="339" r:id="rId24"/>
    <p:sldId id="343" r:id="rId25"/>
    <p:sldId id="341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59B01-3D4E-001E-8AD2-FCA96CE0C2FB}" v="1" dt="2021-06-04T01:30:34.654"/>
    <p1510:client id="{FB577241-4425-4C64-9080-05519391FB98}" v="1" dt="2021-04-23T20:03:15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4" autoAdjust="0"/>
  </p:normalViewPr>
  <p:slideViewPr>
    <p:cSldViewPr snapToGrid="0">
      <p:cViewPr varScale="1">
        <p:scale>
          <a:sx n="56" d="100"/>
          <a:sy n="56" d="100"/>
        </p:scale>
        <p:origin x="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  <pc:spChg chg="mod">
          <ac:chgData name="Weifeng Xu" userId="e7aed605-a3dd-4d5a-a692-a87037af107b" providerId="ADAL" clId="{4DC338DC-19C7-41EB-B9B2-C1FF8A2AEED8}" dt="2021-03-19T15:30:07.079" v="417" actId="20577"/>
          <ac:spMkLst>
            <pc:docMk/>
            <pc:sldMk cId="2351248153" sldId="279"/>
            <ac:spMk id="5" creationId="{F87B1FB8-0908-4171-A519-16EF28AF26AA}"/>
          </ac:spMkLst>
        </pc:spChg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  <pc:spChg chg="add mod">
          <ac:chgData name="Weifeng Xu" userId="e7aed605-a3dd-4d5a-a692-a87037af107b" providerId="ADAL" clId="{4DC338DC-19C7-41EB-B9B2-C1FF8A2AEED8}" dt="2021-03-19T18:30:24.018" v="737" actId="20577"/>
          <ac:spMkLst>
            <pc:docMk/>
            <pc:sldMk cId="1345239187" sldId="283"/>
            <ac:spMk id="17" creationId="{D6C1026C-2937-4BAA-ADF2-9D75223C6C65}"/>
          </ac:spMkLst>
        </pc:spChg>
        <pc:cxnChg chg="add mod">
          <ac:chgData name="Weifeng Xu" userId="e7aed605-a3dd-4d5a-a692-a87037af107b" providerId="ADAL" clId="{4DC338DC-19C7-41EB-B9B2-C1FF8A2AEED8}" dt="2021-03-19T18:20:37.609" v="643" actId="14100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  <pc:spChg chg="mod">
          <ac:chgData name="Weifeng Xu" userId="e7aed605-a3dd-4d5a-a692-a87037af107b" providerId="ADAL" clId="{4DC338DC-19C7-41EB-B9B2-C1FF8A2AEED8}" dt="2021-03-19T15:24:56.830" v="350" actId="207"/>
          <ac:spMkLst>
            <pc:docMk/>
            <pc:sldMk cId="988206790" sldId="284"/>
            <ac:spMk id="2" creationId="{E488F4A4-1CE3-47D6-A954-6C249D402CC3}"/>
          </ac:spMkLst>
        </pc:spChg>
        <pc:spChg chg="mod">
          <ac:chgData name="Weifeng Xu" userId="e7aed605-a3dd-4d5a-a692-a87037af107b" providerId="ADAL" clId="{4DC338DC-19C7-41EB-B9B2-C1FF8A2AEED8}" dt="2021-03-19T18:48:20.923" v="783" actId="20577"/>
          <ac:spMkLst>
            <pc:docMk/>
            <pc:sldMk cId="988206790" sldId="284"/>
            <ac:spMk id="9" creationId="{2443979E-828B-44B0-BCFF-85FB351A1506}"/>
          </ac:spMkLst>
        </pc:spChg>
        <pc:spChg chg="mod">
          <ac:chgData name="Weifeng Xu" userId="e7aed605-a3dd-4d5a-a692-a87037af107b" providerId="ADAL" clId="{4DC338DC-19C7-41EB-B9B2-C1FF8A2AEED8}" dt="2021-03-19T18:47:40.879" v="780" actId="108"/>
          <ac:spMkLst>
            <pc:docMk/>
            <pc:sldMk cId="988206790" sldId="284"/>
            <ac:spMk id="13" creationId="{94F595B8-4AB1-44F1-BA5E-EC04FABB8BFD}"/>
          </ac:spMkLst>
        </pc:spChg>
        <pc:spChg chg="mod">
          <ac:chgData name="Weifeng Xu" userId="e7aed605-a3dd-4d5a-a692-a87037af107b" providerId="ADAL" clId="{4DC338DC-19C7-41EB-B9B2-C1FF8A2AEED8}" dt="2021-03-19T18:20:07.477" v="640" actId="313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4DC338DC-19C7-41EB-B9B2-C1FF8A2AEED8}" dt="2021-03-19T16:43:27.038" v="559" actId="14100"/>
          <ac:spMkLst>
            <pc:docMk/>
            <pc:sldMk cId="988206790" sldId="284"/>
            <ac:spMk id="19" creationId="{3632710B-1FA7-404D-A106-B6791979CC92}"/>
          </ac:spMkLst>
        </pc:spChg>
        <pc:cxnChg chg="add del mod">
          <ac:chgData name="Weifeng Xu" userId="e7aed605-a3dd-4d5a-a692-a87037af107b" providerId="ADAL" clId="{4DC338DC-19C7-41EB-B9B2-C1FF8A2AEED8}" dt="2021-03-19T16:43:14.924" v="556"/>
          <ac:cxnSpMkLst>
            <pc:docMk/>
            <pc:sldMk cId="988206790" sldId="284"/>
            <ac:cxnSpMk id="16" creationId="{ECF43A57-1BEA-4739-930F-7421E8847C14}"/>
          </ac:cxnSpMkLst>
        </pc:cxnChg>
        <pc:cxnChg chg="add del mod">
          <ac:chgData name="Weifeng Xu" userId="e7aed605-a3dd-4d5a-a692-a87037af107b" providerId="ADAL" clId="{4DC338DC-19C7-41EB-B9B2-C1FF8A2AEED8}" dt="2021-03-19T16:43:14.924" v="556"/>
          <ac:cxnSpMkLst>
            <pc:docMk/>
            <pc:sldMk cId="988206790" sldId="284"/>
            <ac:cxnSpMk id="17" creationId="{D104E249-8E0B-4EF3-A9A1-2DD8BCD547AD}"/>
          </ac:cxnSpMkLst>
        </pc:cxnChg>
        <pc:cxnChg chg="del mod">
          <ac:chgData name="Weifeng Xu" userId="e7aed605-a3dd-4d5a-a692-a87037af107b" providerId="ADAL" clId="{4DC338DC-19C7-41EB-B9B2-C1FF8A2AEED8}" dt="2021-03-19T16:43:29.281" v="560" actId="478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4DC338DC-19C7-41EB-B9B2-C1FF8A2AEED8}" dt="2021-03-19T16:43:27.038" v="559" actId="14100"/>
          <ac:cxnSpMkLst>
            <pc:docMk/>
            <pc:sldMk cId="988206790" sldId="284"/>
            <ac:cxnSpMk id="21" creationId="{C4D7AED0-B385-4814-913D-27C919A72C64}"/>
          </ac:cxnSpMkLst>
        </pc:cxnChg>
        <pc:cxnChg chg="mod">
          <ac:chgData name="Weifeng Xu" userId="e7aed605-a3dd-4d5a-a692-a87037af107b" providerId="ADAL" clId="{4DC338DC-19C7-41EB-B9B2-C1FF8A2AEED8}" dt="2021-03-19T16:43:32.455" v="561" actId="14100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4DC338DC-19C7-41EB-B9B2-C1FF8A2AEED8}" dt="2021-03-19T16:43:38.549" v="562" actId="14100"/>
          <ac:cxnSpMkLst>
            <pc:docMk/>
            <pc:sldMk cId="988206790" sldId="284"/>
            <ac:cxnSpMk id="25" creationId="{55F07305-A1B2-48A5-A082-327E228B96C8}"/>
          </ac:cxnSpMkLst>
        </pc:cxnChg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  <pc:spChg chg="mod">
          <ac:chgData name="Weifeng Xu" userId="e7aed605-a3dd-4d5a-a692-a87037af107b" providerId="ADAL" clId="{4DC338DC-19C7-41EB-B9B2-C1FF8A2AEED8}" dt="2021-03-19T15:35:44.750" v="550" actId="20577"/>
          <ac:spMkLst>
            <pc:docMk/>
            <pc:sldMk cId="848153081" sldId="285"/>
            <ac:spMk id="6" creationId="{8994CAEB-0C67-4DC2-868A-0EC8EA0E009F}"/>
          </ac:spMkLst>
        </pc:spChg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  <pc:spChg chg="mod">
          <ac:chgData name="Weifeng Xu" userId="e7aed605-a3dd-4d5a-a692-a87037af107b" providerId="ADAL" clId="{4DC338DC-19C7-41EB-B9B2-C1FF8A2AEED8}" dt="2021-03-19T18:59:07.222" v="826" actId="6549"/>
          <ac:spMkLst>
            <pc:docMk/>
            <pc:sldMk cId="319929686" sldId="286"/>
            <ac:spMk id="3" creationId="{745C6610-12AA-47FC-875A-E31345E9B563}"/>
          </ac:spMkLst>
        </pc:spChg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9T19:02:11.523" v="829" actId="108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19T18:57:28.919" v="823" actId="207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19T18:34:53.401" v="753" actId="20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  <pc:spChg chg="del">
          <ac:chgData name="Weifeng Xu" userId="e7aed605-a3dd-4d5a-a692-a87037af107b" providerId="ADAL" clId="{4DC338DC-19C7-41EB-B9B2-C1FF8A2AEED8}" dt="2021-03-16T13:43:56.845" v="83" actId="700"/>
          <ac:spMkLst>
            <pc:docMk/>
            <pc:sldMk cId="3494595657" sldId="334"/>
            <ac:spMk id="2" creationId="{63B86DF2-D198-471D-87BF-12E2FA9C6625}"/>
          </ac:spMkLst>
        </pc:spChg>
        <pc:spChg chg="add mod">
          <ac:chgData name="Weifeng Xu" userId="e7aed605-a3dd-4d5a-a692-a87037af107b" providerId="ADAL" clId="{4DC338DC-19C7-41EB-B9B2-C1FF8A2AEED8}" dt="2021-03-16T13:46:38.195" v="114" actId="207"/>
          <ac:spMkLst>
            <pc:docMk/>
            <pc:sldMk cId="3494595657" sldId="334"/>
            <ac:spMk id="4" creationId="{5F1AE879-09D3-47B8-8DA7-90BB33DFF086}"/>
          </ac:spMkLst>
        </pc:spChg>
        <pc:spChg chg="add del mod">
          <ac:chgData name="Weifeng Xu" userId="e7aed605-a3dd-4d5a-a692-a87037af107b" providerId="ADAL" clId="{4DC338DC-19C7-41EB-B9B2-C1FF8A2AEED8}" dt="2021-03-16T13:49:32.162" v="129" actId="478"/>
          <ac:spMkLst>
            <pc:docMk/>
            <pc:sldMk cId="3494595657" sldId="334"/>
            <ac:spMk id="5" creationId="{1CD5BD23-30AD-4095-8BC1-DFE8271F5761}"/>
          </ac:spMkLst>
        </pc:spChg>
        <pc:spChg chg="add mod">
          <ac:chgData name="Weifeng Xu" userId="e7aed605-a3dd-4d5a-a692-a87037af107b" providerId="ADAL" clId="{4DC338DC-19C7-41EB-B9B2-C1FF8A2AEED8}" dt="2021-03-16T13:50:29.350" v="135" actId="207"/>
          <ac:spMkLst>
            <pc:docMk/>
            <pc:sldMk cId="3494595657" sldId="334"/>
            <ac:spMk id="6" creationId="{848EEE1A-B51D-4C0B-ABD6-976B9970F598}"/>
          </ac:spMkLst>
        </pc:spChg>
        <pc:spChg chg="add mod">
          <ac:chgData name="Weifeng Xu" userId="e7aed605-a3dd-4d5a-a692-a87037af107b" providerId="ADAL" clId="{4DC338DC-19C7-41EB-B9B2-C1FF8A2AEED8}" dt="2021-03-16T13:50:40.155" v="137" actId="1076"/>
          <ac:spMkLst>
            <pc:docMk/>
            <pc:sldMk cId="3494595657" sldId="334"/>
            <ac:spMk id="7" creationId="{64615C64-EF55-4387-9BCC-B96A51C6B094}"/>
          </ac:spMkLst>
        </pc:spChg>
        <pc:spChg chg="add mod">
          <ac:chgData name="Weifeng Xu" userId="e7aed605-a3dd-4d5a-a692-a87037af107b" providerId="ADAL" clId="{4DC338DC-19C7-41EB-B9B2-C1FF8A2AEED8}" dt="2021-03-16T13:50:12.223" v="133" actId="1076"/>
          <ac:spMkLst>
            <pc:docMk/>
            <pc:sldMk cId="3494595657" sldId="334"/>
            <ac:spMk id="8" creationId="{6EC5C773-9BA4-4DDD-9B27-709966D494BA}"/>
          </ac:spMkLst>
        </pc:spChg>
        <pc:spChg chg="add mod">
          <ac:chgData name="Weifeng Xu" userId="e7aed605-a3dd-4d5a-a692-a87037af107b" providerId="ADAL" clId="{4DC338DC-19C7-41EB-B9B2-C1FF8A2AEED8}" dt="2021-03-16T13:47:48.746" v="123" actId="20577"/>
          <ac:spMkLst>
            <pc:docMk/>
            <pc:sldMk cId="3494595657" sldId="334"/>
            <ac:spMk id="9" creationId="{23C11534-2176-4290-A23E-DC766528302F}"/>
          </ac:spMkLst>
        </pc:spChg>
        <pc:picChg chg="add mod">
          <ac:chgData name="Weifeng Xu" userId="e7aed605-a3dd-4d5a-a692-a87037af107b" providerId="ADAL" clId="{4DC338DC-19C7-41EB-B9B2-C1FF8A2AEED8}" dt="2021-03-16T13:44:23.928" v="86" actId="1076"/>
          <ac:picMkLst>
            <pc:docMk/>
            <pc:sldMk cId="3494595657" sldId="334"/>
            <ac:picMk id="3" creationId="{3F03FDD1-81D4-4A64-BA5A-855D9731C720}"/>
          </ac:picMkLst>
        </pc:picChg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  <pc:spChg chg="add mod">
          <ac:chgData name="Weifeng Xu" userId="e7aed605-a3dd-4d5a-a692-a87037af107b" providerId="ADAL" clId="{4DC338DC-19C7-41EB-B9B2-C1FF8A2AEED8}" dt="2021-03-16T14:24:05.347" v="277" actId="20577"/>
          <ac:spMkLst>
            <pc:docMk/>
            <pc:sldMk cId="3364671392" sldId="335"/>
            <ac:spMk id="9" creationId="{285C86F0-B8BE-4A64-9788-6D083FBB8DA1}"/>
          </ac:spMkLst>
        </pc:spChg>
        <pc:spChg chg="add del mod">
          <ac:chgData name="Weifeng Xu" userId="e7aed605-a3dd-4d5a-a692-a87037af107b" providerId="ADAL" clId="{4DC338DC-19C7-41EB-B9B2-C1FF8A2AEED8}" dt="2021-03-16T14:16:33.152" v="191"/>
          <ac:spMkLst>
            <pc:docMk/>
            <pc:sldMk cId="3364671392" sldId="335"/>
            <ac:spMk id="10" creationId="{BB282F7A-0418-412D-BC03-77FE6EBA6BE4}"/>
          </ac:spMkLst>
        </pc:spChg>
        <pc:spChg chg="add mod">
          <ac:chgData name="Weifeng Xu" userId="e7aed605-a3dd-4d5a-a692-a87037af107b" providerId="ADAL" clId="{4DC338DC-19C7-41EB-B9B2-C1FF8A2AEED8}" dt="2021-03-16T14:34:41.439" v="306" actId="14100"/>
          <ac:spMkLst>
            <pc:docMk/>
            <pc:sldMk cId="3364671392" sldId="335"/>
            <ac:spMk id="11" creationId="{6170142C-4FB7-43EB-831C-6217A76869CD}"/>
          </ac:spMkLst>
        </pc:spChg>
        <pc:spChg chg="add del">
          <ac:chgData name="Weifeng Xu" userId="e7aed605-a3dd-4d5a-a692-a87037af107b" providerId="ADAL" clId="{4DC338DC-19C7-41EB-B9B2-C1FF8A2AEED8}" dt="2021-03-16T14:21:00.368" v="202"/>
          <ac:spMkLst>
            <pc:docMk/>
            <pc:sldMk cId="3364671392" sldId="335"/>
            <ac:spMk id="12" creationId="{C281A658-96DE-48EE-A8A4-26F7266CC6A7}"/>
          </ac:spMkLst>
        </pc:spChg>
        <pc:spChg chg="add del">
          <ac:chgData name="Weifeng Xu" userId="e7aed605-a3dd-4d5a-a692-a87037af107b" providerId="ADAL" clId="{4DC338DC-19C7-41EB-B9B2-C1FF8A2AEED8}" dt="2021-03-16T14:21:13.855" v="205"/>
          <ac:spMkLst>
            <pc:docMk/>
            <pc:sldMk cId="3364671392" sldId="335"/>
            <ac:spMk id="13" creationId="{ADD1236B-AB35-4063-A53A-FF549041AFFB}"/>
          </ac:spMkLst>
        </pc:spChg>
        <pc:spChg chg="add mod">
          <ac:chgData name="Weifeng Xu" userId="e7aed605-a3dd-4d5a-a692-a87037af107b" providerId="ADAL" clId="{4DC338DC-19C7-41EB-B9B2-C1FF8A2AEED8}" dt="2021-03-16T14:22:31.117" v="258" actId="1076"/>
          <ac:spMkLst>
            <pc:docMk/>
            <pc:sldMk cId="3364671392" sldId="335"/>
            <ac:spMk id="19" creationId="{7931E30E-D912-4172-9BE7-7024C8FA4080}"/>
          </ac:spMkLst>
        </pc:spChg>
        <pc:spChg chg="add mod">
          <ac:chgData name="Weifeng Xu" userId="e7aed605-a3dd-4d5a-a692-a87037af107b" providerId="ADAL" clId="{4DC338DC-19C7-41EB-B9B2-C1FF8A2AEED8}" dt="2021-03-16T14:28:25.201" v="300" actId="1076"/>
          <ac:spMkLst>
            <pc:docMk/>
            <pc:sldMk cId="3364671392" sldId="335"/>
            <ac:spMk id="21" creationId="{54C56691-355C-4D5C-9F0C-B8E98561ED41}"/>
          </ac:spMkLst>
        </pc:spChg>
        <pc:picChg chg="add mod modCrop">
          <ac:chgData name="Weifeng Xu" userId="e7aed605-a3dd-4d5a-a692-a87037af107b" providerId="ADAL" clId="{4DC338DC-19C7-41EB-B9B2-C1FF8A2AEED8}" dt="2021-03-16T14:22:23.669" v="255" actId="1076"/>
          <ac:picMkLst>
            <pc:docMk/>
            <pc:sldMk cId="3364671392" sldId="335"/>
            <ac:picMk id="2" creationId="{2D82A479-2FFE-453C-9D6D-50350EF9FFE2}"/>
          </ac:picMkLst>
        </pc:picChg>
        <pc:picChg chg="add mod">
          <ac:chgData name="Weifeng Xu" userId="e7aed605-a3dd-4d5a-a692-a87037af107b" providerId="ADAL" clId="{4DC338DC-19C7-41EB-B9B2-C1FF8A2AEED8}" dt="2021-03-16T14:21:48.469" v="250" actId="1038"/>
          <ac:picMkLst>
            <pc:docMk/>
            <pc:sldMk cId="3364671392" sldId="335"/>
            <ac:picMk id="4" creationId="{D66B322C-00C9-4C28-9CC0-3AD0DDF71277}"/>
          </ac:picMkLst>
        </pc:picChg>
        <pc:picChg chg="add del mod">
          <ac:chgData name="Weifeng Xu" userId="e7aed605-a3dd-4d5a-a692-a87037af107b" providerId="ADAL" clId="{4DC338DC-19C7-41EB-B9B2-C1FF8A2AEED8}" dt="2021-03-16T14:13:42.706" v="154" actId="478"/>
          <ac:picMkLst>
            <pc:docMk/>
            <pc:sldMk cId="3364671392" sldId="335"/>
            <ac:picMk id="6" creationId="{3C6986A2-6EFC-4A4A-99DB-ECFE17862DED}"/>
          </ac:picMkLst>
        </pc:picChg>
        <pc:picChg chg="add del mod">
          <ac:chgData name="Weifeng Xu" userId="e7aed605-a3dd-4d5a-a692-a87037af107b" providerId="ADAL" clId="{4DC338DC-19C7-41EB-B9B2-C1FF8A2AEED8}" dt="2021-03-16T14:21:19.486" v="209"/>
          <ac:picMkLst>
            <pc:docMk/>
            <pc:sldMk cId="3364671392" sldId="335"/>
            <ac:picMk id="14" creationId="{F5D4AC6F-2368-44C4-89F1-052835AA0CC4}"/>
          </ac:picMkLst>
        </pc:picChg>
        <pc:picChg chg="add mod">
          <ac:chgData name="Weifeng Xu" userId="e7aed605-a3dd-4d5a-a692-a87037af107b" providerId="ADAL" clId="{4DC338DC-19C7-41EB-B9B2-C1FF8A2AEED8}" dt="2021-03-16T14:21:57.102" v="252" actId="1076"/>
          <ac:picMkLst>
            <pc:docMk/>
            <pc:sldMk cId="3364671392" sldId="335"/>
            <ac:picMk id="16" creationId="{2918B3EE-7E33-4072-9BBE-8E73B365DCB4}"/>
          </ac:picMkLst>
        </pc:picChg>
        <pc:picChg chg="add mod">
          <ac:chgData name="Weifeng Xu" userId="e7aed605-a3dd-4d5a-a692-a87037af107b" providerId="ADAL" clId="{4DC338DC-19C7-41EB-B9B2-C1FF8A2AEED8}" dt="2021-03-16T14:21:48.469" v="250" actId="1038"/>
          <ac:picMkLst>
            <pc:docMk/>
            <pc:sldMk cId="3364671392" sldId="335"/>
            <ac:picMk id="1026" creationId="{97DC65AB-87AE-4918-A7F6-DAD069E299FE}"/>
          </ac:picMkLst>
        </pc:pic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  <pc:spChg chg="add 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2" creationId="{D8477CFB-004B-427D-9155-5C90F833AA6C}"/>
          </ac:spMkLst>
        </pc:spChg>
        <pc:spChg chg="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4" creationId="{AD5F0EB0-5897-489E-9EFB-3ED37E77F4C0}"/>
          </ac:spMkLst>
        </pc:spChg>
        <pc:spChg chg="del 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  <pc:spChg chg="mod">
          <ac:chgData name="Weifeng Xu" userId="e7aed605-a3dd-4d5a-a692-a87037af107b" providerId="ADAL" clId="{0CC1B67B-6FF0-4C7B-BF9D-C508A73793B8}" dt="2021-03-22T02:40:48.424" v="229" actId="20577"/>
          <ac:spMkLst>
            <pc:docMk/>
            <pc:sldMk cId="988206790" sldId="284"/>
            <ac:spMk id="2" creationId="{E488F4A4-1CE3-47D6-A954-6C249D402CC3}"/>
          </ac:spMkLst>
        </pc:spChg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  <pc:spChg chg="mod">
          <ac:chgData name="Weifeng Xu" userId="e7aed605-a3dd-4d5a-a692-a87037af107b" providerId="ADAL" clId="{0CC1B67B-6FF0-4C7B-BF9D-C508A73793B8}" dt="2021-03-22T02:38:41.848" v="179" actId="20577"/>
          <ac:spMkLst>
            <pc:docMk/>
            <pc:sldMk cId="319929686" sldId="286"/>
            <ac:spMk id="2" creationId="{71FC046B-894E-4077-979E-159EE0A9FE7C}"/>
          </ac:spMkLst>
        </pc:spChg>
        <pc:spChg chg="add del mod">
          <ac:chgData name="Weifeng Xu" userId="e7aed605-a3dd-4d5a-a692-a87037af107b" providerId="ADAL" clId="{0CC1B67B-6FF0-4C7B-BF9D-C508A73793B8}" dt="2021-03-22T02:38:17.826" v="173" actId="404"/>
          <ac:spMkLst>
            <pc:docMk/>
            <pc:sldMk cId="319929686" sldId="286"/>
            <ac:spMk id="3" creationId="{745C6610-12AA-47FC-875A-E31345E9B563}"/>
          </ac:spMkLst>
        </pc:spChg>
        <pc:spChg chg="add del">
          <ac:chgData name="Weifeng Xu" userId="e7aed605-a3dd-4d5a-a692-a87037af107b" providerId="ADAL" clId="{0CC1B67B-6FF0-4C7B-BF9D-C508A73793B8}" dt="2021-03-22T02:33:45.955" v="143" actId="26606"/>
          <ac:spMkLst>
            <pc:docMk/>
            <pc:sldMk cId="319929686" sldId="286"/>
            <ac:spMk id="6" creationId="{2E442304-DDBD-4F7B-8017-36BCC863FB40}"/>
          </ac:spMkLst>
        </pc:spChg>
        <pc:spChg chg="add del">
          <ac:chgData name="Weifeng Xu" userId="e7aed605-a3dd-4d5a-a692-a87037af107b" providerId="ADAL" clId="{0CC1B67B-6FF0-4C7B-BF9D-C508A73793B8}" dt="2021-03-22T02:33:45.955" v="143" actId="26606"/>
          <ac:spMkLst>
            <pc:docMk/>
            <pc:sldMk cId="319929686" sldId="286"/>
            <ac:spMk id="7" creationId="{5E107275-3853-46FD-A241-DE4355A42675}"/>
          </ac:spMkLst>
        </pc:spChg>
        <pc:spChg chg="add del">
          <ac:chgData name="Weifeng Xu" userId="e7aed605-a3dd-4d5a-a692-a87037af107b" providerId="ADAL" clId="{0CC1B67B-6FF0-4C7B-BF9D-C508A73793B8}" dt="2021-03-22T02:32:40.293" v="141" actId="26606"/>
          <ac:spMkLst>
            <pc:docMk/>
            <pc:sldMk cId="319929686" sldId="286"/>
            <ac:spMk id="9" creationId="{2E442304-DDBD-4F7B-8017-36BCC863FB40}"/>
          </ac:spMkLst>
        </pc:spChg>
        <pc:spChg chg="add del">
          <ac:chgData name="Weifeng Xu" userId="e7aed605-a3dd-4d5a-a692-a87037af107b" providerId="ADAL" clId="{0CC1B67B-6FF0-4C7B-BF9D-C508A73793B8}" dt="2021-03-22T02:32:40.293" v="141" actId="26606"/>
          <ac:spMkLst>
            <pc:docMk/>
            <pc:sldMk cId="319929686" sldId="286"/>
            <ac:spMk id="11" creationId="{5E107275-3853-46FD-A241-DE4355A42675}"/>
          </ac:spMkLst>
        </pc:spChg>
        <pc:graphicFrameChg chg="add del">
          <ac:chgData name="Weifeng Xu" userId="e7aed605-a3dd-4d5a-a692-a87037af107b" providerId="ADAL" clId="{0CC1B67B-6FF0-4C7B-BF9D-C508A73793B8}" dt="2021-03-22T02:32:40.293" v="141" actId="26606"/>
          <ac:graphicFrameMkLst>
            <pc:docMk/>
            <pc:sldMk cId="319929686" sldId="286"/>
            <ac:graphicFrameMk id="5" creationId="{50BE7C38-D53D-4D88-8251-7DBE5478A12D}"/>
          </ac:graphicFrameMkLst>
        </pc:graphicFrameChg>
        <pc:graphicFrameChg chg="add del">
          <ac:chgData name="Weifeng Xu" userId="e7aed605-a3dd-4d5a-a692-a87037af107b" providerId="ADAL" clId="{0CC1B67B-6FF0-4C7B-BF9D-C508A73793B8}" dt="2021-03-22T02:33:45.955" v="143" actId="26606"/>
          <ac:graphicFrameMkLst>
            <pc:docMk/>
            <pc:sldMk cId="319929686" sldId="286"/>
            <ac:graphicFrameMk id="8" creationId="{50BE7C38-D53D-4D88-8251-7DBE5478A12D}"/>
          </ac:graphicFrameMkLst>
        </pc:graphicFrameChg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  <pc:spChg chg="mod">
          <ac:chgData name="Weifeng Xu" userId="e7aed605-a3dd-4d5a-a692-a87037af107b" providerId="ADAL" clId="{0CC1B67B-6FF0-4C7B-BF9D-C508A73793B8}" dt="2021-03-22T02:38:47.693" v="181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0CC1B67B-6FF0-4C7B-BF9D-C508A73793B8}" dt="2021-03-22T02:41:44.052" v="231" actId="14100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0CC1B67B-6FF0-4C7B-BF9D-C508A73793B8}" dt="2021-03-22T02:42:00.939" v="233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  <pc:spChg chg="mod">
          <ac:chgData name="Weifeng Xu" userId="e7aed605-a3dd-4d5a-a692-a87037af107b" providerId="ADAL" clId="{0CC1B67B-6FF0-4C7B-BF9D-C508A73793B8}" dt="2021-03-22T02:42:13.561" v="251" actId="6549"/>
          <ac:spMkLst>
            <pc:docMk/>
            <pc:sldMk cId="3192494774" sldId="330"/>
            <ac:spMk id="3" creationId="{4929837B-3CC1-4F40-BFDA-890D8F6D680B}"/>
          </ac:spMkLst>
        </pc:spChg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  <pc:spChg chg="del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2" creationId="{1C142EE8-C8C6-4E95-BAAC-D2E10133E60A}"/>
          </ac:spMkLst>
        </pc:spChg>
        <pc:spChg chg="del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3" creationId="{A937E152-1215-45DA-AE09-AE49E5EA6590}"/>
          </ac:spMkLst>
        </pc:spChg>
        <pc:spChg chg="add mod ord">
          <ac:chgData name="Weifeng Xu" userId="e7aed605-a3dd-4d5a-a692-a87037af107b" providerId="ADAL" clId="{0CC1B67B-6FF0-4C7B-BF9D-C508A73793B8}" dt="2021-03-22T02:28:09.223" v="74" actId="20577"/>
          <ac:spMkLst>
            <pc:docMk/>
            <pc:sldMk cId="566423159" sldId="334"/>
            <ac:spMk id="4" creationId="{25205220-C69B-4DFE-A920-E9B89A00D9D1}"/>
          </ac:spMkLst>
        </pc:spChg>
        <pc:spChg chg="add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5" creationId="{4D6B719E-B028-46A2-AE73-42106240212C}"/>
          </ac:spMkLst>
        </pc:spChg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  <pc:spChg chg="del mod ord">
          <ac:chgData name="Weifeng Xu" userId="e7aed605-a3dd-4d5a-a692-a87037af107b" providerId="ADAL" clId="{0CC1B67B-6FF0-4C7B-BF9D-C508A73793B8}" dt="2021-03-22T02:28:45.577" v="76" actId="700"/>
          <ac:spMkLst>
            <pc:docMk/>
            <pc:sldMk cId="3689451257" sldId="335"/>
            <ac:spMk id="2" creationId="{E5052B20-6054-45BE-A6BC-AFD5CCDC076F}"/>
          </ac:spMkLst>
        </pc:spChg>
        <pc:spChg chg="del mod ord">
          <ac:chgData name="Weifeng Xu" userId="e7aed605-a3dd-4d5a-a692-a87037af107b" providerId="ADAL" clId="{0CC1B67B-6FF0-4C7B-BF9D-C508A73793B8}" dt="2021-03-22T02:28:45.577" v="76" actId="700"/>
          <ac:spMkLst>
            <pc:docMk/>
            <pc:sldMk cId="3689451257" sldId="335"/>
            <ac:spMk id="3" creationId="{95BB0869-27D1-4B01-85E5-856398996922}"/>
          </ac:spMkLst>
        </pc:spChg>
        <pc:spChg chg="add mod ord">
          <ac:chgData name="Weifeng Xu" userId="e7aed605-a3dd-4d5a-a692-a87037af107b" providerId="ADAL" clId="{0CC1B67B-6FF0-4C7B-BF9D-C508A73793B8}" dt="2021-03-22T02:28:51.983" v="86" actId="20577"/>
          <ac:spMkLst>
            <pc:docMk/>
            <pc:sldMk cId="3689451257" sldId="335"/>
            <ac:spMk id="4" creationId="{A1CB38C6-785E-40DD-87ED-E0F072B3E7BB}"/>
          </ac:spMkLst>
        </pc:spChg>
        <pc:spChg chg="add mod ord">
          <ac:chgData name="Weifeng Xu" userId="e7aed605-a3dd-4d5a-a692-a87037af107b" providerId="ADAL" clId="{0CC1B67B-6FF0-4C7B-BF9D-C508A73793B8}" dt="2021-03-22T02:29:38.776" v="123" actId="20577"/>
          <ac:spMkLst>
            <pc:docMk/>
            <pc:sldMk cId="3689451257" sldId="335"/>
            <ac:spMk id="5" creationId="{1200835B-B4F5-499F-BB0B-7799CB515189}"/>
          </ac:spMkLst>
        </pc:spChg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  <pc:spChg chg="del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2" creationId="{680BE952-9226-407B-B526-F6B47D9D41CA}"/>
          </ac:spMkLst>
        </pc:spChg>
        <pc:spChg chg="del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3" creationId="{67E300A6-9E39-4359-A098-7B8B3BD1F3C3}"/>
          </ac:spMkLst>
        </pc:spChg>
        <pc:spChg chg="add mod ord">
          <ac:chgData name="Weifeng Xu" userId="e7aed605-a3dd-4d5a-a692-a87037af107b" providerId="ADAL" clId="{0CC1B67B-6FF0-4C7B-BF9D-C508A73793B8}" dt="2021-03-22T02:29:55.553" v="127" actId="20577"/>
          <ac:spMkLst>
            <pc:docMk/>
            <pc:sldMk cId="713012708" sldId="336"/>
            <ac:spMk id="4" creationId="{9F2AE584-7E07-4275-9384-631DA4DDAFE0}"/>
          </ac:spMkLst>
        </pc:spChg>
        <pc:spChg chg="add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5" creationId="{185A59FC-855D-4D57-8A89-43DFE545F8B9}"/>
          </ac:spMkLst>
        </pc:spChg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  <pc:spChg chg="del mod ord">
          <ac:chgData name="Weifeng Xu" userId="e7aed605-a3dd-4d5a-a692-a87037af107b" providerId="ADAL" clId="{0CC1B67B-6FF0-4C7B-BF9D-C508A73793B8}" dt="2021-03-22T02:30:02.704" v="129" actId="700"/>
          <ac:spMkLst>
            <pc:docMk/>
            <pc:sldMk cId="119805061" sldId="337"/>
            <ac:spMk id="2" creationId="{3D67BA40-60E6-4DD9-B06C-FAD7893DE9AB}"/>
          </ac:spMkLst>
        </pc:spChg>
        <pc:spChg chg="del mod ord">
          <ac:chgData name="Weifeng Xu" userId="e7aed605-a3dd-4d5a-a692-a87037af107b" providerId="ADAL" clId="{0CC1B67B-6FF0-4C7B-BF9D-C508A73793B8}" dt="2021-03-22T02:30:02.704" v="129" actId="700"/>
          <ac:spMkLst>
            <pc:docMk/>
            <pc:sldMk cId="119805061" sldId="337"/>
            <ac:spMk id="3" creationId="{2BEE16E2-0E5B-4D58-B36F-3DFC423FE825}"/>
          </ac:spMkLst>
        </pc:spChg>
        <pc:spChg chg="add del mod ord">
          <ac:chgData name="Weifeng Xu" userId="e7aed605-a3dd-4d5a-a692-a87037af107b" providerId="ADAL" clId="{0CC1B67B-6FF0-4C7B-BF9D-C508A73793B8}" dt="2021-03-22T15:01:11.231" v="347" actId="700"/>
          <ac:spMkLst>
            <pc:docMk/>
            <pc:sldMk cId="119805061" sldId="337"/>
            <ac:spMk id="4" creationId="{C873AE3A-B25F-4F42-BF8F-16CDEF7AE88F}"/>
          </ac:spMkLst>
        </pc:spChg>
        <pc:spChg chg="add del mod ord">
          <ac:chgData name="Weifeng Xu" userId="e7aed605-a3dd-4d5a-a692-a87037af107b" providerId="ADAL" clId="{0CC1B67B-6FF0-4C7B-BF9D-C508A73793B8}" dt="2021-03-22T15:01:11.231" v="347" actId="700"/>
          <ac:spMkLst>
            <pc:docMk/>
            <pc:sldMk cId="119805061" sldId="337"/>
            <ac:spMk id="5" creationId="{71C7D168-9A5D-4B8A-9596-2A688AE45A24}"/>
          </ac:spMkLst>
        </pc:spChg>
        <pc:spChg chg="add mod">
          <ac:chgData name="Weifeng Xu" userId="e7aed605-a3dd-4d5a-a692-a87037af107b" providerId="ADAL" clId="{0CC1B67B-6FF0-4C7B-BF9D-C508A73793B8}" dt="2021-03-22T18:50:41.993" v="671" actId="20577"/>
          <ac:spMkLst>
            <pc:docMk/>
            <pc:sldMk cId="119805061" sldId="337"/>
            <ac:spMk id="8" creationId="{83B7D8D6-F03D-4ACD-98B7-C4CC3286F680}"/>
          </ac:spMkLst>
        </pc:spChg>
        <pc:picChg chg="add">
          <ac:chgData name="Weifeng Xu" userId="e7aed605-a3dd-4d5a-a692-a87037af107b" providerId="ADAL" clId="{0CC1B67B-6FF0-4C7B-BF9D-C508A73793B8}" dt="2021-03-22T15:01:12.594" v="348" actId="22"/>
          <ac:picMkLst>
            <pc:docMk/>
            <pc:sldMk cId="119805061" sldId="337"/>
            <ac:picMk id="7" creationId="{83E52139-36EC-49C1-BB94-281B8EA96AE5}"/>
          </ac:picMkLst>
        </pc:picChg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  <pc:spChg chg="del mod ord">
          <ac:chgData name="Weifeng Xu" userId="e7aed605-a3dd-4d5a-a692-a87037af107b" providerId="ADAL" clId="{0CC1B67B-6FF0-4C7B-BF9D-C508A73793B8}" dt="2021-03-22T14:44:09.049" v="254" actId="700"/>
          <ac:spMkLst>
            <pc:docMk/>
            <pc:sldMk cId="1045397166" sldId="338"/>
            <ac:spMk id="2" creationId="{537A91A9-CB94-4BB3-AD61-48E270A9D9CE}"/>
          </ac:spMkLst>
        </pc:spChg>
        <pc:spChg chg="del mod ord">
          <ac:chgData name="Weifeng Xu" userId="e7aed605-a3dd-4d5a-a692-a87037af107b" providerId="ADAL" clId="{0CC1B67B-6FF0-4C7B-BF9D-C508A73793B8}" dt="2021-03-22T14:44:09.049" v="254" actId="700"/>
          <ac:spMkLst>
            <pc:docMk/>
            <pc:sldMk cId="1045397166" sldId="338"/>
            <ac:spMk id="3" creationId="{6A5E0842-E8BE-49A0-8AAA-A24432A3C7BD}"/>
          </ac:spMkLst>
        </pc:spChg>
        <pc:spChg chg="add mod or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4" creationId="{D19536EB-B416-44F4-BF8E-3829C6D07B9B}"/>
          </ac:spMkLst>
        </pc:spChg>
        <pc:spChg chg="add mod ord">
          <ac:chgData name="Weifeng Xu" userId="e7aed605-a3dd-4d5a-a692-a87037af107b" providerId="ADAL" clId="{0CC1B67B-6FF0-4C7B-BF9D-C508A73793B8}" dt="2021-03-22T16:53:49.097" v="500" actId="114"/>
          <ac:spMkLst>
            <pc:docMk/>
            <pc:sldMk cId="1045397166" sldId="338"/>
            <ac:spMk id="5" creationId="{B35CAFF3-6580-438B-AE41-E47AC2EDA83A}"/>
          </ac:spMkLst>
        </pc:spChg>
        <pc:spChg chg="add del">
          <ac:chgData name="Weifeng Xu" userId="e7aed605-a3dd-4d5a-a692-a87037af107b" providerId="ADAL" clId="{0CC1B67B-6FF0-4C7B-BF9D-C508A73793B8}" dt="2021-03-22T14:49:33.961" v="284" actId="22"/>
          <ac:spMkLst>
            <pc:docMk/>
            <pc:sldMk cId="1045397166" sldId="338"/>
            <ac:spMk id="10" creationId="{E5E41E3B-38D1-4BE4-999E-61A36BEAF1D1}"/>
          </ac:spMkLst>
        </pc:spChg>
        <pc:spChg chg="add mod">
          <ac:chgData name="Weifeng Xu" userId="e7aed605-a3dd-4d5a-a692-a87037af107b" providerId="ADAL" clId="{0CC1B67B-6FF0-4C7B-BF9D-C508A73793B8}" dt="2021-03-22T15:05:28.960" v="370" actId="1076"/>
          <ac:spMkLst>
            <pc:docMk/>
            <pc:sldMk cId="1045397166" sldId="338"/>
            <ac:spMk id="16" creationId="{5BC363B3-0C27-4076-BD3E-6757DF258EEB}"/>
          </ac:spMkLst>
        </pc:spChg>
        <pc:spChg chg="add mod">
          <ac:chgData name="Weifeng Xu" userId="e7aed605-a3dd-4d5a-a692-a87037af107b" providerId="ADAL" clId="{0CC1B67B-6FF0-4C7B-BF9D-C508A73793B8}" dt="2021-03-22T15:04:49.697" v="361" actId="1076"/>
          <ac:spMkLst>
            <pc:docMk/>
            <pc:sldMk cId="1045397166" sldId="338"/>
            <ac:spMk id="18" creationId="{6318B913-5CD5-45AC-BB8C-F5A881E61647}"/>
          </ac:spMkLst>
        </pc:spChg>
        <pc:spChg chg="ad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71" creationId="{5E39A796-BE83-48B1-B33F-35C4A32AAB57}"/>
          </ac:spMkLst>
        </pc:spChg>
        <pc:spChg chg="ad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73" creationId="{72F84B47-E267-4194-8194-831DB7B5547F}"/>
          </ac:spMkLst>
        </pc:spChg>
        <pc:picChg chg="add del">
          <ac:chgData name="Weifeng Xu" userId="e7aed605-a3dd-4d5a-a692-a87037af107b" providerId="ADAL" clId="{0CC1B67B-6FF0-4C7B-BF9D-C508A73793B8}" dt="2021-03-22T14:50:30.518" v="287" actId="22"/>
          <ac:picMkLst>
            <pc:docMk/>
            <pc:sldMk cId="1045397166" sldId="338"/>
            <ac:picMk id="8" creationId="{A32B5DED-5E1D-49CC-B42C-D89E1243B9E8}"/>
          </ac:picMkLst>
        </pc:picChg>
        <pc:picChg chg="add mod">
          <ac:chgData name="Weifeng Xu" userId="e7aed605-a3dd-4d5a-a692-a87037af107b" providerId="ADAL" clId="{0CC1B67B-6FF0-4C7B-BF9D-C508A73793B8}" dt="2021-03-22T14:51:15.280" v="296" actId="1076"/>
          <ac:picMkLst>
            <pc:docMk/>
            <pc:sldMk cId="1045397166" sldId="338"/>
            <ac:picMk id="11" creationId="{B29EB9F6-A2C8-4D4D-96F5-6210D1C32C8C}"/>
          </ac:picMkLst>
        </pc:picChg>
        <pc:picChg chg="add mod">
          <ac:chgData name="Weifeng Xu" userId="e7aed605-a3dd-4d5a-a692-a87037af107b" providerId="ADAL" clId="{0CC1B67B-6FF0-4C7B-BF9D-C508A73793B8}" dt="2021-03-22T14:49:24.387" v="282" actId="26606"/>
          <ac:picMkLst>
            <pc:docMk/>
            <pc:sldMk cId="1045397166" sldId="338"/>
            <ac:picMk id="1026" creationId="{612A12D2-F008-4150-B72F-1E32B45E219E}"/>
          </ac:picMkLst>
        </pc:picChg>
        <pc:cxnChg chg="add mod">
          <ac:chgData name="Weifeng Xu" userId="e7aed605-a3dd-4d5a-a692-a87037af107b" providerId="ADAL" clId="{0CC1B67B-6FF0-4C7B-BF9D-C508A73793B8}" dt="2021-03-22T15:05:09.854" v="364" actId="1582"/>
          <ac:cxnSpMkLst>
            <pc:docMk/>
            <pc:sldMk cId="1045397166" sldId="338"/>
            <ac:cxnSpMk id="15" creationId="{2D47BC40-BCC6-404D-9D71-2B0F8F191F68}"/>
          </ac:cxnSpMkLst>
        </pc:cxnChg>
        <pc:cxnChg chg="add mod">
          <ac:chgData name="Weifeng Xu" userId="e7aed605-a3dd-4d5a-a692-a87037af107b" providerId="ADAL" clId="{0CC1B67B-6FF0-4C7B-BF9D-C508A73793B8}" dt="2021-03-22T15:05:51.594" v="374" actId="1582"/>
          <ac:cxnSpMkLst>
            <pc:docMk/>
            <pc:sldMk cId="1045397166" sldId="338"/>
            <ac:cxnSpMk id="19" creationId="{5C9A802A-A32A-4226-A53E-6C2168166CD4}"/>
          </ac:cxnSpMkLst>
        </pc:cxnChg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  <pc:spChg chg="add mod">
          <ac:chgData name="Weifeng Xu" userId="e7aed605-a3dd-4d5a-a692-a87037af107b" providerId="ADAL" clId="{0CC1B67B-6FF0-4C7B-BF9D-C508A73793B8}" dt="2021-03-22T19:00:45.594" v="760" actId="108"/>
          <ac:spMkLst>
            <pc:docMk/>
            <pc:sldMk cId="1184896937" sldId="339"/>
            <ac:spMk id="2" creationId="{E46B31E6-2909-454C-A2B8-8F8493361A53}"/>
          </ac:spMkLst>
        </pc:spChg>
        <pc:spChg chg="add mod">
          <ac:chgData name="Weifeng Xu" userId="e7aed605-a3dd-4d5a-a692-a87037af107b" providerId="ADAL" clId="{0CC1B67B-6FF0-4C7B-BF9D-C508A73793B8}" dt="2021-03-22T19:32:40.743" v="958" actId="27636"/>
          <ac:spMkLst>
            <pc:docMk/>
            <pc:sldMk cId="1184896937" sldId="339"/>
            <ac:spMk id="3" creationId="{B1336FA1-660A-4D9A-9438-CDC8713F4D82}"/>
          </ac:spMkLst>
        </pc:spChg>
        <pc:spChg chg="add mod">
          <ac:chgData name="Weifeng Xu" userId="e7aed605-a3dd-4d5a-a692-a87037af107b" providerId="ADAL" clId="{0CC1B67B-6FF0-4C7B-BF9D-C508A73793B8}" dt="2021-03-22T19:40:24.316" v="1025" actId="20577"/>
          <ac:spMkLst>
            <pc:docMk/>
            <pc:sldMk cId="1184896937" sldId="339"/>
            <ac:spMk id="8" creationId="{E0B29EA5-C753-4974-988F-370D62F8B44D}"/>
          </ac:spMkLst>
        </pc:spChg>
        <pc:picChg chg="add mod">
          <ac:chgData name="Weifeng Xu" userId="e7aed605-a3dd-4d5a-a692-a87037af107b" providerId="ADAL" clId="{0CC1B67B-6FF0-4C7B-BF9D-C508A73793B8}" dt="2021-03-22T19:27:48.616" v="920" actId="1076"/>
          <ac:picMkLst>
            <pc:docMk/>
            <pc:sldMk cId="1184896937" sldId="339"/>
            <ac:picMk id="5" creationId="{B67B0F95-5C33-43C2-B63E-BD06965FBA05}"/>
          </ac:picMkLst>
        </pc:picChg>
        <pc:picChg chg="del">
          <ac:chgData name="Weifeng Xu" userId="e7aed605-a3dd-4d5a-a692-a87037af107b" providerId="ADAL" clId="{0CC1B67B-6FF0-4C7B-BF9D-C508A73793B8}" dt="2021-03-22T15:01:27.644" v="350" actId="478"/>
          <ac:picMkLst>
            <pc:docMk/>
            <pc:sldMk cId="1184896937" sldId="339"/>
            <ac:picMk id="7" creationId="{83E52139-36EC-49C1-BB94-281B8EA96AE5}"/>
          </ac:picMkLst>
        </pc:picChg>
        <pc:cxnChg chg="add mod">
          <ac:chgData name="Weifeng Xu" userId="e7aed605-a3dd-4d5a-a692-a87037af107b" providerId="ADAL" clId="{0CC1B67B-6FF0-4C7B-BF9D-C508A73793B8}" dt="2021-03-22T19:27:56.083" v="922" actId="13822"/>
          <ac:cxnSpMkLst>
            <pc:docMk/>
            <pc:sldMk cId="1184896937" sldId="339"/>
            <ac:cxnSpMk id="6" creationId="{264C21C4-6F16-413C-AA6A-772066364DD1}"/>
          </ac:cxnSpMkLst>
        </pc:cxnChg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  <pc:spChg chg="del mod ord">
          <ac:chgData name="Weifeng Xu" userId="e7aed605-a3dd-4d5a-a692-a87037af107b" providerId="ADAL" clId="{0CC1B67B-6FF0-4C7B-BF9D-C508A73793B8}" dt="2021-03-22T15:14:51.765" v="376" actId="700"/>
          <ac:spMkLst>
            <pc:docMk/>
            <pc:sldMk cId="991312058" sldId="340"/>
            <ac:spMk id="2" creationId="{E00CABD5-AB31-4D33-8393-CCC28FAB0283}"/>
          </ac:spMkLst>
        </pc:spChg>
        <pc:spChg chg="del">
          <ac:chgData name="Weifeng Xu" userId="e7aed605-a3dd-4d5a-a692-a87037af107b" providerId="ADAL" clId="{0CC1B67B-6FF0-4C7B-BF9D-C508A73793B8}" dt="2021-03-22T15:14:51.765" v="376" actId="700"/>
          <ac:spMkLst>
            <pc:docMk/>
            <pc:sldMk cId="991312058" sldId="340"/>
            <ac:spMk id="3" creationId="{7D0B1BD3-3082-4762-9285-16D3EF5765C1}"/>
          </ac:spMkLst>
        </pc:spChg>
        <pc:spChg chg="add mod ord">
          <ac:chgData name="Weifeng Xu" userId="e7aed605-a3dd-4d5a-a692-a87037af107b" providerId="ADAL" clId="{0CC1B67B-6FF0-4C7B-BF9D-C508A73793B8}" dt="2021-03-22T15:20:16.534" v="438" actId="20577"/>
          <ac:spMkLst>
            <pc:docMk/>
            <pc:sldMk cId="991312058" sldId="340"/>
            <ac:spMk id="4" creationId="{A4569E20-07A2-497B-AAD6-E44B471D3C74}"/>
          </ac:spMkLst>
        </pc:spChg>
        <pc:spChg chg="add mod">
          <ac:chgData name="Weifeng Xu" userId="e7aed605-a3dd-4d5a-a692-a87037af107b" providerId="ADAL" clId="{0CC1B67B-6FF0-4C7B-BF9D-C508A73793B8}" dt="2021-03-22T15:25:05.968" v="456" actId="404"/>
          <ac:spMkLst>
            <pc:docMk/>
            <pc:sldMk cId="991312058" sldId="340"/>
            <ac:spMk id="19" creationId="{2C9994A5-F250-4461-9E25-584903F0D0A2}"/>
          </ac:spMkLst>
        </pc:spChg>
        <pc:spChg chg="add mod">
          <ac:chgData name="Weifeng Xu" userId="e7aed605-a3dd-4d5a-a692-a87037af107b" providerId="ADAL" clId="{0CC1B67B-6FF0-4C7B-BF9D-C508A73793B8}" dt="2021-03-22T15:24:37.693" v="452" actId="20577"/>
          <ac:spMkLst>
            <pc:docMk/>
            <pc:sldMk cId="991312058" sldId="340"/>
            <ac:spMk id="21" creationId="{B7DAC635-AF87-4AC1-A02D-3EE9109E6F6A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1" creationId="{A8384FB5-9ADC-4DDC-881B-597D56F5B15D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3" creationId="{91E5A9A7-95C6-4F4F-B00E-C82E07FE62EF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5" creationId="{D07DD2DE-F619-49DD-B5E7-03A290FF4ED1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7" creationId="{85149191-5F60-4A28-AAFF-039F96B0F3EC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9" creationId="{F8260ED5-17F7-4158-B241-D51DD4CF1B7E}"/>
          </ac:spMkLst>
        </pc:spChg>
        <pc:spChg chg="add del">
          <ac:chgData name="Weifeng Xu" userId="e7aed605-a3dd-4d5a-a692-a87037af107b" providerId="ADAL" clId="{0CC1B67B-6FF0-4C7B-BF9D-C508A73793B8}" dt="2021-03-22T15:19:26.266" v="409" actId="26606"/>
          <ac:spMkLst>
            <pc:docMk/>
            <pc:sldMk cId="991312058" sldId="340"/>
            <ac:spMk id="2052" creationId="{71FC7D98-7B8B-402A-90FC-F027482F2142}"/>
          </ac:spMkLst>
        </pc:spChg>
        <pc:spChg chg="add del">
          <ac:chgData name="Weifeng Xu" userId="e7aed605-a3dd-4d5a-a692-a87037af107b" providerId="ADAL" clId="{0CC1B67B-6FF0-4C7B-BF9D-C508A73793B8}" dt="2021-03-22T15:19:26.266" v="409" actId="26606"/>
          <ac:spMkLst>
            <pc:docMk/>
            <pc:sldMk cId="991312058" sldId="340"/>
            <ac:spMk id="2053" creationId="{AD7356EA-285B-4E5D-8FEC-104659A4FD2C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5" creationId="{A8384FB5-9ADC-4DDC-881B-597D56F5B15D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6" creationId="{91E5A9A7-95C6-4F4F-B00E-C82E07FE62EF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7" creationId="{D07DD2DE-F619-49DD-B5E7-03A290FF4ED1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8" creationId="{85149191-5F60-4A28-AAFF-039F96B0F3EC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9" creationId="{F8260ED5-17F7-4158-B241-D51DD4CF1B7E}"/>
          </ac:spMkLst>
        </pc:spChg>
        <pc:picChg chg="add mod">
          <ac:chgData name="Weifeng Xu" userId="e7aed605-a3dd-4d5a-a692-a87037af107b" providerId="ADAL" clId="{0CC1B67B-6FF0-4C7B-BF9D-C508A73793B8}" dt="2021-03-22T15:19:26.275" v="410" actId="26606"/>
          <ac:picMkLst>
            <pc:docMk/>
            <pc:sldMk cId="991312058" sldId="340"/>
            <ac:picMk id="2050" creationId="{D738B73C-F155-4C6A-8E6C-E165F6DBB25C}"/>
          </ac:picMkLst>
        </pc:picChg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5" creationId="{9019970C-89FA-4067-AE95-B13C32BA34F6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6" creationId="{715FA2A2-4CE0-4411-9043-FA32B4C5E19C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7" creationId="{2E2624A9-ACBB-4A3C-AC3D-AFD836C1300C}"/>
          </ac:spMkLst>
        </pc:spChg>
        <pc:spChg chg="add del mod">
          <ac:chgData name="Weifeng Xu" userId="e7aed605-a3dd-4d5a-a692-a87037af107b" providerId="ADAL" clId="{0CC1B67B-6FF0-4C7B-BF9D-C508A73793B8}" dt="2021-03-22T20:14:48.334" v="1247" actId="478"/>
          <ac:spMkLst>
            <pc:docMk/>
            <pc:sldMk cId="3664990277" sldId="341"/>
            <ac:spMk id="10" creationId="{D348B406-EEA4-45EE-A7CD-7BD3E479AA2E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12" creationId="{61CC7CCE-A0A2-480C-B162-83D35D8D2EA1}"/>
          </ac:spMkLst>
        </pc:spChg>
        <pc:picChg chg="add mod">
          <ac:chgData name="Weifeng Xu" userId="e7aed605-a3dd-4d5a-a692-a87037af107b" providerId="ADAL" clId="{0CC1B67B-6FF0-4C7B-BF9D-C508A73793B8}" dt="2021-03-22T20:14:53.725" v="1260" actId="1035"/>
          <ac:picMkLst>
            <pc:docMk/>
            <pc:sldMk cId="3664990277" sldId="341"/>
            <ac:picMk id="3" creationId="{86841EEE-9E0A-4F48-A5D2-B7807132B091}"/>
          </ac:picMkLst>
        </pc:picChg>
        <pc:picChg chg="add mod">
          <ac:chgData name="Weifeng Xu" userId="e7aed605-a3dd-4d5a-a692-a87037af107b" providerId="ADAL" clId="{0CC1B67B-6FF0-4C7B-BF9D-C508A73793B8}" dt="2021-03-22T20:14:53.725" v="1260" actId="1035"/>
          <ac:picMkLst>
            <pc:docMk/>
            <pc:sldMk cId="3664990277" sldId="341"/>
            <ac:picMk id="9" creationId="{E393FE77-A971-442E-A2F0-15BDD2E8CD9F}"/>
          </ac:picMkLst>
        </pc:picChg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  <pc:spChg chg="add mod ord">
          <ac:chgData name="Weifeng Xu" userId="e7aed605-a3dd-4d5a-a692-a87037af107b" providerId="ADAL" clId="{0CC1B67B-6FF0-4C7B-BF9D-C508A73793B8}" dt="2021-03-22T19:01:38.490" v="781" actId="20577"/>
          <ac:spMkLst>
            <pc:docMk/>
            <pc:sldMk cId="347436562" sldId="342"/>
            <ac:spMk id="4" creationId="{B224AC84-7FC2-4C23-B8B7-D8F086B5B43F}"/>
          </ac:spMkLst>
        </pc:spChg>
        <pc:spChg chg="add mod">
          <ac:chgData name="Weifeng Xu" userId="e7aed605-a3dd-4d5a-a692-a87037af107b" providerId="ADAL" clId="{0CC1B67B-6FF0-4C7B-BF9D-C508A73793B8}" dt="2021-03-22T18:55:34.762" v="683" actId="1076"/>
          <ac:spMkLst>
            <pc:docMk/>
            <pc:sldMk cId="347436562" sldId="342"/>
            <ac:spMk id="6" creationId="{5C8522D2-5D2A-48FF-8ACE-AB8D80FBA414}"/>
          </ac:spMkLst>
        </pc:spChg>
        <pc:picChg chg="add mod">
          <ac:chgData name="Weifeng Xu" userId="e7aed605-a3dd-4d5a-a692-a87037af107b" providerId="ADAL" clId="{0CC1B67B-6FF0-4C7B-BF9D-C508A73793B8}" dt="2021-03-22T18:55:34.762" v="683" actId="1076"/>
          <ac:picMkLst>
            <pc:docMk/>
            <pc:sldMk cId="347436562" sldId="342"/>
            <ac:picMk id="3" creationId="{77B056B8-AF58-4231-8E78-0B32D815476F}"/>
          </ac:picMkLst>
        </pc:picChg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  <pc:spChg chg="del mod ord">
          <ac:chgData name="Weifeng Xu" userId="e7aed605-a3dd-4d5a-a692-a87037af107b" providerId="ADAL" clId="{0CC1B67B-6FF0-4C7B-BF9D-C508A73793B8}" dt="2021-03-22T20:15:35.215" v="1262" actId="700"/>
          <ac:spMkLst>
            <pc:docMk/>
            <pc:sldMk cId="420362170" sldId="343"/>
            <ac:spMk id="2" creationId="{6162B0E7-3FCD-4131-A579-0CCCAF9B17F2}"/>
          </ac:spMkLst>
        </pc:spChg>
        <pc:spChg chg="del">
          <ac:chgData name="Weifeng Xu" userId="e7aed605-a3dd-4d5a-a692-a87037af107b" providerId="ADAL" clId="{0CC1B67B-6FF0-4C7B-BF9D-C508A73793B8}" dt="2021-03-22T19:35:08.641" v="980" actId="700"/>
          <ac:spMkLst>
            <pc:docMk/>
            <pc:sldMk cId="420362170" sldId="343"/>
            <ac:spMk id="3" creationId="{8E1B679B-F320-42DB-B031-BB945F35BD71}"/>
          </ac:spMkLst>
        </pc:spChg>
        <pc:spChg chg="add mod">
          <ac:chgData name="Weifeng Xu" userId="e7aed605-a3dd-4d5a-a692-a87037af107b" providerId="ADAL" clId="{0CC1B67B-6FF0-4C7B-BF9D-C508A73793B8}" dt="2021-03-22T20:22:41.776" v="1303" actId="14100"/>
          <ac:spMkLst>
            <pc:docMk/>
            <pc:sldMk cId="420362170" sldId="343"/>
            <ac:spMk id="11" creationId="{B87BD867-938D-4F4B-8543-0B9EDD3B9935}"/>
          </ac:spMkLst>
        </pc:spChg>
        <pc:picChg chg="add mod">
          <ac:chgData name="Weifeng Xu" userId="e7aed605-a3dd-4d5a-a692-a87037af107b" providerId="ADAL" clId="{0CC1B67B-6FF0-4C7B-BF9D-C508A73793B8}" dt="2021-03-22T19:38:36.518" v="986" actId="1076"/>
          <ac:picMkLst>
            <pc:docMk/>
            <pc:sldMk cId="420362170" sldId="343"/>
            <ac:picMk id="5" creationId="{93809B0D-7D81-418C-A9BA-64E8300C3DB3}"/>
          </ac:picMkLst>
        </pc:picChg>
        <pc:picChg chg="add mod">
          <ac:chgData name="Weifeng Xu" userId="e7aed605-a3dd-4d5a-a692-a87037af107b" providerId="ADAL" clId="{0CC1B67B-6FF0-4C7B-BF9D-C508A73793B8}" dt="2021-03-22T19:38:45.502" v="989" actId="1076"/>
          <ac:picMkLst>
            <pc:docMk/>
            <pc:sldMk cId="420362170" sldId="343"/>
            <ac:picMk id="7" creationId="{CCFC563A-64BB-49C7-B8DC-AD4C4738CE78}"/>
          </ac:picMkLst>
        </pc:picChg>
        <pc:cxnChg chg="add mod">
          <ac:chgData name="Weifeng Xu" userId="e7aed605-a3dd-4d5a-a692-a87037af107b" providerId="ADAL" clId="{0CC1B67B-6FF0-4C7B-BF9D-C508A73793B8}" dt="2021-03-22T19:39:20.769" v="993" actId="1582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  <pc:spChg chg="mod">
          <ac:chgData name="Weifeng Xu" userId="e7aed605-a3dd-4d5a-a692-a87037af107b" providerId="ADAL" clId="{0CC1B67B-6FF0-4C7B-BF9D-C508A73793B8}" dt="2021-03-22T20:55:47.415" v="1369" actId="20577"/>
          <ac:spMkLst>
            <pc:docMk/>
            <pc:sldMk cId="188422031" sldId="344"/>
            <ac:spMk id="2" creationId="{34F7D1A8-75DE-4EE3-A6E0-14E2CCB762A0}"/>
          </ac:spMkLst>
        </pc:spChg>
        <pc:spChg chg="add mod">
          <ac:chgData name="Weifeng Xu" userId="e7aed605-a3dd-4d5a-a692-a87037af107b" providerId="ADAL" clId="{0CC1B67B-6FF0-4C7B-BF9D-C508A73793B8}" dt="2021-03-22T20:50:00.908" v="1361" actId="1076"/>
          <ac:spMkLst>
            <pc:docMk/>
            <pc:sldMk cId="188422031" sldId="344"/>
            <ac:spMk id="4" creationId="{EC0279F1-0FC0-4823-8374-B55EB32092B7}"/>
          </ac:spMkLst>
        </pc:spChg>
        <pc:picChg chg="add mod">
          <ac:chgData name="Weifeng Xu" userId="e7aed605-a3dd-4d5a-a692-a87037af107b" providerId="ADAL" clId="{0CC1B67B-6FF0-4C7B-BF9D-C508A73793B8}" dt="2021-03-22T20:49:56.264" v="1360" actId="14100"/>
          <ac:picMkLst>
            <pc:docMk/>
            <pc:sldMk cId="188422031" sldId="344"/>
            <ac:picMk id="6" creationId="{7180E8EE-2235-4B18-9523-F781756BAF82}"/>
          </ac:picMkLst>
        </pc:picChg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  <pc:spChg chg="mod">
          <ac:chgData name="Weifeng Xu" userId="e7aed605-a3dd-4d5a-a692-a87037af107b" providerId="ADAL" clId="{0CC1B67B-6FF0-4C7B-BF9D-C508A73793B8}" dt="2021-03-23T01:46:58.375" v="1447" actId="20577"/>
          <ac:spMkLst>
            <pc:docMk/>
            <pc:sldMk cId="1056541184" sldId="345"/>
            <ac:spMk id="2" creationId="{B46466F7-BF4D-4066-9BCA-0084B6FCC5D5}"/>
          </ac:spMkLst>
        </pc:spChg>
        <pc:spChg chg="add del mod">
          <ac:chgData name="Weifeng Xu" userId="e7aed605-a3dd-4d5a-a692-a87037af107b" providerId="ADAL" clId="{0CC1B67B-6FF0-4C7B-BF9D-C508A73793B8}" dt="2021-03-23T01:47:53.909" v="1460" actId="478"/>
          <ac:spMkLst>
            <pc:docMk/>
            <pc:sldMk cId="1056541184" sldId="345"/>
            <ac:spMk id="4" creationId="{F2D71918-4862-4947-8FCC-7CF521BF25B7}"/>
          </ac:spMkLst>
        </pc:spChg>
        <pc:spChg chg="add mod">
          <ac:chgData name="Weifeng Xu" userId="e7aed605-a3dd-4d5a-a692-a87037af107b" providerId="ADAL" clId="{0CC1B67B-6FF0-4C7B-BF9D-C508A73793B8}" dt="2021-03-23T01:50:28.291" v="1528" actId="114"/>
          <ac:spMkLst>
            <pc:docMk/>
            <pc:sldMk cId="1056541184" sldId="345"/>
            <ac:spMk id="7" creationId="{4FB24A75-AFBF-4BC4-AC4E-F2749FDE8D01}"/>
          </ac:spMkLst>
        </pc:spChg>
        <pc:picChg chg="add mod">
          <ac:chgData name="Weifeng Xu" userId="e7aed605-a3dd-4d5a-a692-a87037af107b" providerId="ADAL" clId="{0CC1B67B-6FF0-4C7B-BF9D-C508A73793B8}" dt="2021-03-23T01:49:20.474" v="1464" actId="1076"/>
          <ac:picMkLst>
            <pc:docMk/>
            <pc:sldMk cId="1056541184" sldId="345"/>
            <ac:picMk id="6" creationId="{8B72FE56-DC0A-4190-B0A7-B78845448411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  <pc:picChg chg="mod">
          <ac:chgData name="Harleen Kaur" userId="S::id65ns02@ubalt.edu::9f7fc1d6-ab67-473f-ba46-e98f6ce2049b" providerId="AD" clId="Web-{A6A59B01-3D4E-001E-8AD2-FCA96CE0C2FB}" dt="2021-06-04T01:30:34.654" v="0" actId="1076"/>
          <ac:picMkLst>
            <pc:docMk/>
            <pc:sldMk cId="1345239187" sldId="283"/>
            <ac:picMk id="4" creationId="{73C0264B-780F-4E3C-9B24-AD7DB76903C7}"/>
          </ac:picMkLst>
        </pc:picChg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6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6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0B98C-9D5C-4B16-870A-55379915BA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FA232D-2096-4A95-9F99-72ED230C386C}">
      <dgm:prSet/>
      <dgm:spPr/>
      <dgm:t>
        <a:bodyPr/>
        <a:lstStyle/>
        <a:p>
          <a:r>
            <a:rPr lang="en-US"/>
            <a:t>Pixel 3 Image Description</a:t>
          </a:r>
        </a:p>
      </dgm:t>
    </dgm:pt>
    <dgm:pt modelId="{8F539AB8-A27F-48E3-89CD-0DCFCD950392}" type="parTrans" cxnId="{A8C90F83-FDF6-446E-9124-5BD2601B7BBE}">
      <dgm:prSet/>
      <dgm:spPr/>
      <dgm:t>
        <a:bodyPr/>
        <a:lstStyle/>
        <a:p>
          <a:endParaRPr lang="en-US"/>
        </a:p>
      </dgm:t>
    </dgm:pt>
    <dgm:pt modelId="{2694E094-67A2-4BB2-B06A-F2F719033A37}" type="sibTrans" cxnId="{A8C90F83-FDF6-446E-9124-5BD2601B7BBE}">
      <dgm:prSet/>
      <dgm:spPr/>
      <dgm:t>
        <a:bodyPr/>
        <a:lstStyle/>
        <a:p>
          <a:endParaRPr lang="en-US"/>
        </a:p>
      </dgm:t>
    </dgm:pt>
    <dgm:pt modelId="{F75734CB-EC2E-403C-96A9-1CE7E185B930}">
      <dgm:prSet/>
      <dgm:spPr/>
      <dgm:t>
        <a:bodyPr/>
        <a:lstStyle/>
        <a:p>
          <a:r>
            <a:rPr lang="en-US"/>
            <a:t>File System Structure</a:t>
          </a:r>
        </a:p>
      </dgm:t>
    </dgm:pt>
    <dgm:pt modelId="{9F7CB581-5856-4557-ADAB-D47F8FFE973E}" type="parTrans" cxnId="{460FBFFD-3AD3-4F52-A161-3A7F41A8F929}">
      <dgm:prSet/>
      <dgm:spPr/>
      <dgm:t>
        <a:bodyPr/>
        <a:lstStyle/>
        <a:p>
          <a:endParaRPr lang="en-US"/>
        </a:p>
      </dgm:t>
    </dgm:pt>
    <dgm:pt modelId="{5748B4E0-F60A-41D9-8EF1-9843C54D49B7}" type="sibTrans" cxnId="{460FBFFD-3AD3-4F52-A161-3A7F41A8F929}">
      <dgm:prSet/>
      <dgm:spPr/>
      <dgm:t>
        <a:bodyPr/>
        <a:lstStyle/>
        <a:p>
          <a:endParaRPr lang="en-US"/>
        </a:p>
      </dgm:t>
    </dgm:pt>
    <dgm:pt modelId="{AB521342-741A-46A2-A937-ED155869233B}">
      <dgm:prSet/>
      <dgm:spPr/>
      <dgm:t>
        <a:bodyPr/>
        <a:lstStyle/>
        <a:p>
          <a:r>
            <a:rPr lang="en-US"/>
            <a:t>Understand the Apps/Package</a:t>
          </a:r>
        </a:p>
      </dgm:t>
    </dgm:pt>
    <dgm:pt modelId="{3F36A7F0-67EC-4D02-A86A-644EEDF5B9C3}" type="parTrans" cxnId="{662D54FA-6C48-4EC7-8432-1D8E0948CC48}">
      <dgm:prSet/>
      <dgm:spPr/>
      <dgm:t>
        <a:bodyPr/>
        <a:lstStyle/>
        <a:p>
          <a:endParaRPr lang="en-US"/>
        </a:p>
      </dgm:t>
    </dgm:pt>
    <dgm:pt modelId="{5FF9B51B-3C7B-4C24-9EBF-19C953F6F000}" type="sibTrans" cxnId="{662D54FA-6C48-4EC7-8432-1D8E0948CC48}">
      <dgm:prSet/>
      <dgm:spPr/>
      <dgm:t>
        <a:bodyPr/>
        <a:lstStyle/>
        <a:p>
          <a:endParaRPr lang="en-US"/>
        </a:p>
      </dgm:t>
    </dgm:pt>
    <dgm:pt modelId="{E7B3F0D7-1912-4294-B97B-5B4BFA4193EB}" type="pres">
      <dgm:prSet presAssocID="{BC00B98C-9D5C-4B16-870A-55379915BAC0}" presName="root" presStyleCnt="0">
        <dgm:presLayoutVars>
          <dgm:dir/>
          <dgm:resizeHandles val="exact"/>
        </dgm:presLayoutVars>
      </dgm:prSet>
      <dgm:spPr/>
    </dgm:pt>
    <dgm:pt modelId="{C9C1E799-0B3D-4C3A-9E48-201921A93143}" type="pres">
      <dgm:prSet presAssocID="{74FA232D-2096-4A95-9F99-72ED230C386C}" presName="compNode" presStyleCnt="0"/>
      <dgm:spPr/>
    </dgm:pt>
    <dgm:pt modelId="{3D6C1F4A-68CC-456C-810C-7A302DE1FA0E}" type="pres">
      <dgm:prSet presAssocID="{74FA232D-2096-4A95-9F99-72ED230C386C}" presName="bgRect" presStyleLbl="bgShp" presStyleIdx="0" presStyleCnt="3"/>
      <dgm:spPr/>
    </dgm:pt>
    <dgm:pt modelId="{94158B6D-2C61-4E50-9781-8B72CECCEAFE}" type="pres">
      <dgm:prSet presAssocID="{74FA232D-2096-4A95-9F99-72ED230C38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0FE86EF2-A03A-457F-A05D-AE592BF0CC11}" type="pres">
      <dgm:prSet presAssocID="{74FA232D-2096-4A95-9F99-72ED230C386C}" presName="spaceRect" presStyleCnt="0"/>
      <dgm:spPr/>
    </dgm:pt>
    <dgm:pt modelId="{5A1AE430-1B15-401E-8C67-0A157FEA4604}" type="pres">
      <dgm:prSet presAssocID="{74FA232D-2096-4A95-9F99-72ED230C386C}" presName="parTx" presStyleLbl="revTx" presStyleIdx="0" presStyleCnt="3">
        <dgm:presLayoutVars>
          <dgm:chMax val="0"/>
          <dgm:chPref val="0"/>
        </dgm:presLayoutVars>
      </dgm:prSet>
      <dgm:spPr/>
    </dgm:pt>
    <dgm:pt modelId="{E10C084C-10CB-484C-9923-D3EEF8E86D3A}" type="pres">
      <dgm:prSet presAssocID="{2694E094-67A2-4BB2-B06A-F2F719033A37}" presName="sibTrans" presStyleCnt="0"/>
      <dgm:spPr/>
    </dgm:pt>
    <dgm:pt modelId="{5778489F-D13F-44FA-8B23-69FF4B75E0F1}" type="pres">
      <dgm:prSet presAssocID="{F75734CB-EC2E-403C-96A9-1CE7E185B930}" presName="compNode" presStyleCnt="0"/>
      <dgm:spPr/>
    </dgm:pt>
    <dgm:pt modelId="{2098AF95-6057-45F1-AC8A-A6C0E1CD012E}" type="pres">
      <dgm:prSet presAssocID="{F75734CB-EC2E-403C-96A9-1CE7E185B930}" presName="bgRect" presStyleLbl="bgShp" presStyleIdx="1" presStyleCnt="3"/>
      <dgm:spPr/>
    </dgm:pt>
    <dgm:pt modelId="{4853DE7A-EBB1-4A6A-803F-4D4277E2F3D9}" type="pres">
      <dgm:prSet presAssocID="{F75734CB-EC2E-403C-96A9-1CE7E185B9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List"/>
        </a:ext>
      </dgm:extLst>
    </dgm:pt>
    <dgm:pt modelId="{F53CBB1C-5722-4540-9D24-0CCEF38B5AA7}" type="pres">
      <dgm:prSet presAssocID="{F75734CB-EC2E-403C-96A9-1CE7E185B930}" presName="spaceRect" presStyleCnt="0"/>
      <dgm:spPr/>
    </dgm:pt>
    <dgm:pt modelId="{D93DF60A-220A-48FF-ABA2-355E9578FFA7}" type="pres">
      <dgm:prSet presAssocID="{F75734CB-EC2E-403C-96A9-1CE7E185B930}" presName="parTx" presStyleLbl="revTx" presStyleIdx="1" presStyleCnt="3">
        <dgm:presLayoutVars>
          <dgm:chMax val="0"/>
          <dgm:chPref val="0"/>
        </dgm:presLayoutVars>
      </dgm:prSet>
      <dgm:spPr/>
    </dgm:pt>
    <dgm:pt modelId="{E544139A-1605-4FDE-985B-92447C886E98}" type="pres">
      <dgm:prSet presAssocID="{5748B4E0-F60A-41D9-8EF1-9843C54D49B7}" presName="sibTrans" presStyleCnt="0"/>
      <dgm:spPr/>
    </dgm:pt>
    <dgm:pt modelId="{A7AF3C29-D8A3-44A6-AEFD-3609248159A9}" type="pres">
      <dgm:prSet presAssocID="{AB521342-741A-46A2-A937-ED155869233B}" presName="compNode" presStyleCnt="0"/>
      <dgm:spPr/>
    </dgm:pt>
    <dgm:pt modelId="{9FF19DC2-229E-441F-AD69-CCB2D5D4B3C0}" type="pres">
      <dgm:prSet presAssocID="{AB521342-741A-46A2-A937-ED155869233B}" presName="bgRect" presStyleLbl="bgShp" presStyleIdx="2" presStyleCnt="3"/>
      <dgm:spPr/>
    </dgm:pt>
    <dgm:pt modelId="{511A0085-BBED-4F1D-9389-456CD2E281C3}" type="pres">
      <dgm:prSet presAssocID="{AB521342-741A-46A2-A937-ED15586923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ckage"/>
        </a:ext>
      </dgm:extLst>
    </dgm:pt>
    <dgm:pt modelId="{4F1FAE22-2DBB-4906-8B6E-D67F9865E9C5}" type="pres">
      <dgm:prSet presAssocID="{AB521342-741A-46A2-A937-ED155869233B}" presName="spaceRect" presStyleCnt="0"/>
      <dgm:spPr/>
    </dgm:pt>
    <dgm:pt modelId="{181AB6AE-EFBF-4F5A-B660-2C16048FEB4E}" type="pres">
      <dgm:prSet presAssocID="{AB521342-741A-46A2-A937-ED15586923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6EAE05-6CFB-47E0-AD44-E2B81CEB4B7D}" type="presOf" srcId="{F75734CB-EC2E-403C-96A9-1CE7E185B930}" destId="{D93DF60A-220A-48FF-ABA2-355E9578FFA7}" srcOrd="0" destOrd="0" presId="urn:microsoft.com/office/officeart/2018/2/layout/IconVerticalSolidList"/>
    <dgm:cxn modelId="{09E0D60C-7A85-4BC2-8086-5B6155234C94}" type="presOf" srcId="{74FA232D-2096-4A95-9F99-72ED230C386C}" destId="{5A1AE430-1B15-401E-8C67-0A157FEA4604}" srcOrd="0" destOrd="0" presId="urn:microsoft.com/office/officeart/2018/2/layout/IconVerticalSolidList"/>
    <dgm:cxn modelId="{07E6771A-0C9A-4345-9700-6BD8A8EFC4FB}" type="presOf" srcId="{BC00B98C-9D5C-4B16-870A-55379915BAC0}" destId="{E7B3F0D7-1912-4294-B97B-5B4BFA4193EB}" srcOrd="0" destOrd="0" presId="urn:microsoft.com/office/officeart/2018/2/layout/IconVerticalSolidList"/>
    <dgm:cxn modelId="{A8C90F83-FDF6-446E-9124-5BD2601B7BBE}" srcId="{BC00B98C-9D5C-4B16-870A-55379915BAC0}" destId="{74FA232D-2096-4A95-9F99-72ED230C386C}" srcOrd="0" destOrd="0" parTransId="{8F539AB8-A27F-48E3-89CD-0DCFCD950392}" sibTransId="{2694E094-67A2-4BB2-B06A-F2F719033A37}"/>
    <dgm:cxn modelId="{E24F7BF6-1DF7-4762-A5BE-A2A9ADF73986}" type="presOf" srcId="{AB521342-741A-46A2-A937-ED155869233B}" destId="{181AB6AE-EFBF-4F5A-B660-2C16048FEB4E}" srcOrd="0" destOrd="0" presId="urn:microsoft.com/office/officeart/2018/2/layout/IconVerticalSolidList"/>
    <dgm:cxn modelId="{662D54FA-6C48-4EC7-8432-1D8E0948CC48}" srcId="{BC00B98C-9D5C-4B16-870A-55379915BAC0}" destId="{AB521342-741A-46A2-A937-ED155869233B}" srcOrd="2" destOrd="0" parTransId="{3F36A7F0-67EC-4D02-A86A-644EEDF5B9C3}" sibTransId="{5FF9B51B-3C7B-4C24-9EBF-19C953F6F000}"/>
    <dgm:cxn modelId="{460FBFFD-3AD3-4F52-A161-3A7F41A8F929}" srcId="{BC00B98C-9D5C-4B16-870A-55379915BAC0}" destId="{F75734CB-EC2E-403C-96A9-1CE7E185B930}" srcOrd="1" destOrd="0" parTransId="{9F7CB581-5856-4557-ADAB-D47F8FFE973E}" sibTransId="{5748B4E0-F60A-41D9-8EF1-9843C54D49B7}"/>
    <dgm:cxn modelId="{525EF2FA-F96F-41D6-A4BD-75AD81E17DFA}" type="presParOf" srcId="{E7B3F0D7-1912-4294-B97B-5B4BFA4193EB}" destId="{C9C1E799-0B3D-4C3A-9E48-201921A93143}" srcOrd="0" destOrd="0" presId="urn:microsoft.com/office/officeart/2018/2/layout/IconVerticalSolidList"/>
    <dgm:cxn modelId="{95433A3B-D569-4A44-9715-FBC93CE88489}" type="presParOf" srcId="{C9C1E799-0B3D-4C3A-9E48-201921A93143}" destId="{3D6C1F4A-68CC-456C-810C-7A302DE1FA0E}" srcOrd="0" destOrd="0" presId="urn:microsoft.com/office/officeart/2018/2/layout/IconVerticalSolidList"/>
    <dgm:cxn modelId="{98719924-3B9D-4643-850C-6514540D12B0}" type="presParOf" srcId="{C9C1E799-0B3D-4C3A-9E48-201921A93143}" destId="{94158B6D-2C61-4E50-9781-8B72CECCEAFE}" srcOrd="1" destOrd="0" presId="urn:microsoft.com/office/officeart/2018/2/layout/IconVerticalSolidList"/>
    <dgm:cxn modelId="{444EF391-168E-4866-BC5D-6DF89BC9FD07}" type="presParOf" srcId="{C9C1E799-0B3D-4C3A-9E48-201921A93143}" destId="{0FE86EF2-A03A-457F-A05D-AE592BF0CC11}" srcOrd="2" destOrd="0" presId="urn:microsoft.com/office/officeart/2018/2/layout/IconVerticalSolidList"/>
    <dgm:cxn modelId="{31BC033E-4332-4680-97AA-D5E63C3B8DAF}" type="presParOf" srcId="{C9C1E799-0B3D-4C3A-9E48-201921A93143}" destId="{5A1AE430-1B15-401E-8C67-0A157FEA4604}" srcOrd="3" destOrd="0" presId="urn:microsoft.com/office/officeart/2018/2/layout/IconVerticalSolidList"/>
    <dgm:cxn modelId="{36688BE4-AA33-41E6-B44B-159746BB4FE4}" type="presParOf" srcId="{E7B3F0D7-1912-4294-B97B-5B4BFA4193EB}" destId="{E10C084C-10CB-484C-9923-D3EEF8E86D3A}" srcOrd="1" destOrd="0" presId="urn:microsoft.com/office/officeart/2018/2/layout/IconVerticalSolidList"/>
    <dgm:cxn modelId="{01174261-B476-4F96-A002-0AA89172B7C8}" type="presParOf" srcId="{E7B3F0D7-1912-4294-B97B-5B4BFA4193EB}" destId="{5778489F-D13F-44FA-8B23-69FF4B75E0F1}" srcOrd="2" destOrd="0" presId="urn:microsoft.com/office/officeart/2018/2/layout/IconVerticalSolidList"/>
    <dgm:cxn modelId="{2A97F164-5943-49FF-AFD7-F36D6C33EAC5}" type="presParOf" srcId="{5778489F-D13F-44FA-8B23-69FF4B75E0F1}" destId="{2098AF95-6057-45F1-AC8A-A6C0E1CD012E}" srcOrd="0" destOrd="0" presId="urn:microsoft.com/office/officeart/2018/2/layout/IconVerticalSolidList"/>
    <dgm:cxn modelId="{74CD5D7F-B3E5-44A9-9177-46588BA03EA4}" type="presParOf" srcId="{5778489F-D13F-44FA-8B23-69FF4B75E0F1}" destId="{4853DE7A-EBB1-4A6A-803F-4D4277E2F3D9}" srcOrd="1" destOrd="0" presId="urn:microsoft.com/office/officeart/2018/2/layout/IconVerticalSolidList"/>
    <dgm:cxn modelId="{7E0F283B-0E76-4E6E-9154-5E3F9063358D}" type="presParOf" srcId="{5778489F-D13F-44FA-8B23-69FF4B75E0F1}" destId="{F53CBB1C-5722-4540-9D24-0CCEF38B5AA7}" srcOrd="2" destOrd="0" presId="urn:microsoft.com/office/officeart/2018/2/layout/IconVerticalSolidList"/>
    <dgm:cxn modelId="{8E3F8479-09ED-4DA7-88B5-2F72BFBF9B2D}" type="presParOf" srcId="{5778489F-D13F-44FA-8B23-69FF4B75E0F1}" destId="{D93DF60A-220A-48FF-ABA2-355E9578FFA7}" srcOrd="3" destOrd="0" presId="urn:microsoft.com/office/officeart/2018/2/layout/IconVerticalSolidList"/>
    <dgm:cxn modelId="{8BE57A47-D725-4F70-8E56-274D00C16537}" type="presParOf" srcId="{E7B3F0D7-1912-4294-B97B-5B4BFA4193EB}" destId="{E544139A-1605-4FDE-985B-92447C886E98}" srcOrd="3" destOrd="0" presId="urn:microsoft.com/office/officeart/2018/2/layout/IconVerticalSolidList"/>
    <dgm:cxn modelId="{D48A7E9D-8076-46C4-A9B1-B84BF5E6EB5E}" type="presParOf" srcId="{E7B3F0D7-1912-4294-B97B-5B4BFA4193EB}" destId="{A7AF3C29-D8A3-44A6-AEFD-3609248159A9}" srcOrd="4" destOrd="0" presId="urn:microsoft.com/office/officeart/2018/2/layout/IconVerticalSolidList"/>
    <dgm:cxn modelId="{76658CAF-CDBF-467A-A1AF-26272FE00181}" type="presParOf" srcId="{A7AF3C29-D8A3-44A6-AEFD-3609248159A9}" destId="{9FF19DC2-229E-441F-AD69-CCB2D5D4B3C0}" srcOrd="0" destOrd="0" presId="urn:microsoft.com/office/officeart/2018/2/layout/IconVerticalSolidList"/>
    <dgm:cxn modelId="{4FA52AAC-A307-434C-92F2-6D7F054D2AEF}" type="presParOf" srcId="{A7AF3C29-D8A3-44A6-AEFD-3609248159A9}" destId="{511A0085-BBED-4F1D-9389-456CD2E281C3}" srcOrd="1" destOrd="0" presId="urn:microsoft.com/office/officeart/2018/2/layout/IconVerticalSolidList"/>
    <dgm:cxn modelId="{101B8E94-C7C3-4EB7-B597-C0BAC8716A24}" type="presParOf" srcId="{A7AF3C29-D8A3-44A6-AEFD-3609248159A9}" destId="{4F1FAE22-2DBB-4906-8B6E-D67F9865E9C5}" srcOrd="2" destOrd="0" presId="urn:microsoft.com/office/officeart/2018/2/layout/IconVerticalSolidList"/>
    <dgm:cxn modelId="{F9674E8E-6A7A-4D9E-9823-12392C4CD418}" type="presParOf" srcId="{A7AF3C29-D8A3-44A6-AEFD-3609248159A9}" destId="{181AB6AE-EFBF-4F5A-B660-2C16048FEB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9A357-D4C5-42C6-A8A2-4392618C3B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8E11E6-C095-4A4A-9334-B9689986B8B5}">
      <dgm:prSet/>
      <dgm:spPr/>
      <dgm:t>
        <a:bodyPr/>
        <a:lstStyle/>
        <a:p>
          <a:r>
            <a:rPr lang="en-US"/>
            <a:t>Created by Joshua Hickman</a:t>
          </a:r>
        </a:p>
      </dgm:t>
    </dgm:pt>
    <dgm:pt modelId="{2800E7D4-3B1C-432E-AC04-380B3641151C}" type="parTrans" cxnId="{549D017E-9EF7-4EA6-ACE9-6D297D6D534D}">
      <dgm:prSet/>
      <dgm:spPr/>
      <dgm:t>
        <a:bodyPr/>
        <a:lstStyle/>
        <a:p>
          <a:endParaRPr lang="en-US"/>
        </a:p>
      </dgm:t>
    </dgm:pt>
    <dgm:pt modelId="{0A933F11-43C4-4CED-A968-B735637E7EA2}" type="sibTrans" cxnId="{549D017E-9EF7-4EA6-ACE9-6D297D6D534D}">
      <dgm:prSet/>
      <dgm:spPr/>
      <dgm:t>
        <a:bodyPr/>
        <a:lstStyle/>
        <a:p>
          <a:endParaRPr lang="en-US"/>
        </a:p>
      </dgm:t>
    </dgm:pt>
    <dgm:pt modelId="{9D5EF108-FBC9-4D98-9548-19D6E0A1F89C}">
      <dgm:prSet/>
      <dgm:spPr/>
      <dgm:t>
        <a:bodyPr/>
        <a:lstStyle/>
        <a:p>
          <a:r>
            <a:rPr lang="en-US"/>
            <a:t>Associate with Team Win Recovery Project (TWRP)</a:t>
          </a:r>
        </a:p>
      </dgm:t>
    </dgm:pt>
    <dgm:pt modelId="{2BED2829-24A5-495F-B6C9-B753C25F64D0}" type="parTrans" cxnId="{DDE28C99-71F2-467E-8378-3460442B8382}">
      <dgm:prSet/>
      <dgm:spPr/>
      <dgm:t>
        <a:bodyPr/>
        <a:lstStyle/>
        <a:p>
          <a:endParaRPr lang="en-US"/>
        </a:p>
      </dgm:t>
    </dgm:pt>
    <dgm:pt modelId="{6AE417CD-096F-40AF-9FC2-F0B40108E1E1}" type="sibTrans" cxnId="{DDE28C99-71F2-467E-8378-3460442B8382}">
      <dgm:prSet/>
      <dgm:spPr/>
      <dgm:t>
        <a:bodyPr/>
        <a:lstStyle/>
        <a:p>
          <a:endParaRPr lang="en-US"/>
        </a:p>
      </dgm:t>
    </dgm:pt>
    <dgm:pt modelId="{81CC5A1C-07D2-420F-8ECE-479C549CE460}">
      <dgm:prSet/>
      <dgm:spPr/>
      <dgm:t>
        <a:bodyPr/>
        <a:lstStyle/>
        <a:p>
          <a:r>
            <a:rPr lang="en-GB"/>
            <a:t>Android 10 make big changes</a:t>
          </a:r>
          <a:endParaRPr lang="en-US"/>
        </a:p>
      </dgm:t>
    </dgm:pt>
    <dgm:pt modelId="{A4F73F01-FCCE-4A51-BC63-72EAEAD6FF1C}" type="parTrans" cxnId="{0499F5F6-0EEB-43EE-AE02-2E73602709BB}">
      <dgm:prSet/>
      <dgm:spPr/>
      <dgm:t>
        <a:bodyPr/>
        <a:lstStyle/>
        <a:p>
          <a:endParaRPr lang="en-US"/>
        </a:p>
      </dgm:t>
    </dgm:pt>
    <dgm:pt modelId="{FBEC7FDD-D8A0-4F93-9A86-FFB116AC2A81}" type="sibTrans" cxnId="{0499F5F6-0EEB-43EE-AE02-2E73602709BB}">
      <dgm:prSet/>
      <dgm:spPr/>
      <dgm:t>
        <a:bodyPr/>
        <a:lstStyle/>
        <a:p>
          <a:endParaRPr lang="en-US"/>
        </a:p>
      </dgm:t>
    </dgm:pt>
    <dgm:pt modelId="{41FB3FBA-9F40-443F-A622-1F8FBF11465E}">
      <dgm:prSet/>
      <dgm:spPr/>
      <dgm:t>
        <a:bodyPr/>
        <a:lstStyle/>
        <a:p>
          <a:r>
            <a:rPr lang="en-GB"/>
            <a:t>A lot of components in AOSP recovery were moved into subfolders, </a:t>
          </a:r>
          <a:endParaRPr lang="en-US"/>
        </a:p>
      </dgm:t>
    </dgm:pt>
    <dgm:pt modelId="{DEE074FA-B5DD-4079-994E-B9D6E3BA3DD2}" type="parTrans" cxnId="{586C8FF0-F5A4-4EA9-A91A-8C173E227DC0}">
      <dgm:prSet/>
      <dgm:spPr/>
      <dgm:t>
        <a:bodyPr/>
        <a:lstStyle/>
        <a:p>
          <a:endParaRPr lang="en-US"/>
        </a:p>
      </dgm:t>
    </dgm:pt>
    <dgm:pt modelId="{148999CC-DCB6-4375-80AE-656DF774E075}" type="sibTrans" cxnId="{586C8FF0-F5A4-4EA9-A91A-8C173E227DC0}">
      <dgm:prSet/>
      <dgm:spPr/>
      <dgm:t>
        <a:bodyPr/>
        <a:lstStyle/>
        <a:p>
          <a:endParaRPr lang="en-US"/>
        </a:p>
      </dgm:t>
    </dgm:pt>
    <dgm:pt modelId="{3DC3CC30-8C3B-4DFB-AE5B-3E5CCFFD54D0}">
      <dgm:prSet/>
      <dgm:spPr/>
      <dgm:t>
        <a:bodyPr/>
        <a:lstStyle/>
        <a:p>
          <a:r>
            <a:rPr lang="en-US"/>
            <a:t>Not a real “dd image”</a:t>
          </a:r>
        </a:p>
      </dgm:t>
    </dgm:pt>
    <dgm:pt modelId="{8CE4755E-8384-40C5-8521-498EDEFE793E}" type="parTrans" cxnId="{0ECFB527-5D01-431F-8A6B-1AE4F5CBBC39}">
      <dgm:prSet/>
      <dgm:spPr/>
      <dgm:t>
        <a:bodyPr/>
        <a:lstStyle/>
        <a:p>
          <a:endParaRPr lang="en-US"/>
        </a:p>
      </dgm:t>
    </dgm:pt>
    <dgm:pt modelId="{7F3997AA-CCB5-4750-9F1E-2230B27CF87B}" type="sibTrans" cxnId="{0ECFB527-5D01-431F-8A6B-1AE4F5CBBC39}">
      <dgm:prSet/>
      <dgm:spPr/>
      <dgm:t>
        <a:bodyPr/>
        <a:lstStyle/>
        <a:p>
          <a:endParaRPr lang="en-US"/>
        </a:p>
      </dgm:t>
    </dgm:pt>
    <dgm:pt modelId="{A92199DD-F72F-4CA7-82D0-5193C1AAD5CD}">
      <dgm:prSet/>
      <dgm:spPr/>
      <dgm:t>
        <a:bodyPr/>
        <a:lstStyle/>
        <a:p>
          <a:r>
            <a:rPr lang="en-US"/>
            <a:t>is a logic copy and missing some folders and files (you will figure it out)</a:t>
          </a:r>
        </a:p>
      </dgm:t>
    </dgm:pt>
    <dgm:pt modelId="{7A677CD9-8EF7-49D6-AA94-BF052B1C6EDD}" type="parTrans" cxnId="{D3D4CA3E-6FDC-4A56-83C2-97ECBC6059DE}">
      <dgm:prSet/>
      <dgm:spPr/>
      <dgm:t>
        <a:bodyPr/>
        <a:lstStyle/>
        <a:p>
          <a:endParaRPr lang="en-US"/>
        </a:p>
      </dgm:t>
    </dgm:pt>
    <dgm:pt modelId="{9EA8E9FC-7BFA-4493-B7AD-471EEEBC8624}" type="sibTrans" cxnId="{D3D4CA3E-6FDC-4A56-83C2-97ECBC6059DE}">
      <dgm:prSet/>
      <dgm:spPr/>
      <dgm:t>
        <a:bodyPr/>
        <a:lstStyle/>
        <a:p>
          <a:endParaRPr lang="en-US"/>
        </a:p>
      </dgm:t>
    </dgm:pt>
    <dgm:pt modelId="{21759C5F-63E5-49F8-98C5-9C07FD90DCAC}" type="pres">
      <dgm:prSet presAssocID="{1D69A357-D4C5-42C6-A8A2-4392618C3BBF}" presName="linear" presStyleCnt="0">
        <dgm:presLayoutVars>
          <dgm:animLvl val="lvl"/>
          <dgm:resizeHandles val="exact"/>
        </dgm:presLayoutVars>
      </dgm:prSet>
      <dgm:spPr/>
    </dgm:pt>
    <dgm:pt modelId="{1B722B2E-6CA8-422F-A6A4-8FC304D0BDFF}" type="pres">
      <dgm:prSet presAssocID="{1F8E11E6-C095-4A4A-9334-B9689986B8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4B5838-7429-4E4E-BE86-5CDE002EDFC5}" type="pres">
      <dgm:prSet presAssocID="{1F8E11E6-C095-4A4A-9334-B9689986B8B5}" presName="childText" presStyleLbl="revTx" presStyleIdx="0" presStyleCnt="3">
        <dgm:presLayoutVars>
          <dgm:bulletEnabled val="1"/>
        </dgm:presLayoutVars>
      </dgm:prSet>
      <dgm:spPr/>
    </dgm:pt>
    <dgm:pt modelId="{44E1E0CC-8C62-4654-9A7F-DA79D66AB180}" type="pres">
      <dgm:prSet presAssocID="{81CC5A1C-07D2-420F-8ECE-479C549CE4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F05AAB-E630-4B4C-80F4-104565BAEDF7}" type="pres">
      <dgm:prSet presAssocID="{81CC5A1C-07D2-420F-8ECE-479C549CE460}" presName="childText" presStyleLbl="revTx" presStyleIdx="1" presStyleCnt="3">
        <dgm:presLayoutVars>
          <dgm:bulletEnabled val="1"/>
        </dgm:presLayoutVars>
      </dgm:prSet>
      <dgm:spPr/>
    </dgm:pt>
    <dgm:pt modelId="{6D5DE5DF-179D-43A7-A93C-F7DE7AE5677F}" type="pres">
      <dgm:prSet presAssocID="{3DC3CC30-8C3B-4DFB-AE5B-3E5CCFFD54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B374A4-D6E0-46BA-947F-BA667BF178C4}" type="pres">
      <dgm:prSet presAssocID="{3DC3CC30-8C3B-4DFB-AE5B-3E5CCFFD54D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ECFB527-5D01-431F-8A6B-1AE4F5CBBC39}" srcId="{1D69A357-D4C5-42C6-A8A2-4392618C3BBF}" destId="{3DC3CC30-8C3B-4DFB-AE5B-3E5CCFFD54D0}" srcOrd="2" destOrd="0" parTransId="{8CE4755E-8384-40C5-8521-498EDEFE793E}" sibTransId="{7F3997AA-CCB5-4750-9F1E-2230B27CF87B}"/>
    <dgm:cxn modelId="{5EDCCE39-C7A2-44AD-9295-22CE0A2A202F}" type="presOf" srcId="{1D69A357-D4C5-42C6-A8A2-4392618C3BBF}" destId="{21759C5F-63E5-49F8-98C5-9C07FD90DCAC}" srcOrd="0" destOrd="0" presId="urn:microsoft.com/office/officeart/2005/8/layout/vList2"/>
    <dgm:cxn modelId="{D3D4CA3E-6FDC-4A56-83C2-97ECBC6059DE}" srcId="{3DC3CC30-8C3B-4DFB-AE5B-3E5CCFFD54D0}" destId="{A92199DD-F72F-4CA7-82D0-5193C1AAD5CD}" srcOrd="0" destOrd="0" parTransId="{7A677CD9-8EF7-49D6-AA94-BF052B1C6EDD}" sibTransId="{9EA8E9FC-7BFA-4493-B7AD-471EEEBC8624}"/>
    <dgm:cxn modelId="{22407065-1F8E-4A37-8AF2-89AEAC2B6209}" type="presOf" srcId="{81CC5A1C-07D2-420F-8ECE-479C549CE460}" destId="{44E1E0CC-8C62-4654-9A7F-DA79D66AB180}" srcOrd="0" destOrd="0" presId="urn:microsoft.com/office/officeart/2005/8/layout/vList2"/>
    <dgm:cxn modelId="{549D017E-9EF7-4EA6-ACE9-6D297D6D534D}" srcId="{1D69A357-D4C5-42C6-A8A2-4392618C3BBF}" destId="{1F8E11E6-C095-4A4A-9334-B9689986B8B5}" srcOrd="0" destOrd="0" parTransId="{2800E7D4-3B1C-432E-AC04-380B3641151C}" sibTransId="{0A933F11-43C4-4CED-A968-B735637E7EA2}"/>
    <dgm:cxn modelId="{DDE28C99-71F2-467E-8378-3460442B8382}" srcId="{1F8E11E6-C095-4A4A-9334-B9689986B8B5}" destId="{9D5EF108-FBC9-4D98-9548-19D6E0A1F89C}" srcOrd="0" destOrd="0" parTransId="{2BED2829-24A5-495F-B6C9-B753C25F64D0}" sibTransId="{6AE417CD-096F-40AF-9FC2-F0B40108E1E1}"/>
    <dgm:cxn modelId="{34A4B999-97BF-4B80-B87F-51B24205ADD5}" type="presOf" srcId="{1F8E11E6-C095-4A4A-9334-B9689986B8B5}" destId="{1B722B2E-6CA8-422F-A6A4-8FC304D0BDFF}" srcOrd="0" destOrd="0" presId="urn:microsoft.com/office/officeart/2005/8/layout/vList2"/>
    <dgm:cxn modelId="{7C4A43AC-EB22-464F-8E5D-289516C55BDA}" type="presOf" srcId="{3DC3CC30-8C3B-4DFB-AE5B-3E5CCFFD54D0}" destId="{6D5DE5DF-179D-43A7-A93C-F7DE7AE5677F}" srcOrd="0" destOrd="0" presId="urn:microsoft.com/office/officeart/2005/8/layout/vList2"/>
    <dgm:cxn modelId="{5E02D2B1-BDEE-4CD7-B55E-4A3646149654}" type="presOf" srcId="{9D5EF108-FBC9-4D98-9548-19D6E0A1F89C}" destId="{BE4B5838-7429-4E4E-BE86-5CDE002EDFC5}" srcOrd="0" destOrd="0" presId="urn:microsoft.com/office/officeart/2005/8/layout/vList2"/>
    <dgm:cxn modelId="{E4B051C5-F5F5-4419-B444-78F47B70A05E}" type="presOf" srcId="{41FB3FBA-9F40-443F-A622-1F8FBF11465E}" destId="{75F05AAB-E630-4B4C-80F4-104565BAEDF7}" srcOrd="0" destOrd="0" presId="urn:microsoft.com/office/officeart/2005/8/layout/vList2"/>
    <dgm:cxn modelId="{586C8FF0-F5A4-4EA9-A91A-8C173E227DC0}" srcId="{81CC5A1C-07D2-420F-8ECE-479C549CE460}" destId="{41FB3FBA-9F40-443F-A622-1F8FBF11465E}" srcOrd="0" destOrd="0" parTransId="{DEE074FA-B5DD-4079-994E-B9D6E3BA3DD2}" sibTransId="{148999CC-DCB6-4375-80AE-656DF774E075}"/>
    <dgm:cxn modelId="{F63C88F6-A9A7-4372-AE9A-B0E4E1AAD7FD}" type="presOf" srcId="{A92199DD-F72F-4CA7-82D0-5193C1AAD5CD}" destId="{90B374A4-D6E0-46BA-947F-BA667BF178C4}" srcOrd="0" destOrd="0" presId="urn:microsoft.com/office/officeart/2005/8/layout/vList2"/>
    <dgm:cxn modelId="{0499F5F6-0EEB-43EE-AE02-2E73602709BB}" srcId="{1D69A357-D4C5-42C6-A8A2-4392618C3BBF}" destId="{81CC5A1C-07D2-420F-8ECE-479C549CE460}" srcOrd="1" destOrd="0" parTransId="{A4F73F01-FCCE-4A51-BC63-72EAEAD6FF1C}" sibTransId="{FBEC7FDD-D8A0-4F93-9A86-FFB116AC2A81}"/>
    <dgm:cxn modelId="{D49C00C3-6AA1-4369-81E7-504710F867F9}" type="presParOf" srcId="{21759C5F-63E5-49F8-98C5-9C07FD90DCAC}" destId="{1B722B2E-6CA8-422F-A6A4-8FC304D0BDFF}" srcOrd="0" destOrd="0" presId="urn:microsoft.com/office/officeart/2005/8/layout/vList2"/>
    <dgm:cxn modelId="{64D2617E-2EE6-4BFA-9BC1-CEACEC672D24}" type="presParOf" srcId="{21759C5F-63E5-49F8-98C5-9C07FD90DCAC}" destId="{BE4B5838-7429-4E4E-BE86-5CDE002EDFC5}" srcOrd="1" destOrd="0" presId="urn:microsoft.com/office/officeart/2005/8/layout/vList2"/>
    <dgm:cxn modelId="{A9F1DA89-B983-4EB6-9823-FF29697DAB51}" type="presParOf" srcId="{21759C5F-63E5-49F8-98C5-9C07FD90DCAC}" destId="{44E1E0CC-8C62-4654-9A7F-DA79D66AB180}" srcOrd="2" destOrd="0" presId="urn:microsoft.com/office/officeart/2005/8/layout/vList2"/>
    <dgm:cxn modelId="{97BB73DA-6687-4222-BCA7-F176F3C7F5C4}" type="presParOf" srcId="{21759C5F-63E5-49F8-98C5-9C07FD90DCAC}" destId="{75F05AAB-E630-4B4C-80F4-104565BAEDF7}" srcOrd="3" destOrd="0" presId="urn:microsoft.com/office/officeart/2005/8/layout/vList2"/>
    <dgm:cxn modelId="{B7B548A6-C4BB-4ACE-82F1-2A7E9C854029}" type="presParOf" srcId="{21759C5F-63E5-49F8-98C5-9C07FD90DCAC}" destId="{6D5DE5DF-179D-43A7-A93C-F7DE7AE5677F}" srcOrd="4" destOrd="0" presId="urn:microsoft.com/office/officeart/2005/8/layout/vList2"/>
    <dgm:cxn modelId="{5F1AB370-F65D-48B1-BC58-E96DD9279970}" type="presParOf" srcId="{21759C5F-63E5-49F8-98C5-9C07FD90DCAC}" destId="{90B374A4-D6E0-46BA-947F-BA667BF178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err="1"/>
            <a:t>Cellebrite</a:t>
          </a:r>
          <a:r>
            <a:rPr lang="en-GB"/>
            <a:t> .z and .zip file</a:t>
          </a:r>
          <a:endParaRPr lang="en-US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/>
            <a:t>Non-</a:t>
          </a:r>
          <a:r>
            <a:rPr lang="en-GB" err="1"/>
            <a:t>Cellebrrite</a:t>
          </a:r>
          <a:r>
            <a:rPr lang="en-GB"/>
            <a:t> .zip</a:t>
          </a:r>
          <a:endParaRPr lang="en-US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1266C-E9FC-455B-B8F8-2DC826D533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D2AFDF-FD6C-4E0E-9FC7-D72FBB3F40E0}">
      <dgm:prSet/>
      <dgm:spPr/>
      <dgm:t>
        <a:bodyPr/>
        <a:lstStyle/>
        <a:p>
          <a:pPr>
            <a:defRPr cap="all"/>
          </a:pPr>
          <a:r>
            <a:rPr lang="en-US" b="1" i="1" baseline="0"/>
            <a:t>appops.xml</a:t>
          </a:r>
          <a:r>
            <a:rPr lang="en-US" b="0" i="0" baseline="0"/>
            <a:t> - a configuration file used by the AppOps service which controls application permissions;</a:t>
          </a:r>
          <a:endParaRPr lang="en-US"/>
        </a:p>
      </dgm:t>
    </dgm:pt>
    <dgm:pt modelId="{51818EC2-33A9-4FB9-BA99-FCFA636BC231}" type="parTrans" cxnId="{337085A3-0748-462F-A1E6-4BA3F2F7361E}">
      <dgm:prSet/>
      <dgm:spPr/>
      <dgm:t>
        <a:bodyPr/>
        <a:lstStyle/>
        <a:p>
          <a:endParaRPr lang="en-US"/>
        </a:p>
      </dgm:t>
    </dgm:pt>
    <dgm:pt modelId="{999D0C5F-6081-46B3-BFD0-530E678B240E}" type="sibTrans" cxnId="{337085A3-0748-462F-A1E6-4BA3F2F7361E}">
      <dgm:prSet/>
      <dgm:spPr/>
      <dgm:t>
        <a:bodyPr/>
        <a:lstStyle/>
        <a:p>
          <a:endParaRPr lang="en-US"/>
        </a:p>
      </dgm:t>
    </dgm:pt>
    <dgm:pt modelId="{17DEA7C1-F6B0-4DC4-BAF6-0C22A0D520DC}">
      <dgm:prSet/>
      <dgm:spPr/>
      <dgm:t>
        <a:bodyPr/>
        <a:lstStyle/>
        <a:p>
          <a:pPr>
            <a:defRPr cap="all"/>
          </a:pPr>
          <a:r>
            <a:rPr lang="en-US" b="1" i="1" baseline="0"/>
            <a:t>called_pre_boots.dat</a:t>
          </a:r>
          <a:r>
            <a:rPr lang="en-US" b="0" i="0" baseline="0"/>
            <a:t> - a file used by ActivityManager to hold pre-boot broadcast receivers;</a:t>
          </a:r>
          <a:endParaRPr lang="en-US"/>
        </a:p>
      </dgm:t>
    </dgm:pt>
    <dgm:pt modelId="{14463414-40D9-4683-86F3-D02AB3577557}" type="parTrans" cxnId="{527AFEAB-B03F-4857-B389-25126DA8FE1C}">
      <dgm:prSet/>
      <dgm:spPr/>
      <dgm:t>
        <a:bodyPr/>
        <a:lstStyle/>
        <a:p>
          <a:endParaRPr lang="en-US"/>
        </a:p>
      </dgm:t>
    </dgm:pt>
    <dgm:pt modelId="{B893A769-63C2-480F-BC75-34AAE839D30E}" type="sibTrans" cxnId="{527AFEAB-B03F-4857-B389-25126DA8FE1C}">
      <dgm:prSet/>
      <dgm:spPr/>
      <dgm:t>
        <a:bodyPr/>
        <a:lstStyle/>
        <a:p>
          <a:endParaRPr lang="en-US"/>
        </a:p>
      </dgm:t>
    </dgm:pt>
    <dgm:pt modelId="{8B288C5D-8FF7-4DF1-9FE5-EC6A43E01E34}">
      <dgm:prSet/>
      <dgm:spPr/>
      <dgm:t>
        <a:bodyPr/>
        <a:lstStyle/>
        <a:p>
          <a:pPr>
            <a:defRPr cap="all"/>
          </a:pPr>
          <a:r>
            <a:rPr lang="en-US" b="1" i="1" baseline="0"/>
            <a:t>batterystats.bin</a:t>
          </a:r>
          <a:r>
            <a:rPr lang="en-US" b="0" i="0" baseline="0"/>
            <a:t> - a binary used by the BatteryStats service to keeps power statistics of application installed;</a:t>
          </a:r>
          <a:endParaRPr lang="en-US"/>
        </a:p>
      </dgm:t>
    </dgm:pt>
    <dgm:pt modelId="{3B239EE6-56DC-4E07-A0CD-294F3B7DD67F}" type="parTrans" cxnId="{E2F39DC8-937F-405F-9B39-FAC69E77310C}">
      <dgm:prSet/>
      <dgm:spPr/>
      <dgm:t>
        <a:bodyPr/>
        <a:lstStyle/>
        <a:p>
          <a:endParaRPr lang="en-US"/>
        </a:p>
      </dgm:t>
    </dgm:pt>
    <dgm:pt modelId="{886A6811-F40C-444C-9F61-AFB12DE4E2D2}" type="sibTrans" cxnId="{E2F39DC8-937F-405F-9B39-FAC69E77310C}">
      <dgm:prSet/>
      <dgm:spPr/>
      <dgm:t>
        <a:bodyPr/>
        <a:lstStyle/>
        <a:p>
          <a:endParaRPr lang="en-US"/>
        </a:p>
      </dgm:t>
    </dgm:pt>
    <dgm:pt modelId="{7D7B6216-8084-4C6B-A6F4-2672B78005B1}">
      <dgm:prSet/>
      <dgm:spPr/>
      <dgm:t>
        <a:bodyPr/>
        <a:lstStyle/>
        <a:p>
          <a:pPr>
            <a:defRPr cap="all"/>
          </a:pPr>
          <a:r>
            <a:rPr lang="en-US" b="1" i="1" baseline="0"/>
            <a:t>gesture.key</a:t>
          </a:r>
          <a:r>
            <a:rPr lang="en-US" b="0" i="0" baseline="0"/>
            <a:t> - lockscreen pattern;</a:t>
          </a:r>
          <a:endParaRPr lang="en-US"/>
        </a:p>
      </dgm:t>
    </dgm:pt>
    <dgm:pt modelId="{5E00A212-6835-42B1-8428-808920A1E16B}" type="parTrans" cxnId="{01E52123-8333-4490-BDA6-3DDCDF5128A8}">
      <dgm:prSet/>
      <dgm:spPr/>
      <dgm:t>
        <a:bodyPr/>
        <a:lstStyle/>
        <a:p>
          <a:endParaRPr lang="en-US"/>
        </a:p>
      </dgm:t>
    </dgm:pt>
    <dgm:pt modelId="{FB487DD1-7D3C-4FB0-9294-E94437E2715F}" type="sibTrans" cxnId="{01E52123-8333-4490-BDA6-3DDCDF5128A8}">
      <dgm:prSet/>
      <dgm:spPr/>
      <dgm:t>
        <a:bodyPr/>
        <a:lstStyle/>
        <a:p>
          <a:endParaRPr lang="en-US"/>
        </a:p>
      </dgm:t>
    </dgm:pt>
    <dgm:pt modelId="{8017D90E-CA81-4E4C-9F4E-295AA51B6211}">
      <dgm:prSet/>
      <dgm:spPr/>
      <dgm:t>
        <a:bodyPr/>
        <a:lstStyle/>
        <a:p>
          <a:pPr>
            <a:defRPr cap="all"/>
          </a:pPr>
          <a:r>
            <a:rPr lang="en-US" b="1" i="1" baseline="0"/>
            <a:t>inputmethod/</a:t>
          </a:r>
          <a:r>
            <a:rPr lang="en-US" b="0" i="0" baseline="0"/>
            <a:t> - a directory used to store IME configuration. Contains subtypes.xml with IME locales, keyboard layout sets etc;</a:t>
          </a:r>
          <a:endParaRPr lang="en-US"/>
        </a:p>
      </dgm:t>
    </dgm:pt>
    <dgm:pt modelId="{9F408A82-AF32-4BE6-843A-27DA2D55B330}" type="parTrans" cxnId="{565B4806-E99D-4665-BBA0-B32694A506DD}">
      <dgm:prSet/>
      <dgm:spPr/>
      <dgm:t>
        <a:bodyPr/>
        <a:lstStyle/>
        <a:p>
          <a:endParaRPr lang="en-US"/>
        </a:p>
      </dgm:t>
    </dgm:pt>
    <dgm:pt modelId="{B141EA9C-6AB9-4636-9AC2-54785C3CC5C7}" type="sibTrans" cxnId="{565B4806-E99D-4665-BBA0-B32694A506DD}">
      <dgm:prSet/>
      <dgm:spPr/>
      <dgm:t>
        <a:bodyPr/>
        <a:lstStyle/>
        <a:p>
          <a:endParaRPr lang="en-US"/>
        </a:p>
      </dgm:t>
    </dgm:pt>
    <dgm:pt modelId="{CBEDA31B-9930-41C1-9A8E-EA4A156C72ED}">
      <dgm:prSet/>
      <dgm:spPr/>
      <dgm:t>
        <a:bodyPr/>
        <a:lstStyle/>
        <a:p>
          <a:pPr>
            <a:defRPr cap="all"/>
          </a:pPr>
          <a:r>
            <a:rPr lang="en-US" b="1" i="1" baseline="0"/>
            <a:t>locksettings.db</a:t>
          </a:r>
          <a:r>
            <a:rPr lang="en-US" b="0" i="0" baseline="0"/>
            <a:t> - a SQLite database containing the lock screen settings;</a:t>
          </a:r>
          <a:endParaRPr lang="en-US"/>
        </a:p>
      </dgm:t>
    </dgm:pt>
    <dgm:pt modelId="{AFF2D963-4267-4AB7-9FE9-30905BC1D38C}" type="parTrans" cxnId="{73735738-5928-4E3F-859A-64410A5B1A77}">
      <dgm:prSet/>
      <dgm:spPr/>
      <dgm:t>
        <a:bodyPr/>
        <a:lstStyle/>
        <a:p>
          <a:endParaRPr lang="en-US"/>
        </a:p>
      </dgm:t>
    </dgm:pt>
    <dgm:pt modelId="{95CE6F2C-F89D-4DFA-A1E6-66031EF7546C}" type="sibTrans" cxnId="{73735738-5928-4E3F-859A-64410A5B1A77}">
      <dgm:prSet/>
      <dgm:spPr/>
      <dgm:t>
        <a:bodyPr/>
        <a:lstStyle/>
        <a:p>
          <a:endParaRPr lang="en-US"/>
        </a:p>
      </dgm:t>
    </dgm:pt>
    <dgm:pt modelId="{489C1D9E-9BE8-4C62-A7E1-74E54B167DF6}">
      <dgm:prSet/>
      <dgm:spPr/>
      <dgm:t>
        <a:bodyPr/>
        <a:lstStyle/>
        <a:p>
          <a:pPr>
            <a:defRPr cap="all"/>
          </a:pPr>
          <a:r>
            <a:rPr lang="en-US" b="1" i="1" baseline="0"/>
            <a:t>netpolicy.xml</a:t>
          </a:r>
          <a:r>
            <a:rPr lang="en-US" b="0" i="0" baseline="0"/>
            <a:t> - a configuration file used by the NetworkPolicyManagerService;</a:t>
          </a:r>
          <a:endParaRPr lang="en-US"/>
        </a:p>
      </dgm:t>
    </dgm:pt>
    <dgm:pt modelId="{4FA3BF13-EEE4-4275-A25B-87CE5BF20D82}" type="parTrans" cxnId="{FB10F628-DFED-4CB2-9ADF-1E5DE8B43C08}">
      <dgm:prSet/>
      <dgm:spPr/>
      <dgm:t>
        <a:bodyPr/>
        <a:lstStyle/>
        <a:p>
          <a:endParaRPr lang="en-US"/>
        </a:p>
      </dgm:t>
    </dgm:pt>
    <dgm:pt modelId="{1B65ED11-4161-47A4-8770-873DFE9A5F1F}" type="sibTrans" cxnId="{FB10F628-DFED-4CB2-9ADF-1E5DE8B43C08}">
      <dgm:prSet/>
      <dgm:spPr/>
      <dgm:t>
        <a:bodyPr/>
        <a:lstStyle/>
        <a:p>
          <a:endParaRPr lang="en-US"/>
        </a:p>
      </dgm:t>
    </dgm:pt>
    <dgm:pt modelId="{40246104-EA21-4536-847C-0C6A07269F4E}">
      <dgm:prSet/>
      <dgm:spPr/>
      <dgm:t>
        <a:bodyPr/>
        <a:lstStyle/>
        <a:p>
          <a:pPr>
            <a:defRPr cap="all"/>
          </a:pPr>
          <a:r>
            <a:rPr lang="en-US" b="1" i="1" baseline="0"/>
            <a:t>netstats/</a:t>
          </a:r>
          <a:r>
            <a:rPr lang="en-US" b="0" i="0" baseline="0"/>
            <a:t> - a directory used to hold NetworkStatsService statistics;</a:t>
          </a:r>
          <a:endParaRPr lang="en-US"/>
        </a:p>
      </dgm:t>
    </dgm:pt>
    <dgm:pt modelId="{8971802A-5AF2-4DBF-9596-6C6C4DA9EEAF}" type="parTrans" cxnId="{F7E93C89-D789-4E36-A920-C8EB5C1FD484}">
      <dgm:prSet/>
      <dgm:spPr/>
      <dgm:t>
        <a:bodyPr/>
        <a:lstStyle/>
        <a:p>
          <a:endParaRPr lang="en-US"/>
        </a:p>
      </dgm:t>
    </dgm:pt>
    <dgm:pt modelId="{056D19E2-56F2-4A37-8159-A6841600A2C2}" type="sibTrans" cxnId="{F7E93C89-D789-4E36-A920-C8EB5C1FD484}">
      <dgm:prSet/>
      <dgm:spPr/>
      <dgm:t>
        <a:bodyPr/>
        <a:lstStyle/>
        <a:p>
          <a:endParaRPr lang="en-US"/>
        </a:p>
      </dgm:t>
    </dgm:pt>
    <dgm:pt modelId="{2FD0EF32-E2AC-468A-A305-4E6ECF9CC270}" type="pres">
      <dgm:prSet presAssocID="{C661266C-E9FC-455B-B8F8-2DC826D533F1}" presName="root" presStyleCnt="0">
        <dgm:presLayoutVars>
          <dgm:dir/>
          <dgm:resizeHandles val="exact"/>
        </dgm:presLayoutVars>
      </dgm:prSet>
      <dgm:spPr/>
    </dgm:pt>
    <dgm:pt modelId="{BFB4D610-680B-4FA7-A660-A8DE04DAEF45}" type="pres">
      <dgm:prSet presAssocID="{17D2AFDF-FD6C-4E0E-9FC7-D72FBB3F40E0}" presName="compNode" presStyleCnt="0"/>
      <dgm:spPr/>
    </dgm:pt>
    <dgm:pt modelId="{A6FCAA9D-42B0-4193-B674-71D1470486AD}" type="pres">
      <dgm:prSet presAssocID="{17D2AFDF-FD6C-4E0E-9FC7-D72FBB3F40E0}" presName="iconBgRect" presStyleLbl="bgShp" presStyleIdx="0" presStyleCnt="8"/>
      <dgm:spPr/>
    </dgm:pt>
    <dgm:pt modelId="{C05F26DA-87FA-418D-9189-1BEF11E95ACF}" type="pres">
      <dgm:prSet presAssocID="{17D2AFDF-FD6C-4E0E-9FC7-D72FBB3F40E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552395C-A531-4061-8473-D9C0110FF3AD}" type="pres">
      <dgm:prSet presAssocID="{17D2AFDF-FD6C-4E0E-9FC7-D72FBB3F40E0}" presName="spaceRect" presStyleCnt="0"/>
      <dgm:spPr/>
    </dgm:pt>
    <dgm:pt modelId="{5EA9EB7B-252B-4014-B6ED-8DAC6D116A2D}" type="pres">
      <dgm:prSet presAssocID="{17D2AFDF-FD6C-4E0E-9FC7-D72FBB3F40E0}" presName="textRect" presStyleLbl="revTx" presStyleIdx="0" presStyleCnt="8">
        <dgm:presLayoutVars>
          <dgm:chMax val="1"/>
          <dgm:chPref val="1"/>
        </dgm:presLayoutVars>
      </dgm:prSet>
      <dgm:spPr/>
    </dgm:pt>
    <dgm:pt modelId="{1B84DADB-08CC-4DD3-A64B-FF158893CAC4}" type="pres">
      <dgm:prSet presAssocID="{999D0C5F-6081-46B3-BFD0-530E678B240E}" presName="sibTrans" presStyleCnt="0"/>
      <dgm:spPr/>
    </dgm:pt>
    <dgm:pt modelId="{6FDF20D6-0621-400F-8C10-7E636109FE26}" type="pres">
      <dgm:prSet presAssocID="{17DEA7C1-F6B0-4DC4-BAF6-0C22A0D520DC}" presName="compNode" presStyleCnt="0"/>
      <dgm:spPr/>
    </dgm:pt>
    <dgm:pt modelId="{AF25A1B7-18BE-47F4-9683-3CA4CAB123A7}" type="pres">
      <dgm:prSet presAssocID="{17DEA7C1-F6B0-4DC4-BAF6-0C22A0D520DC}" presName="iconBgRect" presStyleLbl="bgShp" presStyleIdx="1" presStyleCnt="8"/>
      <dgm:spPr/>
    </dgm:pt>
    <dgm:pt modelId="{F925480C-4F8B-4335-B110-3779D8BC14A1}" type="pres">
      <dgm:prSet presAssocID="{17DEA7C1-F6B0-4DC4-BAF6-0C22A0D520D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7791398-28CE-4679-B772-7E50DD9D5B6E}" type="pres">
      <dgm:prSet presAssocID="{17DEA7C1-F6B0-4DC4-BAF6-0C22A0D520DC}" presName="spaceRect" presStyleCnt="0"/>
      <dgm:spPr/>
    </dgm:pt>
    <dgm:pt modelId="{1734C3B1-174B-4F59-8E9F-F2C5A4CFF96D}" type="pres">
      <dgm:prSet presAssocID="{17DEA7C1-F6B0-4DC4-BAF6-0C22A0D520DC}" presName="textRect" presStyleLbl="revTx" presStyleIdx="1" presStyleCnt="8">
        <dgm:presLayoutVars>
          <dgm:chMax val="1"/>
          <dgm:chPref val="1"/>
        </dgm:presLayoutVars>
      </dgm:prSet>
      <dgm:spPr/>
    </dgm:pt>
    <dgm:pt modelId="{1840C44F-DA49-4837-B984-3B4674260124}" type="pres">
      <dgm:prSet presAssocID="{B893A769-63C2-480F-BC75-34AAE839D30E}" presName="sibTrans" presStyleCnt="0"/>
      <dgm:spPr/>
    </dgm:pt>
    <dgm:pt modelId="{EE9EAC34-15C7-4FEB-A4D6-2466B77A4805}" type="pres">
      <dgm:prSet presAssocID="{8B288C5D-8FF7-4DF1-9FE5-EC6A43E01E34}" presName="compNode" presStyleCnt="0"/>
      <dgm:spPr/>
    </dgm:pt>
    <dgm:pt modelId="{058EB1B6-5ED1-4927-B0D0-0A544934B684}" type="pres">
      <dgm:prSet presAssocID="{8B288C5D-8FF7-4DF1-9FE5-EC6A43E01E34}" presName="iconBgRect" presStyleLbl="bgShp" presStyleIdx="2" presStyleCnt="8"/>
      <dgm:spPr/>
    </dgm:pt>
    <dgm:pt modelId="{40A448BE-D13E-4668-95B2-7471BFCAB883}" type="pres">
      <dgm:prSet presAssocID="{8B288C5D-8FF7-4DF1-9FE5-EC6A43E01E3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3B8131-35A7-47A2-BDB4-6B2B8043FD3E}" type="pres">
      <dgm:prSet presAssocID="{8B288C5D-8FF7-4DF1-9FE5-EC6A43E01E34}" presName="spaceRect" presStyleCnt="0"/>
      <dgm:spPr/>
    </dgm:pt>
    <dgm:pt modelId="{05CD1258-29B7-48E5-8ADB-D80AA5093DCC}" type="pres">
      <dgm:prSet presAssocID="{8B288C5D-8FF7-4DF1-9FE5-EC6A43E01E34}" presName="textRect" presStyleLbl="revTx" presStyleIdx="2" presStyleCnt="8">
        <dgm:presLayoutVars>
          <dgm:chMax val="1"/>
          <dgm:chPref val="1"/>
        </dgm:presLayoutVars>
      </dgm:prSet>
      <dgm:spPr/>
    </dgm:pt>
    <dgm:pt modelId="{981BB1DB-F07E-4C8F-8C1C-56C10DF3EAC1}" type="pres">
      <dgm:prSet presAssocID="{886A6811-F40C-444C-9F61-AFB12DE4E2D2}" presName="sibTrans" presStyleCnt="0"/>
      <dgm:spPr/>
    </dgm:pt>
    <dgm:pt modelId="{C47CAB8F-71A8-4FE3-B570-0DD8E8B390DC}" type="pres">
      <dgm:prSet presAssocID="{7D7B6216-8084-4C6B-A6F4-2672B78005B1}" presName="compNode" presStyleCnt="0"/>
      <dgm:spPr/>
    </dgm:pt>
    <dgm:pt modelId="{BD4264F6-E381-445E-8A51-F34CE6F0D6EE}" type="pres">
      <dgm:prSet presAssocID="{7D7B6216-8084-4C6B-A6F4-2672B78005B1}" presName="iconBgRect" presStyleLbl="bgShp" presStyleIdx="3" presStyleCnt="8"/>
      <dgm:spPr/>
    </dgm:pt>
    <dgm:pt modelId="{C3BD885B-6BF3-446C-88E8-45A599AB594F}" type="pres">
      <dgm:prSet presAssocID="{7D7B6216-8084-4C6B-A6F4-2672B78005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2D28A4-40F0-4216-BC9D-DF7DD6EFD94F}" type="pres">
      <dgm:prSet presAssocID="{7D7B6216-8084-4C6B-A6F4-2672B78005B1}" presName="spaceRect" presStyleCnt="0"/>
      <dgm:spPr/>
    </dgm:pt>
    <dgm:pt modelId="{94923344-4B2B-497A-BB21-C31B9E7D4BD7}" type="pres">
      <dgm:prSet presAssocID="{7D7B6216-8084-4C6B-A6F4-2672B78005B1}" presName="textRect" presStyleLbl="revTx" presStyleIdx="3" presStyleCnt="8">
        <dgm:presLayoutVars>
          <dgm:chMax val="1"/>
          <dgm:chPref val="1"/>
        </dgm:presLayoutVars>
      </dgm:prSet>
      <dgm:spPr/>
    </dgm:pt>
    <dgm:pt modelId="{E43DD62A-C93E-415C-957A-15952FC300C9}" type="pres">
      <dgm:prSet presAssocID="{FB487DD1-7D3C-4FB0-9294-E94437E2715F}" presName="sibTrans" presStyleCnt="0"/>
      <dgm:spPr/>
    </dgm:pt>
    <dgm:pt modelId="{DB2AAB89-1BEE-4DE1-99B6-9B07A3A9182B}" type="pres">
      <dgm:prSet presAssocID="{8017D90E-CA81-4E4C-9F4E-295AA51B6211}" presName="compNode" presStyleCnt="0"/>
      <dgm:spPr/>
    </dgm:pt>
    <dgm:pt modelId="{286C8AEA-6C9B-4D40-BA0E-31A6B2DC9B40}" type="pres">
      <dgm:prSet presAssocID="{8017D90E-CA81-4E4C-9F4E-295AA51B6211}" presName="iconBgRect" presStyleLbl="bgShp" presStyleIdx="4" presStyleCnt="8"/>
      <dgm:spPr/>
    </dgm:pt>
    <dgm:pt modelId="{3284F97E-8F2F-44FD-999D-011AA1030E8D}" type="pres">
      <dgm:prSet presAssocID="{8017D90E-CA81-4E4C-9F4E-295AA51B621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7C69DC6-E40D-4EDA-8BD7-211C292A6A4E}" type="pres">
      <dgm:prSet presAssocID="{8017D90E-CA81-4E4C-9F4E-295AA51B6211}" presName="spaceRect" presStyleCnt="0"/>
      <dgm:spPr/>
    </dgm:pt>
    <dgm:pt modelId="{4D0FE6BC-2BDE-432B-8CAA-FE4FCB1BCA86}" type="pres">
      <dgm:prSet presAssocID="{8017D90E-CA81-4E4C-9F4E-295AA51B6211}" presName="textRect" presStyleLbl="revTx" presStyleIdx="4" presStyleCnt="8">
        <dgm:presLayoutVars>
          <dgm:chMax val="1"/>
          <dgm:chPref val="1"/>
        </dgm:presLayoutVars>
      </dgm:prSet>
      <dgm:spPr/>
    </dgm:pt>
    <dgm:pt modelId="{43809BD0-1E39-4ED1-9D41-E9B9116933EB}" type="pres">
      <dgm:prSet presAssocID="{B141EA9C-6AB9-4636-9AC2-54785C3CC5C7}" presName="sibTrans" presStyleCnt="0"/>
      <dgm:spPr/>
    </dgm:pt>
    <dgm:pt modelId="{C0E12A2B-489F-4E5E-B088-1386F2C13B0E}" type="pres">
      <dgm:prSet presAssocID="{CBEDA31B-9930-41C1-9A8E-EA4A156C72ED}" presName="compNode" presStyleCnt="0"/>
      <dgm:spPr/>
    </dgm:pt>
    <dgm:pt modelId="{373AA40C-7048-4620-9969-6DD6ABBDBB8C}" type="pres">
      <dgm:prSet presAssocID="{CBEDA31B-9930-41C1-9A8E-EA4A156C72ED}" presName="iconBgRect" presStyleLbl="bgShp" presStyleIdx="5" presStyleCnt="8"/>
      <dgm:spPr/>
    </dgm:pt>
    <dgm:pt modelId="{FD8E857E-91F9-4A3E-8821-388233FCC147}" type="pres">
      <dgm:prSet presAssocID="{CBEDA31B-9930-41C1-9A8E-EA4A156C72E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D6E56D2-E835-4EF4-B39B-1B8422954998}" type="pres">
      <dgm:prSet presAssocID="{CBEDA31B-9930-41C1-9A8E-EA4A156C72ED}" presName="spaceRect" presStyleCnt="0"/>
      <dgm:spPr/>
    </dgm:pt>
    <dgm:pt modelId="{7404A842-FFA9-4B0D-BFE9-D9DE7B5BB641}" type="pres">
      <dgm:prSet presAssocID="{CBEDA31B-9930-41C1-9A8E-EA4A156C72ED}" presName="textRect" presStyleLbl="revTx" presStyleIdx="5" presStyleCnt="8">
        <dgm:presLayoutVars>
          <dgm:chMax val="1"/>
          <dgm:chPref val="1"/>
        </dgm:presLayoutVars>
      </dgm:prSet>
      <dgm:spPr/>
    </dgm:pt>
    <dgm:pt modelId="{8BF71AFA-0E37-4FEC-A85E-ECB5926CB01B}" type="pres">
      <dgm:prSet presAssocID="{95CE6F2C-F89D-4DFA-A1E6-66031EF7546C}" presName="sibTrans" presStyleCnt="0"/>
      <dgm:spPr/>
    </dgm:pt>
    <dgm:pt modelId="{DB1BEEF7-681E-459D-AA7E-4F77F0A0DEAA}" type="pres">
      <dgm:prSet presAssocID="{489C1D9E-9BE8-4C62-A7E1-74E54B167DF6}" presName="compNode" presStyleCnt="0"/>
      <dgm:spPr/>
    </dgm:pt>
    <dgm:pt modelId="{2C1EAD8D-150B-46A5-899B-E544E512A058}" type="pres">
      <dgm:prSet presAssocID="{489C1D9E-9BE8-4C62-A7E1-74E54B167DF6}" presName="iconBgRect" presStyleLbl="bgShp" presStyleIdx="6" presStyleCnt="8"/>
      <dgm:spPr/>
    </dgm:pt>
    <dgm:pt modelId="{BA637B49-2DC5-4C00-BA92-83178B6651AD}" type="pres">
      <dgm:prSet presAssocID="{489C1D9E-9BE8-4C62-A7E1-74E54B167DF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21760FB-C6F5-4B47-9691-7D9178A25FA4}" type="pres">
      <dgm:prSet presAssocID="{489C1D9E-9BE8-4C62-A7E1-74E54B167DF6}" presName="spaceRect" presStyleCnt="0"/>
      <dgm:spPr/>
    </dgm:pt>
    <dgm:pt modelId="{CF0558A9-151C-47DE-B2B8-143526159A6F}" type="pres">
      <dgm:prSet presAssocID="{489C1D9E-9BE8-4C62-A7E1-74E54B167DF6}" presName="textRect" presStyleLbl="revTx" presStyleIdx="6" presStyleCnt="8">
        <dgm:presLayoutVars>
          <dgm:chMax val="1"/>
          <dgm:chPref val="1"/>
        </dgm:presLayoutVars>
      </dgm:prSet>
      <dgm:spPr/>
    </dgm:pt>
    <dgm:pt modelId="{1D3DAD31-B01E-46ED-9964-8E21396929AE}" type="pres">
      <dgm:prSet presAssocID="{1B65ED11-4161-47A4-8770-873DFE9A5F1F}" presName="sibTrans" presStyleCnt="0"/>
      <dgm:spPr/>
    </dgm:pt>
    <dgm:pt modelId="{FC7302BD-1209-4541-959E-A7DE74145487}" type="pres">
      <dgm:prSet presAssocID="{40246104-EA21-4536-847C-0C6A07269F4E}" presName="compNode" presStyleCnt="0"/>
      <dgm:spPr/>
    </dgm:pt>
    <dgm:pt modelId="{52641500-C639-4926-AF7F-6AF27BCC60DE}" type="pres">
      <dgm:prSet presAssocID="{40246104-EA21-4536-847C-0C6A07269F4E}" presName="iconBgRect" presStyleLbl="bgShp" presStyleIdx="7" presStyleCnt="8"/>
      <dgm:spPr/>
    </dgm:pt>
    <dgm:pt modelId="{EB787B79-E682-4987-9658-374AE0829203}" type="pres">
      <dgm:prSet presAssocID="{40246104-EA21-4536-847C-0C6A07269F4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C1D41BA-E68E-429B-8D74-2A8FA93C32E5}" type="pres">
      <dgm:prSet presAssocID="{40246104-EA21-4536-847C-0C6A07269F4E}" presName="spaceRect" presStyleCnt="0"/>
      <dgm:spPr/>
    </dgm:pt>
    <dgm:pt modelId="{6879E627-EC80-459B-A24C-68887CDEA388}" type="pres">
      <dgm:prSet presAssocID="{40246104-EA21-4536-847C-0C6A07269F4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5469104-EF0E-40CC-ACA4-D98427AECB1A}" type="presOf" srcId="{17D2AFDF-FD6C-4E0E-9FC7-D72FBB3F40E0}" destId="{5EA9EB7B-252B-4014-B6ED-8DAC6D116A2D}" srcOrd="0" destOrd="0" presId="urn:microsoft.com/office/officeart/2018/5/layout/IconCircleLabelList"/>
    <dgm:cxn modelId="{565B4806-E99D-4665-BBA0-B32694A506DD}" srcId="{C661266C-E9FC-455B-B8F8-2DC826D533F1}" destId="{8017D90E-CA81-4E4C-9F4E-295AA51B6211}" srcOrd="4" destOrd="0" parTransId="{9F408A82-AF32-4BE6-843A-27DA2D55B330}" sibTransId="{B141EA9C-6AB9-4636-9AC2-54785C3CC5C7}"/>
    <dgm:cxn modelId="{808CEA13-1D67-4648-B00D-546CA422CFE6}" type="presOf" srcId="{7D7B6216-8084-4C6B-A6F4-2672B78005B1}" destId="{94923344-4B2B-497A-BB21-C31B9E7D4BD7}" srcOrd="0" destOrd="0" presId="urn:microsoft.com/office/officeart/2018/5/layout/IconCircleLabelList"/>
    <dgm:cxn modelId="{88B6C21D-4020-473A-8CAD-B71CD64FD82A}" type="presOf" srcId="{C661266C-E9FC-455B-B8F8-2DC826D533F1}" destId="{2FD0EF32-E2AC-468A-A305-4E6ECF9CC270}" srcOrd="0" destOrd="0" presId="urn:microsoft.com/office/officeart/2018/5/layout/IconCircleLabelList"/>
    <dgm:cxn modelId="{01E52123-8333-4490-BDA6-3DDCDF5128A8}" srcId="{C661266C-E9FC-455B-B8F8-2DC826D533F1}" destId="{7D7B6216-8084-4C6B-A6F4-2672B78005B1}" srcOrd="3" destOrd="0" parTransId="{5E00A212-6835-42B1-8428-808920A1E16B}" sibTransId="{FB487DD1-7D3C-4FB0-9294-E94437E2715F}"/>
    <dgm:cxn modelId="{FB10F628-DFED-4CB2-9ADF-1E5DE8B43C08}" srcId="{C661266C-E9FC-455B-B8F8-2DC826D533F1}" destId="{489C1D9E-9BE8-4C62-A7E1-74E54B167DF6}" srcOrd="6" destOrd="0" parTransId="{4FA3BF13-EEE4-4275-A25B-87CE5BF20D82}" sibTransId="{1B65ED11-4161-47A4-8770-873DFE9A5F1F}"/>
    <dgm:cxn modelId="{73735738-5928-4E3F-859A-64410A5B1A77}" srcId="{C661266C-E9FC-455B-B8F8-2DC826D533F1}" destId="{CBEDA31B-9930-41C1-9A8E-EA4A156C72ED}" srcOrd="5" destOrd="0" parTransId="{AFF2D963-4267-4AB7-9FE9-30905BC1D38C}" sibTransId="{95CE6F2C-F89D-4DFA-A1E6-66031EF7546C}"/>
    <dgm:cxn modelId="{EAC7F35B-7B7A-4E4B-9048-94C174872927}" type="presOf" srcId="{17DEA7C1-F6B0-4DC4-BAF6-0C22A0D520DC}" destId="{1734C3B1-174B-4F59-8E9F-F2C5A4CFF96D}" srcOrd="0" destOrd="0" presId="urn:microsoft.com/office/officeart/2018/5/layout/IconCircleLabelList"/>
    <dgm:cxn modelId="{C07C9360-E938-4DA2-BB61-4330D51FAA0C}" type="presOf" srcId="{489C1D9E-9BE8-4C62-A7E1-74E54B167DF6}" destId="{CF0558A9-151C-47DE-B2B8-143526159A6F}" srcOrd="0" destOrd="0" presId="urn:microsoft.com/office/officeart/2018/5/layout/IconCircleLabelList"/>
    <dgm:cxn modelId="{5458AE80-3541-471A-9290-32CB53731962}" type="presOf" srcId="{40246104-EA21-4536-847C-0C6A07269F4E}" destId="{6879E627-EC80-459B-A24C-68887CDEA388}" srcOrd="0" destOrd="0" presId="urn:microsoft.com/office/officeart/2018/5/layout/IconCircleLabelList"/>
    <dgm:cxn modelId="{F7E93C89-D789-4E36-A920-C8EB5C1FD484}" srcId="{C661266C-E9FC-455B-B8F8-2DC826D533F1}" destId="{40246104-EA21-4536-847C-0C6A07269F4E}" srcOrd="7" destOrd="0" parTransId="{8971802A-5AF2-4DBF-9596-6C6C4DA9EEAF}" sibTransId="{056D19E2-56F2-4A37-8159-A6841600A2C2}"/>
    <dgm:cxn modelId="{337085A3-0748-462F-A1E6-4BA3F2F7361E}" srcId="{C661266C-E9FC-455B-B8F8-2DC826D533F1}" destId="{17D2AFDF-FD6C-4E0E-9FC7-D72FBB3F40E0}" srcOrd="0" destOrd="0" parTransId="{51818EC2-33A9-4FB9-BA99-FCFA636BC231}" sibTransId="{999D0C5F-6081-46B3-BFD0-530E678B240E}"/>
    <dgm:cxn modelId="{527AFEAB-B03F-4857-B389-25126DA8FE1C}" srcId="{C661266C-E9FC-455B-B8F8-2DC826D533F1}" destId="{17DEA7C1-F6B0-4DC4-BAF6-0C22A0D520DC}" srcOrd="1" destOrd="0" parTransId="{14463414-40D9-4683-86F3-D02AB3577557}" sibTransId="{B893A769-63C2-480F-BC75-34AAE839D30E}"/>
    <dgm:cxn modelId="{B39238B2-383F-4295-8BCC-01319B7BD541}" type="presOf" srcId="{8B288C5D-8FF7-4DF1-9FE5-EC6A43E01E34}" destId="{05CD1258-29B7-48E5-8ADB-D80AA5093DCC}" srcOrd="0" destOrd="0" presId="urn:microsoft.com/office/officeart/2018/5/layout/IconCircleLabelList"/>
    <dgm:cxn modelId="{835D09C0-84AC-4BF1-9095-3D4857E56D88}" type="presOf" srcId="{CBEDA31B-9930-41C1-9A8E-EA4A156C72ED}" destId="{7404A842-FFA9-4B0D-BFE9-D9DE7B5BB641}" srcOrd="0" destOrd="0" presId="urn:microsoft.com/office/officeart/2018/5/layout/IconCircleLabelList"/>
    <dgm:cxn modelId="{E2F39DC8-937F-405F-9B39-FAC69E77310C}" srcId="{C661266C-E9FC-455B-B8F8-2DC826D533F1}" destId="{8B288C5D-8FF7-4DF1-9FE5-EC6A43E01E34}" srcOrd="2" destOrd="0" parTransId="{3B239EE6-56DC-4E07-A0CD-294F3B7DD67F}" sibTransId="{886A6811-F40C-444C-9F61-AFB12DE4E2D2}"/>
    <dgm:cxn modelId="{CDFDF5F3-A689-4CB8-A90A-0138C8D1184D}" type="presOf" srcId="{8017D90E-CA81-4E4C-9F4E-295AA51B6211}" destId="{4D0FE6BC-2BDE-432B-8CAA-FE4FCB1BCA86}" srcOrd="0" destOrd="0" presId="urn:microsoft.com/office/officeart/2018/5/layout/IconCircleLabelList"/>
    <dgm:cxn modelId="{2C5A8F4B-769F-4779-8FB6-C5C5878BB045}" type="presParOf" srcId="{2FD0EF32-E2AC-468A-A305-4E6ECF9CC270}" destId="{BFB4D610-680B-4FA7-A660-A8DE04DAEF45}" srcOrd="0" destOrd="0" presId="urn:microsoft.com/office/officeart/2018/5/layout/IconCircleLabelList"/>
    <dgm:cxn modelId="{E8482F34-5657-4EAB-BE68-5CE458737DD6}" type="presParOf" srcId="{BFB4D610-680B-4FA7-A660-A8DE04DAEF45}" destId="{A6FCAA9D-42B0-4193-B674-71D1470486AD}" srcOrd="0" destOrd="0" presId="urn:microsoft.com/office/officeart/2018/5/layout/IconCircleLabelList"/>
    <dgm:cxn modelId="{9EE74799-2F74-4DC3-B1CF-9D6B4F25A908}" type="presParOf" srcId="{BFB4D610-680B-4FA7-A660-A8DE04DAEF45}" destId="{C05F26DA-87FA-418D-9189-1BEF11E95ACF}" srcOrd="1" destOrd="0" presId="urn:microsoft.com/office/officeart/2018/5/layout/IconCircleLabelList"/>
    <dgm:cxn modelId="{5E3AEDBE-0262-4C60-B801-C1F4281F2207}" type="presParOf" srcId="{BFB4D610-680B-4FA7-A660-A8DE04DAEF45}" destId="{A552395C-A531-4061-8473-D9C0110FF3AD}" srcOrd="2" destOrd="0" presId="urn:microsoft.com/office/officeart/2018/5/layout/IconCircleLabelList"/>
    <dgm:cxn modelId="{9EAA848F-1A7E-413D-98EC-846E2EA4DEE7}" type="presParOf" srcId="{BFB4D610-680B-4FA7-A660-A8DE04DAEF45}" destId="{5EA9EB7B-252B-4014-B6ED-8DAC6D116A2D}" srcOrd="3" destOrd="0" presId="urn:microsoft.com/office/officeart/2018/5/layout/IconCircleLabelList"/>
    <dgm:cxn modelId="{3A9A7D45-54A0-4B93-961E-FE49F0A790A8}" type="presParOf" srcId="{2FD0EF32-E2AC-468A-A305-4E6ECF9CC270}" destId="{1B84DADB-08CC-4DD3-A64B-FF158893CAC4}" srcOrd="1" destOrd="0" presId="urn:microsoft.com/office/officeart/2018/5/layout/IconCircleLabelList"/>
    <dgm:cxn modelId="{52AC81F4-579D-487A-A4DD-5B87641BBE98}" type="presParOf" srcId="{2FD0EF32-E2AC-468A-A305-4E6ECF9CC270}" destId="{6FDF20D6-0621-400F-8C10-7E636109FE26}" srcOrd="2" destOrd="0" presId="urn:microsoft.com/office/officeart/2018/5/layout/IconCircleLabelList"/>
    <dgm:cxn modelId="{2DB4007C-ED17-4804-A2F3-0804F8B7D535}" type="presParOf" srcId="{6FDF20D6-0621-400F-8C10-7E636109FE26}" destId="{AF25A1B7-18BE-47F4-9683-3CA4CAB123A7}" srcOrd="0" destOrd="0" presId="urn:microsoft.com/office/officeart/2018/5/layout/IconCircleLabelList"/>
    <dgm:cxn modelId="{90044FDC-BBD6-4B3D-B0AE-AFA9B5135A24}" type="presParOf" srcId="{6FDF20D6-0621-400F-8C10-7E636109FE26}" destId="{F925480C-4F8B-4335-B110-3779D8BC14A1}" srcOrd="1" destOrd="0" presId="urn:microsoft.com/office/officeart/2018/5/layout/IconCircleLabelList"/>
    <dgm:cxn modelId="{D3DCA3CA-235D-48E4-B7AB-18A976F413A5}" type="presParOf" srcId="{6FDF20D6-0621-400F-8C10-7E636109FE26}" destId="{87791398-28CE-4679-B772-7E50DD9D5B6E}" srcOrd="2" destOrd="0" presId="urn:microsoft.com/office/officeart/2018/5/layout/IconCircleLabelList"/>
    <dgm:cxn modelId="{797B23B5-3E9B-46A0-877D-9CE22224941B}" type="presParOf" srcId="{6FDF20D6-0621-400F-8C10-7E636109FE26}" destId="{1734C3B1-174B-4F59-8E9F-F2C5A4CFF96D}" srcOrd="3" destOrd="0" presId="urn:microsoft.com/office/officeart/2018/5/layout/IconCircleLabelList"/>
    <dgm:cxn modelId="{F2335606-C151-4BE8-BC9C-FF3D192E8F77}" type="presParOf" srcId="{2FD0EF32-E2AC-468A-A305-4E6ECF9CC270}" destId="{1840C44F-DA49-4837-B984-3B4674260124}" srcOrd="3" destOrd="0" presId="urn:microsoft.com/office/officeart/2018/5/layout/IconCircleLabelList"/>
    <dgm:cxn modelId="{647A96F2-7DE9-40CC-9193-AEC0299C8934}" type="presParOf" srcId="{2FD0EF32-E2AC-468A-A305-4E6ECF9CC270}" destId="{EE9EAC34-15C7-4FEB-A4D6-2466B77A4805}" srcOrd="4" destOrd="0" presId="urn:microsoft.com/office/officeart/2018/5/layout/IconCircleLabelList"/>
    <dgm:cxn modelId="{1031CD07-A560-4F27-B596-A47479503CC7}" type="presParOf" srcId="{EE9EAC34-15C7-4FEB-A4D6-2466B77A4805}" destId="{058EB1B6-5ED1-4927-B0D0-0A544934B684}" srcOrd="0" destOrd="0" presId="urn:microsoft.com/office/officeart/2018/5/layout/IconCircleLabelList"/>
    <dgm:cxn modelId="{2F1E9D75-6CE5-4D9D-B931-78130D785D9D}" type="presParOf" srcId="{EE9EAC34-15C7-4FEB-A4D6-2466B77A4805}" destId="{40A448BE-D13E-4668-95B2-7471BFCAB883}" srcOrd="1" destOrd="0" presId="urn:microsoft.com/office/officeart/2018/5/layout/IconCircleLabelList"/>
    <dgm:cxn modelId="{6ECB9E8C-6D23-48FB-8B70-5447FD4FA47B}" type="presParOf" srcId="{EE9EAC34-15C7-4FEB-A4D6-2466B77A4805}" destId="{693B8131-35A7-47A2-BDB4-6B2B8043FD3E}" srcOrd="2" destOrd="0" presId="urn:microsoft.com/office/officeart/2018/5/layout/IconCircleLabelList"/>
    <dgm:cxn modelId="{4D95FFEA-5C67-44FA-9948-B5458FD732D9}" type="presParOf" srcId="{EE9EAC34-15C7-4FEB-A4D6-2466B77A4805}" destId="{05CD1258-29B7-48E5-8ADB-D80AA5093DCC}" srcOrd="3" destOrd="0" presId="urn:microsoft.com/office/officeart/2018/5/layout/IconCircleLabelList"/>
    <dgm:cxn modelId="{75851611-54F9-4926-90DC-37BAD9AE84D0}" type="presParOf" srcId="{2FD0EF32-E2AC-468A-A305-4E6ECF9CC270}" destId="{981BB1DB-F07E-4C8F-8C1C-56C10DF3EAC1}" srcOrd="5" destOrd="0" presId="urn:microsoft.com/office/officeart/2018/5/layout/IconCircleLabelList"/>
    <dgm:cxn modelId="{E56F7695-C8EA-4C81-BF9E-633C51E1B57F}" type="presParOf" srcId="{2FD0EF32-E2AC-468A-A305-4E6ECF9CC270}" destId="{C47CAB8F-71A8-4FE3-B570-0DD8E8B390DC}" srcOrd="6" destOrd="0" presId="urn:microsoft.com/office/officeart/2018/5/layout/IconCircleLabelList"/>
    <dgm:cxn modelId="{50530718-51CD-4A46-8340-9356BA86A1B7}" type="presParOf" srcId="{C47CAB8F-71A8-4FE3-B570-0DD8E8B390DC}" destId="{BD4264F6-E381-445E-8A51-F34CE6F0D6EE}" srcOrd="0" destOrd="0" presId="urn:microsoft.com/office/officeart/2018/5/layout/IconCircleLabelList"/>
    <dgm:cxn modelId="{B054416C-7A4C-46DD-A132-8A06B51ED0C4}" type="presParOf" srcId="{C47CAB8F-71A8-4FE3-B570-0DD8E8B390DC}" destId="{C3BD885B-6BF3-446C-88E8-45A599AB594F}" srcOrd="1" destOrd="0" presId="urn:microsoft.com/office/officeart/2018/5/layout/IconCircleLabelList"/>
    <dgm:cxn modelId="{E75BD913-39B2-4E4E-BAAA-67420288796C}" type="presParOf" srcId="{C47CAB8F-71A8-4FE3-B570-0DD8E8B390DC}" destId="{F22D28A4-40F0-4216-BC9D-DF7DD6EFD94F}" srcOrd="2" destOrd="0" presId="urn:microsoft.com/office/officeart/2018/5/layout/IconCircleLabelList"/>
    <dgm:cxn modelId="{D9894A95-3C6C-47FE-BC30-85B0F04F3526}" type="presParOf" srcId="{C47CAB8F-71A8-4FE3-B570-0DD8E8B390DC}" destId="{94923344-4B2B-497A-BB21-C31B9E7D4BD7}" srcOrd="3" destOrd="0" presId="urn:microsoft.com/office/officeart/2018/5/layout/IconCircleLabelList"/>
    <dgm:cxn modelId="{7D24B122-54A1-4937-81C0-4A10439774EF}" type="presParOf" srcId="{2FD0EF32-E2AC-468A-A305-4E6ECF9CC270}" destId="{E43DD62A-C93E-415C-957A-15952FC300C9}" srcOrd="7" destOrd="0" presId="urn:microsoft.com/office/officeart/2018/5/layout/IconCircleLabelList"/>
    <dgm:cxn modelId="{395A1E95-D440-4DC9-9D62-BDC5884F5C23}" type="presParOf" srcId="{2FD0EF32-E2AC-468A-A305-4E6ECF9CC270}" destId="{DB2AAB89-1BEE-4DE1-99B6-9B07A3A9182B}" srcOrd="8" destOrd="0" presId="urn:microsoft.com/office/officeart/2018/5/layout/IconCircleLabelList"/>
    <dgm:cxn modelId="{35859E6C-D2C1-474D-BC43-8B4BAC6AEA3E}" type="presParOf" srcId="{DB2AAB89-1BEE-4DE1-99B6-9B07A3A9182B}" destId="{286C8AEA-6C9B-4D40-BA0E-31A6B2DC9B40}" srcOrd="0" destOrd="0" presId="urn:microsoft.com/office/officeart/2018/5/layout/IconCircleLabelList"/>
    <dgm:cxn modelId="{D748B4C1-A899-480A-AE42-2F68658E5C2C}" type="presParOf" srcId="{DB2AAB89-1BEE-4DE1-99B6-9B07A3A9182B}" destId="{3284F97E-8F2F-44FD-999D-011AA1030E8D}" srcOrd="1" destOrd="0" presId="urn:microsoft.com/office/officeart/2018/5/layout/IconCircleLabelList"/>
    <dgm:cxn modelId="{69A1ECAA-9822-46D5-B358-2600545B0443}" type="presParOf" srcId="{DB2AAB89-1BEE-4DE1-99B6-9B07A3A9182B}" destId="{57C69DC6-E40D-4EDA-8BD7-211C292A6A4E}" srcOrd="2" destOrd="0" presId="urn:microsoft.com/office/officeart/2018/5/layout/IconCircleLabelList"/>
    <dgm:cxn modelId="{070CF904-3F08-4387-9D46-272E4E049018}" type="presParOf" srcId="{DB2AAB89-1BEE-4DE1-99B6-9B07A3A9182B}" destId="{4D0FE6BC-2BDE-432B-8CAA-FE4FCB1BCA86}" srcOrd="3" destOrd="0" presId="urn:microsoft.com/office/officeart/2018/5/layout/IconCircleLabelList"/>
    <dgm:cxn modelId="{7AFA2659-9AF8-4488-B1E3-9F53B85D2D29}" type="presParOf" srcId="{2FD0EF32-E2AC-468A-A305-4E6ECF9CC270}" destId="{43809BD0-1E39-4ED1-9D41-E9B9116933EB}" srcOrd="9" destOrd="0" presId="urn:microsoft.com/office/officeart/2018/5/layout/IconCircleLabelList"/>
    <dgm:cxn modelId="{17AA5FF5-61ED-461C-857D-463767E9FB61}" type="presParOf" srcId="{2FD0EF32-E2AC-468A-A305-4E6ECF9CC270}" destId="{C0E12A2B-489F-4E5E-B088-1386F2C13B0E}" srcOrd="10" destOrd="0" presId="urn:microsoft.com/office/officeart/2018/5/layout/IconCircleLabelList"/>
    <dgm:cxn modelId="{2CE88135-EF5B-411F-B2C5-509D8DAE9FDE}" type="presParOf" srcId="{C0E12A2B-489F-4E5E-B088-1386F2C13B0E}" destId="{373AA40C-7048-4620-9969-6DD6ABBDBB8C}" srcOrd="0" destOrd="0" presId="urn:microsoft.com/office/officeart/2018/5/layout/IconCircleLabelList"/>
    <dgm:cxn modelId="{33995FE4-8B06-4A57-A862-57C7F0F2BEAB}" type="presParOf" srcId="{C0E12A2B-489F-4E5E-B088-1386F2C13B0E}" destId="{FD8E857E-91F9-4A3E-8821-388233FCC147}" srcOrd="1" destOrd="0" presId="urn:microsoft.com/office/officeart/2018/5/layout/IconCircleLabelList"/>
    <dgm:cxn modelId="{E6C58DAC-E728-4EC1-9A5A-FE81EFBB707F}" type="presParOf" srcId="{C0E12A2B-489F-4E5E-B088-1386F2C13B0E}" destId="{3D6E56D2-E835-4EF4-B39B-1B8422954998}" srcOrd="2" destOrd="0" presId="urn:microsoft.com/office/officeart/2018/5/layout/IconCircleLabelList"/>
    <dgm:cxn modelId="{9C4DAEBF-3514-408B-ABA7-3E0FE6A78056}" type="presParOf" srcId="{C0E12A2B-489F-4E5E-B088-1386F2C13B0E}" destId="{7404A842-FFA9-4B0D-BFE9-D9DE7B5BB641}" srcOrd="3" destOrd="0" presId="urn:microsoft.com/office/officeart/2018/5/layout/IconCircleLabelList"/>
    <dgm:cxn modelId="{31D24F49-211A-4648-A4E4-EA46E0E1CA7E}" type="presParOf" srcId="{2FD0EF32-E2AC-468A-A305-4E6ECF9CC270}" destId="{8BF71AFA-0E37-4FEC-A85E-ECB5926CB01B}" srcOrd="11" destOrd="0" presId="urn:microsoft.com/office/officeart/2018/5/layout/IconCircleLabelList"/>
    <dgm:cxn modelId="{505FC3C7-6549-459A-A410-7B8DD13FAF31}" type="presParOf" srcId="{2FD0EF32-E2AC-468A-A305-4E6ECF9CC270}" destId="{DB1BEEF7-681E-459D-AA7E-4F77F0A0DEAA}" srcOrd="12" destOrd="0" presId="urn:microsoft.com/office/officeart/2018/5/layout/IconCircleLabelList"/>
    <dgm:cxn modelId="{57F4C801-91A8-4A06-A525-156B8262AEB5}" type="presParOf" srcId="{DB1BEEF7-681E-459D-AA7E-4F77F0A0DEAA}" destId="{2C1EAD8D-150B-46A5-899B-E544E512A058}" srcOrd="0" destOrd="0" presId="urn:microsoft.com/office/officeart/2018/5/layout/IconCircleLabelList"/>
    <dgm:cxn modelId="{AF6830CC-144C-4E7D-9E75-7FE6FBBF2CED}" type="presParOf" srcId="{DB1BEEF7-681E-459D-AA7E-4F77F0A0DEAA}" destId="{BA637B49-2DC5-4C00-BA92-83178B6651AD}" srcOrd="1" destOrd="0" presId="urn:microsoft.com/office/officeart/2018/5/layout/IconCircleLabelList"/>
    <dgm:cxn modelId="{312ABF67-2945-4967-88A4-A9B33F555B6E}" type="presParOf" srcId="{DB1BEEF7-681E-459D-AA7E-4F77F0A0DEAA}" destId="{A21760FB-C6F5-4B47-9691-7D9178A25FA4}" srcOrd="2" destOrd="0" presId="urn:microsoft.com/office/officeart/2018/5/layout/IconCircleLabelList"/>
    <dgm:cxn modelId="{C5ADAA56-E845-40C5-B86E-70607D3C873B}" type="presParOf" srcId="{DB1BEEF7-681E-459D-AA7E-4F77F0A0DEAA}" destId="{CF0558A9-151C-47DE-B2B8-143526159A6F}" srcOrd="3" destOrd="0" presId="urn:microsoft.com/office/officeart/2018/5/layout/IconCircleLabelList"/>
    <dgm:cxn modelId="{8637494C-FF03-4B3E-A3FF-3F98BF8B167D}" type="presParOf" srcId="{2FD0EF32-E2AC-468A-A305-4E6ECF9CC270}" destId="{1D3DAD31-B01E-46ED-9964-8E21396929AE}" srcOrd="13" destOrd="0" presId="urn:microsoft.com/office/officeart/2018/5/layout/IconCircleLabelList"/>
    <dgm:cxn modelId="{B6796D77-A1F7-4AAE-9782-35BD094772A3}" type="presParOf" srcId="{2FD0EF32-E2AC-468A-A305-4E6ECF9CC270}" destId="{FC7302BD-1209-4541-959E-A7DE74145487}" srcOrd="14" destOrd="0" presId="urn:microsoft.com/office/officeart/2018/5/layout/IconCircleLabelList"/>
    <dgm:cxn modelId="{8FE75C50-2A12-4564-A711-57ED8A0756FE}" type="presParOf" srcId="{FC7302BD-1209-4541-959E-A7DE74145487}" destId="{52641500-C639-4926-AF7F-6AF27BCC60DE}" srcOrd="0" destOrd="0" presId="urn:microsoft.com/office/officeart/2018/5/layout/IconCircleLabelList"/>
    <dgm:cxn modelId="{BB6664C4-F0D6-46E3-83DC-0D193EAC982E}" type="presParOf" srcId="{FC7302BD-1209-4541-959E-A7DE74145487}" destId="{EB787B79-E682-4987-9658-374AE0829203}" srcOrd="1" destOrd="0" presId="urn:microsoft.com/office/officeart/2018/5/layout/IconCircleLabelList"/>
    <dgm:cxn modelId="{EE214401-986D-4F30-B907-1B4469F39994}" type="presParOf" srcId="{FC7302BD-1209-4541-959E-A7DE74145487}" destId="{DC1D41BA-E68E-429B-8D74-2A8FA93C32E5}" srcOrd="2" destOrd="0" presId="urn:microsoft.com/office/officeart/2018/5/layout/IconCircleLabelList"/>
    <dgm:cxn modelId="{6FBF4380-6349-455F-936E-2002FAF21781}" type="presParOf" srcId="{FC7302BD-1209-4541-959E-A7DE74145487}" destId="{6879E627-EC80-459B-A24C-68887CDEA3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C2914C-EC94-4C8D-879C-325EE0D384F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395993-9B47-4BBB-A2FB-EAC1F9DAD4C8}">
      <dgm:prSet/>
      <dgm:spPr/>
      <dgm:t>
        <a:bodyPr/>
        <a:lstStyle/>
        <a:p>
          <a:r>
            <a:rPr lang="en-GB"/>
            <a:t>Pre-installed bloatware with ROM</a:t>
          </a:r>
          <a:endParaRPr lang="en-US"/>
        </a:p>
      </dgm:t>
    </dgm:pt>
    <dgm:pt modelId="{E2FBC4F7-906B-4D31-81B2-349CF76B5803}" type="parTrans" cxnId="{50ADD00B-1BCF-46CD-B753-4F9307FDD1A3}">
      <dgm:prSet/>
      <dgm:spPr/>
      <dgm:t>
        <a:bodyPr/>
        <a:lstStyle/>
        <a:p>
          <a:endParaRPr lang="en-US"/>
        </a:p>
      </dgm:t>
    </dgm:pt>
    <dgm:pt modelId="{F73E754A-A085-4D45-BCFC-87B52A3EABAC}" type="sibTrans" cxnId="{50ADD00B-1BCF-46CD-B753-4F9307FDD1A3}">
      <dgm:prSet/>
      <dgm:spPr/>
      <dgm:t>
        <a:bodyPr/>
        <a:lstStyle/>
        <a:p>
          <a:endParaRPr lang="en-US"/>
        </a:p>
      </dgm:t>
    </dgm:pt>
    <dgm:pt modelId="{EAACCB1D-3391-44B7-9A64-833F6EBB953D}">
      <dgm:prSet/>
      <dgm:spPr/>
      <dgm:t>
        <a:bodyPr/>
        <a:lstStyle/>
        <a:p>
          <a:r>
            <a:rPr lang="en-GB" b="1"/>
            <a:t>/system/app</a:t>
          </a:r>
          <a:r>
            <a:rPr lang="en-GB"/>
            <a:t>: camera, settings, messages, Google Play Store, etc.</a:t>
          </a:r>
          <a:endParaRPr lang="en-US"/>
        </a:p>
      </dgm:t>
    </dgm:pt>
    <dgm:pt modelId="{20C920C1-504B-407D-9A95-3E2721EE3C66}" type="parTrans" cxnId="{C34B95AB-5022-4FD7-8DCC-30855E45FD96}">
      <dgm:prSet/>
      <dgm:spPr/>
      <dgm:t>
        <a:bodyPr/>
        <a:lstStyle/>
        <a:p>
          <a:endParaRPr lang="en-US"/>
        </a:p>
      </dgm:t>
    </dgm:pt>
    <dgm:pt modelId="{BF15E60A-3587-48D9-A0BB-882CC8458AED}" type="sibTrans" cxnId="{C34B95AB-5022-4FD7-8DCC-30855E45FD96}">
      <dgm:prSet/>
      <dgm:spPr/>
      <dgm:t>
        <a:bodyPr/>
        <a:lstStyle/>
        <a:p>
          <a:endParaRPr lang="en-US"/>
        </a:p>
      </dgm:t>
    </dgm:pt>
    <dgm:pt modelId="{CDE5BD8C-EE4C-4F54-8014-39444369F7FD}">
      <dgm:prSet/>
      <dgm:spPr/>
      <dgm:t>
        <a:bodyPr/>
        <a:lstStyle/>
        <a:p>
          <a:r>
            <a:rPr lang="en-US" b="1" i="0"/>
            <a:t>/system/priv-app</a:t>
          </a:r>
          <a:r>
            <a:rPr lang="en-US"/>
            <a:t>: implicitly granted system privilege</a:t>
          </a:r>
        </a:p>
      </dgm:t>
    </dgm:pt>
    <dgm:pt modelId="{0F7E90BA-D6A5-4C7C-BCB9-06AC03A1C768}" type="parTrans" cxnId="{10D41918-71F5-4C4E-AD5E-A84382B39F76}">
      <dgm:prSet/>
      <dgm:spPr/>
      <dgm:t>
        <a:bodyPr/>
        <a:lstStyle/>
        <a:p>
          <a:endParaRPr lang="en-US"/>
        </a:p>
      </dgm:t>
    </dgm:pt>
    <dgm:pt modelId="{6C941010-CDE7-45B8-9EB4-BA2686D30193}" type="sibTrans" cxnId="{10D41918-71F5-4C4E-AD5E-A84382B39F76}">
      <dgm:prSet/>
      <dgm:spPr/>
      <dgm:t>
        <a:bodyPr/>
        <a:lstStyle/>
        <a:p>
          <a:endParaRPr lang="en-US"/>
        </a:p>
      </dgm:t>
    </dgm:pt>
    <dgm:pt modelId="{FA714658-77E2-4F3E-9BFA-636B15AED616}">
      <dgm:prSet/>
      <dgm:spPr/>
      <dgm:t>
        <a:bodyPr/>
        <a:lstStyle/>
        <a:p>
          <a:r>
            <a:rPr lang="en-GB" b="1"/>
            <a:t>/custpack/app</a:t>
          </a:r>
          <a:endParaRPr lang="en-US"/>
        </a:p>
      </dgm:t>
    </dgm:pt>
    <dgm:pt modelId="{0FBC2E3B-5BAD-496E-8257-4D8D5C0C9915}" type="parTrans" cxnId="{546484FC-EB1F-46D7-9D34-02CBB42B0A33}">
      <dgm:prSet/>
      <dgm:spPr/>
      <dgm:t>
        <a:bodyPr/>
        <a:lstStyle/>
        <a:p>
          <a:endParaRPr lang="en-US"/>
        </a:p>
      </dgm:t>
    </dgm:pt>
    <dgm:pt modelId="{7EC25445-79EE-4D0E-AB11-011409BFCBCD}" type="sibTrans" cxnId="{546484FC-EB1F-46D7-9D34-02CBB42B0A33}">
      <dgm:prSet/>
      <dgm:spPr/>
      <dgm:t>
        <a:bodyPr/>
        <a:lstStyle/>
        <a:p>
          <a:endParaRPr lang="en-US"/>
        </a:p>
      </dgm:t>
    </dgm:pt>
    <dgm:pt modelId="{BC126B7E-F07E-42B8-8DCB-AE41799036F5}">
      <dgm:prSet/>
      <dgm:spPr/>
      <dgm:t>
        <a:bodyPr/>
        <a:lstStyle/>
        <a:p>
          <a:r>
            <a:rPr lang="en-US" b="1" i="0"/>
            <a:t>.apk</a:t>
          </a:r>
          <a:endParaRPr lang="en-US"/>
        </a:p>
      </dgm:t>
    </dgm:pt>
    <dgm:pt modelId="{973F7673-ED8F-4FE0-B891-54D3E9955EC8}" type="parTrans" cxnId="{38C6F515-637A-42C9-86F6-67597CCC9284}">
      <dgm:prSet/>
      <dgm:spPr/>
      <dgm:t>
        <a:bodyPr/>
        <a:lstStyle/>
        <a:p>
          <a:endParaRPr lang="en-US"/>
        </a:p>
      </dgm:t>
    </dgm:pt>
    <dgm:pt modelId="{148DA4F8-FB2E-4023-8F50-0A898FCDC3A1}" type="sibTrans" cxnId="{38C6F515-637A-42C9-86F6-67597CCC9284}">
      <dgm:prSet/>
      <dgm:spPr/>
      <dgm:t>
        <a:bodyPr/>
        <a:lstStyle/>
        <a:p>
          <a:endParaRPr lang="en-US"/>
        </a:p>
      </dgm:t>
    </dgm:pt>
    <dgm:pt modelId="{63CA929E-02D4-4460-9E02-1F5B6A0731CE}">
      <dgm:prSet/>
      <dgm:spPr/>
      <dgm:t>
        <a:bodyPr/>
        <a:lstStyle/>
        <a:p>
          <a:r>
            <a:rPr lang="en-GB" b="1"/>
            <a:t>/data/app</a:t>
          </a:r>
          <a:r>
            <a:rPr lang="en-GB"/>
            <a:t>: downloaded .</a:t>
          </a:r>
          <a:r>
            <a:rPr lang="en-GB" b="1"/>
            <a:t>apk</a:t>
          </a:r>
          <a:r>
            <a:rPr lang="en-GB"/>
            <a:t> from Google Play Store</a:t>
          </a:r>
          <a:endParaRPr lang="en-US"/>
        </a:p>
      </dgm:t>
    </dgm:pt>
    <dgm:pt modelId="{DDAF0707-2B12-4C02-BA1A-EA83E23D3559}" type="parTrans" cxnId="{93A78BA9-BD7C-4693-8095-97A06405C28A}">
      <dgm:prSet/>
      <dgm:spPr/>
      <dgm:t>
        <a:bodyPr/>
        <a:lstStyle/>
        <a:p>
          <a:endParaRPr lang="en-US"/>
        </a:p>
      </dgm:t>
    </dgm:pt>
    <dgm:pt modelId="{89A9276B-E435-4335-A270-84C9194AA5F5}" type="sibTrans" cxnId="{93A78BA9-BD7C-4693-8095-97A06405C28A}">
      <dgm:prSet/>
      <dgm:spPr/>
      <dgm:t>
        <a:bodyPr/>
        <a:lstStyle/>
        <a:p>
          <a:endParaRPr lang="en-US"/>
        </a:p>
      </dgm:t>
    </dgm:pt>
    <dgm:pt modelId="{14CAF7E7-A3DD-49C4-9620-201BF43B2E2F}">
      <dgm:prSet/>
      <dgm:spPr/>
      <dgm:t>
        <a:bodyPr/>
        <a:lstStyle/>
        <a:p>
          <a:r>
            <a:rPr lang="en-US"/>
            <a:t>Move to SD card feature</a:t>
          </a:r>
        </a:p>
      </dgm:t>
    </dgm:pt>
    <dgm:pt modelId="{EECBB1A6-35B0-4804-A1E3-498EED438D39}" type="parTrans" cxnId="{2740B5A4-E609-428F-B18B-85DBB15B52FD}">
      <dgm:prSet/>
      <dgm:spPr/>
      <dgm:t>
        <a:bodyPr/>
        <a:lstStyle/>
        <a:p>
          <a:endParaRPr lang="en-US"/>
        </a:p>
      </dgm:t>
    </dgm:pt>
    <dgm:pt modelId="{00CEB34B-9F93-4ABA-BB2F-0C8129B9FD4A}" type="sibTrans" cxnId="{2740B5A4-E609-428F-B18B-85DBB15B52FD}">
      <dgm:prSet/>
      <dgm:spPr/>
      <dgm:t>
        <a:bodyPr/>
        <a:lstStyle/>
        <a:p>
          <a:endParaRPr lang="en-US"/>
        </a:p>
      </dgm:t>
    </dgm:pt>
    <dgm:pt modelId="{AF5B04D0-6704-4782-9638-61D645A7AD1D}">
      <dgm:prSet/>
      <dgm:spPr/>
      <dgm:t>
        <a:bodyPr/>
        <a:lstStyle/>
        <a:p>
          <a:r>
            <a:rPr lang="en-GB"/>
            <a:t>Apps stored on external memory go to an encrypted container in </a:t>
          </a:r>
          <a:r>
            <a:rPr lang="en-GB" b="1"/>
            <a:t>/mnt/sdcard/.android_secure</a:t>
          </a:r>
          <a:r>
            <a:rPr lang="en-GB"/>
            <a:t>. </a:t>
          </a:r>
          <a:endParaRPr lang="en-US"/>
        </a:p>
      </dgm:t>
    </dgm:pt>
    <dgm:pt modelId="{80A7FEC9-CD5D-4EED-82D8-B6E5F170AC50}" type="parTrans" cxnId="{222B01B6-4FC6-408D-87D7-4ABEDF874AE3}">
      <dgm:prSet/>
      <dgm:spPr/>
      <dgm:t>
        <a:bodyPr/>
        <a:lstStyle/>
        <a:p>
          <a:endParaRPr lang="en-US"/>
        </a:p>
      </dgm:t>
    </dgm:pt>
    <dgm:pt modelId="{9CD98109-DB32-4A6E-BA85-8ECAAE35DE11}" type="sibTrans" cxnId="{222B01B6-4FC6-408D-87D7-4ABEDF874AE3}">
      <dgm:prSet/>
      <dgm:spPr/>
      <dgm:t>
        <a:bodyPr/>
        <a:lstStyle/>
        <a:p>
          <a:endParaRPr lang="en-US"/>
        </a:p>
      </dgm:t>
    </dgm:pt>
    <dgm:pt modelId="{720E0AB1-BE39-472E-9604-487EF58B0863}">
      <dgm:prSet/>
      <dgm:spPr/>
      <dgm:t>
        <a:bodyPr/>
        <a:lstStyle/>
        <a:p>
          <a:r>
            <a:rPr lang="en-GB"/>
            <a:t>Android decrypts them at runtime and stores a decrypted copy on in </a:t>
          </a:r>
          <a:r>
            <a:rPr lang="en-GB" b="1"/>
            <a:t>/mnt/asec/tmpfs</a:t>
          </a:r>
          <a:r>
            <a:rPr lang="en-GB"/>
            <a:t> </a:t>
          </a:r>
          <a:endParaRPr lang="en-US"/>
        </a:p>
      </dgm:t>
    </dgm:pt>
    <dgm:pt modelId="{D7FADC58-E62F-45B4-8E85-AD121E115961}" type="parTrans" cxnId="{129B99D1-073D-408E-9237-5DD3147A08AB}">
      <dgm:prSet/>
      <dgm:spPr/>
      <dgm:t>
        <a:bodyPr/>
        <a:lstStyle/>
        <a:p>
          <a:endParaRPr lang="en-US"/>
        </a:p>
      </dgm:t>
    </dgm:pt>
    <dgm:pt modelId="{8D96404B-5E6D-4AA5-A2DE-EDCD1ACE880D}" type="sibTrans" cxnId="{129B99D1-073D-408E-9237-5DD3147A08AB}">
      <dgm:prSet/>
      <dgm:spPr/>
      <dgm:t>
        <a:bodyPr/>
        <a:lstStyle/>
        <a:p>
          <a:endParaRPr lang="en-US"/>
        </a:p>
      </dgm:t>
    </dgm:pt>
    <dgm:pt modelId="{3EB6A315-3356-4E85-A50E-5564902D11E7}">
      <dgm:prSet/>
      <dgm:spPr/>
      <dgm:t>
        <a:bodyPr/>
        <a:lstStyle/>
        <a:p>
          <a:r>
            <a:rPr lang="en-GB"/>
            <a:t>Need to use a card reader and attach the card to PC to see the files</a:t>
          </a:r>
          <a:endParaRPr lang="en-US"/>
        </a:p>
      </dgm:t>
    </dgm:pt>
    <dgm:pt modelId="{4745EC53-8753-4B51-A312-DC0B8BB70D4D}" type="parTrans" cxnId="{F6CAD6E0-0440-45D8-B49A-5852FE60A07C}">
      <dgm:prSet/>
      <dgm:spPr/>
      <dgm:t>
        <a:bodyPr/>
        <a:lstStyle/>
        <a:p>
          <a:endParaRPr lang="en-US"/>
        </a:p>
      </dgm:t>
    </dgm:pt>
    <dgm:pt modelId="{BF9985C1-4D16-482B-B214-CCC66E365213}" type="sibTrans" cxnId="{F6CAD6E0-0440-45D8-B49A-5852FE60A07C}">
      <dgm:prSet/>
      <dgm:spPr/>
      <dgm:t>
        <a:bodyPr/>
        <a:lstStyle/>
        <a:p>
          <a:endParaRPr lang="en-US"/>
        </a:p>
      </dgm:t>
    </dgm:pt>
    <dgm:pt modelId="{9D2C8E99-3A55-4D27-AEEA-2BA2506CA71C}">
      <dgm:prSet/>
      <dgm:spPr/>
      <dgm:t>
        <a:bodyPr/>
        <a:lstStyle/>
        <a:p>
          <a:r>
            <a:rPr lang="en-GB" b="1"/>
            <a:t>.asec</a:t>
          </a:r>
          <a:r>
            <a:rPr lang="en-GB"/>
            <a:t> (</a:t>
          </a:r>
          <a:r>
            <a:rPr lang="en-US" b="0" i="0"/>
            <a:t>Android Secure External Cache)</a:t>
          </a:r>
          <a:r>
            <a:rPr lang="en-GB"/>
            <a:t> instead of </a:t>
          </a:r>
          <a:r>
            <a:rPr lang="en-GB" b="1"/>
            <a:t>.apk </a:t>
          </a:r>
          <a:r>
            <a:rPr lang="en-GB"/>
            <a:t>-- from which you will get the connection to the name </a:t>
          </a:r>
          <a:r>
            <a:rPr lang="en-GB" b="1"/>
            <a:t>/mnt/asec</a:t>
          </a:r>
          <a:endParaRPr lang="en-US"/>
        </a:p>
      </dgm:t>
    </dgm:pt>
    <dgm:pt modelId="{8C994946-9836-47DB-95D2-DEA7473BEC28}" type="parTrans" cxnId="{00975765-290E-4F1F-8EAA-FF5738442740}">
      <dgm:prSet/>
      <dgm:spPr/>
      <dgm:t>
        <a:bodyPr/>
        <a:lstStyle/>
        <a:p>
          <a:endParaRPr lang="en-US"/>
        </a:p>
      </dgm:t>
    </dgm:pt>
    <dgm:pt modelId="{798B6857-3B27-4EF4-BB67-3077D6BDBC60}" type="sibTrans" cxnId="{00975765-290E-4F1F-8EAA-FF5738442740}">
      <dgm:prSet/>
      <dgm:spPr/>
      <dgm:t>
        <a:bodyPr/>
        <a:lstStyle/>
        <a:p>
          <a:endParaRPr lang="en-US"/>
        </a:p>
      </dgm:t>
    </dgm:pt>
    <dgm:pt modelId="{E7BFF22D-9AAF-442F-B333-244C5190471F}" type="pres">
      <dgm:prSet presAssocID="{0BC2914C-EC94-4C8D-879C-325EE0D384FE}" presName="linear" presStyleCnt="0">
        <dgm:presLayoutVars>
          <dgm:dir/>
          <dgm:animLvl val="lvl"/>
          <dgm:resizeHandles val="exact"/>
        </dgm:presLayoutVars>
      </dgm:prSet>
      <dgm:spPr/>
    </dgm:pt>
    <dgm:pt modelId="{2862B7EA-09FE-4986-88E3-C73C56D492DC}" type="pres">
      <dgm:prSet presAssocID="{A7395993-9B47-4BBB-A2FB-EAC1F9DAD4C8}" presName="parentLin" presStyleCnt="0"/>
      <dgm:spPr/>
    </dgm:pt>
    <dgm:pt modelId="{7488AD19-89CB-4E60-96EB-3632BF404A1E}" type="pres">
      <dgm:prSet presAssocID="{A7395993-9B47-4BBB-A2FB-EAC1F9DAD4C8}" presName="parentLeftMargin" presStyleLbl="node1" presStyleIdx="0" presStyleCnt="3"/>
      <dgm:spPr/>
    </dgm:pt>
    <dgm:pt modelId="{72C123EB-BBAB-45BE-8A6A-7F8993F33699}" type="pres">
      <dgm:prSet presAssocID="{A7395993-9B47-4BBB-A2FB-EAC1F9DAD4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416DC7-AFFE-474F-A0BD-0CD003D80A0F}" type="pres">
      <dgm:prSet presAssocID="{A7395993-9B47-4BBB-A2FB-EAC1F9DAD4C8}" presName="negativeSpace" presStyleCnt="0"/>
      <dgm:spPr/>
    </dgm:pt>
    <dgm:pt modelId="{BF419AFC-01CD-4F00-8299-17FC729B7A1D}" type="pres">
      <dgm:prSet presAssocID="{A7395993-9B47-4BBB-A2FB-EAC1F9DAD4C8}" presName="childText" presStyleLbl="conFgAcc1" presStyleIdx="0" presStyleCnt="3">
        <dgm:presLayoutVars>
          <dgm:bulletEnabled val="1"/>
        </dgm:presLayoutVars>
      </dgm:prSet>
      <dgm:spPr/>
    </dgm:pt>
    <dgm:pt modelId="{FC6F99B1-7192-4593-93EA-23CFA5FAF50D}" type="pres">
      <dgm:prSet presAssocID="{F73E754A-A085-4D45-BCFC-87B52A3EABAC}" presName="spaceBetweenRectangles" presStyleCnt="0"/>
      <dgm:spPr/>
    </dgm:pt>
    <dgm:pt modelId="{9EA97A56-5845-4C6E-B722-F4D35F2EA114}" type="pres">
      <dgm:prSet presAssocID="{BC126B7E-F07E-42B8-8DCB-AE41799036F5}" presName="parentLin" presStyleCnt="0"/>
      <dgm:spPr/>
    </dgm:pt>
    <dgm:pt modelId="{BB173979-3EDC-4B46-A04D-9E76BB710970}" type="pres">
      <dgm:prSet presAssocID="{BC126B7E-F07E-42B8-8DCB-AE41799036F5}" presName="parentLeftMargin" presStyleLbl="node1" presStyleIdx="0" presStyleCnt="3"/>
      <dgm:spPr/>
    </dgm:pt>
    <dgm:pt modelId="{24879210-465A-4E45-A122-6E59E57DF96C}" type="pres">
      <dgm:prSet presAssocID="{BC126B7E-F07E-42B8-8DCB-AE41799036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9787E2-565B-4CA2-907E-2D5F16AE0551}" type="pres">
      <dgm:prSet presAssocID="{BC126B7E-F07E-42B8-8DCB-AE41799036F5}" presName="negativeSpace" presStyleCnt="0"/>
      <dgm:spPr/>
    </dgm:pt>
    <dgm:pt modelId="{AE1EB55C-9E1A-4660-9B0A-1C63C334D61E}" type="pres">
      <dgm:prSet presAssocID="{BC126B7E-F07E-42B8-8DCB-AE41799036F5}" presName="childText" presStyleLbl="conFgAcc1" presStyleIdx="1" presStyleCnt="3">
        <dgm:presLayoutVars>
          <dgm:bulletEnabled val="1"/>
        </dgm:presLayoutVars>
      </dgm:prSet>
      <dgm:spPr/>
    </dgm:pt>
    <dgm:pt modelId="{A3E11825-70F5-435A-9B68-9A82A31C59DE}" type="pres">
      <dgm:prSet presAssocID="{148DA4F8-FB2E-4023-8F50-0A898FCDC3A1}" presName="spaceBetweenRectangles" presStyleCnt="0"/>
      <dgm:spPr/>
    </dgm:pt>
    <dgm:pt modelId="{E5EE3BDA-FB96-4629-8B28-DF6C42934C2C}" type="pres">
      <dgm:prSet presAssocID="{14CAF7E7-A3DD-49C4-9620-201BF43B2E2F}" presName="parentLin" presStyleCnt="0"/>
      <dgm:spPr/>
    </dgm:pt>
    <dgm:pt modelId="{0288BB57-154E-41FF-8C10-63D2FAFB0879}" type="pres">
      <dgm:prSet presAssocID="{14CAF7E7-A3DD-49C4-9620-201BF43B2E2F}" presName="parentLeftMargin" presStyleLbl="node1" presStyleIdx="1" presStyleCnt="3"/>
      <dgm:spPr/>
    </dgm:pt>
    <dgm:pt modelId="{757D7804-4E26-472C-9044-21AB361BEDE0}" type="pres">
      <dgm:prSet presAssocID="{14CAF7E7-A3DD-49C4-9620-201BF43B2E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1F03BC-AE79-4359-AD06-0C96659B915C}" type="pres">
      <dgm:prSet presAssocID="{14CAF7E7-A3DD-49C4-9620-201BF43B2E2F}" presName="negativeSpace" presStyleCnt="0"/>
      <dgm:spPr/>
    </dgm:pt>
    <dgm:pt modelId="{0221D735-5400-4FCC-8C07-BF7922893208}" type="pres">
      <dgm:prSet presAssocID="{14CAF7E7-A3DD-49C4-9620-201BF43B2E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A0C104-397D-41C0-95D7-85DDD366A801}" type="presOf" srcId="{720E0AB1-BE39-472E-9604-487EF58B0863}" destId="{0221D735-5400-4FCC-8C07-BF7922893208}" srcOrd="0" destOrd="1" presId="urn:microsoft.com/office/officeart/2005/8/layout/list1"/>
    <dgm:cxn modelId="{52C27A06-4075-4765-A2ED-1C6EFFD45B8E}" type="presOf" srcId="{FA714658-77E2-4F3E-9BFA-636B15AED616}" destId="{BF419AFC-01CD-4F00-8299-17FC729B7A1D}" srcOrd="0" destOrd="2" presId="urn:microsoft.com/office/officeart/2005/8/layout/list1"/>
    <dgm:cxn modelId="{50ADD00B-1BCF-46CD-B753-4F9307FDD1A3}" srcId="{0BC2914C-EC94-4C8D-879C-325EE0D384FE}" destId="{A7395993-9B47-4BBB-A2FB-EAC1F9DAD4C8}" srcOrd="0" destOrd="0" parTransId="{E2FBC4F7-906B-4D31-81B2-349CF76B5803}" sibTransId="{F73E754A-A085-4D45-BCFC-87B52A3EABAC}"/>
    <dgm:cxn modelId="{38C6F515-637A-42C9-86F6-67597CCC9284}" srcId="{0BC2914C-EC94-4C8D-879C-325EE0D384FE}" destId="{BC126B7E-F07E-42B8-8DCB-AE41799036F5}" srcOrd="1" destOrd="0" parTransId="{973F7673-ED8F-4FE0-B891-54D3E9955EC8}" sibTransId="{148DA4F8-FB2E-4023-8F50-0A898FCDC3A1}"/>
    <dgm:cxn modelId="{10D41918-71F5-4C4E-AD5E-A84382B39F76}" srcId="{A7395993-9B47-4BBB-A2FB-EAC1F9DAD4C8}" destId="{CDE5BD8C-EE4C-4F54-8014-39444369F7FD}" srcOrd="1" destOrd="0" parTransId="{0F7E90BA-D6A5-4C7C-BCB9-06AC03A1C768}" sibTransId="{6C941010-CDE7-45B8-9EB4-BA2686D30193}"/>
    <dgm:cxn modelId="{1BAE8C2F-8F66-441D-BE1F-5D5E76F7B7A5}" type="presOf" srcId="{AF5B04D0-6704-4782-9638-61D645A7AD1D}" destId="{0221D735-5400-4FCC-8C07-BF7922893208}" srcOrd="0" destOrd="0" presId="urn:microsoft.com/office/officeart/2005/8/layout/list1"/>
    <dgm:cxn modelId="{BE55105C-71C1-4B8C-8E73-719F6AAB3BFA}" type="presOf" srcId="{CDE5BD8C-EE4C-4F54-8014-39444369F7FD}" destId="{BF419AFC-01CD-4F00-8299-17FC729B7A1D}" srcOrd="0" destOrd="1" presId="urn:microsoft.com/office/officeart/2005/8/layout/list1"/>
    <dgm:cxn modelId="{00975765-290E-4F1F-8EAA-FF5738442740}" srcId="{3EB6A315-3356-4E85-A50E-5564902D11E7}" destId="{9D2C8E99-3A55-4D27-AEEA-2BA2506CA71C}" srcOrd="0" destOrd="0" parTransId="{8C994946-9836-47DB-95D2-DEA7473BEC28}" sibTransId="{798B6857-3B27-4EF4-BB67-3077D6BDBC60}"/>
    <dgm:cxn modelId="{C60AB76A-878A-4AF9-B50F-F3576A0D6D51}" type="presOf" srcId="{A7395993-9B47-4BBB-A2FB-EAC1F9DAD4C8}" destId="{7488AD19-89CB-4E60-96EB-3632BF404A1E}" srcOrd="0" destOrd="0" presId="urn:microsoft.com/office/officeart/2005/8/layout/list1"/>
    <dgm:cxn modelId="{64590D79-3027-4F6F-AD7B-B0722DEC8B00}" type="presOf" srcId="{EAACCB1D-3391-44B7-9A64-833F6EBB953D}" destId="{BF419AFC-01CD-4F00-8299-17FC729B7A1D}" srcOrd="0" destOrd="0" presId="urn:microsoft.com/office/officeart/2005/8/layout/list1"/>
    <dgm:cxn modelId="{7D71565A-CB73-454C-8BF3-0DF1AF42EF3B}" type="presOf" srcId="{14CAF7E7-A3DD-49C4-9620-201BF43B2E2F}" destId="{757D7804-4E26-472C-9044-21AB361BEDE0}" srcOrd="1" destOrd="0" presId="urn:microsoft.com/office/officeart/2005/8/layout/list1"/>
    <dgm:cxn modelId="{AC7BDA82-4079-43D6-9850-C6F52A4F45D5}" type="presOf" srcId="{14CAF7E7-A3DD-49C4-9620-201BF43B2E2F}" destId="{0288BB57-154E-41FF-8C10-63D2FAFB0879}" srcOrd="0" destOrd="0" presId="urn:microsoft.com/office/officeart/2005/8/layout/list1"/>
    <dgm:cxn modelId="{AF5F778B-2997-4EA4-99A1-EDF7A06A2C38}" type="presOf" srcId="{63CA929E-02D4-4460-9E02-1F5B6A0731CE}" destId="{AE1EB55C-9E1A-4660-9B0A-1C63C334D61E}" srcOrd="0" destOrd="0" presId="urn:microsoft.com/office/officeart/2005/8/layout/list1"/>
    <dgm:cxn modelId="{8CC2E392-9D9D-4B61-9282-168C3E12B057}" type="presOf" srcId="{0BC2914C-EC94-4C8D-879C-325EE0D384FE}" destId="{E7BFF22D-9AAF-442F-B333-244C5190471F}" srcOrd="0" destOrd="0" presId="urn:microsoft.com/office/officeart/2005/8/layout/list1"/>
    <dgm:cxn modelId="{2740B5A4-E609-428F-B18B-85DBB15B52FD}" srcId="{0BC2914C-EC94-4C8D-879C-325EE0D384FE}" destId="{14CAF7E7-A3DD-49C4-9620-201BF43B2E2F}" srcOrd="2" destOrd="0" parTransId="{EECBB1A6-35B0-4804-A1E3-498EED438D39}" sibTransId="{00CEB34B-9F93-4ABA-BB2F-0C8129B9FD4A}"/>
    <dgm:cxn modelId="{93A78BA9-BD7C-4693-8095-97A06405C28A}" srcId="{BC126B7E-F07E-42B8-8DCB-AE41799036F5}" destId="{63CA929E-02D4-4460-9E02-1F5B6A0731CE}" srcOrd="0" destOrd="0" parTransId="{DDAF0707-2B12-4C02-BA1A-EA83E23D3559}" sibTransId="{89A9276B-E435-4335-A270-84C9194AA5F5}"/>
    <dgm:cxn modelId="{C34B95AB-5022-4FD7-8DCC-30855E45FD96}" srcId="{A7395993-9B47-4BBB-A2FB-EAC1F9DAD4C8}" destId="{EAACCB1D-3391-44B7-9A64-833F6EBB953D}" srcOrd="0" destOrd="0" parTransId="{20C920C1-504B-407D-9A95-3E2721EE3C66}" sibTransId="{BF15E60A-3587-48D9-A0BB-882CC8458AED}"/>
    <dgm:cxn modelId="{2B9D6CAD-C16F-49A8-A774-D0A7F71CF9AA}" type="presOf" srcId="{BC126B7E-F07E-42B8-8DCB-AE41799036F5}" destId="{BB173979-3EDC-4B46-A04D-9E76BB710970}" srcOrd="0" destOrd="0" presId="urn:microsoft.com/office/officeart/2005/8/layout/list1"/>
    <dgm:cxn modelId="{222B01B6-4FC6-408D-87D7-4ABEDF874AE3}" srcId="{14CAF7E7-A3DD-49C4-9620-201BF43B2E2F}" destId="{AF5B04D0-6704-4782-9638-61D645A7AD1D}" srcOrd="0" destOrd="0" parTransId="{80A7FEC9-CD5D-4EED-82D8-B6E5F170AC50}" sibTransId="{9CD98109-DB32-4A6E-BA85-8ECAAE35DE11}"/>
    <dgm:cxn modelId="{5C36EEC3-BB17-4660-929C-F6101B27C042}" type="presOf" srcId="{A7395993-9B47-4BBB-A2FB-EAC1F9DAD4C8}" destId="{72C123EB-BBAB-45BE-8A6A-7F8993F33699}" srcOrd="1" destOrd="0" presId="urn:microsoft.com/office/officeart/2005/8/layout/list1"/>
    <dgm:cxn modelId="{129B99D1-073D-408E-9237-5DD3147A08AB}" srcId="{14CAF7E7-A3DD-49C4-9620-201BF43B2E2F}" destId="{720E0AB1-BE39-472E-9604-487EF58B0863}" srcOrd="1" destOrd="0" parTransId="{D7FADC58-E62F-45B4-8E85-AD121E115961}" sibTransId="{8D96404B-5E6D-4AA5-A2DE-EDCD1ACE880D}"/>
    <dgm:cxn modelId="{F6CAD6E0-0440-45D8-B49A-5852FE60A07C}" srcId="{14CAF7E7-A3DD-49C4-9620-201BF43B2E2F}" destId="{3EB6A315-3356-4E85-A50E-5564902D11E7}" srcOrd="2" destOrd="0" parTransId="{4745EC53-8753-4B51-A312-DC0B8BB70D4D}" sibTransId="{BF9985C1-4D16-482B-B214-CCC66E365213}"/>
    <dgm:cxn modelId="{E71019E1-8FC1-4B19-A49E-8EDA130AF9CD}" type="presOf" srcId="{9D2C8E99-3A55-4D27-AEEA-2BA2506CA71C}" destId="{0221D735-5400-4FCC-8C07-BF7922893208}" srcOrd="0" destOrd="3" presId="urn:microsoft.com/office/officeart/2005/8/layout/list1"/>
    <dgm:cxn modelId="{EF184FE6-BA0C-4C18-A783-03EF9EBA3351}" type="presOf" srcId="{3EB6A315-3356-4E85-A50E-5564902D11E7}" destId="{0221D735-5400-4FCC-8C07-BF7922893208}" srcOrd="0" destOrd="2" presId="urn:microsoft.com/office/officeart/2005/8/layout/list1"/>
    <dgm:cxn modelId="{9DEB07F6-EF65-4713-B9E9-47F9DBF4E8FC}" type="presOf" srcId="{BC126B7E-F07E-42B8-8DCB-AE41799036F5}" destId="{24879210-465A-4E45-A122-6E59E57DF96C}" srcOrd="1" destOrd="0" presId="urn:microsoft.com/office/officeart/2005/8/layout/list1"/>
    <dgm:cxn modelId="{546484FC-EB1F-46D7-9D34-02CBB42B0A33}" srcId="{A7395993-9B47-4BBB-A2FB-EAC1F9DAD4C8}" destId="{FA714658-77E2-4F3E-9BFA-636B15AED616}" srcOrd="2" destOrd="0" parTransId="{0FBC2E3B-5BAD-496E-8257-4D8D5C0C9915}" sibTransId="{7EC25445-79EE-4D0E-AB11-011409BFCBCD}"/>
    <dgm:cxn modelId="{6B24C8D5-E1CA-4C07-B72F-607C40B96382}" type="presParOf" srcId="{E7BFF22D-9AAF-442F-B333-244C5190471F}" destId="{2862B7EA-09FE-4986-88E3-C73C56D492DC}" srcOrd="0" destOrd="0" presId="urn:microsoft.com/office/officeart/2005/8/layout/list1"/>
    <dgm:cxn modelId="{94A1ED03-715A-40C1-88E2-C0536165802A}" type="presParOf" srcId="{2862B7EA-09FE-4986-88E3-C73C56D492DC}" destId="{7488AD19-89CB-4E60-96EB-3632BF404A1E}" srcOrd="0" destOrd="0" presId="urn:microsoft.com/office/officeart/2005/8/layout/list1"/>
    <dgm:cxn modelId="{6A720268-0B3D-4DBB-9C6D-16260190EA0E}" type="presParOf" srcId="{2862B7EA-09FE-4986-88E3-C73C56D492DC}" destId="{72C123EB-BBAB-45BE-8A6A-7F8993F33699}" srcOrd="1" destOrd="0" presId="urn:microsoft.com/office/officeart/2005/8/layout/list1"/>
    <dgm:cxn modelId="{EFB4E1A6-C8DA-4768-B851-CFEAB0424D94}" type="presParOf" srcId="{E7BFF22D-9AAF-442F-B333-244C5190471F}" destId="{92416DC7-AFFE-474F-A0BD-0CD003D80A0F}" srcOrd="1" destOrd="0" presId="urn:microsoft.com/office/officeart/2005/8/layout/list1"/>
    <dgm:cxn modelId="{EA4009F7-4ECA-4C48-B548-E6BC0C94D936}" type="presParOf" srcId="{E7BFF22D-9AAF-442F-B333-244C5190471F}" destId="{BF419AFC-01CD-4F00-8299-17FC729B7A1D}" srcOrd="2" destOrd="0" presId="urn:microsoft.com/office/officeart/2005/8/layout/list1"/>
    <dgm:cxn modelId="{3B2FA89E-D5CD-478A-BD99-4AD8AAAA71E8}" type="presParOf" srcId="{E7BFF22D-9AAF-442F-B333-244C5190471F}" destId="{FC6F99B1-7192-4593-93EA-23CFA5FAF50D}" srcOrd="3" destOrd="0" presId="urn:microsoft.com/office/officeart/2005/8/layout/list1"/>
    <dgm:cxn modelId="{C6427BDE-BD9C-4D03-A4B4-2C82E40BDAFD}" type="presParOf" srcId="{E7BFF22D-9AAF-442F-B333-244C5190471F}" destId="{9EA97A56-5845-4C6E-B722-F4D35F2EA114}" srcOrd="4" destOrd="0" presId="urn:microsoft.com/office/officeart/2005/8/layout/list1"/>
    <dgm:cxn modelId="{B300909C-A6D3-42DE-8D78-357FB9F62104}" type="presParOf" srcId="{9EA97A56-5845-4C6E-B722-F4D35F2EA114}" destId="{BB173979-3EDC-4B46-A04D-9E76BB710970}" srcOrd="0" destOrd="0" presId="urn:microsoft.com/office/officeart/2005/8/layout/list1"/>
    <dgm:cxn modelId="{A3B5E648-7106-4E5F-8970-51824620E5C5}" type="presParOf" srcId="{9EA97A56-5845-4C6E-B722-F4D35F2EA114}" destId="{24879210-465A-4E45-A122-6E59E57DF96C}" srcOrd="1" destOrd="0" presId="urn:microsoft.com/office/officeart/2005/8/layout/list1"/>
    <dgm:cxn modelId="{9A36CBB5-C024-4DA7-8188-BB9AC27DC84E}" type="presParOf" srcId="{E7BFF22D-9AAF-442F-B333-244C5190471F}" destId="{E09787E2-565B-4CA2-907E-2D5F16AE0551}" srcOrd="5" destOrd="0" presId="urn:microsoft.com/office/officeart/2005/8/layout/list1"/>
    <dgm:cxn modelId="{654476F1-0E3B-4F2D-8957-AAA84C014F27}" type="presParOf" srcId="{E7BFF22D-9AAF-442F-B333-244C5190471F}" destId="{AE1EB55C-9E1A-4660-9B0A-1C63C334D61E}" srcOrd="6" destOrd="0" presId="urn:microsoft.com/office/officeart/2005/8/layout/list1"/>
    <dgm:cxn modelId="{4DFA66D9-93E8-45B5-AAFD-AFCD49CA2E64}" type="presParOf" srcId="{E7BFF22D-9AAF-442F-B333-244C5190471F}" destId="{A3E11825-70F5-435A-9B68-9A82A31C59DE}" srcOrd="7" destOrd="0" presId="urn:microsoft.com/office/officeart/2005/8/layout/list1"/>
    <dgm:cxn modelId="{5FBB9596-C511-48A5-8B4A-02760E48F281}" type="presParOf" srcId="{E7BFF22D-9AAF-442F-B333-244C5190471F}" destId="{E5EE3BDA-FB96-4629-8B28-DF6C42934C2C}" srcOrd="8" destOrd="0" presId="urn:microsoft.com/office/officeart/2005/8/layout/list1"/>
    <dgm:cxn modelId="{416AEEAE-87BB-41CB-9CF4-4C00EB57D6EF}" type="presParOf" srcId="{E5EE3BDA-FB96-4629-8B28-DF6C42934C2C}" destId="{0288BB57-154E-41FF-8C10-63D2FAFB0879}" srcOrd="0" destOrd="0" presId="urn:microsoft.com/office/officeart/2005/8/layout/list1"/>
    <dgm:cxn modelId="{E34BAF70-43FD-4F7A-9153-B77B425C3AB6}" type="presParOf" srcId="{E5EE3BDA-FB96-4629-8B28-DF6C42934C2C}" destId="{757D7804-4E26-472C-9044-21AB361BEDE0}" srcOrd="1" destOrd="0" presId="urn:microsoft.com/office/officeart/2005/8/layout/list1"/>
    <dgm:cxn modelId="{43FB417D-3E3F-4BED-B6BC-96CAA1C22A4F}" type="presParOf" srcId="{E7BFF22D-9AAF-442F-B333-244C5190471F}" destId="{221F03BC-AE79-4359-AD06-0C96659B915C}" srcOrd="9" destOrd="0" presId="urn:microsoft.com/office/officeart/2005/8/layout/list1"/>
    <dgm:cxn modelId="{ACC26C8C-7F8B-4D03-A9DB-8F94674C1D2C}" type="presParOf" srcId="{E7BFF22D-9AAF-442F-B333-244C5190471F}" destId="{0221D735-5400-4FCC-8C07-BF79228932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C1F4A-68CC-456C-810C-7A302DE1FA0E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58B6D-2C61-4E50-9781-8B72CECCEAFE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AE430-1B15-401E-8C67-0A157FEA4604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Pixel 3 Image Description</a:t>
          </a:r>
        </a:p>
      </dsp:txBody>
      <dsp:txXfrm>
        <a:off x="1642860" y="607"/>
        <a:ext cx="4985943" cy="1422390"/>
      </dsp:txXfrm>
    </dsp:sp>
    <dsp:sp modelId="{2098AF95-6057-45F1-AC8A-A6C0E1CD012E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3DE7A-EBB1-4A6A-803F-4D4277E2F3D9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DF60A-220A-48FF-ABA2-355E9578FFA7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System Structure</a:t>
          </a:r>
        </a:p>
      </dsp:txBody>
      <dsp:txXfrm>
        <a:off x="1642860" y="1778595"/>
        <a:ext cx="4985943" cy="1422390"/>
      </dsp:txXfrm>
    </dsp:sp>
    <dsp:sp modelId="{9FF19DC2-229E-441F-AD69-CCB2D5D4B3C0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0085-BBED-4F1D-9389-456CD2E281C3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AB6AE-EFBF-4F5A-B660-2C16048FEB4E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the Apps/Package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22B2E-6CA8-422F-A6A4-8FC304D0BDFF}">
      <dsp:nvSpPr>
        <dsp:cNvPr id="0" name=""/>
        <dsp:cNvSpPr/>
      </dsp:nvSpPr>
      <dsp:spPr>
        <a:xfrm>
          <a:off x="0" y="38247"/>
          <a:ext cx="105156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by Joshua Hickman</a:t>
          </a:r>
        </a:p>
      </dsp:txBody>
      <dsp:txXfrm>
        <a:off x="23988" y="62235"/>
        <a:ext cx="10467624" cy="443423"/>
      </dsp:txXfrm>
    </dsp:sp>
    <dsp:sp modelId="{BE4B5838-7429-4E4E-BE86-5CDE002EDFC5}">
      <dsp:nvSpPr>
        <dsp:cNvPr id="0" name=""/>
        <dsp:cNvSpPr/>
      </dsp:nvSpPr>
      <dsp:spPr>
        <a:xfrm>
          <a:off x="0" y="529647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Associate with Team Win Recovery Project (TWRP)</a:t>
          </a:r>
        </a:p>
      </dsp:txBody>
      <dsp:txXfrm>
        <a:off x="0" y="529647"/>
        <a:ext cx="10515600" cy="347760"/>
      </dsp:txXfrm>
    </dsp:sp>
    <dsp:sp modelId="{44E1E0CC-8C62-4654-9A7F-DA79D66AB180}">
      <dsp:nvSpPr>
        <dsp:cNvPr id="0" name=""/>
        <dsp:cNvSpPr/>
      </dsp:nvSpPr>
      <dsp:spPr>
        <a:xfrm>
          <a:off x="0" y="877407"/>
          <a:ext cx="105156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Android 10 make big changes</a:t>
          </a:r>
          <a:endParaRPr lang="en-US" sz="2100" kern="1200"/>
        </a:p>
      </dsp:txBody>
      <dsp:txXfrm>
        <a:off x="23988" y="901395"/>
        <a:ext cx="10467624" cy="443423"/>
      </dsp:txXfrm>
    </dsp:sp>
    <dsp:sp modelId="{75F05AAB-E630-4B4C-80F4-104565BAEDF7}">
      <dsp:nvSpPr>
        <dsp:cNvPr id="0" name=""/>
        <dsp:cNvSpPr/>
      </dsp:nvSpPr>
      <dsp:spPr>
        <a:xfrm>
          <a:off x="0" y="1368807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 lot of components in AOSP recovery were moved into subfolders, </a:t>
          </a:r>
          <a:endParaRPr lang="en-US" sz="1600" kern="1200"/>
        </a:p>
      </dsp:txBody>
      <dsp:txXfrm>
        <a:off x="0" y="1368807"/>
        <a:ext cx="10515600" cy="347760"/>
      </dsp:txXfrm>
    </dsp:sp>
    <dsp:sp modelId="{6D5DE5DF-179D-43A7-A93C-F7DE7AE5677F}">
      <dsp:nvSpPr>
        <dsp:cNvPr id="0" name=""/>
        <dsp:cNvSpPr/>
      </dsp:nvSpPr>
      <dsp:spPr>
        <a:xfrm>
          <a:off x="0" y="1716567"/>
          <a:ext cx="105156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a real “dd image”</a:t>
          </a:r>
        </a:p>
      </dsp:txBody>
      <dsp:txXfrm>
        <a:off x="23988" y="1740555"/>
        <a:ext cx="10467624" cy="443423"/>
      </dsp:txXfrm>
    </dsp:sp>
    <dsp:sp modelId="{90B374A4-D6E0-46BA-947F-BA667BF178C4}">
      <dsp:nvSpPr>
        <dsp:cNvPr id="0" name=""/>
        <dsp:cNvSpPr/>
      </dsp:nvSpPr>
      <dsp:spPr>
        <a:xfrm>
          <a:off x="0" y="2207967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is a logic copy and missing some folders and files (you will figure it out)</a:t>
          </a:r>
        </a:p>
      </dsp:txBody>
      <dsp:txXfrm>
        <a:off x="0" y="2207967"/>
        <a:ext cx="10515600" cy="34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Cellebrite</a:t>
          </a:r>
          <a:r>
            <a:rPr lang="en-GB" sz="2500" kern="1200"/>
            <a:t> .z and .zip file</a:t>
          </a:r>
          <a:endParaRPr lang="en-US" sz="2500" kern="120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Non-</a:t>
          </a:r>
          <a:r>
            <a:rPr lang="en-GB" sz="2500" kern="1200" err="1"/>
            <a:t>Cellebrrite</a:t>
          </a:r>
          <a:r>
            <a:rPr lang="en-GB" sz="2500" kern="1200"/>
            <a:t> .zip</a:t>
          </a:r>
          <a:endParaRPr lang="en-US" sz="2500" kern="1200"/>
        </a:p>
      </dsp:txBody>
      <dsp:txXfrm>
        <a:off x="3094861" y="45277"/>
        <a:ext cx="2105780" cy="1232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CAA9D-42B0-4193-B674-71D1470486AD}">
      <dsp:nvSpPr>
        <dsp:cNvPr id="0" name=""/>
        <dsp:cNvSpPr/>
      </dsp:nvSpPr>
      <dsp:spPr>
        <a:xfrm>
          <a:off x="972798" y="2402"/>
          <a:ext cx="881402" cy="8814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F26DA-87FA-418D-9189-1BEF11E95ACF}">
      <dsp:nvSpPr>
        <dsp:cNvPr id="0" name=""/>
        <dsp:cNvSpPr/>
      </dsp:nvSpPr>
      <dsp:spPr>
        <a:xfrm>
          <a:off x="1160638" y="190242"/>
          <a:ext cx="505722" cy="505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9EB7B-252B-4014-B6ED-8DAC6D116A2D}">
      <dsp:nvSpPr>
        <dsp:cNvPr id="0" name=""/>
        <dsp:cNvSpPr/>
      </dsp:nvSpPr>
      <dsp:spPr>
        <a:xfrm>
          <a:off x="691039" y="1158339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appops.xml</a:t>
          </a:r>
          <a:r>
            <a:rPr lang="en-US" sz="1100" b="0" i="0" kern="1200" baseline="0"/>
            <a:t> - a configuration file used by the AppOps service which controls application permissions;</a:t>
          </a:r>
          <a:endParaRPr lang="en-US" sz="1100" kern="1200"/>
        </a:p>
      </dsp:txBody>
      <dsp:txXfrm>
        <a:off x="691039" y="1158339"/>
        <a:ext cx="1444921" cy="707785"/>
      </dsp:txXfrm>
    </dsp:sp>
    <dsp:sp modelId="{AF25A1B7-18BE-47F4-9683-3CA4CAB123A7}">
      <dsp:nvSpPr>
        <dsp:cNvPr id="0" name=""/>
        <dsp:cNvSpPr/>
      </dsp:nvSpPr>
      <dsp:spPr>
        <a:xfrm>
          <a:off x="2670582" y="2402"/>
          <a:ext cx="881402" cy="8814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5480C-4F8B-4335-B110-3779D8BC14A1}">
      <dsp:nvSpPr>
        <dsp:cNvPr id="0" name=""/>
        <dsp:cNvSpPr/>
      </dsp:nvSpPr>
      <dsp:spPr>
        <a:xfrm>
          <a:off x="2858421" y="190242"/>
          <a:ext cx="505722" cy="505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4C3B1-174B-4F59-8E9F-F2C5A4CFF96D}">
      <dsp:nvSpPr>
        <dsp:cNvPr id="0" name=""/>
        <dsp:cNvSpPr/>
      </dsp:nvSpPr>
      <dsp:spPr>
        <a:xfrm>
          <a:off x="2388822" y="1158339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called_pre_boots.dat</a:t>
          </a:r>
          <a:r>
            <a:rPr lang="en-US" sz="1100" b="0" i="0" kern="1200" baseline="0"/>
            <a:t> - a file used by ActivityManager to hold pre-boot broadcast receivers;</a:t>
          </a:r>
          <a:endParaRPr lang="en-US" sz="1100" kern="1200"/>
        </a:p>
      </dsp:txBody>
      <dsp:txXfrm>
        <a:off x="2388822" y="1158339"/>
        <a:ext cx="1444921" cy="707785"/>
      </dsp:txXfrm>
    </dsp:sp>
    <dsp:sp modelId="{058EB1B6-5ED1-4927-B0D0-0A544934B684}">
      <dsp:nvSpPr>
        <dsp:cNvPr id="0" name=""/>
        <dsp:cNvSpPr/>
      </dsp:nvSpPr>
      <dsp:spPr>
        <a:xfrm>
          <a:off x="4368365" y="2402"/>
          <a:ext cx="881402" cy="8814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448BE-D13E-4668-95B2-7471BFCAB883}">
      <dsp:nvSpPr>
        <dsp:cNvPr id="0" name=""/>
        <dsp:cNvSpPr/>
      </dsp:nvSpPr>
      <dsp:spPr>
        <a:xfrm>
          <a:off x="4556205" y="190242"/>
          <a:ext cx="505722" cy="505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D1258-29B7-48E5-8ADB-D80AA5093DCC}">
      <dsp:nvSpPr>
        <dsp:cNvPr id="0" name=""/>
        <dsp:cNvSpPr/>
      </dsp:nvSpPr>
      <dsp:spPr>
        <a:xfrm>
          <a:off x="4086605" y="1158339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batterystats.bin</a:t>
          </a:r>
          <a:r>
            <a:rPr lang="en-US" sz="1100" b="0" i="0" kern="1200" baseline="0"/>
            <a:t> - a binary used by the BatteryStats service to keeps power statistics of application installed;</a:t>
          </a:r>
          <a:endParaRPr lang="en-US" sz="1100" kern="1200"/>
        </a:p>
      </dsp:txBody>
      <dsp:txXfrm>
        <a:off x="4086605" y="1158339"/>
        <a:ext cx="1444921" cy="707785"/>
      </dsp:txXfrm>
    </dsp:sp>
    <dsp:sp modelId="{BD4264F6-E381-445E-8A51-F34CE6F0D6EE}">
      <dsp:nvSpPr>
        <dsp:cNvPr id="0" name=""/>
        <dsp:cNvSpPr/>
      </dsp:nvSpPr>
      <dsp:spPr>
        <a:xfrm>
          <a:off x="6066148" y="2402"/>
          <a:ext cx="881402" cy="8814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D885B-6BF3-446C-88E8-45A599AB594F}">
      <dsp:nvSpPr>
        <dsp:cNvPr id="0" name=""/>
        <dsp:cNvSpPr/>
      </dsp:nvSpPr>
      <dsp:spPr>
        <a:xfrm>
          <a:off x="6253988" y="190242"/>
          <a:ext cx="505722" cy="505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23344-4B2B-497A-BB21-C31B9E7D4BD7}">
      <dsp:nvSpPr>
        <dsp:cNvPr id="0" name=""/>
        <dsp:cNvSpPr/>
      </dsp:nvSpPr>
      <dsp:spPr>
        <a:xfrm>
          <a:off x="5784388" y="1158339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gesture.key</a:t>
          </a:r>
          <a:r>
            <a:rPr lang="en-US" sz="1100" b="0" i="0" kern="1200" baseline="0"/>
            <a:t> - lockscreen pattern;</a:t>
          </a:r>
          <a:endParaRPr lang="en-US" sz="1100" kern="1200"/>
        </a:p>
      </dsp:txBody>
      <dsp:txXfrm>
        <a:off x="5784388" y="1158339"/>
        <a:ext cx="1444921" cy="707785"/>
      </dsp:txXfrm>
    </dsp:sp>
    <dsp:sp modelId="{286C8AEA-6C9B-4D40-BA0E-31A6B2DC9B40}">
      <dsp:nvSpPr>
        <dsp:cNvPr id="0" name=""/>
        <dsp:cNvSpPr/>
      </dsp:nvSpPr>
      <dsp:spPr>
        <a:xfrm>
          <a:off x="7763931" y="2402"/>
          <a:ext cx="881402" cy="8814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4F97E-8F2F-44FD-999D-011AA1030E8D}">
      <dsp:nvSpPr>
        <dsp:cNvPr id="0" name=""/>
        <dsp:cNvSpPr/>
      </dsp:nvSpPr>
      <dsp:spPr>
        <a:xfrm>
          <a:off x="7951771" y="190242"/>
          <a:ext cx="505722" cy="5057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FE6BC-2BDE-432B-8CAA-FE4FCB1BCA86}">
      <dsp:nvSpPr>
        <dsp:cNvPr id="0" name=""/>
        <dsp:cNvSpPr/>
      </dsp:nvSpPr>
      <dsp:spPr>
        <a:xfrm>
          <a:off x="7482171" y="1158339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inputmethod/</a:t>
          </a:r>
          <a:r>
            <a:rPr lang="en-US" sz="1100" b="0" i="0" kern="1200" baseline="0"/>
            <a:t> - a directory used to store IME configuration. Contains subtypes.xml with IME locales, keyboard layout sets etc;</a:t>
          </a:r>
          <a:endParaRPr lang="en-US" sz="1100" kern="1200"/>
        </a:p>
      </dsp:txBody>
      <dsp:txXfrm>
        <a:off x="7482171" y="1158339"/>
        <a:ext cx="1444921" cy="707785"/>
      </dsp:txXfrm>
    </dsp:sp>
    <dsp:sp modelId="{373AA40C-7048-4620-9969-6DD6ABBDBB8C}">
      <dsp:nvSpPr>
        <dsp:cNvPr id="0" name=""/>
        <dsp:cNvSpPr/>
      </dsp:nvSpPr>
      <dsp:spPr>
        <a:xfrm>
          <a:off x="2670582" y="2227356"/>
          <a:ext cx="881402" cy="8814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E857E-91F9-4A3E-8821-388233FCC147}">
      <dsp:nvSpPr>
        <dsp:cNvPr id="0" name=""/>
        <dsp:cNvSpPr/>
      </dsp:nvSpPr>
      <dsp:spPr>
        <a:xfrm>
          <a:off x="2858421" y="2415196"/>
          <a:ext cx="505722" cy="5057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4A842-FFA9-4B0D-BFE9-D9DE7B5BB641}">
      <dsp:nvSpPr>
        <dsp:cNvPr id="0" name=""/>
        <dsp:cNvSpPr/>
      </dsp:nvSpPr>
      <dsp:spPr>
        <a:xfrm>
          <a:off x="2388822" y="3383293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locksettings.db</a:t>
          </a:r>
          <a:r>
            <a:rPr lang="en-US" sz="1100" b="0" i="0" kern="1200" baseline="0"/>
            <a:t> - a SQLite database containing the lock screen settings;</a:t>
          </a:r>
          <a:endParaRPr lang="en-US" sz="1100" kern="1200"/>
        </a:p>
      </dsp:txBody>
      <dsp:txXfrm>
        <a:off x="2388822" y="3383293"/>
        <a:ext cx="1444921" cy="707785"/>
      </dsp:txXfrm>
    </dsp:sp>
    <dsp:sp modelId="{2C1EAD8D-150B-46A5-899B-E544E512A058}">
      <dsp:nvSpPr>
        <dsp:cNvPr id="0" name=""/>
        <dsp:cNvSpPr/>
      </dsp:nvSpPr>
      <dsp:spPr>
        <a:xfrm>
          <a:off x="4368365" y="2227356"/>
          <a:ext cx="881402" cy="8814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37B49-2DC5-4C00-BA92-83178B6651AD}">
      <dsp:nvSpPr>
        <dsp:cNvPr id="0" name=""/>
        <dsp:cNvSpPr/>
      </dsp:nvSpPr>
      <dsp:spPr>
        <a:xfrm>
          <a:off x="4556205" y="2415196"/>
          <a:ext cx="505722" cy="5057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558A9-151C-47DE-B2B8-143526159A6F}">
      <dsp:nvSpPr>
        <dsp:cNvPr id="0" name=""/>
        <dsp:cNvSpPr/>
      </dsp:nvSpPr>
      <dsp:spPr>
        <a:xfrm>
          <a:off x="4086605" y="3383293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netpolicy.xml</a:t>
          </a:r>
          <a:r>
            <a:rPr lang="en-US" sz="1100" b="0" i="0" kern="1200" baseline="0"/>
            <a:t> - a configuration file used by the NetworkPolicyManagerService;</a:t>
          </a:r>
          <a:endParaRPr lang="en-US" sz="1100" kern="1200"/>
        </a:p>
      </dsp:txBody>
      <dsp:txXfrm>
        <a:off x="4086605" y="3383293"/>
        <a:ext cx="1444921" cy="707785"/>
      </dsp:txXfrm>
    </dsp:sp>
    <dsp:sp modelId="{52641500-C639-4926-AF7F-6AF27BCC60DE}">
      <dsp:nvSpPr>
        <dsp:cNvPr id="0" name=""/>
        <dsp:cNvSpPr/>
      </dsp:nvSpPr>
      <dsp:spPr>
        <a:xfrm>
          <a:off x="6066148" y="2227356"/>
          <a:ext cx="881402" cy="8814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87B79-E682-4987-9658-374AE0829203}">
      <dsp:nvSpPr>
        <dsp:cNvPr id="0" name=""/>
        <dsp:cNvSpPr/>
      </dsp:nvSpPr>
      <dsp:spPr>
        <a:xfrm>
          <a:off x="6253988" y="2415196"/>
          <a:ext cx="505722" cy="5057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9E627-EC80-459B-A24C-68887CDEA388}">
      <dsp:nvSpPr>
        <dsp:cNvPr id="0" name=""/>
        <dsp:cNvSpPr/>
      </dsp:nvSpPr>
      <dsp:spPr>
        <a:xfrm>
          <a:off x="5784388" y="3383293"/>
          <a:ext cx="1444921" cy="70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1" kern="1200" baseline="0"/>
            <a:t>netstats/</a:t>
          </a:r>
          <a:r>
            <a:rPr lang="en-US" sz="1100" b="0" i="0" kern="1200" baseline="0"/>
            <a:t> - a directory used to hold NetworkStatsService statistics;</a:t>
          </a:r>
          <a:endParaRPr lang="en-US" sz="1100" kern="1200"/>
        </a:p>
      </dsp:txBody>
      <dsp:txXfrm>
        <a:off x="5784388" y="3383293"/>
        <a:ext cx="1444921" cy="707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19AFC-01CD-4F00-8299-17FC729B7A1D}">
      <dsp:nvSpPr>
        <dsp:cNvPr id="0" name=""/>
        <dsp:cNvSpPr/>
      </dsp:nvSpPr>
      <dsp:spPr>
        <a:xfrm>
          <a:off x="0" y="340858"/>
          <a:ext cx="9618133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/system/app</a:t>
          </a:r>
          <a:r>
            <a:rPr lang="en-GB" sz="1400" kern="1200"/>
            <a:t>: camera, settings, messages, Google Play Store, etc.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/system/priv-app</a:t>
          </a:r>
          <a:r>
            <a:rPr lang="en-US" sz="1400" kern="1200"/>
            <a:t>: implicitly granted system privilege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/custpack/app</a:t>
          </a:r>
          <a:endParaRPr lang="en-US" sz="1400" kern="1200"/>
        </a:p>
      </dsp:txBody>
      <dsp:txXfrm>
        <a:off x="0" y="340858"/>
        <a:ext cx="9618133" cy="1014300"/>
      </dsp:txXfrm>
    </dsp:sp>
    <dsp:sp modelId="{72C123EB-BBAB-45BE-8A6A-7F8993F33699}">
      <dsp:nvSpPr>
        <dsp:cNvPr id="0" name=""/>
        <dsp:cNvSpPr/>
      </dsp:nvSpPr>
      <dsp:spPr>
        <a:xfrm>
          <a:off x="480906" y="134218"/>
          <a:ext cx="673269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Pre-installed bloatware with ROM</a:t>
          </a:r>
          <a:endParaRPr lang="en-US" sz="1400" kern="1200"/>
        </a:p>
      </dsp:txBody>
      <dsp:txXfrm>
        <a:off x="501081" y="154393"/>
        <a:ext cx="6692343" cy="372930"/>
      </dsp:txXfrm>
    </dsp:sp>
    <dsp:sp modelId="{AE1EB55C-9E1A-4660-9B0A-1C63C334D61E}">
      <dsp:nvSpPr>
        <dsp:cNvPr id="0" name=""/>
        <dsp:cNvSpPr/>
      </dsp:nvSpPr>
      <dsp:spPr>
        <a:xfrm>
          <a:off x="0" y="1637398"/>
          <a:ext cx="9618133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/data/app</a:t>
          </a:r>
          <a:r>
            <a:rPr lang="en-GB" sz="1400" kern="1200"/>
            <a:t>: downloaded .</a:t>
          </a:r>
          <a:r>
            <a:rPr lang="en-GB" sz="1400" b="1" kern="1200"/>
            <a:t>apk</a:t>
          </a:r>
          <a:r>
            <a:rPr lang="en-GB" sz="1400" kern="1200"/>
            <a:t> from Google Play Store</a:t>
          </a:r>
          <a:endParaRPr lang="en-US" sz="1400" kern="1200"/>
        </a:p>
      </dsp:txBody>
      <dsp:txXfrm>
        <a:off x="0" y="1637398"/>
        <a:ext cx="9618133" cy="584325"/>
      </dsp:txXfrm>
    </dsp:sp>
    <dsp:sp modelId="{24879210-465A-4E45-A122-6E59E57DF96C}">
      <dsp:nvSpPr>
        <dsp:cNvPr id="0" name=""/>
        <dsp:cNvSpPr/>
      </dsp:nvSpPr>
      <dsp:spPr>
        <a:xfrm>
          <a:off x="480906" y="1430758"/>
          <a:ext cx="673269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.apk</a:t>
          </a:r>
          <a:endParaRPr lang="en-US" sz="1400" kern="1200"/>
        </a:p>
      </dsp:txBody>
      <dsp:txXfrm>
        <a:off x="501081" y="1450933"/>
        <a:ext cx="6692343" cy="372930"/>
      </dsp:txXfrm>
    </dsp:sp>
    <dsp:sp modelId="{0221D735-5400-4FCC-8C07-BF7922893208}">
      <dsp:nvSpPr>
        <dsp:cNvPr id="0" name=""/>
        <dsp:cNvSpPr/>
      </dsp:nvSpPr>
      <dsp:spPr>
        <a:xfrm>
          <a:off x="0" y="2503963"/>
          <a:ext cx="9618133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Apps stored on external memory go to an encrypted container in </a:t>
          </a:r>
          <a:r>
            <a:rPr lang="en-GB" sz="1400" b="1" kern="1200"/>
            <a:t>/mnt/sdcard/.android_secure</a:t>
          </a:r>
          <a:r>
            <a:rPr lang="en-GB" sz="1400" kern="1200"/>
            <a:t>.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Android decrypts them at runtime and stores a decrypted copy on in </a:t>
          </a:r>
          <a:r>
            <a:rPr lang="en-GB" sz="1400" b="1" kern="1200"/>
            <a:t>/mnt/asec/tmpfs</a:t>
          </a:r>
          <a:r>
            <a:rPr lang="en-GB" sz="1400" kern="1200"/>
            <a:t>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Need to use a card reader and attach the card to PC to see the files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.asec</a:t>
          </a:r>
          <a:r>
            <a:rPr lang="en-GB" sz="1400" kern="1200"/>
            <a:t> (</a:t>
          </a:r>
          <a:r>
            <a:rPr lang="en-US" sz="1400" b="0" i="0" kern="1200"/>
            <a:t>Android Secure External Cache)</a:t>
          </a:r>
          <a:r>
            <a:rPr lang="en-GB" sz="1400" kern="1200"/>
            <a:t> instead of </a:t>
          </a:r>
          <a:r>
            <a:rPr lang="en-GB" sz="1400" b="1" kern="1200"/>
            <a:t>.apk </a:t>
          </a:r>
          <a:r>
            <a:rPr lang="en-GB" sz="1400" kern="1200"/>
            <a:t>-- from which you will get the connection to the name </a:t>
          </a:r>
          <a:r>
            <a:rPr lang="en-GB" sz="1400" b="1" kern="1200"/>
            <a:t>/mnt/asec</a:t>
          </a:r>
          <a:endParaRPr lang="en-US" sz="1400" kern="1200"/>
        </a:p>
      </dsp:txBody>
      <dsp:txXfrm>
        <a:off x="0" y="2503963"/>
        <a:ext cx="9618133" cy="1455299"/>
      </dsp:txXfrm>
    </dsp:sp>
    <dsp:sp modelId="{757D7804-4E26-472C-9044-21AB361BEDE0}">
      <dsp:nvSpPr>
        <dsp:cNvPr id="0" name=""/>
        <dsp:cNvSpPr/>
      </dsp:nvSpPr>
      <dsp:spPr>
        <a:xfrm>
          <a:off x="480906" y="2297323"/>
          <a:ext cx="6732693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 to SD card feature</a:t>
          </a:r>
        </a:p>
      </dsp:txBody>
      <dsp:txXfrm>
        <a:off x="501081" y="2317498"/>
        <a:ext cx="669234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https://twrp.me/site/update/2019/10/23/twrp-and-android-10.html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/>
              <a:t>curl --no-progress-meter https://play.google.com/store/apps/details?id=com.twitter.android | grep -Pio 'itemprop="name"&gt;&lt;span&gt;\K.*?(?=&lt;/span&gt;)'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41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31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7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C64DBD3B-C805-DB01-DA14-710A906D6B1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93" y="6118933"/>
            <a:ext cx="739138" cy="7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>
            <a:extLst>
              <a:ext uri="{FF2B5EF4-FFF2-40B4-BE49-F238E27FC236}">
                <a16:creationId xmlns:a16="http://schemas.microsoft.com/office/drawing/2014/main" id="{A8C00E3A-0553-0438-6018-F7EE96C1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870" y="2854840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A Pixel 3 image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9" y="1487242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Android Pony </a:t>
            </a:r>
            <a:r>
              <a:rPr lang="en-GB" sz="1600" err="1"/>
              <a:t>EXpress</a:t>
            </a:r>
            <a:r>
              <a:rPr lang="en-GB" sz="160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/>
              <a:t> 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Android OS,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501640" y="5381506"/>
            <a:ext cx="1870710" cy="5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effectLst/>
                <a:latin typeface="roboto"/>
              </a:rPr>
              <a:t>"rooting" is required to modify the contents of this partition.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>
                <a:latin typeface="roboto"/>
              </a:rPr>
              <a:t>bloatware  </a:t>
            </a:r>
            <a:r>
              <a:rPr lang="en-US" sz="160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native libraries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Contains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all android apps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native apps or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party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all system config/log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all app generated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929658"/>
            <a:ext cx="5062993" cy="49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i="1"/>
              <a:t>data/system settings (don’t confuse with /system)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GB"/>
              <a:t>Contains system configuration files critical to maintaining device's state.</a:t>
            </a:r>
          </a:p>
          <a:p>
            <a:r>
              <a:rPr lang="en-GB"/>
              <a:t>Contain system state logs </a:t>
            </a:r>
          </a:p>
          <a:p>
            <a:r>
              <a:rPr lang="en-GB"/>
              <a:t>Access to the directory is restricted by the system apps only, so if the device is not rooted the folder content can't be seen.</a:t>
            </a:r>
          </a:p>
          <a:p>
            <a:r>
              <a:rPr lang="en-GB"/>
              <a:t>for newer devices: </a:t>
            </a:r>
            <a:r>
              <a:rPr lang="en-GB" b="1">
                <a:latin typeface="Consolas" panose="020B0609020204030204" pitchFamily="49" charset="0"/>
              </a:rPr>
              <a:t>/data/</a:t>
            </a:r>
            <a:r>
              <a:rPr lang="en-GB" b="1" err="1">
                <a:latin typeface="Consolas" panose="020B0609020204030204" pitchFamily="49" charset="0"/>
              </a:rPr>
              <a:t>system_xx</a:t>
            </a:r>
            <a:r>
              <a:rPr lang="en-GB" b="1">
                <a:latin typeface="Consolas" panose="020B0609020204030204" pitchFamily="49" charset="0"/>
              </a:rPr>
              <a:t>/&lt;</a:t>
            </a:r>
            <a:r>
              <a:rPr lang="en-GB" b="1" err="1">
                <a:latin typeface="Consolas" panose="020B0609020204030204" pitchFamily="49" charset="0"/>
              </a:rPr>
              <a:t>userID</a:t>
            </a:r>
            <a:r>
              <a:rPr lang="en-GB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89" y="4048918"/>
            <a:ext cx="5424112" cy="12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0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P48. http://newandroidbook.com/</a:t>
            </a:r>
          </a:p>
        </p:txBody>
      </p:sp>
      <p:graphicFrame>
        <p:nvGraphicFramePr>
          <p:cNvPr id="52" name="TextBox 6">
            <a:extLst>
              <a:ext uri="{FF2B5EF4-FFF2-40B4-BE49-F238E27FC236}">
                <a16:creationId xmlns:a16="http://schemas.microsoft.com/office/drawing/2014/main" id="{5D5B0A72-A209-FB49-B6F2-93160421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6115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2" y="2160590"/>
            <a:ext cx="8470898" cy="34292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packages.list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- a file used by the PackageManager service containing the list of all packages (apks) installed in the system (same as executing pm list packages within shell);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packages.xml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- a file used by the PackageManager service to hold metadata of all installed packages, like UIDs, requested permissions etc;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profiles.xml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- a configuration file to keep metadata of device profiles including sound mode, airplane mode, vibration etc.;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password.key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- password hash;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usagestats/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- a directory used to store files for the UsageStats service. Contains usage-history.xml that holds info on all apps and its components with the last time a user used them;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users/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- a directory used for multi-user support. Contains userlist.xml which keeps info on all users in the system (0 - is a device owner/primary user); e.g. a sub-directory users/0/ holds info on the user account (accounts.db), widgets (appwidgets.xml), wallpaper (wallpaper_info.xml) etc.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Where are applications installed? (1) </a:t>
            </a:r>
            <a:endParaRPr lang="en-US"/>
          </a:p>
        </p:txBody>
      </p:sp>
      <p:sp>
        <p:nvSpPr>
          <p:cNvPr id="3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60D6292-4B10-A5F7-A30D-D777F84AA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79838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are applications installed? (1)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136"/>
          </a:xfrm>
        </p:spPr>
        <p:txBody>
          <a:bodyPr>
            <a:normAutofit/>
          </a:bodyPr>
          <a:lstStyle/>
          <a:p>
            <a:r>
              <a:rPr lang="en-GB"/>
              <a:t>User apps/app generated data </a:t>
            </a:r>
          </a:p>
          <a:p>
            <a:pPr lvl="1"/>
            <a:r>
              <a:rPr lang="en-GB"/>
              <a:t>not tight to specific users: </a:t>
            </a:r>
            <a:r>
              <a:rPr lang="en-GB" sz="2000" b="1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742950" lvl="1" indent="-285750"/>
            <a:r>
              <a:rPr lang="en-GB"/>
              <a:t>associate with specific users:</a:t>
            </a:r>
          </a:p>
          <a:p>
            <a:pPr marL="1200150" lvl="2" indent="-285750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/>
              <a:t>(is a </a:t>
            </a:r>
            <a:r>
              <a:rPr lang="en-GB" err="1"/>
              <a:t>symlink</a:t>
            </a:r>
            <a:r>
              <a:rPr lang="en-GB"/>
              <a:t> to </a:t>
            </a: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/>
              <a:t>)</a:t>
            </a:r>
            <a:endParaRPr lang="en-US"/>
          </a:p>
          <a:p>
            <a:pPr marL="1200150" lvl="2" indent="-285750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/>
              <a:t>for newer devices</a:t>
            </a:r>
          </a:p>
          <a:p>
            <a:r>
              <a:rPr lang="en-GB"/>
              <a:t>External storage for user app generated data</a:t>
            </a:r>
          </a:p>
          <a:p>
            <a:pPr lvl="1"/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/>
          </a:p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8448400" y="2855835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43E011E-57A3-205D-6E21-BB445DC40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5" r="39688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Android Package (APK) is the package file format </a:t>
            </a:r>
          </a:p>
          <a:p>
            <a:pPr lvl="1"/>
            <a:r>
              <a:rPr lang="en-GB" sz="1800"/>
              <a:t>used by the Android OS</a:t>
            </a:r>
          </a:p>
          <a:p>
            <a:pPr lvl="1"/>
            <a:r>
              <a:rPr lang="en-GB" sz="1800"/>
              <a:t>zip + pre-defined specific structure</a:t>
            </a:r>
          </a:p>
          <a:p>
            <a:pPr lvl="1"/>
            <a:r>
              <a:rPr lang="en-GB" sz="1800"/>
              <a:t>compiled to </a:t>
            </a:r>
            <a:r>
              <a:rPr lang="en-GB" sz="1800" i="1">
                <a:solidFill>
                  <a:srgbClr val="C00000"/>
                </a:solidFill>
              </a:rPr>
              <a:t>.</a:t>
            </a:r>
            <a:r>
              <a:rPr lang="en-GB" sz="1800" i="1" err="1">
                <a:solidFill>
                  <a:srgbClr val="C00000"/>
                </a:solidFill>
              </a:rPr>
              <a:t>dex</a:t>
            </a:r>
            <a:r>
              <a:rPr lang="en-GB" sz="1800" i="1">
                <a:solidFill>
                  <a:srgbClr val="C00000"/>
                </a:solidFill>
              </a:rPr>
              <a:t> </a:t>
            </a:r>
            <a:r>
              <a:rPr lang="en-GB" sz="1800"/>
              <a:t>format</a:t>
            </a:r>
          </a:p>
          <a:p>
            <a:r>
              <a:rPr lang="en-GB" sz="2000"/>
              <a:t>application ID is defined with the </a:t>
            </a:r>
            <a:r>
              <a:rPr lang="en-GB" sz="2000" i="1" err="1">
                <a:solidFill>
                  <a:srgbClr val="C00000"/>
                </a:solidFill>
              </a:rPr>
              <a:t>applicationId</a:t>
            </a:r>
            <a:r>
              <a:rPr lang="en-GB" sz="2000"/>
              <a:t> property in  </a:t>
            </a:r>
            <a:r>
              <a:rPr lang="en-GB" sz="2000" i="1" err="1">
                <a:solidFill>
                  <a:srgbClr val="C00000"/>
                </a:solidFill>
              </a:rPr>
              <a:t>build.gradle</a:t>
            </a:r>
            <a:r>
              <a:rPr lang="en-GB" sz="2000" i="1">
                <a:solidFill>
                  <a:srgbClr val="C00000"/>
                </a:solidFill>
              </a:rPr>
              <a:t> </a:t>
            </a:r>
          </a:p>
          <a:p>
            <a:endParaRPr lang="en-GB" sz="2000" i="1">
              <a:solidFill>
                <a:srgbClr val="C00000"/>
              </a:solidFill>
            </a:endParaRPr>
          </a:p>
          <a:p>
            <a:endParaRPr lang="en-US" sz="2000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44150"/>
            <a:ext cx="6019331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7EA3856-2366-B50B-3E18-1852EB5F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64700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4470" y="55864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5325298" y="5192681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 dirty="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 dirty="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ApplicationID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as a folder to save application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609600"/>
            <a:ext cx="5436353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867585" y="499819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" y="2093869"/>
            <a:ext cx="5646909" cy="246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50" y="1690688"/>
            <a:ext cx="5357324" cy="377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/>
          <p:nvPr/>
        </p:nvCxnSpPr>
        <p:spPr>
          <a:xfrm>
            <a:off x="3703320" y="2441448"/>
            <a:ext cx="4270248" cy="2304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?</a:t>
            </a:r>
            <a:r>
              <a:rPr lang="en-GB" sz="1600"/>
              <a:t> : lazy match</a:t>
            </a:r>
          </a:p>
          <a:p>
            <a:r>
              <a:rPr lang="en-GB" sz="1600">
                <a:solidFill>
                  <a:srgbClr val="C00000"/>
                </a:solidFill>
              </a:rPr>
              <a:t>\K </a:t>
            </a:r>
            <a:r>
              <a:rPr lang="en-GB" sz="1600"/>
              <a:t>,  (?&lt;=pattern) :  used as a zero-width look-behind assertion before the text you want to output</a:t>
            </a:r>
          </a:p>
          <a:p>
            <a:r>
              <a:rPr lang="en-GB" sz="1600">
                <a:solidFill>
                  <a:srgbClr val="C00000"/>
                </a:solidFill>
              </a:rPr>
              <a:t> (?=pattern) </a:t>
            </a:r>
            <a:r>
              <a:rPr lang="en-GB" sz="1600"/>
              <a:t>: used as a zero-width look-ahead assertion after the text you want to output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List all app names and package 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ls 'Pixel 3/data/data' \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| while read package; do \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curl --no-progress-meter https://play.google.com/store/apps/details?id=$package \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| grep -Pio 'itemprop="name"&gt;&lt;span&gt;\K.*?(?=&lt;/span&gt;)' \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&amp;&amp; echo $package; \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55" y="2159331"/>
            <a:ext cx="4043752" cy="3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609600"/>
            <a:ext cx="4972501" cy="3642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A32AF26-1349-C346-1C4D-532DF03A9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 r="1359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984" y="2403783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Pixel 3 Image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the Pixel 3 Image</a:t>
            </a:r>
            <a:endParaRPr lang="en-US"/>
          </a:p>
        </p:txBody>
      </p:sp>
      <p:graphicFrame>
        <p:nvGraphicFramePr>
          <p:cNvPr id="10246" name="Content Placeholder 4">
            <a:extLst>
              <a:ext uri="{FF2B5EF4-FFF2-40B4-BE49-F238E27FC236}">
                <a16:creationId xmlns:a16="http://schemas.microsoft.com/office/drawing/2014/main" id="{B3FB30AE-6ADA-EBA0-1C31-16B403FACF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536033"/>
              </p:ext>
            </p:extLst>
          </p:nvPr>
        </p:nvGraphicFramePr>
        <p:xfrm>
          <a:off x="4041140" y="4717094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4397" y="4419600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701759" y="5122226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65" y="4495815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5288280" y="3244334"/>
            <a:ext cx="3032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>
                <a:latin typeface="TimesNewRomanPSMT"/>
              </a:rPr>
              <a:t>A </a:t>
            </a:r>
            <a:r>
              <a:rPr lang="en-US" sz="1800" b="0" i="0" u="none" strike="noStrike" baseline="0">
                <a:latin typeface="TimesNewRomanPSMT"/>
              </a:rPr>
              <a:t>stock </a:t>
            </a:r>
            <a:r>
              <a:rPr lang="en-GB" sz="1800" b="0" i="0" u="none" strike="noStrike" baseline="0">
                <a:latin typeface="TimesNewRomanPSMT"/>
              </a:rPr>
              <a:t>image of 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unzip to get Pixel 3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643660"/>
            <a:ext cx="8288033" cy="25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unzip to get Pixel 3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643660"/>
            <a:ext cx="8288033" cy="25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C55FAF-9C8F-6E62-8012-E8A4548C6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9" r="131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48" y="24968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File System Structure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2607</Words>
  <Application>Microsoft Office PowerPoint</Application>
  <PresentationFormat>Widescreen</PresentationFormat>
  <Paragraphs>339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charter</vt:lpstr>
      <vt:lpstr>Consolas</vt:lpstr>
      <vt:lpstr>Roboto</vt:lpstr>
      <vt:lpstr>Roboto</vt:lpstr>
      <vt:lpstr>TimesNewRomanPSMT</vt:lpstr>
      <vt:lpstr>Trebuchet MS</vt:lpstr>
      <vt:lpstr>Verdana</vt:lpstr>
      <vt:lpstr>Wingdings 3</vt:lpstr>
      <vt:lpstr>Facet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/data</vt:lpstr>
      <vt:lpstr>data/system settings (don’t confuse with /system)</vt:lpstr>
      <vt:lpstr>PowerPoint Presentation</vt:lpstr>
      <vt:lpstr>PowerPoint Presentation</vt:lpstr>
      <vt:lpstr>Where are applications installed? (1) </vt:lpstr>
      <vt:lpstr>Where are applications installed? (1) 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List all app names and package ID</vt:lpstr>
      <vt:lpstr>Are there any apps with money transfer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4</cp:revision>
  <dcterms:created xsi:type="dcterms:W3CDTF">2021-01-18T02:02:41Z</dcterms:created>
  <dcterms:modified xsi:type="dcterms:W3CDTF">2022-11-21T11:55:01Z</dcterms:modified>
</cp:coreProperties>
</file>