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34" r:id="rId3"/>
    <p:sldId id="257" r:id="rId4"/>
    <p:sldId id="346" r:id="rId5"/>
    <p:sldId id="375" r:id="rId6"/>
    <p:sldId id="422" r:id="rId7"/>
    <p:sldId id="424" r:id="rId8"/>
    <p:sldId id="431" r:id="rId9"/>
    <p:sldId id="426" r:id="rId10"/>
    <p:sldId id="427" r:id="rId11"/>
    <p:sldId id="425" r:id="rId12"/>
    <p:sldId id="414" r:id="rId13"/>
    <p:sldId id="428" r:id="rId14"/>
    <p:sldId id="380" r:id="rId15"/>
    <p:sldId id="377" r:id="rId16"/>
    <p:sldId id="378" r:id="rId17"/>
    <p:sldId id="379" r:id="rId18"/>
    <p:sldId id="381" r:id="rId19"/>
    <p:sldId id="429" r:id="rId20"/>
    <p:sldId id="459" r:id="rId21"/>
    <p:sldId id="384" r:id="rId22"/>
    <p:sldId id="418" r:id="rId23"/>
    <p:sldId id="435" r:id="rId24"/>
    <p:sldId id="436" r:id="rId25"/>
    <p:sldId id="458" r:id="rId26"/>
    <p:sldId id="386" r:id="rId27"/>
    <p:sldId id="41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ACB5-F40C-412A-A21E-8D57A08453C8}" v="39" dt="2021-08-08T21:13:00.9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  <pc:spChg chg="add del">
          <ac:chgData name="Harleen Kaur" userId="S::id65ns02@ubalt.edu::9f7fc1d6-ab67-473f-ba46-e98f6ce2049b" providerId="AD" clId="Web-{67B787B8-8A6D-FBEE-A12C-F06AA421CBB5}" dt="2021-07-11T21:46:40.168" v="16"/>
          <ac:spMkLst>
            <pc:docMk/>
            <pc:sldMk cId="1318968879" sldId="401"/>
            <ac:spMk id="4" creationId="{187A2911-373E-4C92-8F62-4699F1E71ABA}"/>
          </ac:spMkLst>
        </pc:spChg>
        <pc:cxnChg chg="add mod">
          <ac:chgData name="Harleen Kaur" userId="S::id65ns02@ubalt.edu::9f7fc1d6-ab67-473f-ba46-e98f6ce2049b" providerId="AD" clId="Web-{67B787B8-8A6D-FBEE-A12C-F06AA421CBB5}" dt="2021-07-11T21:46:35.511" v="14" actId="14100"/>
          <ac:cxnSpMkLst>
            <pc:docMk/>
            <pc:sldMk cId="1318968879" sldId="401"/>
            <ac:cxnSpMk id="3" creationId="{9B0B465E-7BF6-418A-923E-8E79E553793E}"/>
          </ac:cxnSpMkLst>
        </pc:cxnChg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  <pc:spChg chg="del mod">
          <ac:chgData name="Harleen Kaur" userId="S::id65ns02@ubalt.edu::9f7fc1d6-ab67-473f-ba46-e98f6ce2049b" providerId="AD" clId="Web-{67B787B8-8A6D-FBEE-A12C-F06AA421CBB5}" dt="2021-07-11T21:47:27.702" v="25"/>
          <ac:spMkLst>
            <pc:docMk/>
            <pc:sldMk cId="2072083871" sldId="402"/>
            <ac:spMk id="5" creationId="{72C07098-71F0-4A9B-B8AB-C22B388AFA9C}"/>
          </ac:spMkLst>
        </pc:spChg>
        <pc:picChg chg="mod">
          <ac:chgData name="Harleen Kaur" userId="S::id65ns02@ubalt.edu::9f7fc1d6-ab67-473f-ba46-e98f6ce2049b" providerId="AD" clId="Web-{67B787B8-8A6D-FBEE-A12C-F06AA421CBB5}" dt="2021-07-11T21:47:44.312" v="28" actId="1076"/>
          <ac:picMkLst>
            <pc:docMk/>
            <pc:sldMk cId="2072083871" sldId="402"/>
            <ac:picMk id="8" creationId="{ACB5910D-C126-4C34-952C-5E62DE9792BA}"/>
          </ac:picMkLst>
        </pc:picChg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  <pc:spChg chg="del">
          <ac:chgData name="Harleen Kaur" userId="S::id65ns02@ubalt.edu::9f7fc1d6-ab67-473f-ba46-e98f6ce2049b" providerId="AD" clId="Web-{67B787B8-8A6D-FBEE-A12C-F06AA421CBB5}" dt="2021-07-11T21:48:29.972" v="29"/>
          <ac:spMkLst>
            <pc:docMk/>
            <pc:sldMk cId="1124496874" sldId="407"/>
            <ac:spMk id="3" creationId="{5B9AE8A6-7487-4640-A4B0-5896FF3C023A}"/>
          </ac:spMkLst>
        </pc:spChg>
        <pc:spChg chg="add del mod">
          <ac:chgData name="Harleen Kaur" userId="S::id65ns02@ubalt.edu::9f7fc1d6-ab67-473f-ba46-e98f6ce2049b" providerId="AD" clId="Web-{67B787B8-8A6D-FBEE-A12C-F06AA421CBB5}" dt="2021-07-11T21:48:32.503" v="30"/>
          <ac:spMkLst>
            <pc:docMk/>
            <pc:sldMk cId="1124496874" sldId="407"/>
            <ac:spMk id="6" creationId="{DDA42BCB-7B1B-4360-8458-221B309CB4AB}"/>
          </ac:spMkLst>
        </pc:spChg>
        <pc:picChg chg="mod">
          <ac:chgData name="Harleen Kaur" userId="S::id65ns02@ubalt.edu::9f7fc1d6-ab67-473f-ba46-e98f6ce2049b" providerId="AD" clId="Web-{67B787B8-8A6D-FBEE-A12C-F06AA421CBB5}" dt="2021-07-11T21:48:38.207" v="3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  <pc:cxnChg chg="add mod">
          <ac:chgData name="Harleen Kaur" userId="S::id65ns02@ubalt.edu::9f7fc1d6-ab67-473f-ba46-e98f6ce2049b" providerId="AD" clId="Web-{67B787B8-8A6D-FBEE-A12C-F06AA421CBB5}" dt="2021-07-11T21:45:24.678" v="6" actId="14100"/>
          <ac:cxnSpMkLst>
            <pc:docMk/>
            <pc:sldMk cId="961075764" sldId="416"/>
            <ac:cxnSpMk id="3" creationId="{F94B42EE-0D76-4666-BF59-D63EA58ED958}"/>
          </ac:cxnSpMkLst>
        </pc:cxnChg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  <pc:cxnChg chg="add mod">
          <ac:chgData name="Harleen Kaur" userId="S::id65ns02@ubalt.edu::9f7fc1d6-ab67-473f-ba46-e98f6ce2049b" providerId="AD" clId="Web-{67B787B8-8A6D-FBEE-A12C-F06AA421CBB5}" dt="2021-07-11T21:47:12.467" v="22" actId="14100"/>
          <ac:cxnSpMkLst>
            <pc:docMk/>
            <pc:sldMk cId="2156609810" sldId="439"/>
            <ac:cxnSpMk id="5" creationId="{ADE5C241-9A7E-4E1E-B46E-272C9041F982}"/>
          </ac:cxnSpMkLst>
        </pc:cxnChg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  <pc:spChg chg="add del">
          <ac:chgData name="Harleen Kaur" userId="S::id65ns02@ubalt.edu::9f7fc1d6-ab67-473f-ba46-e98f6ce2049b" providerId="AD" clId="Web-{468CF9A0-7826-F6A2-453E-BF85142DAAA1}" dt="2021-07-15T12:32:25.861" v="634"/>
          <ac:spMkLst>
            <pc:docMk/>
            <pc:sldMk cId="3306337535" sldId="419"/>
            <ac:spMk id="2" creationId="{566F2610-128C-45AB-BD35-810F25EFE753}"/>
          </ac:spMkLst>
        </pc:spChg>
        <pc:spChg chg="mod">
          <ac:chgData name="Harleen Kaur" userId="S::id65ns02@ubalt.edu::9f7fc1d6-ab67-473f-ba46-e98f6ce2049b" providerId="AD" clId="Web-{468CF9A0-7826-F6A2-453E-BF85142DAAA1}" dt="2021-07-14T18:05:59.460" v="28" actId="20577"/>
          <ac:spMkLst>
            <pc:docMk/>
            <pc:sldMk cId="3306337535" sldId="419"/>
            <ac:spMk id="4" creationId="{0DEAED3B-D709-4247-95FB-EBA0B146B558}"/>
          </ac:spMkLst>
        </pc:spChg>
        <pc:spChg chg="mod">
          <ac:chgData name="Harleen Kaur" userId="S::id65ns02@ubalt.edu::9f7fc1d6-ab67-473f-ba46-e98f6ce2049b" providerId="AD" clId="Web-{468CF9A0-7826-F6A2-453E-BF85142DAAA1}" dt="2021-07-15T12:36:27.750" v="646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468CF9A0-7826-F6A2-453E-BF85142DAAA1}" dt="2021-07-14T18:06:12.351" v="3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468CF9A0-7826-F6A2-453E-BF85142DAAA1}" dt="2021-07-15T12:41:39.190" v="647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468CF9A0-7826-F6A2-453E-BF85142DAAA1}" dt="2021-07-14T18:21:28.224" v="10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468CF9A0-7826-F6A2-453E-BF85142DAAA1}" dt="2021-07-14T18:06:41.149" v="37" actId="20577"/>
          <ac:spMkLst>
            <pc:docMk/>
            <pc:sldMk cId="2156609810" sldId="439"/>
            <ac:spMk id="2" creationId="{B5134B0D-B6AE-4C09-90B1-5E928D6D2B4B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468CF9A0-7826-F6A2-453E-BF85142DAAA1}" dt="2021-07-14T18:33:36.154" v="438" actId="20577"/>
          <ac:spMkLst>
            <pc:docMk/>
            <pc:sldMk cId="1049910314" sldId="441"/>
            <ac:spMk id="2" creationId="{6E254EAF-A51F-4C97-AFEA-5A3D86367E8A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468CF9A0-7826-F6A2-453E-BF85142DAAA1}" dt="2021-07-14T18:05:49.678" v="25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468CF9A0-7826-F6A2-453E-BF85142DAAA1}" dt="2021-07-15T12:47:59.352" v="649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468CF9A0-7826-F6A2-453E-BF85142DAAA1}" dt="2021-07-14T18:50:42.094" v="632" actId="20577"/>
          <ac:spMkLst>
            <pc:docMk/>
            <pc:sldMk cId="2349952390" sldId="448"/>
            <ac:spMk id="2" creationId="{CF34116F-509B-4B9B-9679-ECC66D038AA9}"/>
          </ac:spMkLst>
        </pc:spChg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  <pc:spChg chg="mod">
          <ac:chgData name="Harleen Kaur" userId="S::id65ns02@ubalt.edu::9f7fc1d6-ab67-473f-ba46-e98f6ce2049b" providerId="AD" clId="Web-{468CF9A0-7826-F6A2-453E-BF85142DAAA1}" dt="2021-07-14T18:26:50.922" v="219" actId="20577"/>
          <ac:spMkLst>
            <pc:docMk/>
            <pc:sldMk cId="3650743699" sldId="450"/>
            <ac:spMk id="2" creationId="{8C4EFCBE-0771-4BA7-9F0F-137C2D91C3EA}"/>
          </ac:spMkLst>
        </pc:spChg>
        <pc:spChg chg="mod">
          <ac:chgData name="Harleen Kaur" userId="S::id65ns02@ubalt.edu::9f7fc1d6-ab67-473f-ba46-e98f6ce2049b" providerId="AD" clId="Web-{468CF9A0-7826-F6A2-453E-BF85142DAAA1}" dt="2021-07-14T18:32:42.043" v="432" actId="20577"/>
          <ac:spMkLst>
            <pc:docMk/>
            <pc:sldMk cId="3650743699" sldId="450"/>
            <ac:spMk id="3" creationId="{B9C32E9D-A648-489E-8DA4-9C7713BE35CD}"/>
          </ac:spMkLst>
        </pc:spChg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  <pc:spChg chg="mod">
          <ac:chgData name="Harleen Kaur" userId="S::id65ns02@ubalt.edu::9f7fc1d6-ab67-473f-ba46-e98f6ce2049b" providerId="AD" clId="Web-{468CF9A0-7826-F6A2-453E-BF85142DAAA1}" dt="2021-07-14T18:34:28.203" v="494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Harleen Kaur" userId="S::id65ns02@ubalt.edu::9f7fc1d6-ab67-473f-ba46-e98f6ce2049b" providerId="AD" clId="Web-{468CF9A0-7826-F6A2-453E-BF85142DAAA1}" dt="2021-07-14T18:44:31.645" v="624" actId="20577"/>
          <ac:spMkLst>
            <pc:docMk/>
            <pc:sldMk cId="1438349411" sldId="451"/>
            <ac:spMk id="3" creationId="{2E61DE7B-70F3-4369-A340-1805DD534406}"/>
          </ac:spMkLst>
        </pc:spChg>
        <pc:spChg chg="add">
          <ac:chgData name="Harleen Kaur" userId="S::id65ns02@ubalt.edu::9f7fc1d6-ab67-473f-ba46-e98f6ce2049b" providerId="AD" clId="Web-{468CF9A0-7826-F6A2-453E-BF85142DAAA1}" dt="2021-07-15T13:02:52.826" v="650"/>
          <ac:spMkLst>
            <pc:docMk/>
            <pc:sldMk cId="1438349411" sldId="451"/>
            <ac:spMk id="4" creationId="{E2A0C75F-540E-4AEB-9EE9-5BAB471C3766}"/>
          </ac:spMkLst>
        </pc:spChg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E6DF0878-2776-F2C9-2FF3-C4D4952BF6BD}" dt="2021-07-29T23:04:27.440" v="188" actId="20577"/>
          <ac:spMkLst>
            <pc:docMk/>
            <pc:sldMk cId="2008758297" sldId="389"/>
            <ac:spMk id="2" creationId="{086B3CAD-FFBA-4623-B6BD-344FE6D42ACE}"/>
          </ac:spMkLst>
        </pc:spChg>
        <pc:spChg chg="del mod">
          <ac:chgData name="Harleen Kaur" userId="S::id65ns02@ubalt.edu::9f7fc1d6-ab67-473f-ba46-e98f6ce2049b" providerId="AD" clId="Web-{E6DF0878-2776-F2C9-2FF3-C4D4952BF6BD}" dt="2021-07-29T23:02:13.796" v="146"/>
          <ac:spMkLst>
            <pc:docMk/>
            <pc:sldMk cId="2008758297" sldId="389"/>
            <ac:spMk id="3" creationId="{A2F8CADA-1274-41D1-8C95-667F59B03BA8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2:16.530" v="147"/>
          <ac:spMkLst>
            <pc:docMk/>
            <pc:sldMk cId="2008758297" sldId="389"/>
            <ac:spMk id="8" creationId="{315CAB9F-B7A6-4C3E-9B9F-DAA8233AA3F9}"/>
          </ac:spMkLst>
        </pc:spChg>
        <pc:spChg chg="add mod">
          <ac:chgData name="Harleen Kaur" userId="S::id65ns02@ubalt.edu::9f7fc1d6-ab67-473f-ba46-e98f6ce2049b" providerId="AD" clId="Web-{E6DF0878-2776-F2C9-2FF3-C4D4952BF6BD}" dt="2021-07-29T23:02:33.530" v="149" actId="1076"/>
          <ac:spMkLst>
            <pc:docMk/>
            <pc:sldMk cId="2008758297" sldId="389"/>
            <ac:spMk id="9" creationId="{65063917-435F-43C2-A73B-775C51165560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E6DF0878-2776-F2C9-2FF3-C4D4952BF6BD}" dt="2021-07-29T23:06:18.225" v="206" actId="20577"/>
          <ac:spMkLst>
            <pc:docMk/>
            <pc:sldMk cId="3040878584" sldId="390"/>
            <ac:spMk id="2" creationId="{984B74B8-C402-4513-8F7D-A54132039FEA}"/>
          </ac:spMkLst>
        </pc:spChg>
        <pc:spChg chg="del">
          <ac:chgData name="Harleen Kaur" userId="S::id65ns02@ubalt.edu::9f7fc1d6-ab67-473f-ba46-e98f6ce2049b" providerId="AD" clId="Web-{E6DF0878-2776-F2C9-2FF3-C4D4952BF6BD}" dt="2021-07-29T23:06:42.491" v="207"/>
          <ac:spMkLst>
            <pc:docMk/>
            <pc:sldMk cId="3040878584" sldId="390"/>
            <ac:spMk id="3" creationId="{D9FAFE7E-B8F2-4867-8BC4-88421BBB6A59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6:44.960" v="208"/>
          <ac:spMkLst>
            <pc:docMk/>
            <pc:sldMk cId="3040878584" sldId="390"/>
            <ac:spMk id="8" creationId="{4F62BFB9-F9C4-4EB9-B657-1DD22C89B188}"/>
          </ac:spMkLst>
        </pc:spChg>
        <pc:spChg chg="add mod">
          <ac:chgData name="Harleen Kaur" userId="S::id65ns02@ubalt.edu::9f7fc1d6-ab67-473f-ba46-e98f6ce2049b" providerId="AD" clId="Web-{E6DF0878-2776-F2C9-2FF3-C4D4952BF6BD}" dt="2021-07-29T23:07:01.898" v="262" actId="20577"/>
          <ac:spMkLst>
            <pc:docMk/>
            <pc:sldMk cId="3040878584" sldId="390"/>
            <ac:spMk id="10" creationId="{5F6F4FA0-D9C8-43AF-ADAF-87CE872E3C0F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E6DF0878-2776-F2C9-2FF3-C4D4952BF6BD}" dt="2021-07-29T23:09:03.168" v="287" actId="20577"/>
          <ac:spMkLst>
            <pc:docMk/>
            <pc:sldMk cId="4104176517" sldId="391"/>
            <ac:spMk id="2" creationId="{34EAEFE5-8B3C-497D-9BF0-DAAE2A3B0EA4}"/>
          </ac:spMkLst>
        </pc:spChg>
        <pc:spChg chg="del">
          <ac:chgData name="Harleen Kaur" userId="S::id65ns02@ubalt.edu::9f7fc1d6-ab67-473f-ba46-e98f6ce2049b" providerId="AD" clId="Web-{E6DF0878-2776-F2C9-2FF3-C4D4952BF6BD}" dt="2021-07-29T23:09:12.137" v="288"/>
          <ac:spMkLst>
            <pc:docMk/>
            <pc:sldMk cId="4104176517" sldId="391"/>
            <ac:spMk id="3" creationId="{DF026840-719D-4C1C-AA54-BF76ED7D7007}"/>
          </ac:spMkLst>
        </pc:spChg>
        <pc:spChg chg="mod">
          <ac:chgData name="Harleen Kaur" userId="S::id65ns02@ubalt.edu::9f7fc1d6-ab67-473f-ba46-e98f6ce2049b" providerId="AD" clId="Web-{E6DF0878-2776-F2C9-2FF3-C4D4952BF6BD}" dt="2021-07-29T23:12:46.675" v="442" actId="14100"/>
          <ac:spMkLst>
            <pc:docMk/>
            <pc:sldMk cId="4104176517" sldId="391"/>
            <ac:spMk id="8" creationId="{DBE4E5D3-9AD2-4E56-8D4E-D72B99256625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9:14.699" v="289"/>
          <ac:spMkLst>
            <pc:docMk/>
            <pc:sldMk cId="4104176517" sldId="391"/>
            <ac:spMk id="10" creationId="{F1792F29-BED7-4DD9-8AF8-01926865C031}"/>
          </ac:spMkLst>
        </pc:spChg>
        <pc:spChg chg="add mod">
          <ac:chgData name="Harleen Kaur" userId="S::id65ns02@ubalt.edu::9f7fc1d6-ab67-473f-ba46-e98f6ce2049b" providerId="AD" clId="Web-{E6DF0878-2776-F2C9-2FF3-C4D4952BF6BD}" dt="2021-07-29T23:09:28.325" v="356" actId="20577"/>
          <ac:spMkLst>
            <pc:docMk/>
            <pc:sldMk cId="4104176517" sldId="391"/>
            <ac:spMk id="11" creationId="{23EEDA85-C5B8-4BFD-B15A-00C9F40DCE6F}"/>
          </ac:spMkLst>
        </pc:spChg>
        <pc:spChg chg="del">
          <ac:chgData name="Harleen Kaur" userId="S::id65ns02@ubalt.edu::9f7fc1d6-ab67-473f-ba46-e98f6ce2049b" providerId="AD" clId="Web-{E6DF0878-2776-F2C9-2FF3-C4D4952BF6BD}" dt="2021-07-29T23:11:33.626" v="434"/>
          <ac:spMkLst>
            <pc:docMk/>
            <pc:sldMk cId="4104176517" sldId="391"/>
            <ac:spMk id="14" creationId="{53A4036E-F17D-4B65-8010-805CDE1FCE46}"/>
          </ac:spMkLst>
        </pc:spChg>
        <pc:cxnChg chg="add mod">
          <ac:chgData name="Harleen Kaur" userId="S::id65ns02@ubalt.edu::9f7fc1d6-ab67-473f-ba46-e98f6ce2049b" providerId="AD" clId="Web-{E6DF0878-2776-F2C9-2FF3-C4D4952BF6BD}" dt="2021-07-29T23:12:54.222" v="443" actId="14100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E6DF0878-2776-F2C9-2FF3-C4D4952BF6BD}" dt="2021-07-29T22:56:56.676" v="69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E6DF0878-2776-F2C9-2FF3-C4D4952BF6BD}" dt="2021-07-29T22:48:50.567" v="13" actId="20577"/>
          <ac:spMkLst>
            <pc:docMk/>
            <pc:sldMk cId="2780548155" sldId="436"/>
            <ac:spMk id="2" creationId="{88863ECD-00BE-4819-A018-205CF4AEB8C4}"/>
          </ac:spMkLst>
        </pc:spChg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  <pc:spChg chg="mod">
          <ac:chgData name="Harleen Kaur" userId="S::id65ns02@ubalt.edu::9f7fc1d6-ab67-473f-ba46-e98f6ce2049b" providerId="AD" clId="Web-{E6DF0878-2776-F2C9-2FF3-C4D4952BF6BD}" dt="2021-07-29T23:33:18.376" v="579" actId="20577"/>
          <ac:spMkLst>
            <pc:docMk/>
            <pc:sldMk cId="2236577641" sldId="461"/>
            <ac:spMk id="3" creationId="{81D7C072-6EBA-4325-9637-2FB7FBBE1357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E6DF0878-2776-F2C9-2FF3-C4D4952BF6BD}" dt="2021-07-29T23:33:35.314" v="605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E6DF0878-2776-F2C9-2FF3-C4D4952BF6BD}" dt="2021-07-29T23:30:13.230" v="535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E6DF0878-2776-F2C9-2FF3-C4D4952BF6BD}" dt="2021-07-29T22:58:27.554" v="115" actId="20577"/>
          <ac:spMkLst>
            <pc:docMk/>
            <pc:sldMk cId="3111778466" sldId="482"/>
            <ac:spMk id="2" creationId="{26ACEF5F-FF3B-4C04-9AFC-4A6FFAB99623}"/>
          </ac:spMkLst>
        </pc:spChg>
        <pc:spChg chg="mod">
          <ac:chgData name="Harleen Kaur" userId="S::id65ns02@ubalt.edu::9f7fc1d6-ab67-473f-ba46-e98f6ce2049b" providerId="AD" clId="Web-{E6DF0878-2776-F2C9-2FF3-C4D4952BF6BD}" dt="2021-07-29T23:00:27.652" v="121" actId="20577"/>
          <ac:spMkLst>
            <pc:docMk/>
            <pc:sldMk cId="3111778466" sldId="482"/>
            <ac:spMk id="3" creationId="{07FDC835-1BF3-4812-B69A-C7D502BC1721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E6DF0878-2776-F2C9-2FF3-C4D4952BF6BD}" dt="2021-07-29T23:39:17.215" v="624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  <pc:spChg chg="mod">
          <ac:chgData name="Harleen Kaur" userId="S::id65ns02@ubalt.edu::9f7fc1d6-ab67-473f-ba46-e98f6ce2049b" providerId="AD" clId="Web-{E6DF0878-2776-F2C9-2FF3-C4D4952BF6BD}" dt="2021-07-29T23:16:36.407" v="475" actId="20577"/>
          <ac:spMkLst>
            <pc:docMk/>
            <pc:sldMk cId="1962938929" sldId="485"/>
            <ac:spMk id="2" creationId="{BB70CF56-DB20-4419-BC5E-ECA319A3534D}"/>
          </ac:spMkLst>
        </pc:spChg>
        <pc:spChg chg="del">
          <ac:chgData name="Harleen Kaur" userId="S::id65ns02@ubalt.edu::9f7fc1d6-ab67-473f-ba46-e98f6ce2049b" providerId="AD" clId="Web-{E6DF0878-2776-F2C9-2FF3-C4D4952BF6BD}" dt="2021-07-29T23:16:38.204" v="476"/>
          <ac:spMkLst>
            <pc:docMk/>
            <pc:sldMk cId="1962938929" sldId="485"/>
            <ac:spMk id="3" creationId="{960D57F3-8BE2-400B-B6C0-7E579688F1A1}"/>
          </ac:spMkLst>
        </pc:spChg>
        <pc:spChg chg="add mod">
          <ac:chgData name="Harleen Kaur" userId="S::id65ns02@ubalt.edu::9f7fc1d6-ab67-473f-ba46-e98f6ce2049b" providerId="AD" clId="Web-{E6DF0878-2776-F2C9-2FF3-C4D4952BF6BD}" dt="2021-07-29T23:21:20.354" v="487" actId="1076"/>
          <ac:spMkLst>
            <pc:docMk/>
            <pc:sldMk cId="1962938929" sldId="485"/>
            <ac:spMk id="7" creationId="{21A98917-3A2C-4A16-AFBA-671E1B63EB70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35.868" v="482" actId="1076"/>
          <ac:spMkLst>
            <pc:docMk/>
            <pc:sldMk cId="1962938929" sldId="485"/>
            <ac:spMk id="9" creationId="{AD6D9ADC-99EB-4C2B-B976-FE6A04E084BC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54.509" v="484" actId="1076"/>
          <ac:spMkLst>
            <pc:docMk/>
            <pc:sldMk cId="1962938929" sldId="485"/>
            <ac:spMk id="11" creationId="{2E1ACB00-9719-4D90-B6AD-C2BEC54B6E92}"/>
          </ac:spMkLst>
        </pc:spChg>
        <pc:picChg chg="add mod">
          <ac:chgData name="Harleen Kaur" userId="S::id65ns02@ubalt.edu::9f7fc1d6-ab67-473f-ba46-e98f6ce2049b" providerId="AD" clId="Web-{E6DF0878-2776-F2C9-2FF3-C4D4952BF6BD}" dt="2021-07-29T23:19:49.960" v="478" actId="1076"/>
          <ac:picMkLst>
            <pc:docMk/>
            <pc:sldMk cId="1962938929" sldId="485"/>
            <ac:picMk id="5" creationId="{A1C742DC-0D62-45DF-8BC2-F4132F763331}"/>
          </ac:picMkLst>
        </pc:picChg>
        <pc:picChg chg="add mod">
          <ac:chgData name="Harleen Kaur" userId="S::id65ns02@ubalt.edu::9f7fc1d6-ab67-473f-ba46-e98f6ce2049b" providerId="AD" clId="Web-{E6DF0878-2776-F2C9-2FF3-C4D4952BF6BD}" dt="2021-07-29T23:21:13.822" v="486" actId="1076"/>
          <ac:picMkLst>
            <pc:docMk/>
            <pc:sldMk cId="1962938929" sldId="485"/>
            <ac:picMk id="13" creationId="{5CBDB276-CC8B-49E1-8D18-C13103690080}"/>
          </ac:picMkLst>
        </pc:picChg>
        <pc:cxnChg chg="add mod">
          <ac:chgData name="Harleen Kaur" userId="S::id65ns02@ubalt.edu::9f7fc1d6-ab67-473f-ba46-e98f6ce2049b" providerId="AD" clId="Web-{E6DF0878-2776-F2C9-2FF3-C4D4952BF6BD}" dt="2021-07-29T23:21:45.120" v="490" actId="14100"/>
          <ac:cxnSpMkLst>
            <pc:docMk/>
            <pc:sldMk cId="1962938929" sldId="485"/>
            <ac:cxnSpMk id="15" creationId="{F78D2656-F1C7-437C-9D2F-BC257E719BD3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1:55.527" v="492" actId="1076"/>
          <ac:cxnSpMkLst>
            <pc:docMk/>
            <pc:sldMk cId="1962938929" sldId="485"/>
            <ac:cxnSpMk id="16" creationId="{AA728B01-3EC8-42E6-800B-92893AA27ACE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13.449" v="496" actId="14100"/>
          <ac:cxnSpMkLst>
            <pc:docMk/>
            <pc:sldMk cId="1962938929" sldId="485"/>
            <ac:cxnSpMk id="17" creationId="{8BB7A40A-C463-46CC-A3BC-044D28DD77C8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30.231" v="500" actId="14100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E6DF0878-2776-F2C9-2FF3-C4D4952BF6BD}" dt="2021-07-29T23:28:42.367" v="511" actId="20577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Harleen Kaur" userId="S::id65ns02@ubalt.edu::9f7fc1d6-ab67-473f-ba46-e98f6ce2049b" providerId="AD" clId="Web-{E6DF0878-2776-F2C9-2FF3-C4D4952BF6BD}" dt="2021-07-29T23:30:06.589" v="532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  <pc:spChg chg="mod">
          <ac:chgData name="Harleen Kaur" userId="S::id65ns02@ubalt.edu::9f7fc1d6-ab67-473f-ba46-e98f6ce2049b" providerId="AD" clId="Web-{E6DF0878-2776-F2C9-2FF3-C4D4952BF6BD}" dt="2021-07-29T23:32:45.266" v="557" actId="20577"/>
          <ac:spMkLst>
            <pc:docMk/>
            <pc:sldMk cId="3360888057" sldId="487"/>
            <ac:spMk id="2" creationId="{0F0BFD4B-240F-4EEB-9169-4B01B3A89717}"/>
          </ac:spMkLst>
        </pc:spChg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1D338A7D-B527-5AA6-FAF6-2416538AEE13}" dt="2021-06-28T17:11:59.283" v="39" actId="20577"/>
          <ac:spMkLst>
            <pc:docMk/>
            <pc:sldMk cId="2816373483" sldId="376"/>
            <ac:spMk id="3" creationId="{43EFEEBD-8F2A-4B2A-9859-E5E78139ADA6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  <pc:spChg chg="mod">
          <ac:chgData name="Weifeng Xu" userId="e7aed605-a3dd-4d5a-a692-a87037af107b" providerId="ADAL" clId="{7DFC0CCA-CE44-4027-87D3-8577310478BA}" dt="2021-05-31T12:24:11.548" v="0" actId="33524"/>
          <ac:spMkLst>
            <pc:docMk/>
            <pc:sldMk cId="1681695341" sldId="257"/>
            <ac:spMk id="3" creationId="{3247E548-7ACA-4A55-B57F-8F9ECF1ED979}"/>
          </ac:spMkLst>
        </pc:spChg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C2FAEB8F-3984-EC16-643E-89D8DCB1B0DD}" dt="2021-07-19T12:46:07.265" v="30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Harleen Kaur" userId="S::id65ns02@ubalt.edu::9f7fc1d6-ab67-473f-ba46-e98f6ce2049b" providerId="AD" clId="Web-{C2FAEB8F-3984-EC16-643E-89D8DCB1B0DD}" dt="2021-07-19T19:26:36.565" v="225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C2FAEB8F-3984-EC16-643E-89D8DCB1B0DD}" dt="2021-07-19T19:09:08.809" v="212" actId="20577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C2FAEB8F-3984-EC16-643E-89D8DCB1B0DD}" dt="2021-07-19T19:08:41.636" v="189" actId="14100"/>
          <ac:spMkLst>
            <pc:docMk/>
            <pc:sldMk cId="4046926907" sldId="384"/>
            <ac:spMk id="10" creationId="{D73BD246-2242-4464-8644-F5A43A6678D1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C2FAEB8F-3984-EC16-643E-89D8DCB1B0DD}" dt="2021-07-19T18:44:06.342" v="1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C2FAEB8F-3984-EC16-643E-89D8DCB1B0DD}" dt="2021-07-19T19:52:11.363" v="531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C2FAEB8F-3984-EC16-643E-89D8DCB1B0DD}" dt="2021-07-19T20:27:50.126" v="608" actId="20577"/>
          <ac:spMkLst>
            <pc:docMk/>
            <pc:sldMk cId="1318968879" sldId="401"/>
            <ac:spMk id="2" creationId="{775DDCDE-8AA0-4130-B1B7-9FBEC995A20F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31:58.506" v="651"/>
          <ac:spMkLst>
            <pc:docMk/>
            <pc:sldMk cId="1318968879" sldId="401"/>
            <ac:spMk id="5" creationId="{5AEDE84F-7048-4BBE-9009-5157D088B450}"/>
          </ac:spMkLst>
        </pc:spChg>
        <pc:spChg chg="add mod">
          <ac:chgData name="Harleen Kaur" userId="S::id65ns02@ubalt.edu::9f7fc1d6-ab67-473f-ba46-e98f6ce2049b" providerId="AD" clId="Web-{C2FAEB8F-3984-EC16-643E-89D8DCB1B0DD}" dt="2021-07-19T20:28:33.424" v="626" actId="20577"/>
          <ac:spMkLst>
            <pc:docMk/>
            <pc:sldMk cId="1318968879" sldId="401"/>
            <ac:spMk id="8" creationId="{D2653669-1338-47B9-8DB4-35ABBF4883FC}"/>
          </ac:spMkLst>
        </pc:spChg>
        <pc:spChg chg="add mod">
          <ac:chgData name="Harleen Kaur" userId="S::id65ns02@ubalt.edu::9f7fc1d6-ab67-473f-ba46-e98f6ce2049b" providerId="AD" clId="Web-{C2FAEB8F-3984-EC16-643E-89D8DCB1B0DD}" dt="2021-07-19T20:37:35.310" v="689" actId="1076"/>
          <ac:spMkLst>
            <pc:docMk/>
            <pc:sldMk cId="1318968879" sldId="401"/>
            <ac:spMk id="11" creationId="{D6424E12-869C-43B1-B3DA-64CDE463AF28}"/>
          </ac:spMkLst>
        </pc:spChg>
        <pc:spChg chg="mod">
          <ac:chgData name="Harleen Kaur" userId="S::id65ns02@ubalt.edu::9f7fc1d6-ab67-473f-ba46-e98f6ce2049b" providerId="AD" clId="Web-{C2FAEB8F-3984-EC16-643E-89D8DCB1B0DD}" dt="2021-07-19T20:38:12.139" v="697" actId="1076"/>
          <ac:spMkLst>
            <pc:docMk/>
            <pc:sldMk cId="1318968879" sldId="401"/>
            <ac:spMk id="13" creationId="{23719FFC-5095-47F5-AB6E-261867B56E4B}"/>
          </ac:spMkLst>
        </pc:spChg>
        <pc:spChg chg="add mod">
          <ac:chgData name="Harleen Kaur" userId="S::id65ns02@ubalt.edu::9f7fc1d6-ab67-473f-ba46-e98f6ce2049b" providerId="AD" clId="Web-{C2FAEB8F-3984-EC16-643E-89D8DCB1B0DD}" dt="2021-07-19T20:34:21.744" v="678" actId="20577"/>
          <ac:spMkLst>
            <pc:docMk/>
            <pc:sldMk cId="1318968879" sldId="401"/>
            <ac:spMk id="14" creationId="{31E98814-046B-4EC6-84B7-4A5AFD4CE9A7}"/>
          </ac:spMkLst>
        </pc:spChg>
        <pc:picChg chg="add mod">
          <ac:chgData name="Harleen Kaur" userId="S::id65ns02@ubalt.edu::9f7fc1d6-ab67-473f-ba46-e98f6ce2049b" providerId="AD" clId="Web-{C2FAEB8F-3984-EC16-643E-89D8DCB1B0DD}" dt="2021-07-19T20:32:14.476" v="656" actId="1076"/>
          <ac:picMkLst>
            <pc:docMk/>
            <pc:sldMk cId="1318968879" sldId="401"/>
            <ac:picMk id="6" creationId="{46CB9488-4DCB-4D6E-A48B-76C877C3CAAB}"/>
          </ac:picMkLst>
        </pc:picChg>
        <pc:picChg chg="add mod">
          <ac:chgData name="Harleen Kaur" userId="S::id65ns02@ubalt.edu::9f7fc1d6-ab67-473f-ba46-e98f6ce2049b" providerId="AD" clId="Web-{C2FAEB8F-3984-EC16-643E-89D8DCB1B0DD}" dt="2021-07-19T20:38:07.889" v="696" actId="1076"/>
          <ac:picMkLst>
            <pc:docMk/>
            <pc:sldMk cId="1318968879" sldId="401"/>
            <ac:picMk id="7" creationId="{5C0F8154-E39F-49F3-8113-545AFBFD01BC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1.569" v="649"/>
          <ac:picMkLst>
            <pc:docMk/>
            <pc:sldMk cId="1318968879" sldId="401"/>
            <ac:picMk id="9" creationId="{619B3C93-C375-4253-8018-A7FCB2BA50CF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6.350" v="650"/>
          <ac:picMkLst>
            <pc:docMk/>
            <pc:sldMk cId="1318968879" sldId="401"/>
            <ac:picMk id="10" creationId="{4782D9F4-8922-4048-8600-3F05DE40556A}"/>
          </ac:picMkLst>
        </pc:picChg>
        <pc:picChg chg="del">
          <ac:chgData name="Harleen Kaur" userId="S::id65ns02@ubalt.edu::9f7fc1d6-ab67-473f-ba46-e98f6ce2049b" providerId="AD" clId="Web-{C2FAEB8F-3984-EC16-643E-89D8DCB1B0DD}" dt="2021-07-19T20:33:03.352" v="658"/>
          <ac:picMkLst>
            <pc:docMk/>
            <pc:sldMk cId="1318968879" sldId="401"/>
            <ac:picMk id="12" creationId="{8ADF88FD-55AD-4C1D-A08B-77335C8E2504}"/>
          </ac:picMkLst>
        </pc:picChg>
        <pc:cxnChg chg="del">
          <ac:chgData name="Harleen Kaur" userId="S::id65ns02@ubalt.edu::9f7fc1d6-ab67-473f-ba46-e98f6ce2049b" providerId="AD" clId="Web-{C2FAEB8F-3984-EC16-643E-89D8DCB1B0DD}" dt="2021-07-19T20:32:18.413" v="657"/>
          <ac:cxnSpMkLst>
            <pc:docMk/>
            <pc:sldMk cId="1318968879" sldId="401"/>
            <ac:cxnSpMk id="3" creationId="{9B0B465E-7BF6-418A-923E-8E79E553793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11.513" v="685" actId="14100"/>
          <ac:cxnSpMkLst>
            <pc:docMk/>
            <pc:sldMk cId="1318968879" sldId="401"/>
            <ac:cxnSpMk id="15" creationId="{3AECC59F-3482-4DFF-876C-AB3870FE347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51.045" v="692" actId="14100"/>
          <ac:cxnSpMkLst>
            <pc:docMk/>
            <pc:sldMk cId="1318968879" sldId="401"/>
            <ac:cxnSpMk id="16" creationId="{B8CCB085-B8E2-40B3-AB7A-86E6282BA70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20.733" v="698" actId="14100"/>
          <ac:cxnSpMkLst>
            <pc:docMk/>
            <pc:sldMk cId="1318968879" sldId="401"/>
            <ac:cxnSpMk id="17" creationId="{C6646C3F-6008-4937-A887-39A0BD34C455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52.796" v="702" actId="14100"/>
          <ac:cxnSpMkLst>
            <pc:docMk/>
            <pc:sldMk cId="1318968879" sldId="401"/>
            <ac:cxnSpMk id="18" creationId="{13EF8929-06AF-4CB8-A40E-FA38619AB8E4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C2FAEB8F-3984-EC16-643E-89D8DCB1B0DD}" dt="2021-07-19T20:41:22.534" v="734" actId="20577"/>
          <ac:spMkLst>
            <pc:docMk/>
            <pc:sldMk cId="2072083871" sldId="402"/>
            <ac:spMk id="2" creationId="{40158360-03BD-416F-BB64-459446ECE6E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C2FAEB8F-3984-EC16-643E-89D8DCB1B0DD}" dt="2021-07-19T20:46:54.885" v="787" actId="20577"/>
          <ac:spMkLst>
            <pc:docMk/>
            <pc:sldMk cId="2895696043" sldId="406"/>
            <ac:spMk id="2" creationId="{D4C49CA3-BD1F-4644-A09C-6B3E2E12172A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C2FAEB8F-3984-EC16-643E-89D8DCB1B0DD}" dt="2021-07-19T20:47:27.167" v="800" actId="20577"/>
          <ac:spMkLst>
            <pc:docMk/>
            <pc:sldMk cId="1124496874" sldId="407"/>
            <ac:spMk id="2" creationId="{31B33415-9ACA-4C45-B1CB-710F4AC73266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C2FAEB8F-3984-EC16-643E-89D8DCB1B0DD}" dt="2021-07-19T19:30:50.851" v="291" actId="20577"/>
          <ac:spMkLst>
            <pc:docMk/>
            <pc:sldMk cId="961075764" sldId="416"/>
            <ac:spMk id="2" creationId="{AB9EA65D-F002-47A2-85E0-6367D447CBD0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07.281" v="500" actId="1076"/>
          <ac:spMkLst>
            <pc:docMk/>
            <pc:sldMk cId="961075764" sldId="416"/>
            <ac:spMk id="8" creationId="{94D1CC14-09C8-4C41-B327-D5782EFF77DA}"/>
          </ac:spMkLst>
        </pc:spChg>
        <pc:spChg chg="add mod">
          <ac:chgData name="Harleen Kaur" userId="S::id65ns02@ubalt.edu::9f7fc1d6-ab67-473f-ba46-e98f6ce2049b" providerId="AD" clId="Web-{C2FAEB8F-3984-EC16-643E-89D8DCB1B0DD}" dt="2021-07-19T19:47:28.044" v="436" actId="14100"/>
          <ac:spMkLst>
            <pc:docMk/>
            <pc:sldMk cId="961075764" sldId="416"/>
            <ac:spMk id="9" creationId="{3C051BB7-8AD3-4922-847D-A5AA0D00DD5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8.265" v="502" actId="1076"/>
          <ac:spMkLst>
            <pc:docMk/>
            <pc:sldMk cId="961075764" sldId="416"/>
            <ac:spMk id="10" creationId="{3899FACD-DA13-4B5A-B2AB-870DA77F3E8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4.218" v="501" actId="1076"/>
          <ac:spMkLst>
            <pc:docMk/>
            <pc:sldMk cId="961075764" sldId="416"/>
            <ac:spMk id="11" creationId="{3DE643F3-D8E2-4309-B44C-E825C6D3295F}"/>
          </ac:spMkLst>
        </pc:spChg>
        <pc:picChg chg="mod">
          <ac:chgData name="Harleen Kaur" userId="S::id65ns02@ubalt.edu::9f7fc1d6-ab67-473f-ba46-e98f6ce2049b" providerId="AD" clId="Web-{C2FAEB8F-3984-EC16-643E-89D8DCB1B0DD}" dt="2021-07-19T19:09:51.497" v="213" actId="1076"/>
          <ac:picMkLst>
            <pc:docMk/>
            <pc:sldMk cId="961075764" sldId="416"/>
            <ac:picMk id="4" creationId="{07D2BAD8-DA28-4F99-8F36-406EEEA345D6}"/>
          </ac:picMkLst>
        </pc:picChg>
        <pc:cxnChg chg="add mod">
          <ac:chgData name="Harleen Kaur" userId="S::id65ns02@ubalt.edu::9f7fc1d6-ab67-473f-ba46-e98f6ce2049b" providerId="AD" clId="Web-{C2FAEB8F-3984-EC16-643E-89D8DCB1B0DD}" dt="2021-07-19T19:49:59.500" v="507" actId="14100"/>
          <ac:cxnSpMkLst>
            <pc:docMk/>
            <pc:sldMk cId="961075764" sldId="416"/>
            <ac:cxnSpMk id="5" creationId="{0A071211-E632-496A-B549-F90CDA660164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25.751" v="512" actId="14100"/>
          <ac:cxnSpMkLst>
            <pc:docMk/>
            <pc:sldMk cId="961075764" sldId="416"/>
            <ac:cxnSpMk id="12" creationId="{F34FF82D-29AB-4ED9-A1F2-71678731E3D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45.345" v="515" actId="14100"/>
          <ac:cxnSpMkLst>
            <pc:docMk/>
            <pc:sldMk cId="961075764" sldId="416"/>
            <ac:cxnSpMk id="13" creationId="{F91A7C31-8E12-4444-8388-0CA8135FD1D0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1:05.502" v="518" actId="14100"/>
          <ac:cxnSpMkLst>
            <pc:docMk/>
            <pc:sldMk cId="961075764" sldId="416"/>
            <ac:cxnSpMk id="14" creationId="{F29C7EA8-C1FE-472C-A694-18081454D717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  <pc:spChg chg="mod">
          <ac:chgData name="Harleen Kaur" userId="S::id65ns02@ubalt.edu::9f7fc1d6-ab67-473f-ba46-e98f6ce2049b" providerId="AD" clId="Web-{C2FAEB8F-3984-EC16-643E-89D8DCB1B0DD}" dt="2021-07-19T19:06:58.696" v="155" actId="20577"/>
          <ac:spMkLst>
            <pc:docMk/>
            <pc:sldMk cId="3442401094" sldId="418"/>
            <ac:spMk id="3" creationId="{1B017B1C-2DCC-43F4-A008-428804BE8A2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C2FAEB8F-3984-EC16-643E-89D8DCB1B0DD}" dt="2021-07-19T13:02:12.878" v="47" actId="20577"/>
          <ac:spMkLst>
            <pc:docMk/>
            <pc:sldMk cId="2117915220" sldId="427"/>
            <ac:spMk id="2" creationId="{78F30C27-0B16-4B3C-9B0F-2E2B396824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C2FAEB8F-3984-EC16-643E-89D8DCB1B0DD}" dt="2021-07-19T12:32:56.819" v="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  <pc:spChg chg="del mod">
          <ac:chgData name="Harleen Kaur" userId="S::id65ns02@ubalt.edu::9f7fc1d6-ab67-473f-ba46-e98f6ce2049b" providerId="AD" clId="Web-{C2FAEB8F-3984-EC16-643E-89D8DCB1B0DD}" dt="2021-07-19T19:27:47.254" v="233"/>
          <ac:spMkLst>
            <pc:docMk/>
            <pc:sldMk cId="2780548155" sldId="436"/>
            <ac:spMk id="3" creationId="{3D4EC4B4-1E97-4C6C-8531-D2A086503FED}"/>
          </ac:spMkLst>
        </pc:spChg>
        <pc:spChg chg="mod">
          <ac:chgData name="Harleen Kaur" userId="S::id65ns02@ubalt.edu::9f7fc1d6-ab67-473f-ba46-e98f6ce2049b" providerId="AD" clId="Web-{C2FAEB8F-3984-EC16-643E-89D8DCB1B0DD}" dt="2021-07-19T19:29:10.224" v="268" actId="1076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Harleen Kaur" userId="S::id65ns02@ubalt.edu::9f7fc1d6-ab67-473f-ba46-e98f6ce2049b" providerId="AD" clId="Web-{C2FAEB8F-3984-EC16-643E-89D8DCB1B0DD}" dt="2021-07-19T19:30:14.038" v="283" actId="14100"/>
          <ac:spMkLst>
            <pc:docMk/>
            <pc:sldMk cId="2780548155" sldId="436"/>
            <ac:spMk id="7" creationId="{4E73BF34-3D5E-4757-A44B-4791FFCD6211}"/>
          </ac:spMkLst>
        </pc:spChg>
        <pc:spChg chg="add del mod">
          <ac:chgData name="Harleen Kaur" userId="S::id65ns02@ubalt.edu::9f7fc1d6-ab67-473f-ba46-e98f6ce2049b" providerId="AD" clId="Web-{C2FAEB8F-3984-EC16-643E-89D8DCB1B0DD}" dt="2021-07-19T19:27:50.566" v="234"/>
          <ac:spMkLst>
            <pc:docMk/>
            <pc:sldMk cId="2780548155" sldId="436"/>
            <ac:spMk id="8" creationId="{27F2B3FE-9974-4B47-9241-248591B9A6A9}"/>
          </ac:spMkLst>
        </pc:spChg>
        <pc:spChg chg="del">
          <ac:chgData name="Harleen Kaur" userId="S::id65ns02@ubalt.edu::9f7fc1d6-ab67-473f-ba46-e98f6ce2049b" providerId="AD" clId="Web-{C2FAEB8F-3984-EC16-643E-89D8DCB1B0DD}" dt="2021-07-19T12:49:40.733" v="42"/>
          <ac:spMkLst>
            <pc:docMk/>
            <pc:sldMk cId="2780548155" sldId="436"/>
            <ac:spMk id="8" creationId="{4FA9F447-927C-48F2-907F-C8D3905DA74A}"/>
          </ac:spMkLst>
        </pc:spChg>
        <pc:spChg chg="add mod">
          <ac:chgData name="Harleen Kaur" userId="S::id65ns02@ubalt.edu::9f7fc1d6-ab67-473f-ba46-e98f6ce2049b" providerId="AD" clId="Web-{C2FAEB8F-3984-EC16-643E-89D8DCB1B0DD}" dt="2021-07-19T19:29:56.553" v="282" actId="20577"/>
          <ac:spMkLst>
            <pc:docMk/>
            <pc:sldMk cId="2780548155" sldId="436"/>
            <ac:spMk id="9" creationId="{42411764-9368-4AC4-A59F-2FE58310C0C8}"/>
          </ac:spMkLst>
        </pc:spChg>
        <pc:picChg chg="mod">
          <ac:chgData name="Harleen Kaur" userId="S::id65ns02@ubalt.edu::9f7fc1d6-ab67-473f-ba46-e98f6ce2049b" providerId="AD" clId="Web-{C2FAEB8F-3984-EC16-643E-89D8DCB1B0DD}" dt="2021-07-19T19:29:12.631" v="269" actId="1076"/>
          <ac:picMkLst>
            <pc:docMk/>
            <pc:sldMk cId="2780548155" sldId="436"/>
            <ac:picMk id="4" creationId="{407BFC37-0D15-4B92-ABEC-77E28E4725A2}"/>
          </ac:picMkLst>
        </pc:picChg>
        <pc:picChg chg="del">
          <ac:chgData name="Harleen Kaur" userId="S::id65ns02@ubalt.edu::9f7fc1d6-ab67-473f-ba46-e98f6ce2049b" providerId="AD" clId="Web-{C2FAEB8F-3984-EC16-643E-89D8DCB1B0DD}" dt="2021-07-19T12:49:38.826" v="41"/>
          <ac:picMkLst>
            <pc:docMk/>
            <pc:sldMk cId="2780548155" sldId="436"/>
            <ac:picMk id="5" creationId="{16D02029-1DBA-44B5-8FBC-BFB75DD8C25B}"/>
          </ac:picMkLst>
        </pc:picChg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C2FAEB8F-3984-EC16-643E-89D8DCB1B0DD}" dt="2021-07-19T20:39:13.484" v="715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C2FAEB8F-3984-EC16-643E-89D8DCB1B0DD}" dt="2021-07-19T20:39:51.266" v="72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C2FAEB8F-3984-EC16-643E-89D8DCB1B0DD}" dt="2021-07-19T20:46:13.024" v="776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C2FAEB8F-3984-EC16-643E-89D8DCB1B0DD}" dt="2021-07-19T20:26:17.812" v="538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C2FAEB8F-3984-EC16-643E-89D8DCB1B0DD}" dt="2021-07-19T20:27:25.469" v="5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C2FAEB8F-3984-EC16-643E-89D8DCB1B0DD}" dt="2021-07-19T20:42:43.051" v="76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C2FAEB8F-3984-EC16-643E-89D8DCB1B0DD}" dt="2021-07-19T20:41:40.941" v="748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C2FAEB8F-3984-EC16-643E-89D8DCB1B0DD}" dt="2021-07-19T20:42:13.285" v="757" actId="14100"/>
          <ac:spMkLst>
            <pc:docMk/>
            <pc:sldMk cId="138071100" sldId="453"/>
            <ac:spMk id="5" creationId="{32E4D763-BC28-4018-8058-BA9AA4DAE12D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41:55.222" v="752"/>
          <ac:spMkLst>
            <pc:docMk/>
            <pc:sldMk cId="138071100" sldId="453"/>
            <ac:spMk id="6" creationId="{BCD7C33F-3441-4A60-AD46-BC312220A257}"/>
          </ac:spMkLst>
        </pc:spChg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  <pc:spChg chg="mod">
          <ac:chgData name="Harleen Kaur" userId="S::id65ns02@ubalt.edu::9f7fc1d6-ab67-473f-ba46-e98f6ce2049b" providerId="AD" clId="Web-{C2FAEB8F-3984-EC16-643E-89D8DCB1B0DD}" dt="2021-07-19T19:44:40.150" v="399" actId="14100"/>
          <ac:spMkLst>
            <pc:docMk/>
            <pc:sldMk cId="1651626828" sldId="458"/>
            <ac:spMk id="2" creationId="{C4423EEA-E250-484D-83FF-2CF39777C615}"/>
          </ac:spMkLst>
        </pc:spChg>
        <pc:spChg chg="mod">
          <ac:chgData name="Harleen Kaur" userId="S::id65ns02@ubalt.edu::9f7fc1d6-ab67-473f-ba46-e98f6ce2049b" providerId="AD" clId="Web-{C2FAEB8F-3984-EC16-643E-89D8DCB1B0DD}" dt="2021-07-19T19:45:41.901" v="408" actId="20577"/>
          <ac:spMkLst>
            <pc:docMk/>
            <pc:sldMk cId="1651626828" sldId="458"/>
            <ac:spMk id="3" creationId="{72D7A020-E625-46F1-9FE0-C83C9152BCE1}"/>
          </ac:spMkLst>
        </pc:spChg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8AFCE5D7-BF8B-477E-76F8-6138098F1899}" dt="2021-07-18T02:02:14.848" v="0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8AFCE5D7-BF8B-477E-76F8-6138098F1899}" dt="2021-07-18T02:02:20.567" v="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8AFCE5D7-BF8B-477E-76F8-6138098F1899}" dt="2021-07-18T02:03:22.396" v="5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6:40.733" v="2608" actId="4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  <pc:spChg chg="mod">
          <ac:chgData name="Weifeng Xu" userId="e7aed605-a3dd-4d5a-a692-a87037af107b" providerId="ADAL" clId="{A607ACB5-F40C-412A-A21E-8D57A08453C8}" dt="2021-07-27T23:42:31.251" v="1200" actId="20577"/>
          <ac:spMkLst>
            <pc:docMk/>
            <pc:sldMk cId="3077270470" sldId="375"/>
            <ac:spMk id="9" creationId="{AAB26786-60D7-49F6-A7AE-9D2E35230F4E}"/>
          </ac:spMkLst>
        </pc:spChg>
        <pc:picChg chg="mod">
          <ac:chgData name="Weifeng Xu" userId="e7aed605-a3dd-4d5a-a692-a87037af107b" providerId="ADAL" clId="{A607ACB5-F40C-412A-A21E-8D57A08453C8}" dt="2021-07-27T23:42:17.838" v="1198" actId="1440"/>
          <ac:picMkLst>
            <pc:docMk/>
            <pc:sldMk cId="3077270470" sldId="375"/>
            <ac:picMk id="3" creationId="{10FD14E9-B310-488A-903C-5E0DDAC828FC}"/>
          </ac:picMkLst>
        </pc:pic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  <pc:spChg chg="mod or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2" creationId="{08A0817B-657F-44E2-BFBD-4420CCE65601}"/>
          </ac:spMkLst>
        </pc:spChg>
        <pc:spChg chg="del mod">
          <ac:chgData name="Weifeng Xu" userId="e7aed605-a3dd-4d5a-a692-a87037af107b" providerId="ADAL" clId="{A607ACB5-F40C-412A-A21E-8D57A08453C8}" dt="2021-07-27T19:40:36.846" v="430" actId="478"/>
          <ac:spMkLst>
            <pc:docMk/>
            <pc:sldMk cId="979769990" sldId="377"/>
            <ac:spMk id="3" creationId="{AEA951A5-F9FA-49B6-97A9-DA49A5D00779}"/>
          </ac:spMkLst>
        </pc:spChg>
        <pc:spChg chg="add del mo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8" creationId="{A093A2AC-495C-47A4-ACE3-88FDA566B2DE}"/>
          </ac:spMkLst>
        </pc:spChg>
        <pc:spChg chg="add mod">
          <ac:chgData name="Weifeng Xu" userId="e7aed605-a3dd-4d5a-a692-a87037af107b" providerId="ADAL" clId="{A607ACB5-F40C-412A-A21E-8D57A08453C8}" dt="2021-07-27T19:41:57.370" v="477" actId="20577"/>
          <ac:spMkLst>
            <pc:docMk/>
            <pc:sldMk cId="979769990" sldId="377"/>
            <ac:spMk id="9" creationId="{07B8531C-E3DC-4F79-A646-77849001273A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  <pc:spChg chg="mod or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2" creationId="{18A7E6EF-6049-481D-BEC1-8B5DEF8E79F0}"/>
          </ac:spMkLst>
        </pc:spChg>
        <pc:spChg chg="del">
          <ac:chgData name="Weifeng Xu" userId="e7aed605-a3dd-4d5a-a692-a87037af107b" providerId="ADAL" clId="{A607ACB5-F40C-412A-A21E-8D57A08453C8}" dt="2021-07-27T19:43:07.058" v="480" actId="478"/>
          <ac:spMkLst>
            <pc:docMk/>
            <pc:sldMk cId="4293835923" sldId="378"/>
            <ac:spMk id="3" creationId="{3485A77C-DA6D-40A8-95FF-6899B61B47ED}"/>
          </ac:spMkLst>
        </pc:spChg>
        <pc:spChg chg="add del mo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7" creationId="{AFDC9CE5-C3D6-4F3C-B840-C481D99A55D9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  <pc:spChg chg="mod ord">
          <ac:chgData name="Weifeng Xu" userId="e7aed605-a3dd-4d5a-a692-a87037af107b" providerId="ADAL" clId="{A607ACB5-F40C-412A-A21E-8D57A08453C8}" dt="2021-07-27T19:47:11.203" v="510" actId="6549"/>
          <ac:spMkLst>
            <pc:docMk/>
            <pc:sldMk cId="4148899360" sldId="379"/>
            <ac:spMk id="2" creationId="{7759DF52-466B-4C48-8F85-C38A32923203}"/>
          </ac:spMkLst>
        </pc:spChg>
        <pc:spChg chg="del">
          <ac:chgData name="Weifeng Xu" userId="e7aed605-a3dd-4d5a-a692-a87037af107b" providerId="ADAL" clId="{A607ACB5-F40C-412A-A21E-8D57A08453C8}" dt="2021-07-27T19:44:59.609" v="492" actId="478"/>
          <ac:spMkLst>
            <pc:docMk/>
            <pc:sldMk cId="4148899360" sldId="379"/>
            <ac:spMk id="3" creationId="{CC5E2137-0968-4153-9019-9881304E1CA7}"/>
          </ac:spMkLst>
        </pc:spChg>
        <pc:spChg chg="del">
          <ac:chgData name="Weifeng Xu" userId="e7aed605-a3dd-4d5a-a692-a87037af107b" providerId="ADAL" clId="{A607ACB5-F40C-412A-A21E-8D57A08453C8}" dt="2021-07-27T19:44:52.720" v="491" actId="478"/>
          <ac:spMkLst>
            <pc:docMk/>
            <pc:sldMk cId="4148899360" sldId="379"/>
            <ac:spMk id="4" creationId="{60003691-E28C-40BB-BBD9-665C13FDB852}"/>
          </ac:spMkLst>
        </pc:spChg>
        <pc:spChg chg="mod">
          <ac:chgData name="Weifeng Xu" userId="e7aed605-a3dd-4d5a-a692-a87037af107b" providerId="ADAL" clId="{A607ACB5-F40C-412A-A21E-8D57A08453C8}" dt="2021-07-27T19:45:18.532" v="494" actId="1076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1-07-27T19:45:26.939" v="495" actId="1076"/>
          <ac:spMkLst>
            <pc:docMk/>
            <pc:sldMk cId="4148899360" sldId="379"/>
            <ac:spMk id="9" creationId="{679CCB7E-888F-414E-913B-55CECD9C2D4D}"/>
          </ac:spMkLst>
        </pc:spChg>
        <pc:spChg chg="add del mod">
          <ac:chgData name="Weifeng Xu" userId="e7aed605-a3dd-4d5a-a692-a87037af107b" providerId="ADAL" clId="{A607ACB5-F40C-412A-A21E-8D57A08453C8}" dt="2021-07-27T19:45:04.261" v="493" actId="700"/>
          <ac:spMkLst>
            <pc:docMk/>
            <pc:sldMk cId="4148899360" sldId="379"/>
            <ac:spMk id="10" creationId="{F6840581-61E8-417F-8BDD-CCC7D899B547}"/>
          </ac:spMkLst>
        </pc:spChg>
        <pc:spChg chg="add mod">
          <ac:chgData name="Weifeng Xu" userId="e7aed605-a3dd-4d5a-a692-a87037af107b" providerId="ADAL" clId="{A607ACB5-F40C-412A-A21E-8D57A08453C8}" dt="2021-07-27T19:47:33.179" v="545" actId="20577"/>
          <ac:spMkLst>
            <pc:docMk/>
            <pc:sldMk cId="4148899360" sldId="379"/>
            <ac:spMk id="22" creationId="{FDF33F04-7504-4DC7-9D96-72FABB086076}"/>
          </ac:spMkLst>
        </pc:spChg>
        <pc:picChg chg="mod">
          <ac:chgData name="Weifeng Xu" userId="e7aed605-a3dd-4d5a-a692-a87037af107b" providerId="ADAL" clId="{A607ACB5-F40C-412A-A21E-8D57A08453C8}" dt="2021-07-27T19:45:18.532" v="494" actId="1076"/>
          <ac:picMkLst>
            <pc:docMk/>
            <pc:sldMk cId="4148899360" sldId="379"/>
            <ac:picMk id="5" creationId="{232CDD55-5E33-4F9C-BCC6-B073648A14A1}"/>
          </ac:picMkLst>
        </pc:picChg>
        <pc:cxnChg chg="mod">
          <ac:chgData name="Weifeng Xu" userId="e7aed605-a3dd-4d5a-a692-a87037af107b" providerId="ADAL" clId="{A607ACB5-F40C-412A-A21E-8D57A08453C8}" dt="2021-07-27T19:59:18.416" v="644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1-07-27T19:23:52.545" v="42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Weifeng Xu" userId="e7aed605-a3dd-4d5a-a692-a87037af107b" providerId="ADAL" clId="{A607ACB5-F40C-412A-A21E-8D57A08453C8}" dt="2021-07-27T19:50:56.807" v="61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  <pc:spChg chg="del mod">
          <ac:chgData name="Weifeng Xu" userId="e7aed605-a3dd-4d5a-a692-a87037af107b" providerId="ADAL" clId="{A607ACB5-F40C-412A-A21E-8D57A08453C8}" dt="2021-07-27T19:47:48.437" v="547" actId="700"/>
          <ac:spMkLst>
            <pc:docMk/>
            <pc:sldMk cId="2679643070" sldId="381"/>
            <ac:spMk id="2" creationId="{F57BD78F-DDA6-4401-A764-FB212A8A00A8}"/>
          </ac:spMkLst>
        </pc:spChg>
        <pc:spChg chg="del mod ord">
          <ac:chgData name="Weifeng Xu" userId="e7aed605-a3dd-4d5a-a692-a87037af107b" providerId="ADAL" clId="{A607ACB5-F40C-412A-A21E-8D57A08453C8}" dt="2021-07-27T19:48:49.393" v="581" actId="478"/>
          <ac:spMkLst>
            <pc:docMk/>
            <pc:sldMk cId="2679643070" sldId="381"/>
            <ac:spMk id="3" creationId="{F681E9B0-9B8E-4FAD-9235-4D314CAF509A}"/>
          </ac:spMkLst>
        </pc:spChg>
        <pc:spChg chg="add mod">
          <ac:chgData name="Weifeng Xu" userId="e7aed605-a3dd-4d5a-a692-a87037af107b" providerId="ADAL" clId="{A607ACB5-F40C-412A-A21E-8D57A08453C8}" dt="2021-07-29T14:43:44.356" v="2456" actId="1076"/>
          <ac:spMkLst>
            <pc:docMk/>
            <pc:sldMk cId="2679643070" sldId="381"/>
            <ac:spMk id="6" creationId="{543A0BF5-8484-4702-B4F3-2C7C6AC46679}"/>
          </ac:spMkLst>
        </pc:spChg>
        <pc:spChg chg="mod">
          <ac:chgData name="Weifeng Xu" userId="e7aed605-a3dd-4d5a-a692-a87037af107b" providerId="ADAL" clId="{A607ACB5-F40C-412A-A21E-8D57A08453C8}" dt="2021-07-27T19:49:27.776" v="592" actId="14100"/>
          <ac:spMkLst>
            <pc:docMk/>
            <pc:sldMk cId="2679643070" sldId="381"/>
            <ac:spMk id="13" creationId="{398CF2BD-FA67-487E-AF49-D4FF3B86365D}"/>
          </ac:spMkLst>
        </pc:spChg>
        <pc:picChg chg="mod">
          <ac:chgData name="Weifeng Xu" userId="e7aed605-a3dd-4d5a-a692-a87037af107b" providerId="ADAL" clId="{A607ACB5-F40C-412A-A21E-8D57A08453C8}" dt="2021-07-27T19:49:20.578" v="590" actId="1076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  <pc:spChg chg="mod or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2" creationId="{374EB504-FD40-46BA-B1BE-6523A72ADF6D}"/>
          </ac:spMkLst>
        </pc:spChg>
        <pc:spChg chg="del">
          <ac:chgData name="Weifeng Xu" userId="e7aed605-a3dd-4d5a-a692-a87037af107b" providerId="ADAL" clId="{A607ACB5-F40C-412A-A21E-8D57A08453C8}" dt="2021-07-27T19:51:21.440" v="614" actId="478"/>
          <ac:spMkLst>
            <pc:docMk/>
            <pc:sldMk cId="1272424935" sldId="382"/>
            <ac:spMk id="3" creationId="{DD6652B6-AD7B-4F0F-B8FB-34B2A9BEEAF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4" creationId="{DF22941C-9CAF-49B2-9EDB-0B0BB05C7549}"/>
          </ac:spMkLst>
        </pc:spChg>
        <pc:spChg chg="add del mo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16" creationId="{74B3047D-3926-472D-9352-6BF6FB257DBB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  <pc:spChg chg="mod or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2" creationId="{864351F0-5951-44FE-BD84-21247EBCA017}"/>
          </ac:spMkLst>
        </pc:spChg>
        <pc:spChg chg="del mod">
          <ac:chgData name="Weifeng Xu" userId="e7aed605-a3dd-4d5a-a692-a87037af107b" providerId="ADAL" clId="{A607ACB5-F40C-412A-A21E-8D57A08453C8}" dt="2021-07-27T23:18:23.611" v="1075" actId="478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Weifeng Xu" userId="e7aed605-a3dd-4d5a-a692-a87037af107b" providerId="ADAL" clId="{A607ACB5-F40C-412A-A21E-8D57A08453C8}" dt="2021-07-27T23:15:51.133" v="1010" actId="208"/>
          <ac:spMkLst>
            <pc:docMk/>
            <pc:sldMk cId="4046926907" sldId="384"/>
            <ac:spMk id="11" creationId="{A4D6194A-B0A7-4583-AE8B-06C3D7C1F5CC}"/>
          </ac:spMkLst>
        </pc:spChg>
        <pc:spChg chg="add del mod">
          <ac:chgData name="Weifeng Xu" userId="e7aed605-a3dd-4d5a-a692-a87037af107b" providerId="ADAL" clId="{A607ACB5-F40C-412A-A21E-8D57A08453C8}" dt="2021-07-27T23:19:58.751" v="1106" actId="478"/>
          <ac:spMkLst>
            <pc:docMk/>
            <pc:sldMk cId="4046926907" sldId="384"/>
            <ac:spMk id="12" creationId="{003D7E6D-A1A0-41E8-AE3F-C7DA68E23B4F}"/>
          </ac:spMkLst>
        </pc:spChg>
        <pc:spChg chg="add del mo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14" creationId="{B559FF09-A31F-4E99-97C3-551B562D5D39}"/>
          </ac:spMkLst>
        </pc:spChg>
        <pc:spChg chg="add mod">
          <ac:chgData name="Weifeng Xu" userId="e7aed605-a3dd-4d5a-a692-a87037af107b" providerId="ADAL" clId="{A607ACB5-F40C-412A-A21E-8D57A08453C8}" dt="2021-07-27T23:21:59.839" v="1118" actId="1076"/>
          <ac:spMkLst>
            <pc:docMk/>
            <pc:sldMk cId="4046926907" sldId="384"/>
            <ac:spMk id="15" creationId="{8485B207-45E8-423C-8E91-11054F079CCA}"/>
          </ac:spMkLst>
        </pc:spChg>
        <pc:spChg chg="add mod">
          <ac:chgData name="Weifeng Xu" userId="e7aed605-a3dd-4d5a-a692-a87037af107b" providerId="ADAL" clId="{A607ACB5-F40C-412A-A21E-8D57A08453C8}" dt="2021-07-27T23:22:06.511" v="1119" actId="1076"/>
          <ac:spMkLst>
            <pc:docMk/>
            <pc:sldMk cId="4046926907" sldId="384"/>
            <ac:spMk id="20" creationId="{5D634276-960F-4204-A9E7-594B4E40F071}"/>
          </ac:spMkLst>
        </pc:spChg>
        <pc:spChg chg="add mod">
          <ac:chgData name="Weifeng Xu" userId="e7aed605-a3dd-4d5a-a692-a87037af107b" providerId="ADAL" clId="{A607ACB5-F40C-412A-A21E-8D57A08453C8}" dt="2021-07-27T23:23:10.084" v="1133" actId="1076"/>
          <ac:spMkLst>
            <pc:docMk/>
            <pc:sldMk cId="4046926907" sldId="384"/>
            <ac:spMk id="23" creationId="{B539B026-5FF6-4C35-A126-5D500B443F39}"/>
          </ac:spMkLst>
        </pc:spChg>
        <pc:spChg chg="add mod">
          <ac:chgData name="Weifeng Xu" userId="e7aed605-a3dd-4d5a-a692-a87037af107b" providerId="ADAL" clId="{A607ACB5-F40C-412A-A21E-8D57A08453C8}" dt="2021-07-27T23:23:12.869" v="1134" actId="1076"/>
          <ac:spMkLst>
            <pc:docMk/>
            <pc:sldMk cId="4046926907" sldId="384"/>
            <ac:spMk id="28" creationId="{1D4B3425-9274-4B5D-8F4B-7770AEFFEF72}"/>
          </ac:spMkLst>
        </pc:spChg>
        <pc:spChg chg="add mod">
          <ac:chgData name="Weifeng Xu" userId="e7aed605-a3dd-4d5a-a692-a87037af107b" providerId="ADAL" clId="{A607ACB5-F40C-412A-A21E-8D57A08453C8}" dt="2021-07-27T23:24:39.017" v="1163" actId="20577"/>
          <ac:spMkLst>
            <pc:docMk/>
            <pc:sldMk cId="4046926907" sldId="384"/>
            <ac:spMk id="35" creationId="{2B7A30C7-4948-4AD6-B209-98CD849161F0}"/>
          </ac:spMkLst>
        </pc:spChg>
        <pc:cxnChg chg="add mod">
          <ac:chgData name="Weifeng Xu" userId="e7aed605-a3dd-4d5a-a692-a87037af107b" providerId="ADAL" clId="{A607ACB5-F40C-412A-A21E-8D57A08453C8}" dt="2021-07-27T23:19:28.031" v="1099" actId="14100"/>
          <ac:cxnSpMkLst>
            <pc:docMk/>
            <pc:sldMk cId="4046926907" sldId="384"/>
            <ac:cxnSpMk id="16" creationId="{075C8A8C-6CBB-4A04-8786-AC881E984AE0}"/>
          </ac:cxnSpMkLst>
        </pc:cxnChg>
        <pc:cxnChg chg="add mod">
          <ac:chgData name="Weifeng Xu" userId="e7aed605-a3dd-4d5a-a692-a87037af107b" providerId="ADAL" clId="{A607ACB5-F40C-412A-A21E-8D57A08453C8}" dt="2021-07-29T14:35:33.669" v="2332" actId="1582"/>
          <ac:cxnSpMkLst>
            <pc:docMk/>
            <pc:sldMk cId="4046926907" sldId="384"/>
            <ac:cxnSpMk id="18" creationId="{1DB0AB06-4DDF-48B9-AB17-959E6EFB942F}"/>
          </ac:cxnSpMkLst>
        </pc:cxnChg>
        <pc:cxnChg chg="add mod">
          <ac:chgData name="Weifeng Xu" userId="e7aed605-a3dd-4d5a-a692-a87037af107b" providerId="ADAL" clId="{A607ACB5-F40C-412A-A21E-8D57A08453C8}" dt="2021-07-27T23:22:09.689" v="1120" actId="14100"/>
          <ac:cxnSpMkLst>
            <pc:docMk/>
            <pc:sldMk cId="4046926907" sldId="384"/>
            <ac:cxnSpMk id="21" creationId="{F00BAEF7-72E0-4BEC-B67B-3EB83DBB6705}"/>
          </ac:cxnSpMkLst>
        </pc:cxnChg>
        <pc:cxnChg chg="add mod">
          <ac:chgData name="Weifeng Xu" userId="e7aed605-a3dd-4d5a-a692-a87037af107b" providerId="ADAL" clId="{A607ACB5-F40C-412A-A21E-8D57A08453C8}" dt="2021-07-27T23:21:48.842" v="1117" actId="14100"/>
          <ac:cxnSpMkLst>
            <pc:docMk/>
            <pc:sldMk cId="4046926907" sldId="384"/>
            <ac:cxnSpMk id="24" creationId="{100BCBD1-D914-4209-94B7-EE0F9D90B124}"/>
          </ac:cxnSpMkLst>
        </pc:cxnChg>
        <pc:cxnChg chg="add mod">
          <ac:chgData name="Weifeng Xu" userId="e7aed605-a3dd-4d5a-a692-a87037af107b" providerId="ADAL" clId="{A607ACB5-F40C-412A-A21E-8D57A08453C8}" dt="2021-07-27T23:23:15.402" v="1135" actId="14100"/>
          <ac:cxnSpMkLst>
            <pc:docMk/>
            <pc:sldMk cId="4046926907" sldId="384"/>
            <ac:cxnSpMk id="31" creationId="{D9EAC05A-A212-44E1-B807-A4DD3CC9763B}"/>
          </ac:cxnSpMkLst>
        </pc:cxnChg>
        <pc:cxnChg chg="add mod">
          <ac:chgData name="Weifeng Xu" userId="e7aed605-a3dd-4d5a-a692-a87037af107b" providerId="ADAL" clId="{A607ACB5-F40C-412A-A21E-8D57A08453C8}" dt="2021-07-27T23:24:52.500" v="1166" actId="14100"/>
          <ac:cxnSpMkLst>
            <pc:docMk/>
            <pc:sldMk cId="4046926907" sldId="384"/>
            <ac:cxnSpMk id="36" creationId="{449F1721-6D50-4FD5-8BB7-BD295833B6AB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add del">
        <pc:chgData name="Weifeng Xu" userId="e7aed605-a3dd-4d5a-a692-a87037af107b" providerId="ADAL" clId="{A607ACB5-F40C-412A-A21E-8D57A08453C8}" dt="2021-08-08T21:26:40.053" v="2607" actId="47"/>
        <pc:sldMkLst>
          <pc:docMk/>
          <pc:sldMk cId="3188243652" sldId="386"/>
        </pc:sldMkLst>
      </pc:sldChg>
      <pc:sldChg chg="modSp del mod">
        <pc:chgData name="Weifeng Xu" userId="e7aed605-a3dd-4d5a-a692-a87037af107b" providerId="ADAL" clId="{A607ACB5-F40C-412A-A21E-8D57A08453C8}" dt="2021-08-08T21:26:28.097" v="2545" actId="47"/>
        <pc:sldMkLst>
          <pc:docMk/>
          <pc:sldMk cId="1915093242" sldId="387"/>
        </pc:sldMkLst>
        <pc:spChg chg="mod">
          <ac:chgData name="Weifeng Xu" userId="e7aed605-a3dd-4d5a-a692-a87037af107b" providerId="ADAL" clId="{A607ACB5-F40C-412A-A21E-8D57A08453C8}" dt="2021-07-27T23:43:34.834" v="1219" actId="5793"/>
          <ac:spMkLst>
            <pc:docMk/>
            <pc:sldMk cId="1915093242" sldId="387"/>
            <ac:spMk id="2" creationId="{0139D975-7456-4595-B1F8-E2A3C1366F1E}"/>
          </ac:spMkLst>
        </pc:spChg>
        <pc:spChg chg="mod">
          <ac:chgData name="Weifeng Xu" userId="e7aed605-a3dd-4d5a-a692-a87037af107b" providerId="ADAL" clId="{A607ACB5-F40C-412A-A21E-8D57A08453C8}" dt="2021-07-28T00:41:29.132" v="1312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A607ACB5-F40C-412A-A21E-8D57A08453C8}" dt="2021-07-27T23:43:43.208" v="1220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del">
        <pc:chgData name="Weifeng Xu" userId="e7aed605-a3dd-4d5a-a692-a87037af107b" providerId="ADAL" clId="{A607ACB5-F40C-412A-A21E-8D57A08453C8}" dt="2021-08-08T21:26:29.363" v="2556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A607ACB5-F40C-412A-A21E-8D57A08453C8}" dt="2021-08-08T21:26:29.871" v="2557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A607ACB5-F40C-412A-A21E-8D57A08453C8}" dt="2021-08-08T21:26:29.914" v="2558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8-08T21:26:31.922" v="2589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A607ACB5-F40C-412A-A21E-8D57A08453C8}" dt="2021-08-08T21:26:32.464" v="2591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A607ACB5-F40C-412A-A21E-8D57A08453C8}" dt="2021-08-08T21:26:32.632" v="2596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A607ACB5-F40C-412A-A21E-8D57A08453C8}" dt="2021-08-08T21:26:32.663" v="2597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A607ACB5-F40C-412A-A21E-8D57A08453C8}" dt="2021-08-08T21:26:32.698" v="2598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A607ACB5-F40C-412A-A21E-8D57A08453C8}" dt="2021-08-08T21:26:32.739" v="2599" actId="47"/>
        <pc:sldMkLst>
          <pc:docMk/>
          <pc:sldMk cId="3735861723" sldId="412"/>
        </pc:sldMkLst>
      </pc:sldChg>
      <pc:sldChg chg="add del">
        <pc:chgData name="Weifeng Xu" userId="e7aed605-a3dd-4d5a-a692-a87037af107b" providerId="ADAL" clId="{A607ACB5-F40C-412A-A21E-8D57A08453C8}" dt="2021-08-08T21:26:40.733" v="2608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  <pc:spChg chg="mod">
          <ac:chgData name="Weifeng Xu" userId="e7aed605-a3dd-4d5a-a692-a87037af107b" providerId="ADAL" clId="{A607ACB5-F40C-412A-A21E-8D57A08453C8}" dt="2021-07-28T00:50:19.280" v="1577" actId="20577"/>
          <ac:spMkLst>
            <pc:docMk/>
            <pc:sldMk cId="3306337535" sldId="419"/>
            <ac:spMk id="4" creationId="{0DEAED3B-D709-4247-95FB-EBA0B146B558}"/>
          </ac:spMkLst>
        </pc:spChg>
      </pc:sldChg>
      <pc:sldChg chg="addSp delSp modSp del mod">
        <pc:chgData name="Weifeng Xu" userId="e7aed605-a3dd-4d5a-a692-a87037af107b" providerId="ADAL" clId="{A607ACB5-F40C-412A-A21E-8D57A08453C8}" dt="2021-08-08T21:26:27.589" v="2544" actId="47"/>
        <pc:sldMkLst>
          <pc:docMk/>
          <pc:sldMk cId="3517446545" sldId="423"/>
        </pc:sldMkLst>
        <pc:spChg chg="mod">
          <ac:chgData name="Weifeng Xu" userId="e7aed605-a3dd-4d5a-a692-a87037af107b" providerId="ADAL" clId="{A607ACB5-F40C-412A-A21E-8D57A08453C8}" dt="2021-07-27T23:42:46.026" v="1201"/>
          <ac:spMkLst>
            <pc:docMk/>
            <pc:sldMk cId="3517446545" sldId="423"/>
            <ac:spMk id="4" creationId="{1E259CCC-7C49-4BF9-9251-5C75009D96BE}"/>
          </ac:spMkLst>
        </pc:spChg>
        <pc:spChg chg="mod">
          <ac:chgData name="Weifeng Xu" userId="e7aed605-a3dd-4d5a-a692-a87037af107b" providerId="ADAL" clId="{A607ACB5-F40C-412A-A21E-8D57A08453C8}" dt="2021-07-28T01:12:20.345" v="1730" actId="403"/>
          <ac:spMkLst>
            <pc:docMk/>
            <pc:sldMk cId="3517446545" sldId="423"/>
            <ac:spMk id="5" creationId="{5BF66794-71A9-46A2-B2D4-19B46B45D8AE}"/>
          </ac:spMkLst>
        </pc:spChg>
        <pc:spChg chg="add del mod">
          <ac:chgData name="Weifeng Xu" userId="e7aed605-a3dd-4d5a-a692-a87037af107b" providerId="ADAL" clId="{A607ACB5-F40C-412A-A21E-8D57A08453C8}" dt="2021-07-28T01:12:01.912" v="1696" actId="22"/>
          <ac:spMkLst>
            <pc:docMk/>
            <pc:sldMk cId="3517446545" sldId="423"/>
            <ac:spMk id="6" creationId="{1F8CED78-81CD-4918-BA06-055CA7B5EB37}"/>
          </ac:spMkLst>
        </pc:spChg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  <pc:spChg chg="mod">
          <ac:chgData name="Weifeng Xu" userId="e7aed605-a3dd-4d5a-a692-a87037af107b" providerId="ADAL" clId="{A607ACB5-F40C-412A-A21E-8D57A08453C8}" dt="2021-07-27T19:19:01.471" v="28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A607ACB5-F40C-412A-A21E-8D57A08453C8}" dt="2021-07-27T23:09:15.558" v="989" actId="6549"/>
          <ac:spMkLst>
            <pc:docMk/>
            <pc:sldMk cId="844759815" sldId="428"/>
            <ac:spMk id="3" creationId="{61A7C225-375C-48DD-BFB2-6275F78A18FC}"/>
          </ac:spMkLst>
        </pc:spChg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  <pc:spChg chg="add mod ord">
          <ac:chgData name="Weifeng Xu" userId="e7aed605-a3dd-4d5a-a692-a87037af107b" providerId="ADAL" clId="{A607ACB5-F40C-412A-A21E-8D57A08453C8}" dt="2021-07-27T20:01:05.600" v="647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8" creationId="{74CF4143-11D4-4BD8-A997-A84A57C8CE4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0" creationId="{5AB619D4-176D-4E1E-9E74-A7DB5C204CD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5" creationId="{4E0585F8-1C41-46DE-A383-A99C867D015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0" creationId="{83B82518-C8F2-4C93-A93C-38A0EA29A923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3" creationId="{B6C50C04-45BD-472E-BE2D-1405D376FB3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4" creationId="{1980BBE9-E563-4C40-8DA8-69F7E5A843A7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9" creationId="{94CEAB0D-2F23-4881-8414-D0478019A25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2" creationId="{EDBF435E-B3F5-4DE2-85E1-66EC61443F6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9" creationId="{7F3070FD-6AFF-41A5-9F6B-0923853FABE9}"/>
          </ac:spMkLst>
        </pc:sp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7" creationId="{35C4E1D5-FC1B-40AF-BD8B-909509654672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2" creationId="{50208EA6-1BB4-4A79-9017-C48F942F8F7F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8" creationId="{3585B955-21AC-42A9-82F2-5D3F2E9C6374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5" creationId="{D5C48AEB-29BA-41DD-B356-1A1AB8432D4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6" creationId="{4A106B54-9268-4C90-8C35-2FBBA7BCA9A1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7" creationId="{08305A72-9C08-4D3E-88B2-7E65D9EBE28D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1" creationId="{F2166AE7-453C-43BE-8C25-08867E5B0C47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4" creationId="{99BB72E0-ED25-47F8-B952-744CDF86169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del">
        <pc:chgData name="Weifeng Xu" userId="e7aed605-a3dd-4d5a-a692-a87037af107b" providerId="ADAL" clId="{A607ACB5-F40C-412A-A21E-8D57A08453C8}" dt="2021-08-08T21:26:32.428" v="2590" actId="47"/>
        <pc:sldMkLst>
          <pc:docMk/>
          <pc:sldMk cId="1526221910" sldId="433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  <pc:spChg chg="mod or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2" creationId="{4983EAED-EA41-4CB5-95B2-B4F736DC2199}"/>
          </ac:spMkLst>
        </pc:spChg>
        <pc:spChg chg="del">
          <ac:chgData name="Weifeng Xu" userId="e7aed605-a3dd-4d5a-a692-a87037af107b" providerId="ADAL" clId="{A607ACB5-F40C-412A-A21E-8D57A08453C8}" dt="2021-07-27T20:04:19.703" v="722" actId="478"/>
          <ac:spMkLst>
            <pc:docMk/>
            <pc:sldMk cId="3123541736" sldId="435"/>
            <ac:spMk id="3" creationId="{70D6BF9D-0BC4-4C7A-92F2-2F96278C0A69}"/>
          </ac:spMkLst>
        </pc:spChg>
        <pc:spChg chg="add del mo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6" creationId="{7D6D386A-575B-43F3-BC58-8C25E320F5FD}"/>
          </ac:spMkLst>
        </pc:spChg>
        <pc:spChg chg="add mod">
          <ac:chgData name="Weifeng Xu" userId="e7aed605-a3dd-4d5a-a692-a87037af107b" providerId="ADAL" clId="{A607ACB5-F40C-412A-A21E-8D57A08453C8}" dt="2021-07-27T20:05:15.811" v="751" actId="114"/>
          <ac:spMkLst>
            <pc:docMk/>
            <pc:sldMk cId="3123541736" sldId="435"/>
            <ac:spMk id="8" creationId="{C7DF7248-D1F0-4CA7-9518-C30B1D034F97}"/>
          </ac:spMkLst>
        </pc:spChg>
        <pc:spChg chg="add mod">
          <ac:chgData name="Weifeng Xu" userId="e7aed605-a3dd-4d5a-a692-a87037af107b" providerId="ADAL" clId="{A607ACB5-F40C-412A-A21E-8D57A08453C8}" dt="2021-07-27T20:06:13.993" v="754" actId="1076"/>
          <ac:spMkLst>
            <pc:docMk/>
            <pc:sldMk cId="3123541736" sldId="435"/>
            <ac:spMk id="9" creationId="{DFEBAD78-0D21-4E8E-8123-211C3E2364C5}"/>
          </ac:spMkLst>
        </pc:spChg>
        <pc:spChg chg="add mod">
          <ac:chgData name="Weifeng Xu" userId="e7aed605-a3dd-4d5a-a692-a87037af107b" providerId="ADAL" clId="{A607ACB5-F40C-412A-A21E-8D57A08453C8}" dt="2021-07-27T20:07:06.673" v="788" actId="1076"/>
          <ac:spMkLst>
            <pc:docMk/>
            <pc:sldMk cId="3123541736" sldId="435"/>
            <ac:spMk id="10" creationId="{F4FBE38C-B0DA-4101-A716-AFB7CC57453A}"/>
          </ac:spMkLst>
        </pc:spChg>
        <pc:spChg chg="add mod">
          <ac:chgData name="Weifeng Xu" userId="e7aed605-a3dd-4d5a-a692-a87037af107b" providerId="ADAL" clId="{A607ACB5-F40C-412A-A21E-8D57A08453C8}" dt="2021-07-27T20:07:40.088" v="794" actId="1076"/>
          <ac:spMkLst>
            <pc:docMk/>
            <pc:sldMk cId="3123541736" sldId="435"/>
            <ac:spMk id="18" creationId="{C2FD6652-CADC-40DC-8F91-B147AB5317D2}"/>
          </ac:spMkLst>
        </pc:spChg>
        <pc:spChg chg="add mod">
          <ac:chgData name="Weifeng Xu" userId="e7aed605-a3dd-4d5a-a692-a87037af107b" providerId="ADAL" clId="{A607ACB5-F40C-412A-A21E-8D57A08453C8}" dt="2021-07-27T20:08:13.016" v="807" actId="20577"/>
          <ac:spMkLst>
            <pc:docMk/>
            <pc:sldMk cId="3123541736" sldId="435"/>
            <ac:spMk id="19" creationId="{342DC8AA-4232-4879-A30D-B34B090B5E13}"/>
          </ac:spMkLst>
        </pc:spChg>
        <pc:spChg chg="add mod">
          <ac:chgData name="Weifeng Xu" userId="e7aed605-a3dd-4d5a-a692-a87037af107b" providerId="ADAL" clId="{A607ACB5-F40C-412A-A21E-8D57A08453C8}" dt="2021-07-27T20:32:43.513" v="865" actId="20577"/>
          <ac:spMkLst>
            <pc:docMk/>
            <pc:sldMk cId="3123541736" sldId="435"/>
            <ac:spMk id="22" creationId="{8C1A9894-62B3-4E2B-8EDD-4128C8B2AB83}"/>
          </ac:spMkLst>
        </pc:spChg>
        <pc:picChg chg="mod">
          <ac:chgData name="Weifeng Xu" userId="e7aed605-a3dd-4d5a-a692-a87037af107b" providerId="ADAL" clId="{A607ACB5-F40C-412A-A21E-8D57A08453C8}" dt="2021-07-27T20:07:15.413" v="790" actId="1076"/>
          <ac:picMkLst>
            <pc:docMk/>
            <pc:sldMk cId="3123541736" sldId="435"/>
            <ac:picMk id="5" creationId="{6717C083-FDE2-474E-87F0-DC4D783CF6BD}"/>
          </ac:picMkLst>
        </pc:picChg>
        <pc:cxnChg chg="add mod">
          <ac:chgData name="Weifeng Xu" userId="e7aed605-a3dd-4d5a-a692-a87037af107b" providerId="ADAL" clId="{A607ACB5-F40C-412A-A21E-8D57A08453C8}" dt="2021-07-27T20:07:18.533" v="791" actId="14100"/>
          <ac:cxnSpMkLst>
            <pc:docMk/>
            <pc:sldMk cId="3123541736" sldId="435"/>
            <ac:cxnSpMk id="11" creationId="{6DC61AA0-5D6F-482E-9989-D8CF9E0D8406}"/>
          </ac:cxnSpMkLst>
        </pc:cxnChg>
        <pc:cxnChg chg="add mod">
          <ac:chgData name="Weifeng Xu" userId="e7aed605-a3dd-4d5a-a692-a87037af107b" providerId="ADAL" clId="{A607ACB5-F40C-412A-A21E-8D57A08453C8}" dt="2021-07-27T20:08:04.582" v="795" actId="14100"/>
          <ac:cxnSpMkLst>
            <pc:docMk/>
            <pc:sldMk cId="3123541736" sldId="435"/>
            <ac:cxnSpMk id="20" creationId="{6C27A9D1-933A-4077-B99D-CE0A99D0F667}"/>
          </ac:cxnSpMkLst>
        </pc:cxnChg>
      </pc:sldChg>
      <pc:sldChg chg="addSp delSp modSp add del mod">
        <pc:chgData name="Weifeng Xu" userId="e7aed605-a3dd-4d5a-a692-a87037af107b" providerId="ADAL" clId="{A607ACB5-F40C-412A-A21E-8D57A08453C8}" dt="2021-08-08T21:26:37.565" v="2605" actId="4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1-07-29T14:36:42.121" v="2350" actId="20577"/>
          <ac:spMkLst>
            <pc:docMk/>
            <pc:sldMk cId="2780548155" sldId="436"/>
            <ac:spMk id="2" creationId="{88863ECD-00BE-4819-A018-205CF4AEB8C4}"/>
          </ac:spMkLst>
        </pc:spChg>
        <pc:spChg chg="del mod">
          <ac:chgData name="Weifeng Xu" userId="e7aed605-a3dd-4d5a-a692-a87037af107b" providerId="ADAL" clId="{A607ACB5-F40C-412A-A21E-8D57A08453C8}" dt="2021-07-27T20:11:02.741" v="808" actId="478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Weifeng Xu" userId="e7aed605-a3dd-4d5a-a692-a87037af107b" providerId="ADAL" clId="{A607ACB5-F40C-412A-A21E-8D57A08453C8}" dt="2021-07-27T20:24:16.455" v="821" actId="14100"/>
          <ac:spMkLst>
            <pc:docMk/>
            <pc:sldMk cId="2780548155" sldId="436"/>
            <ac:spMk id="7" creationId="{4E73BF34-3D5E-4757-A44B-4791FFCD6211}"/>
          </ac:spMkLst>
        </pc:spChg>
        <pc:spChg chg="add mod">
          <ac:chgData name="Weifeng Xu" userId="e7aed605-a3dd-4d5a-a692-a87037af107b" providerId="ADAL" clId="{A607ACB5-F40C-412A-A21E-8D57A08453C8}" dt="2021-07-27T20:11:14.480" v="810" actId="1076"/>
          <ac:spMkLst>
            <pc:docMk/>
            <pc:sldMk cId="2780548155" sldId="436"/>
            <ac:spMk id="8" creationId="{DF054C5A-61D5-4D3C-8ED5-09D5491C2E26}"/>
          </ac:spMkLst>
        </pc:spChg>
        <pc:spChg chg="mod">
          <ac:chgData name="Weifeng Xu" userId="e7aed605-a3dd-4d5a-a692-a87037af107b" providerId="ADAL" clId="{A607ACB5-F40C-412A-A21E-8D57A08453C8}" dt="2021-07-27T20:21:09.803" v="819" actId="403"/>
          <ac:spMkLst>
            <pc:docMk/>
            <pc:sldMk cId="2780548155" sldId="436"/>
            <ac:spMk id="9" creationId="{42411764-9368-4AC4-A59F-2FE58310C0C8}"/>
          </ac:spMkLst>
        </pc:spChg>
        <pc:spChg chg="add mod">
          <ac:chgData name="Weifeng Xu" userId="e7aed605-a3dd-4d5a-a692-a87037af107b" providerId="ADAL" clId="{A607ACB5-F40C-412A-A21E-8D57A08453C8}" dt="2021-07-27T20:27:43.010" v="825" actId="14100"/>
          <ac:spMkLst>
            <pc:docMk/>
            <pc:sldMk cId="2780548155" sldId="436"/>
            <ac:spMk id="14" creationId="{446E0F87-7DA3-4D16-A2F2-CDE594EFC709}"/>
          </ac:spMkLst>
        </pc:spChg>
        <pc:picChg chg="mod">
          <ac:chgData name="Weifeng Xu" userId="e7aed605-a3dd-4d5a-a692-a87037af107b" providerId="ADAL" clId="{A607ACB5-F40C-412A-A21E-8D57A08453C8}" dt="2021-07-27T19:57:47.854" v="642" actId="1037"/>
          <ac:picMkLst>
            <pc:docMk/>
            <pc:sldMk cId="2780548155" sldId="436"/>
            <ac:picMk id="4" creationId="{407BFC37-0D15-4B92-ABEC-77E28E4725A2}"/>
          </ac:picMkLst>
        </pc:picChg>
        <pc:cxnChg chg="add mod">
          <ac:chgData name="Weifeng Xu" userId="e7aed605-a3dd-4d5a-a692-a87037af107b" providerId="ADAL" clId="{A607ACB5-F40C-412A-A21E-8D57A08453C8}" dt="2021-07-27T20:11:41.303" v="816" actId="14100"/>
          <ac:cxnSpMkLst>
            <pc:docMk/>
            <pc:sldMk cId="2780548155" sldId="436"/>
            <ac:cxnSpMk id="10" creationId="{0A7C9E7B-7104-4EC5-99A6-6D0966D7E0B9}"/>
          </ac:cxnSpMkLst>
        </pc:cxnChg>
      </pc:sldChg>
      <pc:sldChg chg="del">
        <pc:chgData name="Weifeng Xu" userId="e7aed605-a3dd-4d5a-a692-a87037af107b" providerId="ADAL" clId="{A607ACB5-F40C-412A-A21E-8D57A08453C8}" dt="2021-08-08T21:26:31.137" v="2574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A607ACB5-F40C-412A-A21E-8D57A08453C8}" dt="2021-08-08T21:26:31.383" v="2581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A607ACB5-F40C-412A-A21E-8D57A08453C8}" dt="2021-08-08T21:26:31.070" v="2572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A607ACB5-F40C-412A-A21E-8D57A08453C8}" dt="2021-08-08T21:26:32.570" v="2594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A607ACB5-F40C-412A-A21E-8D57A08453C8}" dt="2021-08-08T21:26:32.761" v="2600" actId="47"/>
        <pc:sldMkLst>
          <pc:docMk/>
          <pc:sldMk cId="2217854660" sldId="449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del">
        <pc:chgData name="Weifeng Xu" userId="e7aed605-a3dd-4d5a-a692-a87037af107b" providerId="ADAL" clId="{A607ACB5-F40C-412A-A21E-8D57A08453C8}" dt="2021-08-08T21:26:32.490" v="2592" actId="47"/>
        <pc:sldMkLst>
          <pc:docMk/>
          <pc:sldMk cId="1438349411" sldId="451"/>
        </pc:sldMkLst>
      </pc:sldChg>
      <pc:sldChg chg="del">
        <pc:chgData name="Weifeng Xu" userId="e7aed605-a3dd-4d5a-a692-a87037af107b" providerId="ADAL" clId="{A607ACB5-F40C-412A-A21E-8D57A08453C8}" dt="2021-08-08T21:26:31.116" v="2573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A607ACB5-F40C-412A-A21E-8D57A08453C8}" dt="2021-08-08T21:26:30.265" v="2569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A607ACB5-F40C-412A-A21E-8D57A08453C8}" dt="2021-08-08T21:26:31.211" v="2576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A607ACB5-F40C-412A-A21E-8D57A08453C8}" dt="2021-08-08T21:26:30.562" v="2571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A607ACB5-F40C-412A-A21E-8D57A08453C8}" dt="2021-08-08T21:26:32.538" v="2593" actId="47"/>
        <pc:sldMkLst>
          <pc:docMk/>
          <pc:sldMk cId="1981201839" sldId="457"/>
        </pc:sldMkLst>
      </pc:sldChg>
      <pc:sldChg chg="modSp add del mod chgLayout">
        <pc:chgData name="Weifeng Xu" userId="e7aed605-a3dd-4d5a-a692-a87037af107b" providerId="ADAL" clId="{A607ACB5-F40C-412A-A21E-8D57A08453C8}" dt="2021-08-08T21:26:39.245" v="2606" actId="47"/>
        <pc:sldMkLst>
          <pc:docMk/>
          <pc:sldMk cId="1651626828" sldId="458"/>
        </pc:sldMkLst>
        <pc:spChg chg="mod ord">
          <ac:chgData name="Weifeng Xu" userId="e7aed605-a3dd-4d5a-a692-a87037af107b" providerId="ADAL" clId="{A607ACB5-F40C-412A-A21E-8D57A08453C8}" dt="2021-07-27T20:33:34.173" v="867" actId="27636"/>
          <ac:spMkLst>
            <pc:docMk/>
            <pc:sldMk cId="1651626828" sldId="458"/>
            <ac:spMk id="2" creationId="{C4423EEA-E250-484D-83FF-2CF39777C615}"/>
          </ac:spMkLst>
        </pc:spChg>
        <pc:spChg chg="mod ord">
          <ac:chgData name="Weifeng Xu" userId="e7aed605-a3dd-4d5a-a692-a87037af107b" providerId="ADAL" clId="{A607ACB5-F40C-412A-A21E-8D57A08453C8}" dt="2021-07-27T20:35:52.037" v="902" actId="114"/>
          <ac:spMkLst>
            <pc:docMk/>
            <pc:sldMk cId="1651626828" sldId="458"/>
            <ac:spMk id="3" creationId="{72D7A020-E625-46F1-9FE0-C83C9152BCE1}"/>
          </ac:spMkLst>
        </pc:spChg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  <pc:spChg chg="mod">
          <ac:chgData name="Weifeng Xu" userId="e7aed605-a3dd-4d5a-a692-a87037af107b" providerId="ADAL" clId="{A607ACB5-F40C-412A-A21E-8D57A08453C8}" dt="2021-07-27T23:09:03.072" v="986" actId="6549"/>
          <ac:spMkLst>
            <pc:docMk/>
            <pc:sldMk cId="3663679911" sldId="459"/>
            <ac:spMk id="2" creationId="{C665F053-B0D9-4A67-9DE3-E55CB82DE862}"/>
          </ac:spMkLst>
        </pc:spChg>
        <pc:spChg chg="add mod">
          <ac:chgData name="Weifeng Xu" userId="e7aed605-a3dd-4d5a-a692-a87037af107b" providerId="ADAL" clId="{A607ACB5-F40C-412A-A21E-8D57A08453C8}" dt="2021-07-27T23:03:27.959" v="955" actId="1076"/>
          <ac:spMkLst>
            <pc:docMk/>
            <pc:sldMk cId="3663679911" sldId="459"/>
            <ac:spMk id="6" creationId="{C5C91C6C-2CCD-4689-B6A4-0133AADF5FFB}"/>
          </ac:spMkLst>
        </pc:spChg>
        <pc:spChg chg="add mod">
          <ac:chgData name="Weifeng Xu" userId="e7aed605-a3dd-4d5a-a692-a87037af107b" providerId="ADAL" clId="{A607ACB5-F40C-412A-A21E-8D57A08453C8}" dt="2021-07-27T23:04:34.274" v="967" actId="14100"/>
          <ac:spMkLst>
            <pc:docMk/>
            <pc:sldMk cId="3663679911" sldId="459"/>
            <ac:spMk id="8" creationId="{674B6044-3F55-4E49-B384-F834C836503E}"/>
          </ac:spMkLst>
        </pc:spChg>
        <pc:spChg chg="add mod">
          <ac:chgData name="Weifeng Xu" userId="e7aed605-a3dd-4d5a-a692-a87037af107b" providerId="ADAL" clId="{A607ACB5-F40C-412A-A21E-8D57A08453C8}" dt="2021-07-27T23:12:46.945" v="997" actId="14100"/>
          <ac:spMkLst>
            <pc:docMk/>
            <pc:sldMk cId="3663679911" sldId="459"/>
            <ac:spMk id="14" creationId="{B6F6DEB1-4BF1-4D48-9570-D5DA9A4CFB4A}"/>
          </ac:spMkLst>
        </pc:spChg>
        <pc:spChg chg="add mod">
          <ac:chgData name="Weifeng Xu" userId="e7aed605-a3dd-4d5a-a692-a87037af107b" providerId="ADAL" clId="{A607ACB5-F40C-412A-A21E-8D57A08453C8}" dt="2021-07-27T23:13:18.754" v="1006" actId="1076"/>
          <ac:spMkLst>
            <pc:docMk/>
            <pc:sldMk cId="3663679911" sldId="459"/>
            <ac:spMk id="18" creationId="{A8274860-0BE5-4F67-AD62-115C27278234}"/>
          </ac:spMkLst>
        </pc:spChg>
        <pc:picChg chg="add del mod modCrop">
          <ac:chgData name="Weifeng Xu" userId="e7aed605-a3dd-4d5a-a692-a87037af107b" providerId="ADAL" clId="{A607ACB5-F40C-412A-A21E-8D57A08453C8}" dt="2021-07-27T23:11:29.370" v="990" actId="478"/>
          <ac:picMkLst>
            <pc:docMk/>
            <pc:sldMk cId="3663679911" sldId="459"/>
            <ac:picMk id="4" creationId="{73BA6D21-E257-42B0-B1A8-D104C86EE6EA}"/>
          </ac:picMkLst>
        </pc:picChg>
        <pc:picChg chg="add mod modCrop">
          <ac:chgData name="Weifeng Xu" userId="e7aed605-a3dd-4d5a-a692-a87037af107b" providerId="ADAL" clId="{A607ACB5-F40C-412A-A21E-8D57A08453C8}" dt="2021-07-27T23:13:14.499" v="1005" actId="1076"/>
          <ac:picMkLst>
            <pc:docMk/>
            <pc:sldMk cId="3663679911" sldId="459"/>
            <ac:picMk id="7" creationId="{4F38006D-A5AB-4D11-B586-E4C137CC30BA}"/>
          </ac:picMkLst>
        </pc:picChg>
        <pc:picChg chg="add mod ord">
          <ac:chgData name="Weifeng Xu" userId="e7aed605-a3dd-4d5a-a692-a87037af107b" providerId="ADAL" clId="{A607ACB5-F40C-412A-A21E-8D57A08453C8}" dt="2021-07-27T23:11:40.909" v="994" actId="14100"/>
          <ac:picMkLst>
            <pc:docMk/>
            <pc:sldMk cId="3663679911" sldId="459"/>
            <ac:picMk id="12" creationId="{E9E663CC-1833-4FDF-8D9D-F168D7F8ED8B}"/>
          </ac:picMkLst>
        </pc:picChg>
        <pc:picChg chg="add mod">
          <ac:chgData name="Weifeng Xu" userId="e7aed605-a3dd-4d5a-a692-a87037af107b" providerId="ADAL" clId="{A607ACB5-F40C-412A-A21E-8D57A08453C8}" dt="2021-07-27T23:28:54.480" v="1172" actId="1076"/>
          <ac:picMkLst>
            <pc:docMk/>
            <pc:sldMk cId="3663679911" sldId="459"/>
            <ac:picMk id="19" creationId="{4DFD8402-75D4-4ABD-BEE7-C43D58CBF271}"/>
          </ac:picMkLst>
        </pc:picChg>
        <pc:cxnChg chg="add mod">
          <ac:chgData name="Weifeng Xu" userId="e7aed605-a3dd-4d5a-a692-a87037af107b" providerId="ADAL" clId="{A607ACB5-F40C-412A-A21E-8D57A08453C8}" dt="2021-07-27T23:04:56.846" v="971" actId="208"/>
          <ac:cxnSpMkLst>
            <pc:docMk/>
            <pc:sldMk cId="3663679911" sldId="459"/>
            <ac:cxnSpMk id="9" creationId="{76ACB3D0-BCCA-40A8-A9F5-8F2DA34967C0}"/>
          </ac:cxnSpMkLst>
        </pc:cxnChg>
        <pc:cxnChg chg="add mod">
          <ac:chgData name="Weifeng Xu" userId="e7aed605-a3dd-4d5a-a692-a87037af107b" providerId="ADAL" clId="{A607ACB5-F40C-412A-A21E-8D57A08453C8}" dt="2021-07-27T23:13:01.494" v="1000" actId="14100"/>
          <ac:cxnSpMkLst>
            <pc:docMk/>
            <pc:sldMk cId="3663679911" sldId="459"/>
            <ac:cxnSpMk id="15" creationId="{D09DDDD0-DC4F-4848-9B94-1640E075304D}"/>
          </ac:cxnSpMkLst>
        </pc:cxnChg>
        <pc:cxnChg chg="add mod">
          <ac:chgData name="Weifeng Xu" userId="e7aed605-a3dd-4d5a-a692-a87037af107b" providerId="ADAL" clId="{A607ACB5-F40C-412A-A21E-8D57A08453C8}" dt="2021-07-27T23:30:05.613" v="1177" actId="14100"/>
          <ac:cxnSpMkLst>
            <pc:docMk/>
            <pc:sldMk cId="3663679911" sldId="459"/>
            <ac:cxnSpMk id="20" creationId="{24E36C14-B28D-4673-9B1C-9B0DD47955AE}"/>
          </ac:cxnSpMkLst>
        </pc:cxnChg>
      </pc:sldChg>
      <pc:sldChg chg="modSp new del mod">
        <pc:chgData name="Weifeng Xu" userId="e7aed605-a3dd-4d5a-a692-a87037af107b" providerId="ADAL" clId="{A607ACB5-F40C-412A-A21E-8D57A08453C8}" dt="2021-08-08T21:26:28.133" v="2546" actId="47"/>
        <pc:sldMkLst>
          <pc:docMk/>
          <pc:sldMk cId="2956765869" sldId="460"/>
        </pc:sldMkLst>
        <pc:spChg chg="mod">
          <ac:chgData name="Weifeng Xu" userId="e7aed605-a3dd-4d5a-a692-a87037af107b" providerId="ADAL" clId="{A607ACB5-F40C-412A-A21E-8D57A08453C8}" dt="2021-07-28T00:43:32.934" v="1315"/>
          <ac:spMkLst>
            <pc:docMk/>
            <pc:sldMk cId="2956765869" sldId="460"/>
            <ac:spMk id="2" creationId="{91474708-8136-45AF-8277-E7792256A6BC}"/>
          </ac:spMkLst>
        </pc:spChg>
        <pc:spChg chg="mod">
          <ac:chgData name="Weifeng Xu" userId="e7aed605-a3dd-4d5a-a692-a87037af107b" providerId="ADAL" clId="{A607ACB5-F40C-412A-A21E-8D57A08453C8}" dt="2021-08-08T21:22:43.010" v="2543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 new del mod">
        <pc:chgData name="Weifeng Xu" userId="e7aed605-a3dd-4d5a-a692-a87037af107b" providerId="ADAL" clId="{A607ACB5-F40C-412A-A21E-8D57A08453C8}" dt="2021-08-08T21:26:28.161" v="2547" actId="47"/>
        <pc:sldMkLst>
          <pc:docMk/>
          <pc:sldMk cId="2236577641" sldId="461"/>
        </pc:sldMkLst>
        <pc:spChg chg="mod">
          <ac:chgData name="Weifeng Xu" userId="e7aed605-a3dd-4d5a-a692-a87037af107b" providerId="ADAL" clId="{A607ACB5-F40C-412A-A21E-8D57A08453C8}" dt="2021-07-28T01:09:19.920" v="1666" actId="20577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A607ACB5-F40C-412A-A21E-8D57A08453C8}" dt="2021-07-28T01:29:46.615" v="1976" actId="6549"/>
          <ac:spMkLst>
            <pc:docMk/>
            <pc:sldMk cId="2236577641" sldId="461"/>
            <ac:spMk id="3" creationId="{81D7C072-6EBA-4325-9637-2FB7FBBE1357}"/>
          </ac:spMkLst>
        </pc:spChg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 del">
        <pc:chgData name="Weifeng Xu" userId="e7aed605-a3dd-4d5a-a692-a87037af107b" providerId="ADAL" clId="{A607ACB5-F40C-412A-A21E-8D57A08453C8}" dt="2021-08-08T21:26:31.341" v="2580" actId="47"/>
        <pc:sldMkLst>
          <pc:docMk/>
          <pc:sldMk cId="3150289545" sldId="463"/>
        </pc:sldMkLst>
      </pc:sldChg>
      <pc:sldChg chg="add del">
        <pc:chgData name="Weifeng Xu" userId="e7aed605-a3dd-4d5a-a692-a87037af107b" providerId="ADAL" clId="{A607ACB5-F40C-412A-A21E-8D57A08453C8}" dt="2021-08-08T21:26:31.407" v="2582" actId="47"/>
        <pc:sldMkLst>
          <pc:docMk/>
          <pc:sldMk cId="3410746691" sldId="464"/>
        </pc:sldMkLst>
      </pc:sldChg>
      <pc:sldChg chg="add del">
        <pc:chgData name="Weifeng Xu" userId="e7aed605-a3dd-4d5a-a692-a87037af107b" providerId="ADAL" clId="{A607ACB5-F40C-412A-A21E-8D57A08453C8}" dt="2021-08-08T21:26:31.436" v="2583" actId="47"/>
        <pc:sldMkLst>
          <pc:docMk/>
          <pc:sldMk cId="2610329521" sldId="465"/>
        </pc:sldMkLst>
      </pc:sldChg>
      <pc:sldChg chg="add del">
        <pc:chgData name="Weifeng Xu" userId="e7aed605-a3dd-4d5a-a692-a87037af107b" providerId="ADAL" clId="{A607ACB5-F40C-412A-A21E-8D57A08453C8}" dt="2021-08-08T21:26:31.467" v="2584" actId="47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del mod ord chgLayout">
        <pc:chgData name="Weifeng Xu" userId="e7aed605-a3dd-4d5a-a692-a87037af107b" providerId="ADAL" clId="{A607ACB5-F40C-412A-A21E-8D57A08453C8}" dt="2021-08-08T21:26:28.192" v="2548" actId="47"/>
        <pc:sldMkLst>
          <pc:docMk/>
          <pc:sldMk cId="1018680074" sldId="468"/>
        </pc:sldMkLst>
        <pc:spChg chg="mod ord">
          <ac:chgData name="Weifeng Xu" userId="e7aed605-a3dd-4d5a-a692-a87037af107b" providerId="ADAL" clId="{A607ACB5-F40C-412A-A21E-8D57A08453C8}" dt="2021-07-28T01:32:24.562" v="2022" actId="700"/>
          <ac:spMkLst>
            <pc:docMk/>
            <pc:sldMk cId="1018680074" sldId="468"/>
            <ac:spMk id="2" creationId="{27040FD6-5FDE-4F85-A901-97647642370B}"/>
          </ac:spMkLst>
        </pc:spChg>
        <pc:spChg chg="mod ord">
          <ac:chgData name="Weifeng Xu" userId="e7aed605-a3dd-4d5a-a692-a87037af107b" providerId="ADAL" clId="{A607ACB5-F40C-412A-A21E-8D57A08453C8}" dt="2021-07-28T01:33:23.105" v="2049" actId="20577"/>
          <ac:spMkLst>
            <pc:docMk/>
            <pc:sldMk cId="1018680074" sldId="468"/>
            <ac:spMk id="3" creationId="{010D0F70-DFDD-4E22-91FF-E4BF30E09B2E}"/>
          </ac:spMkLst>
        </pc:spChg>
      </pc:sldChg>
      <pc:sldChg chg="addSp delSp modSp add del mod ord modNotesTx">
        <pc:chgData name="Weifeng Xu" userId="e7aed605-a3dd-4d5a-a692-a87037af107b" providerId="ADAL" clId="{A607ACB5-F40C-412A-A21E-8D57A08453C8}" dt="2021-08-08T21:26:28.221" v="2549" actId="47"/>
        <pc:sldMkLst>
          <pc:docMk/>
          <pc:sldMk cId="906975624" sldId="469"/>
        </pc:sldMkLst>
        <pc:spChg chg="mod">
          <ac:chgData name="Weifeng Xu" userId="e7aed605-a3dd-4d5a-a692-a87037af107b" providerId="ADAL" clId="{A607ACB5-F40C-412A-A21E-8D57A08453C8}" dt="2021-07-28T01:37:41.483" v="2054"/>
          <ac:spMkLst>
            <pc:docMk/>
            <pc:sldMk cId="906975624" sldId="469"/>
            <ac:spMk id="2" creationId="{04846115-D091-423E-AE4E-04BCA058EA6F}"/>
          </ac:spMkLst>
        </pc:spChg>
        <pc:spChg chg="add mod">
          <ac:chgData name="Weifeng Xu" userId="e7aed605-a3dd-4d5a-a692-a87037af107b" providerId="ADAL" clId="{A607ACB5-F40C-412A-A21E-8D57A08453C8}" dt="2021-07-28T02:02:04.031" v="2211" actId="20577"/>
          <ac:spMkLst>
            <pc:docMk/>
            <pc:sldMk cId="906975624" sldId="469"/>
            <ac:spMk id="12" creationId="{AA477BDE-DFDB-424A-A89B-966B1A677AC9}"/>
          </ac:spMkLst>
        </pc:spChg>
        <pc:spChg chg="del">
          <ac:chgData name="Weifeng Xu" userId="e7aed605-a3dd-4d5a-a692-a87037af107b" providerId="ADAL" clId="{A607ACB5-F40C-412A-A21E-8D57A08453C8}" dt="2021-07-28T01:45:33.682" v="2111" actId="478"/>
          <ac:spMkLst>
            <pc:docMk/>
            <pc:sldMk cId="906975624" sldId="469"/>
            <ac:spMk id="18" creationId="{925B67E5-CFF1-4769-BBE5-44F4F3F8A351}"/>
          </ac:spMkLst>
        </pc:spChg>
        <pc:spChg chg="add del mod">
          <ac:chgData name="Weifeng Xu" userId="e7aed605-a3dd-4d5a-a692-a87037af107b" providerId="ADAL" clId="{A607ACB5-F40C-412A-A21E-8D57A08453C8}" dt="2021-07-28T01:44:24.871" v="2101"/>
          <ac:spMkLst>
            <pc:docMk/>
            <pc:sldMk cId="906975624" sldId="469"/>
            <ac:spMk id="19" creationId="{7897B5DA-F5E9-4816-A611-2E5CDF1B4065}"/>
          </ac:spMkLst>
        </pc:spChg>
        <pc:spChg chg="del">
          <ac:chgData name="Weifeng Xu" userId="e7aed605-a3dd-4d5a-a692-a87037af107b" providerId="ADAL" clId="{A607ACB5-F40C-412A-A21E-8D57A08453C8}" dt="2021-07-28T01:45:39.258" v="2112" actId="478"/>
          <ac:spMkLst>
            <pc:docMk/>
            <pc:sldMk cId="906975624" sldId="469"/>
            <ac:spMk id="21" creationId="{8B71C0FA-E3AC-49C0-AA83-E2571406B0FC}"/>
          </ac:spMkLst>
        </pc:spChg>
        <pc:spChg chg="del mod">
          <ac:chgData name="Weifeng Xu" userId="e7aed605-a3dd-4d5a-a692-a87037af107b" providerId="ADAL" clId="{A607ACB5-F40C-412A-A21E-8D57A08453C8}" dt="2021-07-28T01:42:51.854" v="2069" actId="478"/>
          <ac:spMkLst>
            <pc:docMk/>
            <pc:sldMk cId="906975624" sldId="469"/>
            <ac:spMk id="23" creationId="{BFD51DEE-BB27-4828-AAC4-86A10F3304B9}"/>
          </ac:spMkLst>
        </pc:spChg>
        <pc:spChg chg="add mod">
          <ac:chgData name="Weifeng Xu" userId="e7aed605-a3dd-4d5a-a692-a87037af107b" providerId="ADAL" clId="{A607ACB5-F40C-412A-A21E-8D57A08453C8}" dt="2021-07-28T02:02:17.212" v="2213" actId="1076"/>
          <ac:spMkLst>
            <pc:docMk/>
            <pc:sldMk cId="906975624" sldId="469"/>
            <ac:spMk id="25" creationId="{B86D2D12-3525-4192-84F4-2153ACDA45A9}"/>
          </ac:spMkLst>
        </pc:spChg>
        <pc:spChg chg="add mod">
          <ac:chgData name="Weifeng Xu" userId="e7aed605-a3dd-4d5a-a692-a87037af107b" providerId="ADAL" clId="{A607ACB5-F40C-412A-A21E-8D57A08453C8}" dt="2021-07-28T01:48:23.447" v="2135" actId="1037"/>
          <ac:spMkLst>
            <pc:docMk/>
            <pc:sldMk cId="906975624" sldId="469"/>
            <ac:spMk id="27" creationId="{7263A828-1D5D-495A-AEC2-638A0EC92E71}"/>
          </ac:spMkLst>
        </pc:spChg>
        <pc:spChg chg="add mod">
          <ac:chgData name="Weifeng Xu" userId="e7aed605-a3dd-4d5a-a692-a87037af107b" providerId="ADAL" clId="{A607ACB5-F40C-412A-A21E-8D57A08453C8}" dt="2021-07-28T02:02:14.667" v="2212" actId="1076"/>
          <ac:spMkLst>
            <pc:docMk/>
            <pc:sldMk cId="906975624" sldId="469"/>
            <ac:spMk id="28" creationId="{D698E735-FD65-4C50-82CD-3FF6868481CB}"/>
          </ac:spMkLst>
        </pc:spChg>
        <pc:spChg chg="add mod">
          <ac:chgData name="Weifeng Xu" userId="e7aed605-a3dd-4d5a-a692-a87037af107b" providerId="ADAL" clId="{A607ACB5-F40C-412A-A21E-8D57A08453C8}" dt="2021-07-29T14:41:02.299" v="2424" actId="20577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A607ACB5-F40C-412A-A21E-8D57A08453C8}" dt="2021-07-28T01:48:07.866" v="2117" actId="1076"/>
          <ac:picMkLst>
            <pc:docMk/>
            <pc:sldMk cId="906975624" sldId="469"/>
            <ac:picMk id="16" creationId="{B846D504-0365-4A56-8893-96AEBE2675F0}"/>
          </ac:picMkLst>
        </pc:picChg>
        <pc:cxnChg chg="add mod">
          <ac:chgData name="Weifeng Xu" userId="e7aed605-a3dd-4d5a-a692-a87037af107b" providerId="ADAL" clId="{A607ACB5-F40C-412A-A21E-8D57A08453C8}" dt="2021-07-28T02:01:57.902" v="2194" actId="20577"/>
          <ac:cxnSpMkLst>
            <pc:docMk/>
            <pc:sldMk cId="906975624" sldId="469"/>
            <ac:cxnSpMk id="13" creationId="{1E6E512E-4565-495A-9A52-69F5199F5EE8}"/>
          </ac:cxnSpMkLst>
        </pc:cxnChg>
        <pc:cxnChg chg="add mod">
          <ac:chgData name="Weifeng Xu" userId="e7aed605-a3dd-4d5a-a692-a87037af107b" providerId="ADAL" clId="{A607ACB5-F40C-412A-A21E-8D57A08453C8}" dt="2021-07-29T14:39:33.949" v="2351" actId="14100"/>
          <ac:cxnSpMkLst>
            <pc:docMk/>
            <pc:sldMk cId="906975624" sldId="469"/>
            <ac:cxnSpMk id="26" creationId="{7D681489-DDAC-455B-9021-650FA725D2D9}"/>
          </ac:cxnSpMkLst>
        </pc:cxnChg>
        <pc:cxnChg chg="add mod">
          <ac:chgData name="Weifeng Xu" userId="e7aed605-a3dd-4d5a-a692-a87037af107b" providerId="ADAL" clId="{A607ACB5-F40C-412A-A21E-8D57A08453C8}" dt="2021-07-28T02:02:14.667" v="2212" actId="1076"/>
          <ac:cxnSpMkLst>
            <pc:docMk/>
            <pc:sldMk cId="906975624" sldId="469"/>
            <ac:cxnSpMk id="29" creationId="{7C87B5EC-4697-4B95-B74F-BAFAD843C411}"/>
          </ac:cxnSpMkLst>
        </pc:cxnChg>
        <pc:cxnChg chg="add mod">
          <ac:chgData name="Weifeng Xu" userId="e7aed605-a3dd-4d5a-a692-a87037af107b" providerId="ADAL" clId="{A607ACB5-F40C-412A-A21E-8D57A08453C8}" dt="2021-07-29T14:41:02.100" v="2423" actId="20577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 del">
        <pc:chgData name="Weifeng Xu" userId="e7aed605-a3dd-4d5a-a692-a87037af107b" providerId="ADAL" clId="{A607ACB5-F40C-412A-A21E-8D57A08453C8}" dt="2021-08-08T21:26:31.498" v="2585" actId="47"/>
        <pc:sldMkLst>
          <pc:docMk/>
          <pc:sldMk cId="1215545512" sldId="473"/>
        </pc:sldMkLst>
      </pc:sldChg>
      <pc:sldChg chg="add del">
        <pc:chgData name="Weifeng Xu" userId="e7aed605-a3dd-4d5a-a692-a87037af107b" providerId="ADAL" clId="{A607ACB5-F40C-412A-A21E-8D57A08453C8}" dt="2021-08-08T21:26:31.530" v="2586" actId="47"/>
        <pc:sldMkLst>
          <pc:docMk/>
          <pc:sldMk cId="761505939" sldId="474"/>
        </pc:sldMkLst>
      </pc:sldChg>
      <pc:sldChg chg="add del">
        <pc:chgData name="Weifeng Xu" userId="e7aed605-a3dd-4d5a-a692-a87037af107b" providerId="ADAL" clId="{A607ACB5-F40C-412A-A21E-8D57A08453C8}" dt="2021-08-08T21:26:31.563" v="2587" actId="47"/>
        <pc:sldMkLst>
          <pc:docMk/>
          <pc:sldMk cId="3739720677" sldId="475"/>
        </pc:sldMkLst>
      </pc:sldChg>
      <pc:sldChg chg="add del">
        <pc:chgData name="Weifeng Xu" userId="e7aed605-a3dd-4d5a-a692-a87037af107b" providerId="ADAL" clId="{A607ACB5-F40C-412A-A21E-8D57A08453C8}" dt="2021-08-08T21:26:31.597" v="2588" actId="47"/>
        <pc:sldMkLst>
          <pc:docMk/>
          <pc:sldMk cId="2687904013" sldId="476"/>
        </pc:sldMkLst>
      </pc:sldChg>
      <pc:sldChg chg="modSp new del mod">
        <pc:chgData name="Weifeng Xu" userId="e7aed605-a3dd-4d5a-a692-a87037af107b" providerId="ADAL" clId="{A607ACB5-F40C-412A-A21E-8D57A08453C8}" dt="2021-08-08T21:26:28.393" v="2554" actId="47"/>
        <pc:sldMkLst>
          <pc:docMk/>
          <pc:sldMk cId="3905067354" sldId="477"/>
        </pc:sldMkLst>
        <pc:spChg chg="mod">
          <ac:chgData name="Weifeng Xu" userId="e7aed605-a3dd-4d5a-a692-a87037af107b" providerId="ADAL" clId="{A607ACB5-F40C-412A-A21E-8D57A08453C8}" dt="2021-07-29T14:42:21.795" v="2452" actId="6549"/>
          <ac:spMkLst>
            <pc:docMk/>
            <pc:sldMk cId="3905067354" sldId="477"/>
            <ac:spMk id="2" creationId="{40AEDB22-5327-48DD-B912-5B0ECEDA3D70}"/>
          </ac:spMkLst>
        </pc:spChg>
      </pc:sldChg>
      <pc:sldChg chg="addSp delSp modSp new del mod modClrScheme chgLayout">
        <pc:chgData name="Weifeng Xu" userId="e7aed605-a3dd-4d5a-a692-a87037af107b" providerId="ADAL" clId="{A607ACB5-F40C-412A-A21E-8D57A08453C8}" dt="2021-08-08T21:26:28.251" v="2550" actId="47"/>
        <pc:sldMkLst>
          <pc:docMk/>
          <pc:sldMk cId="702882773" sldId="478"/>
        </pc:sldMkLst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2" creationId="{B48AFC3A-8680-48AB-A4CF-25BEF3628EEC}"/>
          </ac:spMkLst>
        </pc:spChg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3" creationId="{C0AE3BE4-7320-4CD3-B7A4-E7E8EB9F3275}"/>
          </ac:spMkLst>
        </pc:spChg>
        <pc:picChg chg="add mod">
          <ac:chgData name="Weifeng Xu" userId="e7aed605-a3dd-4d5a-a692-a87037af107b" providerId="ADAL" clId="{A607ACB5-F40C-412A-A21E-8D57A08453C8}" dt="2021-07-28T02:07:21.459" v="2323" actId="1076"/>
          <ac:picMkLst>
            <pc:docMk/>
            <pc:sldMk cId="702882773" sldId="478"/>
            <ac:picMk id="5" creationId="{4E0F42EA-4D46-49A8-A64E-27DBBBCC930B}"/>
          </ac:picMkLst>
        </pc:picChg>
      </pc:sldChg>
      <pc:sldChg chg="addSp new del mod">
        <pc:chgData name="Weifeng Xu" userId="e7aed605-a3dd-4d5a-a692-a87037af107b" providerId="ADAL" clId="{A607ACB5-F40C-412A-A21E-8D57A08453C8}" dt="2021-08-08T21:26:28.281" v="2551" actId="47"/>
        <pc:sldMkLst>
          <pc:docMk/>
          <pc:sldMk cId="2258451702" sldId="479"/>
        </pc:sldMkLst>
        <pc:picChg chg="add">
          <ac:chgData name="Weifeng Xu" userId="e7aed605-a3dd-4d5a-a692-a87037af107b" providerId="ADAL" clId="{A607ACB5-F40C-412A-A21E-8D57A08453C8}" dt="2021-07-28T03:07:26.418" v="2325" actId="22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modSp new del mod">
        <pc:chgData name="Weifeng Xu" userId="e7aed605-a3dd-4d5a-a692-a87037af107b" providerId="ADAL" clId="{A607ACB5-F40C-412A-A21E-8D57A08453C8}" dt="2021-08-08T21:26:28.313" v="2552" actId="47"/>
        <pc:sldMkLst>
          <pc:docMk/>
          <pc:sldMk cId="3353845145" sldId="480"/>
        </pc:sldMkLst>
        <pc:picChg chg="add mod">
          <ac:chgData name="Weifeng Xu" userId="e7aed605-a3dd-4d5a-a692-a87037af107b" providerId="ADAL" clId="{A607ACB5-F40C-412A-A21E-8D57A08453C8}" dt="2021-07-28T03:08:21.813" v="2329" actId="1076"/>
          <ac:picMkLst>
            <pc:docMk/>
            <pc:sldMk cId="3353845145" sldId="480"/>
            <ac:picMk id="3" creationId="{CB4AD52C-AB02-4BEC-9A39-99B1003D15EB}"/>
          </ac:picMkLst>
        </pc:picChg>
      </pc:sldChg>
      <pc:sldChg chg="addSp new del mod">
        <pc:chgData name="Weifeng Xu" userId="e7aed605-a3dd-4d5a-a692-a87037af107b" providerId="ADAL" clId="{A607ACB5-F40C-412A-A21E-8D57A08453C8}" dt="2021-08-08T21:26:28.349" v="2553" actId="47"/>
        <pc:sldMkLst>
          <pc:docMk/>
          <pc:sldMk cId="2241082669" sldId="481"/>
        </pc:sldMkLst>
        <pc:picChg chg="add">
          <ac:chgData name="Weifeng Xu" userId="e7aed605-a3dd-4d5a-a692-a87037af107b" providerId="ADAL" clId="{A607ACB5-F40C-412A-A21E-8D57A08453C8}" dt="2021-07-28T03:09:43.252" v="2331" actId="22"/>
          <ac:picMkLst>
            <pc:docMk/>
            <pc:sldMk cId="2241082669" sldId="481"/>
            <ac:picMk id="3" creationId="{1D845765-BBB0-4B41-BAEF-6F60464E6E00}"/>
          </ac:picMkLst>
        </pc:picChg>
      </pc:sldChg>
      <pc:sldChg chg="new del">
        <pc:chgData name="Weifeng Xu" userId="e7aed605-a3dd-4d5a-a692-a87037af107b" providerId="ADAL" clId="{A607ACB5-F40C-412A-A21E-8D57A08453C8}" dt="2021-08-08T21:26:28.414" v="2555" actId="47"/>
        <pc:sldMkLst>
          <pc:docMk/>
          <pc:sldMk cId="3111778466" sldId="482"/>
        </pc:sldMkLst>
      </pc:sldChg>
      <pc:sldChg chg="modSp new del mod">
        <pc:chgData name="Weifeng Xu" userId="e7aed605-a3dd-4d5a-a692-a87037af107b" providerId="ADAL" clId="{A607ACB5-F40C-412A-A21E-8D57A08453C8}" dt="2021-08-08T21:26:30" v="2561" actId="47"/>
        <pc:sldMkLst>
          <pc:docMk/>
          <pc:sldMk cId="111182765" sldId="483"/>
        </pc:sldMkLst>
        <pc:spChg chg="mod">
          <ac:chgData name="Weifeng Xu" userId="e7aed605-a3dd-4d5a-a692-a87037af107b" providerId="ADAL" clId="{A607ACB5-F40C-412A-A21E-8D57A08453C8}" dt="2021-07-29T14:42:57.417" v="2455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modSp new del mod">
        <pc:chgData name="Weifeng Xu" userId="e7aed605-a3dd-4d5a-a692-a87037af107b" providerId="ADAL" clId="{A607ACB5-F40C-412A-A21E-8D57A08453C8}" dt="2021-08-08T21:26:30.027" v="2562" actId="47"/>
        <pc:sldMkLst>
          <pc:docMk/>
          <pc:sldMk cId="1635086071" sldId="484"/>
        </pc:sldMkLst>
        <pc:spChg chg="mod">
          <ac:chgData name="Weifeng Xu" userId="e7aed605-a3dd-4d5a-a692-a87037af107b" providerId="ADAL" clId="{A607ACB5-F40C-412A-A21E-8D57A08453C8}" dt="2021-08-08T21:13:04.441" v="2463" actId="6549"/>
          <ac:spMkLst>
            <pc:docMk/>
            <pc:sldMk cId="1635086071" sldId="484"/>
            <ac:spMk id="3" creationId="{EF4920E1-86A1-4F1D-9D7D-4C71133A2EA2}"/>
          </ac:spMkLst>
        </pc:spChg>
      </pc:sldChg>
      <pc:sldChg chg="del">
        <pc:chgData name="Weifeng Xu" userId="e7aed605-a3dd-4d5a-a692-a87037af107b" providerId="ADAL" clId="{A607ACB5-F40C-412A-A21E-8D57A08453C8}" dt="2021-08-08T21:26:29.940" v="2559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A607ACB5-F40C-412A-A21E-8D57A08453C8}" dt="2021-08-08T21:26:29.968" v="2560" actId="4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A607ACB5-F40C-412A-A21E-8D57A08453C8}" dt="2021-08-08T21:26:30.075" v="2563" actId="47"/>
        <pc:sldMkLst>
          <pc:docMk/>
          <pc:sldMk cId="2999971030" sldId="487"/>
        </pc:sldMkLst>
        <pc:spChg chg="mod">
          <ac:chgData name="Weifeng Xu" userId="e7aed605-a3dd-4d5a-a692-a87037af107b" providerId="ADAL" clId="{A607ACB5-F40C-412A-A21E-8D57A08453C8}" dt="2021-08-08T21:15:04.835" v="2472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del">
        <pc:chgData name="Weifeng Xu" userId="e7aed605-a3dd-4d5a-a692-a87037af107b" providerId="ADAL" clId="{A607ACB5-F40C-412A-A21E-8D57A08453C8}" dt="2021-08-08T21:26:30.107" v="2564" actId="47"/>
        <pc:sldMkLst>
          <pc:docMk/>
          <pc:sldMk cId="1679723272" sldId="488"/>
        </pc:sldMkLst>
      </pc:sldChg>
      <pc:sldChg chg="modSp del mod">
        <pc:chgData name="Weifeng Xu" userId="e7aed605-a3dd-4d5a-a692-a87037af107b" providerId="ADAL" clId="{A607ACB5-F40C-412A-A21E-8D57A08453C8}" dt="2021-08-08T21:26:30.141" v="2565" actId="47"/>
        <pc:sldMkLst>
          <pc:docMk/>
          <pc:sldMk cId="145347310" sldId="489"/>
        </pc:sldMkLst>
        <pc:spChg chg="mod">
          <ac:chgData name="Weifeng Xu" userId="e7aed605-a3dd-4d5a-a692-a87037af107b" providerId="ADAL" clId="{A607ACB5-F40C-412A-A21E-8D57A08453C8}" dt="2021-08-08T21:16:31.889" v="2520" actId="20577"/>
          <ac:spMkLst>
            <pc:docMk/>
            <pc:sldMk cId="145347310" sldId="489"/>
            <ac:spMk id="12" creationId="{8F6632AB-627D-40AF-93EC-D09E2E62B2E1}"/>
          </ac:spMkLst>
        </pc:spChg>
        <pc:cxnChg chg="mod">
          <ac:chgData name="Weifeng Xu" userId="e7aed605-a3dd-4d5a-a692-a87037af107b" providerId="ADAL" clId="{A607ACB5-F40C-412A-A21E-8D57A08453C8}" dt="2021-08-08T21:16:37.159" v="2521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del">
        <pc:chgData name="Weifeng Xu" userId="e7aed605-a3dd-4d5a-a692-a87037af107b" providerId="ADAL" clId="{A607ACB5-F40C-412A-A21E-8D57A08453C8}" dt="2021-08-08T21:26:31.160" v="257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A607ACB5-F40C-412A-A21E-8D57A08453C8}" dt="2021-08-08T21:26:31.242" v="2577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A607ACB5-F40C-412A-A21E-8D57A08453C8}" dt="2021-08-08T21:26:31.273" v="2578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A607ACB5-F40C-412A-A21E-8D57A08453C8}" dt="2021-08-08T21:26:30.173" v="2566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A607ACB5-F40C-412A-A21E-8D57A08453C8}" dt="2021-08-08T21:26:31.307" v="2579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A607ACB5-F40C-412A-A21E-8D57A08453C8}" dt="2021-08-08T21:26:30.299" v="2570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A607ACB5-F40C-412A-A21E-8D57A08453C8}" dt="2021-08-08T21:26:32.599" v="2595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A607ACB5-F40C-412A-A21E-8D57A08453C8}" dt="2021-08-08T21:26:30.233" v="2568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A607ACB5-F40C-412A-A21E-8D57A08453C8}" dt="2021-08-08T21:26:30.208" v="2567" actId="4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647C66E2-AC93-F85C-3E6B-68199F10E8EF}" dt="2021-08-05T12:50:47.431" v="29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647C66E2-AC93-F85C-3E6B-68199F10E8EF}" dt="2021-08-05T12:50:14.915" v="25" actId="20577"/>
          <ac:spMkLst>
            <pc:docMk/>
            <pc:sldMk cId="48681424" sldId="494"/>
            <ac:spMk id="9" creationId="{5E4AF44F-0AE9-4DA1-9137-53716F845BF3}"/>
          </ac:spMkLst>
        </pc:spChg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647C66E2-AC93-F85C-3E6B-68199F10E8EF}" dt="2021-08-05T12:47:37.912" v="11" actId="20577"/>
          <ac:spMkLst>
            <pc:docMk/>
            <pc:sldMk cId="2180313746" sldId="499"/>
            <ac:spMk id="2" creationId="{37464C6C-8E84-4716-A719-229575682BF8}"/>
          </ac:spMkLst>
        </pc:spChg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  <pc:spChg chg="add mod">
          <ac:chgData name="Harleen Kaur" userId="S::id65ns02@ubalt.edu::9f7fc1d6-ab67-473f-ba46-e98f6ce2049b" providerId="AD" clId="Web-{3B3212C0-814C-649D-A11D-1BB4FE766988}" dt="2021-07-13T18:56:34.770" v="509" actId="20577"/>
          <ac:spMkLst>
            <pc:docMk/>
            <pc:sldMk cId="2072083871" sldId="402"/>
            <ac:spMk id="3" creationId="{2F2E690B-4F2E-48F4-8F10-421AAEFD94B1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3B3212C0-814C-649D-A11D-1BB4FE766988}" dt="2021-07-13T19:24:55.991" v="56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3B3212C0-814C-649D-A11D-1BB4FE766988}" dt="2021-07-13T19:42:51.214" v="922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  <pc:spChg chg="add mod">
          <ac:chgData name="Harleen Kaur" userId="S::id65ns02@ubalt.edu::9f7fc1d6-ab67-473f-ba46-e98f6ce2049b" providerId="AD" clId="Web-{3B3212C0-814C-649D-A11D-1BB4FE766988}" dt="2021-07-14T16:55:51.164" v="933" actId="14100"/>
          <ac:spMkLst>
            <pc:docMk/>
            <pc:sldMk cId="2780548155" sldId="436"/>
            <ac:spMk id="7" creationId="{4E73BF34-3D5E-4757-A44B-4791FFCD6211}"/>
          </ac:spMkLst>
        </pc:spChg>
        <pc:picChg chg="mod">
          <ac:chgData name="Harleen Kaur" userId="S::id65ns02@ubalt.edu::9f7fc1d6-ab67-473f-ba46-e98f6ce2049b" providerId="AD" clId="Web-{3B3212C0-814C-649D-A11D-1BB4FE766988}" dt="2021-07-14T16:55:29.304" v="930" actId="1076"/>
          <ac:picMkLst>
            <pc:docMk/>
            <pc:sldMk cId="2780548155" sldId="436"/>
            <ac:picMk id="4" creationId="{407BFC37-0D15-4B92-ABEC-77E28E4725A2}"/>
          </ac:picMkLst>
        </pc:picChg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3B3212C0-814C-649D-A11D-1BB4FE766988}" dt="2021-07-13T17:58:49.460" v="367" actId="20577"/>
          <ac:spMkLst>
            <pc:docMk/>
            <pc:sldMk cId="2869426348" sldId="438"/>
            <ac:spMk id="2" creationId="{95543706-FAE3-45E9-9E08-E5BAB7E00693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3B3212C0-814C-649D-A11D-1BB4FE766988}" dt="2021-07-13T19:19:23.475" v="556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3B3212C0-814C-649D-A11D-1BB4FE766988}" dt="2021-07-13T17:59:16.055" v="372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3B3212C0-814C-649D-A11D-1BB4FE766988}" dt="2021-07-13T17:55:36.435" v="228" actId="20577"/>
          <ac:spMkLst>
            <pc:docMk/>
            <pc:sldMk cId="3370452083" sldId="440"/>
            <ac:spMk id="3" creationId="{86A629CC-6604-4A78-9365-1AEA579373A3}"/>
          </ac:spMkLst>
        </pc:spChg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3B3212C0-814C-649D-A11D-1BB4FE766988}" dt="2021-07-13T17:43:05.115" v="6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3B3212C0-814C-649D-A11D-1BB4FE766988}" dt="2021-07-13T17:48:02.661" v="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3B3212C0-814C-649D-A11D-1BB4FE766988}" dt="2021-07-13T17:59:08.570" v="369" actId="20577"/>
          <ac:spMkLst>
            <pc:docMk/>
            <pc:sldMk cId="3097308220" sldId="445"/>
            <ac:spMk id="2" creationId="{9CEE4D13-A7F5-4D3E-8331-39B13165DF2F}"/>
          </ac:spMkLst>
        </pc:spChg>
        <pc:spChg chg="mod">
          <ac:chgData name="Harleen Kaur" userId="S::id65ns02@ubalt.edu::9f7fc1d6-ab67-473f-ba46-e98f6ce2049b" providerId="AD" clId="Web-{3B3212C0-814C-649D-A11D-1BB4FE766988}" dt="2021-07-13T19:23:11.439" v="558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3B3212C0-814C-649D-A11D-1BB4FE766988}" dt="2021-07-13T17:59:33.853" v="381" actId="20577"/>
          <ac:spMkLst>
            <pc:docMk/>
            <pc:sldMk cId="3496283479" sldId="446"/>
            <ac:spMk id="2" creationId="{7A12A102-42A0-4DD6-94F1-4E987DB23C30}"/>
          </ac:spMkLst>
        </pc:spChg>
        <pc:spChg chg="mod">
          <ac:chgData name="Harleen Kaur" userId="S::id65ns02@ubalt.edu::9f7fc1d6-ab67-473f-ba46-e98f6ce2049b" providerId="AD" clId="Web-{3B3212C0-814C-649D-A11D-1BB4FE766988}" dt="2021-07-13T18:16:49.609" v="427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3B3212C0-814C-649D-A11D-1BB4FE766988}" dt="2021-07-13T18:54:34.139" v="453" actId="20577"/>
          <ac:spMkLst>
            <pc:docMk/>
            <pc:sldMk cId="2270913000" sldId="447"/>
            <ac:spMk id="2" creationId="{5D236E3B-B7F9-460E-93D3-F58A5D133C34}"/>
          </ac:spMkLst>
        </pc:spChg>
        <pc:spChg chg="del">
          <ac:chgData name="Harleen Kaur" userId="S::id65ns02@ubalt.edu::9f7fc1d6-ab67-473f-ba46-e98f6ce2049b" providerId="AD" clId="Web-{3B3212C0-814C-649D-A11D-1BB4FE766988}" dt="2021-07-13T18:54:42.889" v="454"/>
          <ac:spMkLst>
            <pc:docMk/>
            <pc:sldMk cId="2270913000" sldId="447"/>
            <ac:spMk id="3" creationId="{716B545B-E32E-4C7C-875F-AAD35703AB18}"/>
          </ac:spMkLst>
        </pc:spChg>
        <pc:picChg chg="add mod">
          <ac:chgData name="Harleen Kaur" userId="S::id65ns02@ubalt.edu::9f7fc1d6-ab67-473f-ba46-e98f6ce2049b" providerId="AD" clId="Web-{3B3212C0-814C-649D-A11D-1BB4FE766988}" dt="2021-07-13T18:54:49.655" v="457" actId="14100"/>
          <ac:picMkLst>
            <pc:docMk/>
            <pc:sldMk cId="2270913000" sldId="447"/>
            <ac:picMk id="4" creationId="{E9CF3602-55CA-4E69-A3E8-5C3C7C1D8EB1}"/>
          </ac:picMkLst>
        </pc:picChg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3B3212C0-814C-649D-A11D-1BB4FE766988}" dt="2021-07-13T19:26:29.652" v="577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Harleen Kaur" userId="S::id65ns02@ubalt.edu::9f7fc1d6-ab67-473f-ba46-e98f6ce2049b" providerId="AD" clId="Web-{3B3212C0-814C-649D-A11D-1BB4FE766988}" dt="2021-07-13T19:35:47.303" v="847" actId="20577"/>
          <ac:spMkLst>
            <pc:docMk/>
            <pc:sldMk cId="2349952390" sldId="448"/>
            <ac:spMk id="3" creationId="{C05CC460-5102-4C30-BFDF-57CA52235995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  <pc:spChg chg="mod">
          <ac:chgData name="Harleen Kaur" userId="S::id65ns02@ubalt.edu::9f7fc1d6-ab67-473f-ba46-e98f6ce2049b" providerId="AD" clId="Web-{3B3212C0-814C-649D-A11D-1BB4FE766988}" dt="2021-07-13T19:31:43.588" v="765" actId="20577"/>
          <ac:spMkLst>
            <pc:docMk/>
            <pc:sldMk cId="2217854660" sldId="449"/>
            <ac:spMk id="2" creationId="{096E0F7A-5AAA-4C3C-A435-A7F65049BF77}"/>
          </ac:spMkLst>
        </pc:spChg>
        <pc:spChg chg="mod">
          <ac:chgData name="Harleen Kaur" userId="S::id65ns02@ubalt.edu::9f7fc1d6-ab67-473f-ba46-e98f6ce2049b" providerId="AD" clId="Web-{3B3212C0-814C-649D-A11D-1BB4FE766988}" dt="2021-07-13T19:36:57.962" v="897" actId="20577"/>
          <ac:spMkLst>
            <pc:docMk/>
            <pc:sldMk cId="2217854660" sldId="449"/>
            <ac:spMk id="3" creationId="{99A4222C-CA99-4241-B8E3-51BFA8FCE43A}"/>
          </ac:spMkLst>
        </pc:spChg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18CD9C3F-CCAE-EFFB-9C6C-52EAD3A15AC0}" dt="2021-07-07T20:47:48.662" v="33" actId="20577"/>
          <ac:spMkLst>
            <pc:docMk/>
            <pc:sldMk cId="1915093242" sldId="387"/>
            <ac:spMk id="3" creationId="{6297DEE8-5EE2-40FC-A721-E542FC1E3A2C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18CD9C3F-CCAE-EFFB-9C6C-52EAD3A15AC0}" dt="2021-07-07T21:04:07.817" v="149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18CD9C3F-CCAE-EFFB-9C6C-52EAD3A15AC0}" dt="2021-07-07T20:46:48.411" v="32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18CD9C3F-CCAE-EFFB-9C6C-52EAD3A15AC0}" dt="2021-07-07T21:05:28.616" v="15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18CD9C3F-CCAE-EFFB-9C6C-52EAD3A15AC0}" dt="2021-07-07T21:06:18.961" v="151" actId="20577"/>
          <ac:spMkLst>
            <pc:docMk/>
            <pc:sldMk cId="3965738968" sldId="417"/>
            <ac:spMk id="6" creationId="{366721C1-DEDD-4203-8154-7C8BB4CCBA7B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8CD9C3F-CCAE-EFFB-9C6C-52EAD3A15AC0}" dt="2021-07-07T20:48:08.460" v="3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8CD9C3F-CCAE-EFFB-9C6C-52EAD3A15AC0}" dt="2021-07-07T20:49:01.571" v="39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  <pc:spChg chg="mod">
          <ac:chgData name="Harleen Kaur" userId="S::id65ns02@ubalt.edu::9f7fc1d6-ab67-473f-ba46-e98f6ce2049b" providerId="AD" clId="Web-{18CD9C3F-CCAE-EFFB-9C6C-52EAD3A15AC0}" dt="2021-07-07T20:55:02.644" v="58" actId="20577"/>
          <ac:spMkLst>
            <pc:docMk/>
            <pc:sldMk cId="3123541736" sldId="435"/>
            <ac:spMk id="2" creationId="{4983EAED-EA41-4CB5-95B2-B4F736DC2199}"/>
          </ac:spMkLst>
        </pc:spChg>
        <pc:spChg chg="mod">
          <ac:chgData name="Harleen Kaur" userId="S::id65ns02@ubalt.edu::9f7fc1d6-ab67-473f-ba46-e98f6ce2049b" providerId="AD" clId="Web-{18CD9C3F-CCAE-EFFB-9C6C-52EAD3A15AC0}" dt="2021-07-07T20:55:42.083" v="68" actId="14100"/>
          <ac:spMkLst>
            <pc:docMk/>
            <pc:sldMk cId="3123541736" sldId="435"/>
            <ac:spMk id="3" creationId="{70D6BF9D-0BC4-4C7A-92F2-2F96278C0A69}"/>
          </ac:spMkLst>
        </pc:spChg>
        <pc:picChg chg="add del mod">
          <ac:chgData name="Harleen Kaur" userId="S::id65ns02@ubalt.edu::9f7fc1d6-ab67-473f-ba46-e98f6ce2049b" providerId="AD" clId="Web-{18CD9C3F-CCAE-EFFB-9C6C-52EAD3A15AC0}" dt="2021-07-07T20:57:43.524" v="74"/>
          <ac:picMkLst>
            <pc:docMk/>
            <pc:sldMk cId="3123541736" sldId="435"/>
            <ac:picMk id="4" creationId="{24C694F9-80D3-4AAB-A1E7-3363E5F1CF96}"/>
          </ac:picMkLst>
        </pc:picChg>
        <pc:picChg chg="add mod">
          <ac:chgData name="Harleen Kaur" userId="S::id65ns02@ubalt.edu::9f7fc1d6-ab67-473f-ba46-e98f6ce2049b" providerId="AD" clId="Web-{18CD9C3F-CCAE-EFFB-9C6C-52EAD3A15AC0}" dt="2021-07-07T20:57:48.884" v="77" actId="14100"/>
          <ac:picMkLst>
            <pc:docMk/>
            <pc:sldMk cId="3123541736" sldId="435"/>
            <ac:picMk id="5" creationId="{6717C083-FDE2-474E-87F0-DC4D783CF6BD}"/>
          </ac:picMkLst>
        </pc:picChg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8CD9C3F-CCAE-EFFB-9C6C-52EAD3A15AC0}" dt="2021-07-07T21:01:29.062" v="112" actId="1076"/>
          <ac:spMkLst>
            <pc:docMk/>
            <pc:sldMk cId="2780548155" sldId="436"/>
            <ac:spMk id="2" creationId="{88863ECD-00BE-4819-A018-205CF4AEB8C4}"/>
          </ac:spMkLst>
        </pc:spChg>
        <pc:spChg chg="mod">
          <ac:chgData name="Harleen Kaur" userId="S::id65ns02@ubalt.edu::9f7fc1d6-ab67-473f-ba46-e98f6ce2049b" providerId="AD" clId="Web-{18CD9C3F-CCAE-EFFB-9C6C-52EAD3A15AC0}" dt="2021-07-07T21:01:32.750" v="113" actId="1076"/>
          <ac:spMkLst>
            <pc:docMk/>
            <pc:sldMk cId="2780548155" sldId="436"/>
            <ac:spMk id="3" creationId="{3D4EC4B4-1E97-4C6C-8531-D2A086503FED}"/>
          </ac:spMkLst>
        </pc:spChg>
        <pc:spChg chg="add mod">
          <ac:chgData name="Harleen Kaur" userId="S::id65ns02@ubalt.edu::9f7fc1d6-ab67-473f-ba46-e98f6ce2049b" providerId="AD" clId="Web-{18CD9C3F-CCAE-EFFB-9C6C-52EAD3A15AC0}" dt="2021-07-07T21:02:20.611" v="131" actId="14100"/>
          <ac:spMkLst>
            <pc:docMk/>
            <pc:sldMk cId="2780548155" sldId="436"/>
            <ac:spMk id="6" creationId="{1F1E8D82-062E-4096-823D-303E90D0A37B}"/>
          </ac:spMkLst>
        </pc:spChg>
        <pc:spChg chg="add mod">
          <ac:chgData name="Harleen Kaur" userId="S::id65ns02@ubalt.edu::9f7fc1d6-ab67-473f-ba46-e98f6ce2049b" providerId="AD" clId="Web-{18CD9C3F-CCAE-EFFB-9C6C-52EAD3A15AC0}" dt="2021-07-07T21:03:03.065" v="145" actId="1076"/>
          <ac:spMkLst>
            <pc:docMk/>
            <pc:sldMk cId="2780548155" sldId="436"/>
            <ac:spMk id="8" creationId="{4FA9F447-927C-48F2-907F-C8D3905DA74A}"/>
          </ac:spMkLst>
        </pc:spChg>
        <pc:picChg chg="add mod">
          <ac:chgData name="Harleen Kaur" userId="S::id65ns02@ubalt.edu::9f7fc1d6-ab67-473f-ba46-e98f6ce2049b" providerId="AD" clId="Web-{18CD9C3F-CCAE-EFFB-9C6C-52EAD3A15AC0}" dt="2021-07-07T21:01:37.953" v="115" actId="1076"/>
          <ac:picMkLst>
            <pc:docMk/>
            <pc:sldMk cId="2780548155" sldId="436"/>
            <ac:picMk id="4" creationId="{407BFC37-0D15-4B92-ABEC-77E28E4725A2}"/>
          </ac:picMkLst>
        </pc:picChg>
        <pc:picChg chg="add mod">
          <ac:chgData name="Harleen Kaur" userId="S::id65ns02@ubalt.edu::9f7fc1d6-ab67-473f-ba46-e98f6ce2049b" providerId="AD" clId="Web-{18CD9C3F-CCAE-EFFB-9C6C-52EAD3A15AC0}" dt="2021-07-07T21:02:58.409" v="144" actId="1076"/>
          <ac:picMkLst>
            <pc:docMk/>
            <pc:sldMk cId="2780548155" sldId="436"/>
            <ac:picMk id="5" creationId="{16D02029-1DBA-44B5-8FBC-BFB75DD8C25B}"/>
          </ac:picMkLst>
        </pc:picChg>
        <pc:picChg chg="add del mod">
          <ac:chgData name="Harleen Kaur" userId="S::id65ns02@ubalt.edu::9f7fc1d6-ab67-473f-ba46-e98f6ce2049b" providerId="AD" clId="Web-{18CD9C3F-CCAE-EFFB-9C6C-52EAD3A15AC0}" dt="2021-07-07T21:02:27.642" v="133"/>
          <ac:picMkLst>
            <pc:docMk/>
            <pc:sldMk cId="2780548155" sldId="436"/>
            <ac:picMk id="7" creationId="{986971CE-5A54-4F15-BC61-01A4025B34CF}"/>
          </ac:picMkLst>
        </pc:pic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64CF80C3-A892-56E3-82B2-03CB441C39F5}" dt="2021-06-29T02:15:14.601" v="319" actId="1076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64CF80C3-A892-56E3-82B2-03CB441C39F5}" dt="2021-06-29T02:14:58.756" v="316" actId="1076"/>
          <ac:spMkLst>
            <pc:docMk/>
            <pc:sldMk cId="2020629071" sldId="362"/>
            <ac:spMk id="6" creationId="{1FC023AB-3C41-4E53-8A1F-4711B0D50E00}"/>
          </ac:spMkLst>
        </pc:spChg>
        <pc:spChg chg="mod">
          <ac:chgData name="Harleen Kaur" userId="S::id65ns02@ubalt.edu::9f7fc1d6-ab67-473f-ba46-e98f6ce2049b" providerId="AD" clId="Web-{64CF80C3-A892-56E3-82B2-03CB441C39F5}" dt="2021-06-29T02:15:33.697" v="323" actId="1076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23.497" v="336" actId="20577"/>
          <ac:spMkLst>
            <pc:docMk/>
            <pc:sldMk cId="2020629071" sldId="362"/>
            <ac:spMk id="9" creationId="{063FE1E7-D6AE-4B77-9A41-1958E0C9FDC6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16:34.216" v="340"/>
          <ac:spMkLst>
            <pc:docMk/>
            <pc:sldMk cId="2020629071" sldId="362"/>
            <ac:spMk id="10" creationId="{29F49382-7F4F-4C38-92E9-C7852913CBD1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54.373" v="348" actId="20577"/>
          <ac:spMkLst>
            <pc:docMk/>
            <pc:sldMk cId="2020629071" sldId="362"/>
            <ac:spMk id="11" creationId="{58E961A4-D610-4DD8-AD89-C7F819FD15D6}"/>
          </ac:spMkLst>
        </pc:spChg>
        <pc:spChg chg="mod">
          <ac:chgData name="Harleen Kaur" userId="S::id65ns02@ubalt.edu::9f7fc1d6-ab67-473f-ba46-e98f6ce2049b" providerId="AD" clId="Web-{64CF80C3-A892-56E3-82B2-03CB441C39F5}" dt="2021-06-29T02:16:12.574" v="329" actId="1076"/>
          <ac:spMkLst>
            <pc:docMk/>
            <pc:sldMk cId="2020629071" sldId="362"/>
            <ac:spMk id="13" creationId="{C499109D-87E5-41C1-ADDC-5DAF14C4566A}"/>
          </ac:spMkLst>
        </pc:spChg>
        <pc:picChg chg="mod">
          <ac:chgData name="Harleen Kaur" userId="S::id65ns02@ubalt.edu::9f7fc1d6-ab67-473f-ba46-e98f6ce2049b" providerId="AD" clId="Web-{64CF80C3-A892-56E3-82B2-03CB441C39F5}" dt="2021-06-29T02:15:07.804" v="318" actId="1076"/>
          <ac:picMkLst>
            <pc:docMk/>
            <pc:sldMk cId="2020629071" sldId="362"/>
            <ac:picMk id="3" creationId="{D5C79EA8-A8CE-4482-9193-0068CF117428}"/>
          </ac:picMkLst>
        </pc:picChg>
        <pc:picChg chg="mod">
          <ac:chgData name="Harleen Kaur" userId="S::id65ns02@ubalt.edu::9f7fc1d6-ab67-473f-ba46-e98f6ce2049b" providerId="AD" clId="Web-{64CF80C3-A892-56E3-82B2-03CB441C39F5}" dt="2021-06-29T02:15:43.447" v="324" actId="1076"/>
          <ac:picMkLst>
            <pc:docMk/>
            <pc:sldMk cId="2020629071" sldId="362"/>
            <ac:picMk id="5" creationId="{149000EA-F124-43D8-A4A6-97CC3EED18EF}"/>
          </ac:picMkLst>
        </pc:picChg>
        <pc:picChg chg="mod">
          <ac:chgData name="Harleen Kaur" userId="S::id65ns02@ubalt.edu::9f7fc1d6-ab67-473f-ba46-e98f6ce2049b" providerId="AD" clId="Web-{64CF80C3-A892-56E3-82B2-03CB441C39F5}" dt="2021-06-29T02:15:28.072" v="322" actId="1076"/>
          <ac:picMkLst>
            <pc:docMk/>
            <pc:sldMk cId="2020629071" sldId="362"/>
            <ac:picMk id="7" creationId="{ACF4B76F-DF19-432A-B57D-2B1E1D091980}"/>
          </ac:picMkLst>
        </pc:picChg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64CF80C3-A892-56E3-82B2-03CB441C39F5}" dt="2021-06-29T18:19:33.425" v="834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64CF80C3-A892-56E3-82B2-03CB441C39F5}" dt="2021-06-29T18:22:39.086" v="854"/>
          <ac:spMkLst>
            <pc:docMk/>
            <pc:sldMk cId="4098661029" sldId="363"/>
            <ac:spMk id="4" creationId="{2BFE5CF9-81B8-4449-B772-EAA5B8FADC4D}"/>
          </ac:spMkLst>
        </pc:spChg>
        <pc:spChg chg="del">
          <ac:chgData name="Harleen Kaur" userId="S::id65ns02@ubalt.edu::9f7fc1d6-ab67-473f-ba46-e98f6ce2049b" providerId="AD" clId="Web-{64CF80C3-A892-56E3-82B2-03CB441C39F5}" dt="2021-06-29T18:19:54.004" v="835"/>
          <ac:spMkLst>
            <pc:docMk/>
            <pc:sldMk cId="4098661029" sldId="363"/>
            <ac:spMk id="7" creationId="{CC1D3C03-4CF2-4F11-AC4A-79FE2B5092FC}"/>
          </ac:spMkLst>
        </pc:spChg>
        <pc:spChg chg="del">
          <ac:chgData name="Harleen Kaur" userId="S::id65ns02@ubalt.edu::9f7fc1d6-ab67-473f-ba46-e98f6ce2049b" providerId="AD" clId="Web-{64CF80C3-A892-56E3-82B2-03CB441C39F5}" dt="2021-06-29T18:20:42.411" v="846"/>
          <ac:spMkLst>
            <pc:docMk/>
            <pc:sldMk cId="4098661029" sldId="363"/>
            <ac:spMk id="8" creationId="{152BF781-984C-41DD-8287-6C612D6B148F}"/>
          </ac:spMkLst>
        </pc:spChg>
        <pc:spChg chg="del">
          <ac:chgData name="Harleen Kaur" userId="S::id65ns02@ubalt.edu::9f7fc1d6-ab67-473f-ba46-e98f6ce2049b" providerId="AD" clId="Web-{64CF80C3-A892-56E3-82B2-03CB441C39F5}" dt="2021-06-29T18:20:40.817" v="845"/>
          <ac:spMkLst>
            <pc:docMk/>
            <pc:sldMk cId="4098661029" sldId="363"/>
            <ac:spMk id="9" creationId="{FF3EC570-57F4-4ACA-BBB4-F8722646F627}"/>
          </ac:spMkLst>
        </pc:spChg>
        <pc:spChg chg="del">
          <ac:chgData name="Harleen Kaur" userId="S::id65ns02@ubalt.edu::9f7fc1d6-ab67-473f-ba46-e98f6ce2049b" providerId="AD" clId="Web-{64CF80C3-A892-56E3-82B2-03CB441C39F5}" dt="2021-06-29T18:20:39.005" v="844"/>
          <ac:spMkLst>
            <pc:docMk/>
            <pc:sldMk cId="4098661029" sldId="363"/>
            <ac:spMk id="10" creationId="{C983F783-0FEA-4CC6-B021-D1448AA26855}"/>
          </ac:spMkLst>
        </pc:spChg>
        <pc:spChg chg="del">
          <ac:chgData name="Harleen Kaur" userId="S::id65ns02@ubalt.edu::9f7fc1d6-ab67-473f-ba46-e98f6ce2049b" providerId="AD" clId="Web-{64CF80C3-A892-56E3-82B2-03CB441C39F5}" dt="2021-06-29T18:20:37.380" v="843"/>
          <ac:spMkLst>
            <pc:docMk/>
            <pc:sldMk cId="4098661029" sldId="363"/>
            <ac:spMk id="11" creationId="{DE36250C-C97D-46CD-9B16-6949AAC2A670}"/>
          </ac:spMkLst>
        </pc:spChg>
        <pc:spChg chg="del">
          <ac:chgData name="Harleen Kaur" userId="S::id65ns02@ubalt.edu::9f7fc1d6-ab67-473f-ba46-e98f6ce2049b" providerId="AD" clId="Web-{64CF80C3-A892-56E3-82B2-03CB441C39F5}" dt="2021-06-29T18:20:35.864" v="842"/>
          <ac:spMkLst>
            <pc:docMk/>
            <pc:sldMk cId="4098661029" sldId="363"/>
            <ac:spMk id="12" creationId="{C7283757-1FFF-4946-97A0-7D20BE511EDF}"/>
          </ac:spMkLst>
        </pc:spChg>
        <pc:spChg chg="del">
          <ac:chgData name="Harleen Kaur" userId="S::id65ns02@ubalt.edu::9f7fc1d6-ab67-473f-ba46-e98f6ce2049b" providerId="AD" clId="Web-{64CF80C3-A892-56E3-82B2-03CB441C39F5}" dt="2021-06-29T18:20:34.380" v="841"/>
          <ac:spMkLst>
            <pc:docMk/>
            <pc:sldMk cId="4098661029" sldId="363"/>
            <ac:spMk id="13" creationId="{892BE6D0-9B19-4C4A-BAC0-C80E410C08EC}"/>
          </ac:spMkLst>
        </pc:spChg>
        <pc:spChg chg="del mod">
          <ac:chgData name="Harleen Kaur" userId="S::id65ns02@ubalt.edu::9f7fc1d6-ab67-473f-ba46-e98f6ce2049b" providerId="AD" clId="Web-{64CF80C3-A892-56E3-82B2-03CB441C39F5}" dt="2021-06-29T18:20:31.301" v="840"/>
          <ac:spMkLst>
            <pc:docMk/>
            <pc:sldMk cId="4098661029" sldId="363"/>
            <ac:spMk id="14" creationId="{43ED4D85-0B1E-4C2D-B8C2-FF7CBE1D0CAA}"/>
          </ac:spMkLst>
        </pc:spChg>
        <pc:spChg chg="add mod">
          <ac:chgData name="Harleen Kaur" userId="S::id65ns02@ubalt.edu::9f7fc1d6-ab67-473f-ba46-e98f6ce2049b" providerId="AD" clId="Web-{64CF80C3-A892-56E3-82B2-03CB441C39F5}" dt="2021-06-29T18:23:43.666" v="868" actId="14100"/>
          <ac:spMkLst>
            <pc:docMk/>
            <pc:sldMk cId="4098661029" sldId="363"/>
            <ac:spMk id="17" creationId="{F15EAB34-EE8B-4817-AB64-0B5220272023}"/>
          </ac:spMkLst>
        </pc:spChg>
        <pc:spChg chg="add mod">
          <ac:chgData name="Harleen Kaur" userId="S::id65ns02@ubalt.edu::9f7fc1d6-ab67-473f-ba46-e98f6ce2049b" providerId="AD" clId="Web-{64CF80C3-A892-56E3-82B2-03CB441C39F5}" dt="2021-06-29T18:24:33.293" v="881" actId="14100"/>
          <ac:spMkLst>
            <pc:docMk/>
            <pc:sldMk cId="4098661029" sldId="363"/>
            <ac:spMk id="18" creationId="{925B67E5-CFF1-4769-BBE5-44F4F3F8A351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23:56.651" v="872"/>
          <ac:spMkLst>
            <pc:docMk/>
            <pc:sldMk cId="4098661029" sldId="363"/>
            <ac:spMk id="19" creationId="{C343036D-4363-4944-867B-95264FF7B5C6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00.468" v="888" actId="14100"/>
          <ac:spMkLst>
            <pc:docMk/>
            <pc:sldMk cId="4098661029" sldId="363"/>
            <ac:spMk id="20" creationId="{9FB494A6-D6F6-4CBA-8B2F-3632A1964DA1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25.282" v="895" actId="14100"/>
          <ac:spMkLst>
            <pc:docMk/>
            <pc:sldMk cId="4098661029" sldId="363"/>
            <ac:spMk id="21" creationId="{8B71C0FA-E3AC-49C0-AA83-E2571406B0FC}"/>
          </ac:spMkLst>
        </pc:spChg>
        <pc:spChg chg="add mod">
          <ac:chgData name="Harleen Kaur" userId="S::id65ns02@ubalt.edu::9f7fc1d6-ab67-473f-ba46-e98f6ce2049b" providerId="AD" clId="Web-{64CF80C3-A892-56E3-82B2-03CB441C39F5}" dt="2021-06-29T18:28:09.252" v="904" actId="14100"/>
          <ac:spMkLst>
            <pc:docMk/>
            <pc:sldMk cId="4098661029" sldId="363"/>
            <ac:spMk id="22" creationId="{F87CF61B-E053-42D9-9DC8-E3245CB3F4B4}"/>
          </ac:spMkLst>
        </pc:spChg>
        <pc:spChg chg="add mod">
          <ac:chgData name="Harleen Kaur" userId="S::id65ns02@ubalt.edu::9f7fc1d6-ab67-473f-ba46-e98f6ce2049b" providerId="AD" clId="Web-{64CF80C3-A892-56E3-82B2-03CB441C39F5}" dt="2021-06-29T18:31:16.819" v="969" actId="20577"/>
          <ac:spMkLst>
            <pc:docMk/>
            <pc:sldMk cId="4098661029" sldId="363"/>
            <ac:spMk id="23" creationId="{BFD51DEE-BB27-4828-AAC4-86A10F3304B9}"/>
          </ac:spMkLst>
        </pc:spChg>
        <pc:spChg chg="add mod">
          <ac:chgData name="Harleen Kaur" userId="S::id65ns02@ubalt.edu::9f7fc1d6-ab67-473f-ba46-e98f6ce2049b" providerId="AD" clId="Web-{64CF80C3-A892-56E3-82B2-03CB441C39F5}" dt="2021-06-29T19:38:27.852" v="1490" actId="14100"/>
          <ac:spMkLst>
            <pc:docMk/>
            <pc:sldMk cId="4098661029" sldId="363"/>
            <ac:spMk id="24" creationId="{44864359-E3D7-45BB-AD58-AC7A151E306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22:08.679" v="850"/>
          <ac:picMkLst>
            <pc:docMk/>
            <pc:sldMk cId="4098661029" sldId="363"/>
            <ac:picMk id="3" creationId="{9A2C28B8-04EC-4185-BDF0-20D8E6AC489F}"/>
          </ac:picMkLst>
        </pc:picChg>
        <pc:picChg chg="del mod">
          <ac:chgData name="Harleen Kaur" userId="S::id65ns02@ubalt.edu::9f7fc1d6-ab67-473f-ba46-e98f6ce2049b" providerId="AD" clId="Web-{64CF80C3-A892-56E3-82B2-03CB441C39F5}" dt="2021-06-29T18:20:29.067" v="839"/>
          <ac:picMkLst>
            <pc:docMk/>
            <pc:sldMk cId="4098661029" sldId="363"/>
            <ac:picMk id="6" creationId="{4A61D7B4-3ED7-498E-BACE-A3F23694DFF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8:23:00.962" v="856"/>
          <ac:picMkLst>
            <pc:docMk/>
            <pc:sldMk cId="4098661029" sldId="363"/>
            <ac:picMk id="15" creationId="{8FC88C60-156A-4563-A073-29488FC52F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23:11.212" v="860" actId="1076"/>
          <ac:picMkLst>
            <pc:docMk/>
            <pc:sldMk cId="4098661029" sldId="363"/>
            <ac:picMk id="16" creationId="{B846D504-0365-4A56-8893-96AEBE2675F0}"/>
          </ac:picMkLst>
        </pc:picChg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  <pc:spChg chg="add del mod">
          <ac:chgData name="Harleen Kaur" userId="S::id65ns02@ubalt.edu::9f7fc1d6-ab67-473f-ba46-e98f6ce2049b" providerId="AD" clId="Web-{64CF80C3-A892-56E3-82B2-03CB441C39F5}" dt="2021-06-29T19:18:19.538" v="1341"/>
          <ac:spMkLst>
            <pc:docMk/>
            <pc:sldMk cId="618152992" sldId="374"/>
            <ac:spMk id="8" creationId="{FD0A2408-A071-4DD4-822B-A62D30ECE7F1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64CF80C3-A892-56E3-82B2-03CB441C39F5}" dt="2021-06-29T19:35:34.848" v="1478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64CF80C3-A892-56E3-82B2-03CB441C39F5}" dt="2021-06-28T18:25:06.967" v="67" actId="14100"/>
          <ac:spMkLst>
            <pc:docMk/>
            <pc:sldMk cId="4293835923" sldId="378"/>
            <ac:spMk id="4" creationId="{31BCDAE8-4419-45E0-B331-E76AFEEE612E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64CF80C3-A892-56E3-82B2-03CB441C39F5}" dt="2021-06-28T18:05:22.435" v="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64CF80C3-A892-56E3-82B2-03CB441C39F5}" dt="2021-06-28T18:15:55.264" v="33" actId="1076"/>
          <ac:spMkLst>
            <pc:docMk/>
            <pc:sldMk cId="4148899360" sldId="379"/>
            <ac:spMk id="4" creationId="{60003691-E28C-40BB-BBD9-665C13FDB852}"/>
          </ac:spMkLst>
        </pc:spChg>
        <pc:spChg chg="add del">
          <ac:chgData name="Harleen Kaur" userId="S::id65ns02@ubalt.edu::9f7fc1d6-ab67-473f-ba46-e98f6ce2049b" providerId="AD" clId="Web-{64CF80C3-A892-56E3-82B2-03CB441C39F5}" dt="2021-06-28T18:05:39.622" v="5"/>
          <ac:spMkLst>
            <pc:docMk/>
            <pc:sldMk cId="4148899360" sldId="379"/>
            <ac:spMk id="6" creationId="{2B2BB26F-447E-4A89-81E2-C71B6C82E233}"/>
          </ac:spMkLst>
        </pc:spChg>
        <pc:spChg chg="add mod">
          <ac:chgData name="Harleen Kaur" userId="S::id65ns02@ubalt.edu::9f7fc1d6-ab67-473f-ba46-e98f6ce2049b" providerId="AD" clId="Web-{64CF80C3-A892-56E3-82B2-03CB441C39F5}" dt="2021-06-28T18:26:06.499" v="74" actId="14100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Harleen Kaur" userId="S::id65ns02@ubalt.edu::9f7fc1d6-ab67-473f-ba46-e98f6ce2049b" providerId="AD" clId="Web-{64CF80C3-A892-56E3-82B2-03CB441C39F5}" dt="2021-06-28T18:18:21.690" v="39" actId="20577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Harleen Kaur" userId="S::id65ns02@ubalt.edu::9f7fc1d6-ab67-473f-ba46-e98f6ce2049b" providerId="AD" clId="Web-{64CF80C3-A892-56E3-82B2-03CB441C39F5}" dt="2021-06-28T18:16:18.765" v="35" actId="1076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Harleen Kaur" userId="S::id65ns02@ubalt.edu::9f7fc1d6-ab67-473f-ba46-e98f6ce2049b" providerId="AD" clId="Web-{64CF80C3-A892-56E3-82B2-03CB441C39F5}" dt="2021-06-28T18:16:42.094" v="37" actId="1076"/>
          <ac:spMkLst>
            <pc:docMk/>
            <pc:sldMk cId="4148899360" sldId="379"/>
            <ac:spMk id="21" creationId="{FDE34F1C-ABAD-4C8B-BC8E-68141DC3B381}"/>
          </ac:spMkLst>
        </pc:spChg>
        <pc:spChg chg="mod">
          <ac:chgData name="Harleen Kaur" userId="S::id65ns02@ubalt.edu::9f7fc1d6-ab67-473f-ba46-e98f6ce2049b" providerId="AD" clId="Web-{64CF80C3-A892-56E3-82B2-03CB441C39F5}" dt="2021-06-28T18:16:29.609" v="36" actId="1076"/>
          <ac:spMkLst>
            <pc:docMk/>
            <pc:sldMk cId="4148899360" sldId="379"/>
            <ac:spMk id="23" creationId="{11D3770F-0577-4B76-8130-9CB9C89EF745}"/>
          </ac:spMkLst>
        </pc:spChg>
        <pc:spChg chg="mod">
          <ac:chgData name="Harleen Kaur" userId="S::id65ns02@ubalt.edu::9f7fc1d6-ab67-473f-ba46-e98f6ce2049b" providerId="AD" clId="Web-{64CF80C3-A892-56E3-82B2-03CB441C39F5}" dt="2021-06-28T18:16:03.233" v="34" actId="1076"/>
          <ac:spMkLst>
            <pc:docMk/>
            <pc:sldMk cId="4148899360" sldId="379"/>
            <ac:spMk id="24" creationId="{BFB6F797-1E4C-4E40-BED0-01D1F51B0479}"/>
          </ac:spMkLst>
        </pc:spChg>
        <pc:picChg chg="mod">
          <ac:chgData name="Harleen Kaur" userId="S::id65ns02@ubalt.edu::9f7fc1d6-ab67-473f-ba46-e98f6ce2049b" providerId="AD" clId="Web-{64CF80C3-A892-56E3-82B2-03CB441C39F5}" dt="2021-06-28T18:06:45.781" v="28" actId="1076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Harleen Kaur" userId="S::id65ns02@ubalt.edu::9f7fc1d6-ab67-473f-ba46-e98f6ce2049b" providerId="AD" clId="Web-{64CF80C3-A892-56E3-82B2-03CB441C39F5}" dt="2021-06-28T18:15:49.342" v="3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64CF80C3-A892-56E3-82B2-03CB441C39F5}" dt="2021-06-28T18:21:23.586" v="48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64CF80C3-A892-56E3-82B2-03CB441C39F5}" dt="2021-06-28T18:21:46.539" v="50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64CF80C3-A892-56E3-82B2-03CB441C39F5}" dt="2021-06-29T19:35:14.753" v="1477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64CF80C3-A892-56E3-82B2-03CB441C39F5}" dt="2021-06-28T18:22:48.478" v="59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Harleen Kaur" userId="S::id65ns02@ubalt.edu::9f7fc1d6-ab67-473f-ba46-e98f6ce2049b" providerId="AD" clId="Web-{64CF80C3-A892-56E3-82B2-03CB441C39F5}" dt="2021-06-28T18:22:27.353" v="55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  <pc:spChg chg="add mod">
          <ac:chgData name="Harleen Kaur" userId="S::id65ns02@ubalt.edu::9f7fc1d6-ab67-473f-ba46-e98f6ce2049b" providerId="AD" clId="Web-{64CF80C3-A892-56E3-82B2-03CB441C39F5}" dt="2021-06-29T19:36:23.865" v="1483" actId="1076"/>
          <ac:spMkLst>
            <pc:docMk/>
            <pc:sldMk cId="2008758297" sldId="389"/>
            <ac:spMk id="4" creationId="{BF21DDDA-AEC1-404E-BA85-0062C2E264AA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  <pc:spChg chg="add mod">
          <ac:chgData name="Harleen Kaur" userId="S::id65ns02@ubalt.edu::9f7fc1d6-ab67-473f-ba46-e98f6ce2049b" providerId="AD" clId="Web-{64CF80C3-A892-56E3-82B2-03CB441C39F5}" dt="2021-06-28T18:27:26.095" v="83" actId="14100"/>
          <ac:spMkLst>
            <pc:docMk/>
            <pc:sldMk cId="4104176517" sldId="391"/>
            <ac:spMk id="4" creationId="{6D5B9BEB-C762-4CA7-A8E7-C65019261760}"/>
          </ac:spMkLst>
        </pc:spChg>
        <pc:picChg chg="mod">
          <ac:chgData name="Harleen Kaur" userId="S::id65ns02@ubalt.edu::9f7fc1d6-ab67-473f-ba46-e98f6ce2049b" providerId="AD" clId="Web-{64CF80C3-A892-56E3-82B2-03CB441C39F5}" dt="2021-06-28T18:27:05.860" v="81" actId="1076"/>
          <ac:picMkLst>
            <pc:docMk/>
            <pc:sldMk cId="4104176517" sldId="391"/>
            <ac:picMk id="7" creationId="{50BCB4BD-3A2E-4F38-A06B-2D8BEA6F649D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64CF80C3-A892-56E3-82B2-03CB441C39F5}" dt="2021-06-29T02:32:12.876" v="49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  <pc:spChg chg="del">
          <ac:chgData name="Harleen Kaur" userId="S::id65ns02@ubalt.edu::9f7fc1d6-ab67-473f-ba46-e98f6ce2049b" providerId="AD" clId="Web-{64CF80C3-A892-56E3-82B2-03CB441C39F5}" dt="2021-06-29T02:51:17.911" v="579"/>
          <ac:spMkLst>
            <pc:docMk/>
            <pc:sldMk cId="3523215299" sldId="395"/>
            <ac:spMk id="5" creationId="{3B35E2F8-BD69-4FA0-B8F8-7ED56A2D2400}"/>
          </ac:spMkLst>
        </pc:spChg>
        <pc:spChg chg="del">
          <ac:chgData name="Harleen Kaur" userId="S::id65ns02@ubalt.edu::9f7fc1d6-ab67-473f-ba46-e98f6ce2049b" providerId="AD" clId="Web-{64CF80C3-A892-56E3-82B2-03CB441C39F5}" dt="2021-06-29T02:51:21.068" v="580"/>
          <ac:spMkLst>
            <pc:docMk/>
            <pc:sldMk cId="3523215299" sldId="395"/>
            <ac:spMk id="7" creationId="{62AD72F3-898D-4CCB-B26B-355465A89C04}"/>
          </ac:spMkLst>
        </pc:spChg>
        <pc:spChg chg="add mod">
          <ac:chgData name="Harleen Kaur" userId="S::id65ns02@ubalt.edu::9f7fc1d6-ab67-473f-ba46-e98f6ce2049b" providerId="AD" clId="Web-{64CF80C3-A892-56E3-82B2-03CB441C39F5}" dt="2021-06-29T19:44:18.534" v="1601" actId="14100"/>
          <ac:spMkLst>
            <pc:docMk/>
            <pc:sldMk cId="3523215299" sldId="395"/>
            <ac:spMk id="8" creationId="{016F385A-3E25-44D2-B72D-9F5D8EE6C80E}"/>
          </ac:spMkLst>
        </pc:spChg>
        <pc:spChg chg="add mod">
          <ac:chgData name="Harleen Kaur" userId="S::id65ns02@ubalt.edu::9f7fc1d6-ab67-473f-ba46-e98f6ce2049b" providerId="AD" clId="Web-{64CF80C3-A892-56E3-82B2-03CB441C39F5}" dt="2021-06-29T02:53:00.604" v="594" actId="1076"/>
          <ac:spMkLst>
            <pc:docMk/>
            <pc:sldMk cId="3523215299" sldId="395"/>
            <ac:spMk id="9" creationId="{BE657089-AE37-492C-8A91-75F79CF288C0}"/>
          </ac:spMkLst>
        </pc:spChg>
        <pc:picChg chg="del">
          <ac:chgData name="Harleen Kaur" userId="S::id65ns02@ubalt.edu::9f7fc1d6-ab67-473f-ba46-e98f6ce2049b" providerId="AD" clId="Web-{64CF80C3-A892-56E3-82B2-03CB441C39F5}" dt="2021-06-29T02:51:13.208" v="578"/>
          <ac:picMkLst>
            <pc:docMk/>
            <pc:sldMk cId="3523215299" sldId="395"/>
            <ac:picMk id="4" creationId="{44A1BC4A-791D-4DB4-9341-2312B153A9B4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51:34.193" v="583" actId="14100"/>
          <ac:picMkLst>
            <pc:docMk/>
            <pc:sldMk cId="3523215299" sldId="395"/>
            <ac:picMk id="6" creationId="{AE3CAE28-5CED-4546-A004-1AEC7E7DA353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64CF80C3-A892-56E3-82B2-03CB441C39F5}" dt="2021-06-28T18:48:08.223" v="147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64CF80C3-A892-56E3-82B2-03CB441C39F5}" dt="2021-06-29T18:31:36.898" v="971" actId="20577"/>
          <ac:spMkLst>
            <pc:docMk/>
            <pc:sldMk cId="1525666079" sldId="397"/>
            <ac:spMk id="15" creationId="{96DA6D67-460E-4253-B864-626BEE24F3BA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64CF80C3-A892-56E3-82B2-03CB441C39F5}" dt="2021-06-29T18:53:55.388" v="1179" actId="20577"/>
          <ac:spMkLst>
            <pc:docMk/>
            <pc:sldMk cId="270977072" sldId="398"/>
            <ac:spMk id="5" creationId="{F476685B-9F0B-4DB0-96FF-318248791647}"/>
          </ac:spMkLst>
        </pc:spChg>
        <pc:spChg chg="mod">
          <ac:chgData name="Harleen Kaur" userId="S::id65ns02@ubalt.edu::9f7fc1d6-ab67-473f-ba46-e98f6ce2049b" providerId="AD" clId="Web-{64CF80C3-A892-56E3-82B2-03CB441C39F5}" dt="2021-06-29T18:32:25.399" v="981" actId="1076"/>
          <ac:spMkLst>
            <pc:docMk/>
            <pc:sldMk cId="270977072" sldId="398"/>
            <ac:spMk id="6" creationId="{DAE8EC1F-5BCD-4F72-AB68-24DE65CF0161}"/>
          </ac:spMkLst>
        </pc:spChg>
        <pc:spChg chg="mod">
          <ac:chgData name="Harleen Kaur" userId="S::id65ns02@ubalt.edu::9f7fc1d6-ab67-473f-ba46-e98f6ce2049b" providerId="AD" clId="Web-{64CF80C3-A892-56E3-82B2-03CB441C39F5}" dt="2021-06-29T18:32:29.696" v="982" actId="1076"/>
          <ac:spMkLst>
            <pc:docMk/>
            <pc:sldMk cId="270977072" sldId="398"/>
            <ac:spMk id="8" creationId="{8B0D9C09-F3CC-4DFB-B9B9-DF5A94646BEA}"/>
          </ac:spMkLst>
        </pc:spChg>
        <pc:picChg chg="mod">
          <ac:chgData name="Harleen Kaur" userId="S::id65ns02@ubalt.edu::9f7fc1d6-ab67-473f-ba46-e98f6ce2049b" providerId="AD" clId="Web-{64CF80C3-A892-56E3-82B2-03CB441C39F5}" dt="2021-06-29T18:32:21.243" v="980" actId="14100"/>
          <ac:picMkLst>
            <pc:docMk/>
            <pc:sldMk cId="270977072" sldId="398"/>
            <ac:picMk id="4" creationId="{37F3B8BF-D13A-4438-A7D2-1A1DCB3F5BBE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  <pc:spChg chg="mod">
          <ac:chgData name="Harleen Kaur" userId="S::id65ns02@ubalt.edu::9f7fc1d6-ab67-473f-ba46-e98f6ce2049b" providerId="AD" clId="Web-{64CF80C3-A892-56E3-82B2-03CB441C39F5}" dt="2021-06-28T18:42:25.385" v="144" actId="20577"/>
          <ac:spMkLst>
            <pc:docMk/>
            <pc:sldMk cId="2537449008" sldId="399"/>
            <ac:spMk id="2" creationId="{559BF57E-DA0F-4AD6-9D52-3D01818A0C0E}"/>
          </ac:spMkLst>
        </pc:spChg>
        <pc:spChg chg="mod">
          <ac:chgData name="Harleen Kaur" userId="S::id65ns02@ubalt.edu::9f7fc1d6-ab67-473f-ba46-e98f6ce2049b" providerId="AD" clId="Web-{64CF80C3-A892-56E3-82B2-03CB441C39F5}" dt="2021-06-28T18:38:36.098" v="136" actId="20577"/>
          <ac:spMkLst>
            <pc:docMk/>
            <pc:sldMk cId="2537449008" sldId="399"/>
            <ac:spMk id="3" creationId="{A27D5D31-545A-4298-BA97-D260EC3289A5}"/>
          </ac:spMkLst>
        </pc:spChg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64CF80C3-A892-56E3-82B2-03CB441C39F5}" dt="2021-06-29T02:09:38.736" v="244" actId="20577"/>
          <ac:spMkLst>
            <pc:docMk/>
            <pc:sldMk cId="2012814527" sldId="400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64CF80C3-A892-56E3-82B2-03CB441C39F5}" dt="2021-06-29T18:14:55.964" v="72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64CF80C3-A892-56E3-82B2-03CB441C39F5}" dt="2021-06-29T02:18:00.221" v="351" actId="20577"/>
          <ac:spMkLst>
            <pc:docMk/>
            <pc:sldMk cId="1318968879" sldId="401"/>
            <ac:spMk id="2" creationId="{775DDCDE-8AA0-4130-B1B7-9FBEC995A20F}"/>
          </ac:spMkLst>
        </pc:spChg>
        <pc:spChg chg="del mod">
          <ac:chgData name="Harleen Kaur" userId="S::id65ns02@ubalt.edu::9f7fc1d6-ab67-473f-ba46-e98f6ce2049b" providerId="AD" clId="Web-{64CF80C3-A892-56E3-82B2-03CB441C39F5}" dt="2021-06-29T02:22:07.406" v="364"/>
          <ac:spMkLst>
            <pc:docMk/>
            <pc:sldMk cId="1318968879" sldId="401"/>
            <ac:spMk id="3" creationId="{1EBD3FB7-1413-489F-B897-FAF03B2B007B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23:36.895" v="371"/>
          <ac:spMkLst>
            <pc:docMk/>
            <pc:sldMk cId="1318968879" sldId="401"/>
            <ac:spMk id="7" creationId="{749E1521-D03D-4D26-9D0E-E11181814C1E}"/>
          </ac:spMkLst>
        </pc:spChg>
        <pc:spChg chg="add mod">
          <ac:chgData name="Harleen Kaur" userId="S::id65ns02@ubalt.edu::9f7fc1d6-ab67-473f-ba46-e98f6ce2049b" providerId="AD" clId="Web-{64CF80C3-A892-56E3-82B2-03CB441C39F5}" dt="2021-06-29T02:33:16.945" v="507" actId="20577"/>
          <ac:spMkLst>
            <pc:docMk/>
            <pc:sldMk cId="1318968879" sldId="401"/>
            <ac:spMk id="11" creationId="{28ADF17B-39AE-4D19-82FE-33429F8EC594}"/>
          </ac:spMkLst>
        </pc:spChg>
        <pc:spChg chg="add mod">
          <ac:chgData name="Harleen Kaur" userId="S::id65ns02@ubalt.edu::9f7fc1d6-ab67-473f-ba46-e98f6ce2049b" providerId="AD" clId="Web-{64CF80C3-A892-56E3-82B2-03CB441C39F5}" dt="2021-06-29T02:37:35.805" v="525" actId="1076"/>
          <ac:spMkLst>
            <pc:docMk/>
            <pc:sldMk cId="1318968879" sldId="401"/>
            <ac:spMk id="13" creationId="{23719FFC-5095-47F5-AB6E-261867B56E4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02:22:04.171" v="363"/>
          <ac:picMkLst>
            <pc:docMk/>
            <pc:sldMk cId="1318968879" sldId="401"/>
            <ac:picMk id="4" creationId="{C2FEC36A-17B7-4C79-81A8-A5F0079889F7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5.066" v="367"/>
          <ac:picMkLst>
            <pc:docMk/>
            <pc:sldMk cId="1318968879" sldId="401"/>
            <ac:picMk id="5" creationId="{141FB27B-F169-4A67-866B-FDED79C4C9D0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8.316" v="369"/>
          <ac:picMkLst>
            <pc:docMk/>
            <pc:sldMk cId="1318968879" sldId="401"/>
            <ac:picMk id="8" creationId="{04583366-3CAB-476A-8491-02CA736DBC3E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23:47.708" v="373" actId="1076"/>
          <ac:picMkLst>
            <pc:docMk/>
            <pc:sldMk cId="1318968879" sldId="401"/>
            <ac:picMk id="9" creationId="{619B3C93-C375-4253-8018-A7FCB2BA50CF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24:36.836" v="376" actId="14100"/>
          <ac:picMkLst>
            <pc:docMk/>
            <pc:sldMk cId="1318968879" sldId="401"/>
            <ac:picMk id="10" creationId="{4782D9F4-8922-4048-8600-3F05DE40556A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37:24.117" v="524" actId="14100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64CF80C3-A892-56E3-82B2-03CB441C39F5}" dt="2021-06-29T02:43:58.169" v="547" actId="20577"/>
          <ac:spMkLst>
            <pc:docMk/>
            <pc:sldMk cId="2072083871" sldId="402"/>
            <ac:spMk id="2" creationId="{40158360-03BD-416F-BB64-459446ECE6E0}"/>
          </ac:spMkLst>
        </pc:spChg>
        <pc:spChg chg="del mod">
          <ac:chgData name="Harleen Kaur" userId="S::id65ns02@ubalt.edu::9f7fc1d6-ab67-473f-ba46-e98f6ce2049b" providerId="AD" clId="Web-{64CF80C3-A892-56E3-82B2-03CB441C39F5}" dt="2021-06-29T02:44:58.204" v="549"/>
          <ac:spMkLst>
            <pc:docMk/>
            <pc:sldMk cId="2072083871" sldId="402"/>
            <ac:spMk id="3" creationId="{8BD80675-506F-4AEC-8650-60B5C10BE17B}"/>
          </ac:spMkLst>
        </pc:spChg>
        <pc:spChg chg="add mod">
          <ac:chgData name="Harleen Kaur" userId="S::id65ns02@ubalt.edu::9f7fc1d6-ab67-473f-ba46-e98f6ce2049b" providerId="AD" clId="Web-{64CF80C3-A892-56E3-82B2-03CB441C39F5}" dt="2021-06-29T02:56:12.849" v="625" actId="20577"/>
          <ac:spMkLst>
            <pc:docMk/>
            <pc:sldMk cId="2072083871" sldId="402"/>
            <ac:spMk id="5" creationId="{72C07098-71F0-4A9B-B8AB-C22B388AFA9C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54:32.844" v="596"/>
          <ac:spMkLst>
            <pc:docMk/>
            <pc:sldMk cId="2072083871" sldId="402"/>
            <ac:spMk id="7" creationId="{2549E89D-FDFD-4236-92FB-EA1B22D01A09}"/>
          </ac:spMkLst>
        </pc:spChg>
        <pc:picChg chg="add del mod ord">
          <ac:chgData name="Harleen Kaur" userId="S::id65ns02@ubalt.edu::9f7fc1d6-ab67-473f-ba46-e98f6ce2049b" providerId="AD" clId="Web-{64CF80C3-A892-56E3-82B2-03CB441C39F5}" dt="2021-06-29T02:54:30.422" v="595"/>
          <ac:picMkLst>
            <pc:docMk/>
            <pc:sldMk cId="2072083871" sldId="402"/>
            <ac:picMk id="4" creationId="{1D9F94E2-9503-4B63-A1AE-147B7EF23A4F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54:42.735" v="598" actId="14100"/>
          <ac:picMkLst>
            <pc:docMk/>
            <pc:sldMk cId="2072083871" sldId="402"/>
            <ac:picMk id="8" creationId="{ACB5910D-C126-4C34-952C-5E62DE9792BA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64CF80C3-A892-56E3-82B2-03CB441C39F5}" dt="2021-06-29T18:04:39.291" v="646" actId="20577"/>
          <ac:spMkLst>
            <pc:docMk/>
            <pc:sldMk cId="1876217879" sldId="403"/>
            <ac:spMk id="2" creationId="{27040FD6-5FDE-4F85-A901-97647642370B}"/>
          </ac:spMkLst>
        </pc:spChg>
        <pc:spChg chg="mod">
          <ac:chgData name="Harleen Kaur" userId="S::id65ns02@ubalt.edu::9f7fc1d6-ab67-473f-ba46-e98f6ce2049b" providerId="AD" clId="Web-{64CF80C3-A892-56E3-82B2-03CB441C39F5}" dt="2021-06-29T18:33:25.823" v="997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64CF80C3-A892-56E3-82B2-03CB441C39F5}" dt="2021-06-29T18:32:55.228" v="988" actId="20577"/>
          <ac:spMkLst>
            <pc:docMk/>
            <pc:sldMk cId="2925871886" sldId="404"/>
            <ac:spMk id="2" creationId="{4867B28B-6D55-413F-87E9-C5144B2518C5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44:37.654" v="1055" actId="20577"/>
          <ac:spMkLst>
            <pc:docMk/>
            <pc:sldMk cId="2925871886" sldId="404"/>
            <ac:spMk id="3" creationId="{F032DF39-24B4-47E2-AD9B-7A238F3FC539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15.936" v="1062" actId="14100"/>
          <ac:spMkLst>
            <pc:docMk/>
            <pc:sldMk cId="2925871886" sldId="404"/>
            <ac:spMk id="8" creationId="{A2AA1870-C607-453B-95B3-F4B5696A32B2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47.328" v="1069" actId="14100"/>
          <ac:spMkLst>
            <pc:docMk/>
            <pc:sldMk cId="2925871886" sldId="404"/>
            <ac:spMk id="9" creationId="{5FF4D35D-79C9-4192-8EE9-6F543D612273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17.547" v="1076" actId="14100"/>
          <ac:spMkLst>
            <pc:docMk/>
            <pc:sldMk cId="2925871886" sldId="404"/>
            <ac:spMk id="10" creationId="{36652F17-EE7D-4471-871C-5FD9CD95551D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49.533" v="1083" actId="14100"/>
          <ac:spMkLst>
            <pc:docMk/>
            <pc:sldMk cId="2925871886" sldId="404"/>
            <ac:spMk id="11" creationId="{1B8C090F-28F8-43EF-8999-7509FAECD183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35:41.608" v="1008"/>
          <ac:picMkLst>
            <pc:docMk/>
            <pc:sldMk cId="2925871886" sldId="404"/>
            <ac:picMk id="4" creationId="{9D13EDFC-8E21-4690-9468-B238C61C7EA2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33.762" v="1035" actId="1076"/>
          <ac:picMkLst>
            <pc:docMk/>
            <pc:sldMk cId="2925871886" sldId="404"/>
            <ac:picMk id="5" creationId="{E8456E2C-0DE2-4534-9F64-493F8D9DA35F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18:42:08.931" v="1022"/>
          <ac:picMkLst>
            <pc:docMk/>
            <pc:sldMk cId="2925871886" sldId="404"/>
            <ac:picMk id="6" creationId="{32BDEFA7-8CA1-4848-B5C0-A25B6AF8B017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47.809" v="1038" actId="1076"/>
          <ac:picMkLst>
            <pc:docMk/>
            <pc:sldMk cId="2925871886" sldId="404"/>
            <ac:picMk id="7" creationId="{589AFCF4-6252-4BC9-A967-525FB310BF14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64CF80C3-A892-56E3-82B2-03CB441C39F5}" dt="2021-06-29T18:47:09.330" v="1089" actId="20577"/>
          <ac:spMkLst>
            <pc:docMk/>
            <pc:sldMk cId="1982119232" sldId="405"/>
            <ac:spMk id="2" creationId="{32AF40E4-9BD0-423B-82BA-D66587A74ED3}"/>
          </ac:spMkLst>
        </pc:spChg>
        <pc:spChg chg="mod">
          <ac:chgData name="Harleen Kaur" userId="S::id65ns02@ubalt.edu::9f7fc1d6-ab67-473f-ba46-e98f6ce2049b" providerId="AD" clId="Web-{64CF80C3-A892-56E3-82B2-03CB441C39F5}" dt="2021-06-29T18:47:27.018" v="109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64CF80C3-A892-56E3-82B2-03CB441C39F5}" dt="2021-06-29T18:49:54.460" v="1095" actId="20577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64CF80C3-A892-56E3-82B2-03CB441C39F5}" dt="2021-06-29T18:53:00.449" v="1172" actId="1076"/>
          <ac:spMkLst>
            <pc:docMk/>
            <pc:sldMk cId="2895696043" sldId="406"/>
            <ac:spMk id="3" creationId="{7D9E7944-9441-4CD8-BC20-94247EC14218}"/>
          </ac:spMkLst>
        </pc:spChg>
        <pc:spChg chg="add del">
          <ac:chgData name="Harleen Kaur" userId="S::id65ns02@ubalt.edu::9f7fc1d6-ab67-473f-ba46-e98f6ce2049b" providerId="AD" clId="Web-{64CF80C3-A892-56E3-82B2-03CB441C39F5}" dt="2021-06-29T18:50:36.961" v="1107"/>
          <ac:spMkLst>
            <pc:docMk/>
            <pc:sldMk cId="2895696043" sldId="406"/>
            <ac:spMk id="5" creationId="{327E5E1C-FC29-431E-A7FA-24186944D880}"/>
          </ac:spMkLst>
        </pc:spChg>
        <pc:picChg chg="add mod">
          <ac:chgData name="Harleen Kaur" userId="S::id65ns02@ubalt.edu::9f7fc1d6-ab67-473f-ba46-e98f6ce2049b" providerId="AD" clId="Web-{64CF80C3-A892-56E3-82B2-03CB441C39F5}" dt="2021-06-29T18:52:50.043" v="1171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64CF80C3-A892-56E3-82B2-03CB441C39F5}" dt="2021-06-29T18:54:35.983" v="1182" actId="20577"/>
          <ac:spMkLst>
            <pc:docMk/>
            <pc:sldMk cId="1124496874" sldId="407"/>
            <ac:spMk id="2" creationId="{31B33415-9ACA-4C45-B1CB-710F4AC73266}"/>
          </ac:spMkLst>
        </pc:spChg>
        <pc:spChg chg="mod">
          <ac:chgData name="Harleen Kaur" userId="S::id65ns02@ubalt.edu::9f7fc1d6-ab67-473f-ba46-e98f6ce2049b" providerId="AD" clId="Web-{64CF80C3-A892-56E3-82B2-03CB441C39F5}" dt="2021-06-29T18:58:07.254" v="1215" actId="20577"/>
          <ac:spMkLst>
            <pc:docMk/>
            <pc:sldMk cId="1124496874" sldId="407"/>
            <ac:spMk id="3" creationId="{5B9AE8A6-7487-4640-A4B0-5896FF3C023A}"/>
          </ac:spMkLst>
        </pc:spChg>
        <pc:picChg chg="add mod">
          <ac:chgData name="Harleen Kaur" userId="S::id65ns02@ubalt.edu::9f7fc1d6-ab67-473f-ba46-e98f6ce2049b" providerId="AD" clId="Web-{64CF80C3-A892-56E3-82B2-03CB441C39F5}" dt="2021-06-29T18:55:56.720" v="119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  <pc:spChg chg="mod">
          <ac:chgData name="Harleen Kaur" userId="S::id65ns02@ubalt.edu::9f7fc1d6-ab67-473f-ba46-e98f6ce2049b" providerId="AD" clId="Web-{64CF80C3-A892-56E3-82B2-03CB441C39F5}" dt="2021-06-29T19:00:27.743" v="1224" actId="20577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Harleen Kaur" userId="S::id65ns02@ubalt.edu::9f7fc1d6-ab67-473f-ba46-e98f6ce2049b" providerId="AD" clId="Web-{64CF80C3-A892-56E3-82B2-03CB441C39F5}" dt="2021-06-29T19:40:07.090" v="1496" actId="20577"/>
          <ac:spMkLst>
            <pc:docMk/>
            <pc:sldMk cId="2622453785" sldId="408"/>
            <ac:spMk id="3" creationId="{9E0091E6-6379-4EE0-84A0-9638938021AE}"/>
          </ac:spMkLst>
        </pc:spChg>
        <pc:spChg chg="add del">
          <ac:chgData name="Harleen Kaur" userId="S::id65ns02@ubalt.edu::9f7fc1d6-ab67-473f-ba46-e98f6ce2049b" providerId="AD" clId="Web-{64CF80C3-A892-56E3-82B2-03CB441C39F5}" dt="2021-06-29T19:02:53.731" v="1232"/>
          <ac:spMkLst>
            <pc:docMk/>
            <pc:sldMk cId="2622453785" sldId="408"/>
            <ac:spMk id="4" creationId="{9819ADDC-3757-49B3-A8FD-9B8CEC32FDBF}"/>
          </ac:spMkLst>
        </pc:spChg>
        <pc:picChg chg="add mod">
          <ac:chgData name="Harleen Kaur" userId="S::id65ns02@ubalt.edu::9f7fc1d6-ab67-473f-ba46-e98f6ce2049b" providerId="AD" clId="Web-{64CF80C3-A892-56E3-82B2-03CB441C39F5}" dt="2021-06-29T19:07:49.067" v="1277" actId="1076"/>
          <ac:picMkLst>
            <pc:docMk/>
            <pc:sldMk cId="2622453785" sldId="408"/>
            <ac:picMk id="5" creationId="{0C66F263-15E6-4668-A5DE-9BE7BC0A153D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07:41.130" v="1275"/>
          <ac:picMkLst>
            <pc:docMk/>
            <pc:sldMk cId="2622453785" sldId="408"/>
            <ac:picMk id="6" creationId="{D51878F6-0066-4B7E-BAAA-F831C75FDF9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10:04.024" v="1304"/>
          <ac:picMkLst>
            <pc:docMk/>
            <pc:sldMk cId="2622453785" sldId="408"/>
            <ac:picMk id="7" creationId="{94538E2C-1AD3-4425-8291-ECD7F97290B4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10.243" v="1307" actId="14100"/>
          <ac:picMkLst>
            <pc:docMk/>
            <pc:sldMk cId="2622453785" sldId="408"/>
            <ac:picMk id="8" creationId="{403916EE-9787-4760-A9E8-7E8E3D894E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36.213" v="1310" actId="14100"/>
          <ac:picMkLst>
            <pc:docMk/>
            <pc:sldMk cId="2622453785" sldId="408"/>
            <ac:picMk id="9" creationId="{5E72BA32-CB2F-490B-AFFC-95D2E5F2E4CF}"/>
          </ac:picMkLst>
        </pc:picChg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  <pc:spChg chg="mod">
          <ac:chgData name="Harleen Kaur" userId="S::id65ns02@ubalt.edu::9f7fc1d6-ab67-473f-ba46-e98f6ce2049b" providerId="AD" clId="Web-{64CF80C3-A892-56E3-82B2-03CB441C39F5}" dt="2021-06-29T19:34:07.251" v="1475" actId="20577"/>
          <ac:spMkLst>
            <pc:docMk/>
            <pc:sldMk cId="1888804979" sldId="409"/>
            <ac:spMk id="2" creationId="{CC123DA8-427D-4736-BDCF-87FE8C31301F}"/>
          </ac:spMkLst>
        </pc:spChg>
        <pc:spChg chg="del">
          <ac:chgData name="Harleen Kaur" userId="S::id65ns02@ubalt.edu::9f7fc1d6-ab67-473f-ba46-e98f6ce2049b" providerId="AD" clId="Web-{64CF80C3-A892-56E3-82B2-03CB441C39F5}" dt="2021-06-29T19:17:41.490" v="1329"/>
          <ac:spMkLst>
            <pc:docMk/>
            <pc:sldMk cId="1888804979" sldId="409"/>
            <ac:spMk id="3" creationId="{98580AAC-7374-4EF8-8627-E37D968D95CF}"/>
          </ac:spMkLst>
        </pc:spChg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64CF80C3-A892-56E3-82B2-03CB441C39F5}" dt="2021-06-29T19:17:48.599" v="1334" actId="20577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Harleen Kaur" userId="S::id65ns02@ubalt.edu::9f7fc1d6-ab67-473f-ba46-e98f6ce2049b" providerId="AD" clId="Web-{64CF80C3-A892-56E3-82B2-03CB441C39F5}" dt="2021-06-29T19:18:13.381" v="1337" actId="14100"/>
          <ac:spMkLst>
            <pc:docMk/>
            <pc:sldMk cId="1839150834" sldId="410"/>
            <ac:spMk id="3" creationId="{7A96862E-E333-44A2-9A69-5BAC301ED197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08.654" v="1520" actId="14100"/>
          <ac:spMkLst>
            <pc:docMk/>
            <pc:sldMk cId="1839150834" sldId="410"/>
            <ac:spMk id="6" creationId="{50E3F04A-2E68-4A02-9051-DD28B0157A06}"/>
          </ac:spMkLst>
        </pc:spChg>
        <pc:picChg chg="add mod">
          <ac:chgData name="Harleen Kaur" userId="S::id65ns02@ubalt.edu::9f7fc1d6-ab67-473f-ba46-e98f6ce2049b" providerId="AD" clId="Web-{64CF80C3-A892-56E3-82B2-03CB441C39F5}" dt="2021-06-29T19:18:29.897" v="1344" actId="14100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64CF80C3-A892-56E3-82B2-03CB441C39F5}" dt="2021-06-29T19:18:40.867" v="1347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Harleen Kaur" userId="S::id65ns02@ubalt.edu::9f7fc1d6-ab67-473f-ba46-e98f6ce2049b" providerId="AD" clId="Web-{64CF80C3-A892-56E3-82B2-03CB441C39F5}" dt="2021-06-29T19:19:05.180" v="1368" actId="14100"/>
          <ac:spMkLst>
            <pc:docMk/>
            <pc:sldMk cId="46822973" sldId="411"/>
            <ac:spMk id="3" creationId="{142D0E96-FA90-4A2D-A18F-5AA3AC298C26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37.373" v="1527" actId="14100"/>
          <ac:spMkLst>
            <pc:docMk/>
            <pc:sldMk cId="46822973" sldId="411"/>
            <ac:spMk id="6" creationId="{383E0541-0D55-451D-AAD3-ADD4C9225F75}"/>
          </ac:spMkLst>
        </pc:spChg>
        <pc:picChg chg="add mod">
          <ac:chgData name="Harleen Kaur" userId="S::id65ns02@ubalt.edu::9f7fc1d6-ab67-473f-ba46-e98f6ce2049b" providerId="AD" clId="Web-{64CF80C3-A892-56E3-82B2-03CB441C39F5}" dt="2021-06-29T19:19:16.055" v="1371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64CF80C3-A892-56E3-82B2-03CB441C39F5}" dt="2021-06-29T19:19:31.196" v="1373" actId="20577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Harleen Kaur" userId="S::id65ns02@ubalt.edu::9f7fc1d6-ab67-473f-ba46-e98f6ce2049b" providerId="AD" clId="Web-{64CF80C3-A892-56E3-82B2-03CB441C39F5}" dt="2021-06-29T19:20:30.307" v="1396" actId="1076"/>
          <ac:spMkLst>
            <pc:docMk/>
            <pc:sldMk cId="3735861723" sldId="412"/>
            <ac:spMk id="3" creationId="{50E76EEF-08C3-4FAF-B539-776FE16C3160}"/>
          </ac:spMkLst>
        </pc:spChg>
        <pc:spChg chg="add mod">
          <ac:chgData name="Harleen Kaur" userId="S::id65ns02@ubalt.edu::9f7fc1d6-ab67-473f-ba46-e98f6ce2049b" providerId="AD" clId="Web-{64CF80C3-A892-56E3-82B2-03CB441C39F5}" dt="2021-06-29T19:29:16.337" v="1461" actId="20577"/>
          <ac:spMkLst>
            <pc:docMk/>
            <pc:sldMk cId="3735861723" sldId="412"/>
            <ac:spMk id="8" creationId="{44428CDD-ABDD-43D0-AC19-D3F74162BD84}"/>
          </ac:spMkLst>
        </pc:spChg>
        <pc:spChg chg="add mod">
          <ac:chgData name="Harleen Kaur" userId="S::id65ns02@ubalt.edu::9f7fc1d6-ab67-473f-ba46-e98f6ce2049b" providerId="AD" clId="Web-{64CF80C3-A892-56E3-82B2-03CB441C39F5}" dt="2021-06-29T19:42:07.780" v="1534" actId="14100"/>
          <ac:spMkLst>
            <pc:docMk/>
            <pc:sldMk cId="3735861723" sldId="412"/>
            <ac:spMk id="9" creationId="{439BBE62-E442-49FE-A5A1-59F6D538371E}"/>
          </ac:spMkLst>
        </pc:spChg>
        <pc:picChg chg="add mod">
          <ac:chgData name="Harleen Kaur" userId="S::id65ns02@ubalt.edu::9f7fc1d6-ab67-473f-ba46-e98f6ce2049b" providerId="AD" clId="Web-{64CF80C3-A892-56E3-82B2-03CB441C39F5}" dt="2021-06-29T19:20:33.166" v="1397" actId="1076"/>
          <ac:picMkLst>
            <pc:docMk/>
            <pc:sldMk cId="3735861723" sldId="412"/>
            <ac:picMk id="5" creationId="{49EA2546-C8EF-4AC8-8747-47AF64C5169C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21:34.137" v="1401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  <pc:spChg chg="mod">
          <ac:chgData name="Harleen Kaur" userId="S::id65ns02@ubalt.edu::9f7fc1d6-ab67-473f-ba46-e98f6ce2049b" providerId="AD" clId="Web-{64CF80C3-A892-56E3-82B2-03CB441C39F5}" dt="2021-06-29T19:29:51.463" v="1468" actId="20577"/>
          <ac:spMkLst>
            <pc:docMk/>
            <pc:sldMk cId="3552793750" sldId="413"/>
            <ac:spMk id="2" creationId="{2BC2D130-9011-4F06-B0D9-B7A227B27E8C}"/>
          </ac:spMkLst>
        </pc:spChg>
        <pc:spChg chg="mod">
          <ac:chgData name="Harleen Kaur" userId="S::id65ns02@ubalt.edu::9f7fc1d6-ab67-473f-ba46-e98f6ce2049b" providerId="AD" clId="Web-{64CF80C3-A892-56E3-82B2-03CB441C39F5}" dt="2021-06-29T19:30:14.933" v="1472" actId="20577"/>
          <ac:spMkLst>
            <pc:docMk/>
            <pc:sldMk cId="3552793750" sldId="413"/>
            <ac:spMk id="3" creationId="{604533E3-51A2-4828-9C67-5DC0A216C68A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1054280C-4FEB-721E-A7F4-FAB23E2A0412}" dt="2021-07-17T01:00:16.171" v="638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1054280C-4FEB-721E-A7F4-FAB23E2A0412}" dt="2021-07-16T21:16:13.614" v="117" actId="14100"/>
          <ac:spMkLst>
            <pc:docMk/>
            <pc:sldMk cId="2072083871" sldId="402"/>
            <ac:spMk id="3" creationId="{2F2E690B-4F2E-48F4-8F10-421AAEFD94B1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1054280C-4FEB-721E-A7F4-FAB23E2A0412}" dt="2021-07-17T00:42:37.723" v="464" actId="20577"/>
          <ac:spMkLst>
            <pc:docMk/>
            <pc:sldMk cId="3831362944" sldId="414"/>
            <ac:spMk id="2" creationId="{A580D971-4910-47BD-BE36-8F87425E86E4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054280C-4FEB-721E-A7F4-FAB23E2A0412}" dt="2021-07-17T01:14:04.134" v="67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054280C-4FEB-721E-A7F4-FAB23E2A0412}" dt="2021-07-17T00:43:44.852" v="480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Harleen Kaur" userId="S::id65ns02@ubalt.edu::9f7fc1d6-ab67-473f-ba46-e98f6ce2049b" providerId="AD" clId="Web-{1054280C-4FEB-721E-A7F4-FAB23E2A0412}" dt="2021-07-17T00:57:17.723" v="63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054280C-4FEB-721E-A7F4-FAB23E2A0412}" dt="2021-07-17T01:28:14.366" v="81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054280C-4FEB-721E-A7F4-FAB23E2A0412}" dt="2021-07-16T21:22:55.761" v="340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1054280C-4FEB-721E-A7F4-FAB23E2A0412}" dt="2021-07-17T01:36:26.609" v="849" actId="20577"/>
          <ac:spMkLst>
            <pc:docMk/>
            <pc:sldMk cId="2338093303" sldId="442"/>
            <ac:spMk id="2" creationId="{503D2E21-13A6-4546-A953-BF5000938075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1054280C-4FEB-721E-A7F4-FAB23E2A0412}" dt="2021-07-17T01:36:12.171" v="848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1054280C-4FEB-721E-A7F4-FAB23E2A0412}" dt="2021-07-17T01:27:13.081" v="812" actId="20577"/>
          <ac:spMkLst>
            <pc:docMk/>
            <pc:sldMk cId="3318184395" sldId="443"/>
            <ac:spMk id="3" creationId="{C12E67A0-CAE9-415E-A106-90FFBBB3A1AD}"/>
          </ac:spMkLst>
        </pc:spChg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1054280C-4FEB-721E-A7F4-FAB23E2A0412}" dt="2021-07-16T20:30:08.958" v="4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1054280C-4FEB-721E-A7F4-FAB23E2A0412}" dt="2021-07-16T21:41:29.653" v="428" actId="20577"/>
          <ac:spMkLst>
            <pc:docMk/>
            <pc:sldMk cId="2270913000" sldId="447"/>
            <ac:spMk id="2" creationId="{5D236E3B-B7F9-460E-93D3-F58A5D133C34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38.685" v="438" actId="20577"/>
          <ac:spMkLst>
            <pc:docMk/>
            <pc:sldMk cId="2270913000" sldId="447"/>
            <ac:spMk id="3" creationId="{DDD2C6B1-FE3E-491A-ABC2-985EEEA9CCCA}"/>
          </ac:spMkLst>
        </pc:spChg>
        <pc:spChg chg="add del">
          <ac:chgData name="Harleen Kaur" userId="S::id65ns02@ubalt.edu::9f7fc1d6-ab67-473f-ba46-e98f6ce2049b" providerId="AD" clId="Web-{1054280C-4FEB-721E-A7F4-FAB23E2A0412}" dt="2021-07-16T21:45:31.714" v="440"/>
          <ac:spMkLst>
            <pc:docMk/>
            <pc:sldMk cId="2270913000" sldId="447"/>
            <ac:spMk id="5" creationId="{80F05511-2863-4717-9EB9-5BBAE4F90D70}"/>
          </ac:spMkLst>
        </pc:spChg>
        <pc:picChg chg="mod">
          <ac:chgData name="Harleen Kaur" userId="S::id65ns02@ubalt.edu::9f7fc1d6-ab67-473f-ba46-e98f6ce2049b" providerId="AD" clId="Web-{1054280C-4FEB-721E-A7F4-FAB23E2A0412}" dt="2021-07-16T20:58:58.737" v="59" actId="1076"/>
          <ac:picMkLst>
            <pc:docMk/>
            <pc:sldMk cId="2270913000" sldId="447"/>
            <ac:picMk id="4" creationId="{E9CF3602-55CA-4E69-A3E8-5C3C7C1D8EB1}"/>
          </ac:picMkLst>
        </pc:picChg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  <pc:spChg chg="del">
          <ac:chgData name="Harleen Kaur" userId="S::id65ns02@ubalt.edu::9f7fc1d6-ab67-473f-ba46-e98f6ce2049b" providerId="AD" clId="Web-{1054280C-4FEB-721E-A7F4-FAB23E2A0412}" dt="2021-07-17T01:39:47.341" v="860"/>
          <ac:spMkLst>
            <pc:docMk/>
            <pc:sldMk cId="1438349411" sldId="451"/>
            <ac:spMk id="4" creationId="{E2A0C75F-540E-4AEB-9EE9-5BAB471C3766}"/>
          </ac:spMkLst>
        </pc:spChg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  <pc:spChg chg="mod">
          <ac:chgData name="Harleen Kaur" userId="S::id65ns02@ubalt.edu::9f7fc1d6-ab67-473f-ba46-e98f6ce2049b" providerId="AD" clId="Web-{1054280C-4FEB-721E-A7F4-FAB23E2A0412}" dt="2021-07-17T01:37:59.664" v="859" actId="20577"/>
          <ac:spMkLst>
            <pc:docMk/>
            <pc:sldMk cId="69086169" sldId="452"/>
            <ac:spMk id="2" creationId="{12495FDA-4EC7-4C53-A220-B656190FAED7}"/>
          </ac:spMkLst>
        </pc:spChg>
        <pc:spChg chg="mod">
          <ac:chgData name="Harleen Kaur" userId="S::id65ns02@ubalt.edu::9f7fc1d6-ab67-473f-ba46-e98f6ce2049b" providerId="AD" clId="Web-{1054280C-4FEB-721E-A7F4-FAB23E2A0412}" dt="2021-07-17T00:36:43.471" v="462" actId="20577"/>
          <ac:spMkLst>
            <pc:docMk/>
            <pc:sldMk cId="69086169" sldId="452"/>
            <ac:spMk id="3" creationId="{EF978750-6491-4E8C-986D-BF9877DBC7D0}"/>
          </ac:spMkLst>
        </pc:spChg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1054280C-4FEB-721E-A7F4-FAB23E2A0412}" dt="2021-07-16T20:58:22.751" v="54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1054280C-4FEB-721E-A7F4-FAB23E2A0412}" dt="2021-07-16T21:21:18.787" v="278" actId="20577"/>
          <ac:spMkLst>
            <pc:docMk/>
            <pc:sldMk cId="138071100" sldId="453"/>
            <ac:spMk id="3" creationId="{9C593154-2D38-44C4-8917-999E309B21C4}"/>
          </ac:spMkLst>
        </pc:spChg>
        <pc:spChg chg="del">
          <ac:chgData name="Harleen Kaur" userId="S::id65ns02@ubalt.edu::9f7fc1d6-ab67-473f-ba46-e98f6ce2049b" providerId="AD" clId="Web-{1054280C-4FEB-721E-A7F4-FAB23E2A0412}" dt="2021-07-16T20:58:26.908" v="55"/>
          <ac:spMkLst>
            <pc:docMk/>
            <pc:sldMk cId="138071100" sldId="453"/>
            <ac:spMk id="3" creationId="{DD83FC5A-8A5A-4B97-B22B-2737004ADA76}"/>
          </ac:spMkLst>
        </pc:spChg>
        <pc:picChg chg="add mod">
          <ac:chgData name="Harleen Kaur" userId="S::id65ns02@ubalt.edu::9f7fc1d6-ab67-473f-ba46-e98f6ce2049b" providerId="AD" clId="Web-{1054280C-4FEB-721E-A7F4-FAB23E2A0412}" dt="2021-07-16T21:19:59.064" v="248" actId="1076"/>
          <ac:picMkLst>
            <pc:docMk/>
            <pc:sldMk cId="138071100" sldId="453"/>
            <ac:picMk id="4" creationId="{2D674DCC-34C6-4840-ADB0-A4D84CC277BE}"/>
          </ac:picMkLst>
        </pc:picChg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  <pc:spChg chg="mod">
          <ac:chgData name="Harleen Kaur" userId="S::id65ns02@ubalt.edu::9f7fc1d6-ab67-473f-ba46-e98f6ce2049b" providerId="AD" clId="Web-{1054280C-4FEB-721E-A7F4-FAB23E2A0412}" dt="2021-07-16T21:23:59.156" v="362" actId="20577"/>
          <ac:spMkLst>
            <pc:docMk/>
            <pc:sldMk cId="2698563990" sldId="454"/>
            <ac:spMk id="2" creationId="{7DF3F3B0-F2BF-444D-A98B-40B7A5B89C87}"/>
          </ac:spMkLst>
        </pc:spChg>
        <pc:spChg chg="del">
          <ac:chgData name="Harleen Kaur" userId="S::id65ns02@ubalt.edu::9f7fc1d6-ab67-473f-ba46-e98f6ce2049b" providerId="AD" clId="Web-{1054280C-4FEB-721E-A7F4-FAB23E2A0412}" dt="2021-07-16T21:24:01.015" v="363"/>
          <ac:spMkLst>
            <pc:docMk/>
            <pc:sldMk cId="2698563990" sldId="454"/>
            <ac:spMk id="3" creationId="{2EA537D0-181B-4F1E-8092-AA538E8C3C05}"/>
          </ac:spMkLst>
        </pc:spChg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  <pc:spChg chg="mod">
          <ac:chgData name="Harleen Kaur" userId="S::id65ns02@ubalt.edu::9f7fc1d6-ab67-473f-ba46-e98f6ce2049b" providerId="AD" clId="Web-{1054280C-4FEB-721E-A7F4-FAB23E2A0412}" dt="2021-07-16T21:23:45.921" v="358" actId="20577"/>
          <ac:spMkLst>
            <pc:docMk/>
            <pc:sldMk cId="3914676498" sldId="454"/>
            <ac:spMk id="2" creationId="{238C1436-4E1E-4058-8C7D-AC24BE2DE92B}"/>
          </ac:spMkLst>
        </pc:spChg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1054280C-4FEB-721E-A7F4-FAB23E2A0412}" dt="2021-07-16T21:24:09.266" v="366" actId="20577"/>
          <ac:spMkLst>
            <pc:docMk/>
            <pc:sldMk cId="119521946" sldId="455"/>
            <ac:spMk id="2" creationId="{5C50372B-1BB2-4D6B-BCBB-55900BF80B50}"/>
          </ac:spMkLst>
        </pc:spChg>
        <pc:spChg chg="mod">
          <ac:chgData name="Harleen Kaur" userId="S::id65ns02@ubalt.edu::9f7fc1d6-ab67-473f-ba46-e98f6ce2049b" providerId="AD" clId="Web-{1054280C-4FEB-721E-A7F4-FAB23E2A0412}" dt="2021-07-16T21:25:38.771" v="390" actId="1076"/>
          <ac:spMkLst>
            <pc:docMk/>
            <pc:sldMk cId="119521946" sldId="455"/>
            <ac:spMk id="3" creationId="{A4C35187-C2F2-4EFB-AA38-C6F551250657}"/>
          </ac:spMkLst>
        </pc:spChg>
        <pc:spChg chg="add mod">
          <ac:chgData name="Harleen Kaur" userId="S::id65ns02@ubalt.edu::9f7fc1d6-ab67-473f-ba46-e98f6ce2049b" providerId="AD" clId="Web-{1054280C-4FEB-721E-A7F4-FAB23E2A0412}" dt="2021-07-17T01:29:51.340" v="826" actId="14100"/>
          <ac:spMkLst>
            <pc:docMk/>
            <pc:sldMk cId="119521946" sldId="455"/>
            <ac:spMk id="5" creationId="{B11AAA7E-8961-426E-AFC0-A502E23C7346}"/>
          </ac:spMkLst>
        </pc:spChg>
        <pc:picChg chg="add mod">
          <ac:chgData name="Harleen Kaur" userId="S::id65ns02@ubalt.edu::9f7fc1d6-ab67-473f-ba46-e98f6ce2049b" providerId="AD" clId="Web-{1054280C-4FEB-721E-A7F4-FAB23E2A0412}" dt="2021-07-16T21:28:55.063" v="394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1054280C-4FEB-721E-A7F4-FAB23E2A0412}" dt="2021-07-16T21:38:56.988" v="396" actId="20577"/>
          <ac:spMkLst>
            <pc:docMk/>
            <pc:sldMk cId="819406772" sldId="456"/>
            <ac:spMk id="2" creationId="{C1EC4258-F1A9-4AF2-A982-17745F0DB94B}"/>
          </ac:spMkLst>
        </pc:spChg>
        <pc:spChg chg="mod">
          <ac:chgData name="Harleen Kaur" userId="S::id65ns02@ubalt.edu::9f7fc1d6-ab67-473f-ba46-e98f6ce2049b" providerId="AD" clId="Web-{1054280C-4FEB-721E-A7F4-FAB23E2A0412}" dt="2021-07-16T21:39:39.865" v="410" actId="14100"/>
          <ac:spMkLst>
            <pc:docMk/>
            <pc:sldMk cId="819406772" sldId="456"/>
            <ac:spMk id="3" creationId="{4D23E65C-5064-493C-A9C9-2791947E5521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03.890" v="838" actId="14100"/>
          <ac:spMkLst>
            <pc:docMk/>
            <pc:sldMk cId="819406772" sldId="456"/>
            <ac:spMk id="6" creationId="{82C829EF-61F7-43E1-BC3A-025952CBD61C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11.214" v="423" actId="20577"/>
          <ac:spMkLst>
            <pc:docMk/>
            <pc:sldMk cId="819406772" sldId="456"/>
            <ac:spMk id="7" creationId="{5B1B70B3-8357-46BD-B044-8F8FCD31F96D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35.767" v="845" actId="14100"/>
          <ac:spMkLst>
            <pc:docMk/>
            <pc:sldMk cId="819406772" sldId="456"/>
            <ac:spMk id="8" creationId="{C740477B-ADB9-4BF0-B87B-905B4146B5B8}"/>
          </ac:spMkLst>
        </pc:spChg>
        <pc:picChg chg="add mod">
          <ac:chgData name="Harleen Kaur" userId="S::id65ns02@ubalt.edu::9f7fc1d6-ab67-473f-ba46-e98f6ce2049b" providerId="AD" clId="Web-{1054280C-4FEB-721E-A7F4-FAB23E2A0412}" dt="2021-07-16T21:40:19.899" v="413" actId="14100"/>
          <ac:picMkLst>
            <pc:docMk/>
            <pc:sldMk cId="819406772" sldId="456"/>
            <ac:picMk id="4" creationId="{71AA0519-B79F-41D5-B976-ADD6B9D61CF1}"/>
          </ac:picMkLst>
        </pc:picChg>
        <pc:picChg chg="add mod">
          <ac:chgData name="Harleen Kaur" userId="S::id65ns02@ubalt.edu::9f7fc1d6-ab67-473f-ba46-e98f6ce2049b" providerId="AD" clId="Web-{1054280C-4FEB-721E-A7F4-FAB23E2A0412}" dt="2021-07-16T21:41:17.262" v="424" actId="14100"/>
          <ac:picMkLst>
            <pc:docMk/>
            <pc:sldMk cId="819406772" sldId="456"/>
            <ac:picMk id="5" creationId="{C451784A-2BEB-4739-BE2F-357B84D1049C}"/>
          </ac:picMkLst>
        </pc:picChg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1054280C-4FEB-721E-A7F4-FAB23E2A0412}" dt="2021-07-17T01:26:04.530" v="810" actId="20577"/>
          <ac:spMkLst>
            <pc:docMk/>
            <pc:sldMk cId="1981201839" sldId="457"/>
            <ac:spMk id="2" creationId="{5E116471-72E1-42BF-B306-575322F79DEF}"/>
          </ac:spMkLst>
        </pc:spChg>
        <pc:spChg chg="mod">
          <ac:chgData name="Harleen Kaur" userId="S::id65ns02@ubalt.edu::9f7fc1d6-ab67-473f-ba46-e98f6ce2049b" providerId="AD" clId="Web-{1054280C-4FEB-721E-A7F4-FAB23E2A0412}" dt="2021-07-17T01:25:59.546" v="808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  <pc:spChg chg="add mod">
          <ac:chgData name="Harleen Kaur" userId="S::id65ns02@ubalt.edu::9f7fc1d6-ab67-473f-ba46-e98f6ce2049b" providerId="AD" clId="Web-{206571DA-7595-F41C-C9C9-36452E3865CE}" dt="2021-08-01T21:20:21.964" v="466" actId="1076"/>
          <ac:spMkLst>
            <pc:docMk/>
            <pc:sldMk cId="1839150834" sldId="410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  <pc:spChg chg="add mod">
          <ac:chgData name="Harleen Kaur" userId="S::id65ns02@ubalt.edu::9f7fc1d6-ab67-473f-ba46-e98f6ce2049b" providerId="AD" clId="Web-{206571DA-7595-F41C-C9C9-36452E3865CE}" dt="2021-08-01T21:20:39.511" v="510" actId="20577"/>
          <ac:spMkLst>
            <pc:docMk/>
            <pc:sldMk cId="46822973" sldId="411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  <pc:spChg chg="add mod">
          <ac:chgData name="Harleen Kaur" userId="S::id65ns02@ubalt.edu::9f7fc1d6-ab67-473f-ba46-e98f6ce2049b" providerId="AD" clId="Web-{206571DA-7595-F41C-C9C9-36452E3865CE}" dt="2021-08-01T21:20:55.996" v="564" actId="20577"/>
          <ac:spMkLst>
            <pc:docMk/>
            <pc:sldMk cId="3735861723" sldId="412"/>
            <ac:spMk id="10" creationId="{D7049351-4E8A-4FBD-9C7D-8779B20AC091}"/>
          </ac:spMkLst>
        </pc:spChg>
        <pc:spChg chg="add mod">
          <ac:chgData name="Harleen Kaur" userId="S::id65ns02@ubalt.edu::9f7fc1d6-ab67-473f-ba46-e98f6ce2049b" providerId="AD" clId="Web-{206571DA-7595-F41C-C9C9-36452E3865CE}" dt="2021-08-01T21:21:17.403" v="614" actId="20577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Harleen Kaur" userId="S::id65ns02@ubalt.edu::9f7fc1d6-ab67-473f-ba46-e98f6ce2049b" providerId="AD" clId="Web-{206571DA-7595-F41C-C9C9-36452E3865CE}" dt="2021-08-01T21:21:00.949" v="56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206571DA-7595-F41C-C9C9-36452E3865CE}" dt="2021-08-01T21:01:55.116" v="424" actId="1076"/>
          <ac:spMkLst>
            <pc:docMk/>
            <pc:sldMk cId="2270913000" sldId="447"/>
            <ac:spMk id="3" creationId="{DDD2C6B1-FE3E-491A-ABC2-985EEEA9CCCA}"/>
          </ac:spMkLst>
        </pc:spChg>
        <pc:spChg chg="add mod">
          <ac:chgData name="Harleen Kaur" userId="S::id65ns02@ubalt.edu::9f7fc1d6-ab67-473f-ba46-e98f6ce2049b" providerId="AD" clId="Web-{206571DA-7595-F41C-C9C9-36452E3865CE}" dt="2021-08-01T21:02:05.273" v="464" actId="20577"/>
          <ac:spMkLst>
            <pc:docMk/>
            <pc:sldMk cId="2270913000" sldId="447"/>
            <ac:spMk id="5" creationId="{BAEEF6D1-7848-41E7-94EC-1D0BD119083E}"/>
          </ac:spMkLst>
        </pc:spChg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206571DA-7595-F41C-C9C9-36452E3865CE}" dt="2021-08-01T20:20:15.085" v="89" actId="20577"/>
          <ac:spMkLst>
            <pc:docMk/>
            <pc:sldMk cId="119521946" sldId="455"/>
            <ac:spMk id="2" creationId="{5C50372B-1BB2-4D6B-BCBB-55900BF80B50}"/>
          </ac:spMkLst>
        </pc:spChg>
        <pc:spChg chg="del">
          <ac:chgData name="Harleen Kaur" userId="S::id65ns02@ubalt.edu::9f7fc1d6-ab67-473f-ba46-e98f6ce2049b" providerId="AD" clId="Web-{206571DA-7595-F41C-C9C9-36452E3865CE}" dt="2021-08-01T20:20:00.866" v="65"/>
          <ac:spMkLst>
            <pc:docMk/>
            <pc:sldMk cId="119521946" sldId="455"/>
            <ac:spMk id="3" creationId="{A4C35187-C2F2-4EFB-AA38-C6F551250657}"/>
          </ac:spMkLst>
        </pc:spChg>
        <pc:spChg chg="add del mod">
          <ac:chgData name="Harleen Kaur" userId="S::id65ns02@ubalt.edu::9f7fc1d6-ab67-473f-ba46-e98f6ce2049b" providerId="AD" clId="Web-{206571DA-7595-F41C-C9C9-36452E3865CE}" dt="2021-08-01T20:20:03.898" v="67"/>
          <ac:spMkLst>
            <pc:docMk/>
            <pc:sldMk cId="119521946" sldId="455"/>
            <ac:spMk id="7" creationId="{D8DA062D-104B-4392-ACEA-82521AA2D9F8}"/>
          </ac:spMkLst>
        </pc:spChg>
        <pc:spChg chg="add mod">
          <ac:chgData name="Harleen Kaur" userId="S::id65ns02@ubalt.edu::9f7fc1d6-ab67-473f-ba46-e98f6ce2049b" providerId="AD" clId="Web-{206571DA-7595-F41C-C9C9-36452E3865CE}" dt="2021-08-01T20:20:07.523" v="68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206571DA-7595-F41C-C9C9-36452E3865CE}" dt="2021-08-01T21:00:49.146" v="336" actId="20577"/>
          <ac:spMkLst>
            <pc:docMk/>
            <pc:sldMk cId="819406772" sldId="456"/>
            <ac:spMk id="2" creationId="{C1EC4258-F1A9-4AF2-A982-17745F0DB94B}"/>
          </ac:spMkLst>
        </pc:spChg>
        <pc:spChg chg="del">
          <ac:chgData name="Harleen Kaur" userId="S::id65ns02@ubalt.edu::9f7fc1d6-ab67-473f-ba46-e98f6ce2049b" providerId="AD" clId="Web-{206571DA-7595-F41C-C9C9-36452E3865CE}" dt="2021-08-01T21:00:54.474" v="337"/>
          <ac:spMkLst>
            <pc:docMk/>
            <pc:sldMk cId="819406772" sldId="456"/>
            <ac:spMk id="3" creationId="{4D23E65C-5064-493C-A9C9-2791947E5521}"/>
          </ac:spMkLst>
        </pc:spChg>
        <pc:spChg chg="del">
          <ac:chgData name="Harleen Kaur" userId="S::id65ns02@ubalt.edu::9f7fc1d6-ab67-473f-ba46-e98f6ce2049b" providerId="AD" clId="Web-{206571DA-7595-F41C-C9C9-36452E3865CE}" dt="2021-08-01T21:01:18.241" v="375"/>
          <ac:spMkLst>
            <pc:docMk/>
            <pc:sldMk cId="819406772" sldId="456"/>
            <ac:spMk id="7" creationId="{5B1B70B3-8357-46BD-B044-8F8FCD31F96D}"/>
          </ac:spMkLst>
        </pc:spChg>
        <pc:spChg chg="add del mod">
          <ac:chgData name="Harleen Kaur" userId="S::id65ns02@ubalt.edu::9f7fc1d6-ab67-473f-ba46-e98f6ce2049b" providerId="AD" clId="Web-{206571DA-7595-F41C-C9C9-36452E3865CE}" dt="2021-08-01T21:00:56.959" v="338"/>
          <ac:spMkLst>
            <pc:docMk/>
            <pc:sldMk cId="819406772" sldId="456"/>
            <ac:spMk id="10" creationId="{B929232C-0983-4844-822B-779D5BCCACD5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14.225" v="374" actId="20577"/>
          <ac:spMkLst>
            <pc:docMk/>
            <pc:sldMk cId="819406772" sldId="456"/>
            <ac:spMk id="11" creationId="{BAEEF6D1-7848-41E7-94EC-1D0BD119083E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30.694" v="423" actId="20577"/>
          <ac:spMkLst>
            <pc:docMk/>
            <pc:sldMk cId="819406772" sldId="456"/>
            <ac:spMk id="12" creationId="{BAEEF6D1-7848-41E7-94EC-1D0BD119083E}"/>
          </ac:spMkLst>
        </pc:spChg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206571DA-7595-F41C-C9C9-36452E3865CE}" dt="2021-08-01T20:57:07.197" v="268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  <pc:spChg chg="add mod">
          <ac:chgData name="Harleen Kaur" userId="S::id65ns02@ubalt.edu::9f7fc1d6-ab67-473f-ba46-e98f6ce2049b" providerId="AD" clId="Web-{206571DA-7595-F41C-C9C9-36452E3865CE}" dt="2021-08-01T20:59:23.535" v="280" actId="14100"/>
          <ac:spMkLst>
            <pc:docMk/>
            <pc:sldMk cId="3992710873" sldId="492"/>
            <ac:spMk id="3" creationId="{C216EE88-71B3-48D3-87E2-BFC7A5E1521B}"/>
          </ac:spMkLst>
        </pc:spChg>
        <pc:spChg chg="add">
          <ac:chgData name="Harleen Kaur" userId="S::id65ns02@ubalt.edu::9f7fc1d6-ab67-473f-ba46-e98f6ce2049b" providerId="AD" clId="Web-{206571DA-7595-F41C-C9C9-36452E3865CE}" dt="2021-08-01T20:54:37.861" v="197"/>
          <ac:spMkLst>
            <pc:docMk/>
            <pc:sldMk cId="3992710873" sldId="492"/>
            <ac:spMk id="5" creationId="{DC935AE5-67AC-42E2-BDDB-6A073BFAE632}"/>
          </ac:spMkLst>
        </pc:spChg>
        <pc:spChg chg="mod">
          <ac:chgData name="Harleen Kaur" userId="S::id65ns02@ubalt.edu::9f7fc1d6-ab67-473f-ba46-e98f6ce2049b" providerId="AD" clId="Web-{206571DA-7595-F41C-C9C9-36452E3865CE}" dt="2021-08-01T20:54:36.830" v="196" actId="1076"/>
          <ac:spMkLst>
            <pc:docMk/>
            <pc:sldMk cId="3992710873" sldId="492"/>
            <ac:spMk id="6" creationId="{59966DB2-289D-49D7-A27B-D62840DA29E6}"/>
          </ac:spMkLst>
        </pc:spChg>
        <pc:spChg chg="add mod">
          <ac:chgData name="Harleen Kaur" userId="S::id65ns02@ubalt.edu::9f7fc1d6-ab67-473f-ba46-e98f6ce2049b" providerId="AD" clId="Web-{206571DA-7595-F41C-C9C9-36452E3865CE}" dt="2021-08-01T20:55:26.644" v="222" actId="20577"/>
          <ac:spMkLst>
            <pc:docMk/>
            <pc:sldMk cId="3992710873" sldId="492"/>
            <ac:spMk id="8" creationId="{A2C88155-F48C-4E72-B151-8234B782C3E3}"/>
          </ac:spMkLst>
        </pc:spChg>
        <pc:picChg chg="mod">
          <ac:chgData name="Harleen Kaur" userId="S::id65ns02@ubalt.edu::9f7fc1d6-ab67-473f-ba46-e98f6ce2049b" providerId="AD" clId="Web-{206571DA-7595-F41C-C9C9-36452E3865CE}" dt="2021-08-01T20:54:32.486" v="195" actId="14100"/>
          <ac:picMkLst>
            <pc:docMk/>
            <pc:sldMk cId="3992710873" sldId="492"/>
            <ac:picMk id="4" creationId="{A83CDB95-BF5F-4ABC-BF60-7BC13518B6BA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59:09.003" v="277" actId="14100"/>
          <ac:cxnSpMkLst>
            <pc:docMk/>
            <pc:sldMk cId="3992710873" sldId="492"/>
            <ac:cxnSpMk id="9" creationId="{F617E6D8-D251-45AA-925A-5A8193F2EC18}"/>
          </ac:cxnSpMkLst>
        </pc:cxnChg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  <pc:spChg chg="add mod">
          <ac:chgData name="Harleen Kaur" userId="S::id65ns02@ubalt.edu::9f7fc1d6-ab67-473f-ba46-e98f6ce2049b" providerId="AD" clId="Web-{206571DA-7595-F41C-C9C9-36452E3865CE}" dt="2021-08-01T20:56:04.723" v="264" actId="20577"/>
          <ac:spMkLst>
            <pc:docMk/>
            <pc:sldMk cId="3844125229" sldId="493"/>
            <ac:spMk id="3" creationId="{1C74683A-A34C-413E-B579-1F2A86806079}"/>
          </ac:spMkLst>
        </pc:spChg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206571DA-7595-F41C-C9C9-36452E3865CE}" dt="2021-08-01T20:21:52.791" v="190" actId="20577"/>
          <ac:spMkLst>
            <pc:docMk/>
            <pc:sldMk cId="48681424" sldId="494"/>
            <ac:spMk id="9" creationId="{5E4AF44F-0AE9-4DA1-9137-53716F845BF3}"/>
          </ac:spMkLst>
        </pc:spChg>
        <pc:spChg chg="add del">
          <ac:chgData name="Harleen Kaur" userId="S::id65ns02@ubalt.edu::9f7fc1d6-ab67-473f-ba46-e98f6ce2049b" providerId="AD" clId="Web-{206571DA-7595-F41C-C9C9-36452E3865CE}" dt="2021-08-01T20:18:23.955" v="9"/>
          <ac:spMkLst>
            <pc:docMk/>
            <pc:sldMk cId="48681424" sldId="494"/>
            <ac:spMk id="11" creationId="{5235F703-6724-4DC8-AC3B-A1B5207B91BC}"/>
          </ac:spMkLst>
        </pc:spChg>
        <pc:picChg chg="mod">
          <ac:chgData name="Harleen Kaur" userId="S::id65ns02@ubalt.edu::9f7fc1d6-ab67-473f-ba46-e98f6ce2049b" providerId="AD" clId="Web-{206571DA-7595-F41C-C9C9-36452E3865CE}" dt="2021-08-01T20:21:56.604" v="191" actId="1076"/>
          <ac:picMkLst>
            <pc:docMk/>
            <pc:sldMk cId="48681424" sldId="494"/>
            <ac:picMk id="5" creationId="{B91AD39B-8BF3-4D40-BDBC-4A4F89E8A8DB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22:04.276" v="192" actId="14100"/>
          <ac:cxnSpMkLst>
            <pc:docMk/>
            <pc:sldMk cId="48681424" sldId="494"/>
            <ac:cxnSpMk id="3" creationId="{F9983BC2-54CB-460B-AA2D-01182937798F}"/>
          </ac:cxnSpMkLst>
        </pc:cxnChg>
        <pc:cxnChg chg="add mod">
          <ac:chgData name="Harleen Kaur" userId="S::id65ns02@ubalt.edu::9f7fc1d6-ab67-473f-ba46-e98f6ce2049b" providerId="AD" clId="Web-{206571DA-7595-F41C-C9C9-36452E3865CE}" dt="2021-08-01T20:22:22.652" v="194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  <pc:spChg chg="add del mod">
          <ac:chgData name="Harleen Kaur" userId="S::id65ns02@ubalt.edu::9f7fc1d6-ab67-473f-ba46-e98f6ce2049b" providerId="AD" clId="Web-{206571DA-7595-F41C-C9C9-36452E3865CE}" dt="2021-08-01T21:00:01.270" v="282"/>
          <ac:spMkLst>
            <pc:docMk/>
            <pc:sldMk cId="3788700773" sldId="496"/>
            <ac:spMk id="3" creationId="{FDFA58E8-DC1A-4B47-B58E-2C7135473284}"/>
          </ac:spMkLst>
        </pc:spChg>
        <pc:spChg chg="add mod">
          <ac:chgData name="Harleen Kaur" userId="S::id65ns02@ubalt.edu::9f7fc1d6-ab67-473f-ba46-e98f6ce2049b" providerId="AD" clId="Web-{206571DA-7595-F41C-C9C9-36452E3865CE}" dt="2021-08-01T21:00:22.052" v="326" actId="1076"/>
          <ac:spMkLst>
            <pc:docMk/>
            <pc:sldMk cId="3788700773" sldId="496"/>
            <ac:spMk id="8" creationId="{BAEEF6D1-7848-41E7-94EC-1D0BD119083E}"/>
          </ac:spMkLst>
        </pc:spChg>
        <pc:spChg chg="mod">
          <ac:chgData name="Harleen Kaur" userId="S::id65ns02@ubalt.edu::9f7fc1d6-ab67-473f-ba46-e98f6ce2049b" providerId="AD" clId="Web-{206571DA-7595-F41C-C9C9-36452E3865CE}" dt="2021-08-01T21:00:14.880" v="324" actId="20577"/>
          <ac:spMkLst>
            <pc:docMk/>
            <pc:sldMk cId="3788700773" sldId="496"/>
            <ac:spMk id="13" creationId="{3D37DC4C-3ABC-4FD0-99D7-87D6AC2B9F84}"/>
          </ac:spMkLst>
        </pc:spChg>
        <pc:spChg chg="del">
          <ac:chgData name="Harleen Kaur" userId="S::id65ns02@ubalt.edu::9f7fc1d6-ab67-473f-ba46-e98f6ce2049b" providerId="AD" clId="Web-{206571DA-7595-F41C-C9C9-36452E3865CE}" dt="2021-08-01T20:59:58.473" v="281"/>
          <ac:spMkLst>
            <pc:docMk/>
            <pc:sldMk cId="3788700773" sldId="496"/>
            <ac:spMk id="15" creationId="{3CF0744E-C8FF-41BD-94BF-0B685EEEBF5A}"/>
          </ac:spMkLst>
        </pc:sp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DFE1C10E-FE10-20F3-8874-F65D54D325C4}" dt="2021-07-12T12:48:12.992" v="6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DFE1C10E-FE10-20F3-8874-F65D54D325C4}" dt="2021-07-12T12:52:17.482" v="7" actId="1076"/>
          <ac:spMkLst>
            <pc:docMk/>
            <pc:sldMk cId="2869426348" sldId="438"/>
            <ac:spMk id="3" creationId="{461E289C-14B0-4360-A74C-9003BC940360}"/>
          </ac:spMkLst>
        </pc:spChg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738123F3-34A9-ADCB-8106-539A0ED93125}" dt="2021-08-01T02:02:40.506" v="512" actId="20577"/>
          <ac:spMkLst>
            <pc:docMk/>
            <pc:sldMk cId="1839150834" sldId="410"/>
            <ac:spMk id="2" creationId="{D3B4A165-01E0-49B9-A70C-492D7951A6C6}"/>
          </ac:spMkLst>
        </pc:spChg>
        <pc:spChg chg="del mod">
          <ac:chgData name="Harleen Kaur" userId="S::id65ns02@ubalt.edu::9f7fc1d6-ab67-473f-ba46-e98f6ce2049b" providerId="AD" clId="Web-{738123F3-34A9-ADCB-8106-539A0ED93125}" dt="2021-08-01T02:02:49.147" v="515"/>
          <ac:spMkLst>
            <pc:docMk/>
            <pc:sldMk cId="1839150834" sldId="410"/>
            <ac:spMk id="3" creationId="{7A96862E-E333-44A2-9A69-5BAC301ED197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52.506" v="516"/>
          <ac:spMkLst>
            <pc:docMk/>
            <pc:sldMk cId="1839150834" sldId="410"/>
            <ac:spMk id="7" creationId="{83EAFF54-C9D9-4F84-8329-D178EC0731AA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738123F3-34A9-ADCB-8106-539A0ED93125}" dt="2021-08-01T02:03:12.850" v="532" actId="20577"/>
          <ac:spMkLst>
            <pc:docMk/>
            <pc:sldMk cId="46822973" sldId="411"/>
            <ac:spMk id="2" creationId="{88A96AAE-54C7-4A67-B297-1D11C1D82726}"/>
          </ac:spMkLst>
        </pc:spChg>
        <pc:spChg chg="del mod">
          <ac:chgData name="Harleen Kaur" userId="S::id65ns02@ubalt.edu::9f7fc1d6-ab67-473f-ba46-e98f6ce2049b" providerId="AD" clId="Web-{738123F3-34A9-ADCB-8106-539A0ED93125}" dt="2021-08-01T02:03:05.522" v="518"/>
          <ac:spMkLst>
            <pc:docMk/>
            <pc:sldMk cId="46822973" sldId="411"/>
            <ac:spMk id="3" creationId="{142D0E96-FA90-4A2D-A18F-5AA3AC298C26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17.304" v="533"/>
          <ac:spMkLst>
            <pc:docMk/>
            <pc:sldMk cId="46822973" sldId="411"/>
            <ac:spMk id="7" creationId="{C7925856-A62A-4FA2-AB3D-E469694FA304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738123F3-34A9-ADCB-8106-539A0ED93125}" dt="2021-08-01T02:03:35.148" v="550" actId="20577"/>
          <ac:spMkLst>
            <pc:docMk/>
            <pc:sldMk cId="3735861723" sldId="412"/>
            <ac:spMk id="2" creationId="{B23D5793-2D2E-4A05-BBDB-A78A693AE53B}"/>
          </ac:spMkLst>
        </pc:spChg>
        <pc:spChg chg="del">
          <ac:chgData name="Harleen Kaur" userId="S::id65ns02@ubalt.edu::9f7fc1d6-ab67-473f-ba46-e98f6ce2049b" providerId="AD" clId="Web-{738123F3-34A9-ADCB-8106-539A0ED93125}" dt="2021-08-01T02:03:40.476" v="551"/>
          <ac:spMkLst>
            <pc:docMk/>
            <pc:sldMk cId="3735861723" sldId="412"/>
            <ac:spMk id="3" creationId="{50E76EEF-08C3-4FAF-B539-776FE16C3160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51.335" v="552"/>
          <ac:spMkLst>
            <pc:docMk/>
            <pc:sldMk cId="3735861723" sldId="412"/>
            <ac:spMk id="6" creationId="{6E916824-4E25-4946-9A76-E071838E3953}"/>
          </ac:spMkLst>
        </pc:spChg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738123F3-34A9-ADCB-8106-539A0ED93125}" dt="2021-07-31T22:11:32.902" v="2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  <pc:spChg chg="mod">
          <ac:chgData name="Harleen Kaur" userId="S::id65ns02@ubalt.edu::9f7fc1d6-ab67-473f-ba46-e98f6ce2049b" providerId="AD" clId="Web-{738123F3-34A9-ADCB-8106-539A0ED93125}" dt="2021-07-31T22:12:53.935" v="24" actId="20577"/>
          <ac:spMkLst>
            <pc:docMk/>
            <pc:sldMk cId="1635086071" sldId="484"/>
            <ac:spMk id="2" creationId="{F5C0D3F6-DEA2-4AF3-A039-A9D252C5E343}"/>
          </ac:spMkLst>
        </pc:spChg>
        <pc:spChg chg="mod">
          <ac:chgData name="Harleen Kaur" userId="S::id65ns02@ubalt.edu::9f7fc1d6-ab67-473f-ba46-e98f6ce2049b" providerId="AD" clId="Web-{738123F3-34A9-ADCB-8106-539A0ED93125}" dt="2021-07-31T22:13:41.483" v="35" actId="20577"/>
          <ac:spMkLst>
            <pc:docMk/>
            <pc:sldMk cId="1635086071" sldId="484"/>
            <ac:spMk id="3" creationId="{EF4920E1-86A1-4F1D-9D7D-4C71133A2EA2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738123F3-34A9-ADCB-8106-539A0ED93125}" dt="2021-07-31T22:14:17.467" v="66" actId="20577"/>
          <ac:spMkLst>
            <pc:docMk/>
            <pc:sldMk cId="2999971030" sldId="487"/>
            <ac:spMk id="2" creationId="{629C5540-73CF-455F-AEAD-E1AACFA92829}"/>
          </ac:spMkLst>
        </pc:spChg>
        <pc:spChg chg="del">
          <ac:chgData name="Harleen Kaur" userId="S::id65ns02@ubalt.edu::9f7fc1d6-ab67-473f-ba46-e98f6ce2049b" providerId="AD" clId="Web-{738123F3-34A9-ADCB-8106-539A0ED93125}" dt="2021-07-31T22:14:40.561" v="67"/>
          <ac:spMkLst>
            <pc:docMk/>
            <pc:sldMk cId="2999971030" sldId="487"/>
            <ac:spMk id="3" creationId="{03DA8488-07E4-4A9C-B76A-CD086EDEBBFE}"/>
          </ac:spMkLst>
        </pc:spChg>
        <pc:spChg chg="add mod">
          <ac:chgData name="Harleen Kaur" userId="S::id65ns02@ubalt.edu::9f7fc1d6-ab67-473f-ba46-e98f6ce2049b" providerId="AD" clId="Web-{738123F3-34A9-ADCB-8106-539A0ED93125}" dt="2021-07-31T22:15:14.515" v="70" actId="1076"/>
          <ac:spMkLst>
            <pc:docMk/>
            <pc:sldMk cId="2999971030" sldId="487"/>
            <ac:spMk id="7" creationId="{D9BD7E15-D5EE-4E2B-946A-D1C5300DD0BD}"/>
          </ac:spMkLst>
        </pc:spChg>
        <pc:picChg chg="add">
          <ac:chgData name="Harleen Kaur" userId="S::id65ns02@ubalt.edu::9f7fc1d6-ab67-473f-ba46-e98f6ce2049b" providerId="AD" clId="Web-{738123F3-34A9-ADCB-8106-539A0ED93125}" dt="2021-07-31T22:14:41.530" v="68"/>
          <ac:picMkLst>
            <pc:docMk/>
            <pc:sldMk cId="2999971030" sldId="487"/>
            <ac:picMk id="5" creationId="{B9D5DC65-5B87-4194-A64A-91BA4C1ACC0F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738123F3-34A9-ADCB-8106-539A0ED93125}" dt="2021-07-31T22:17:40.080" v="89" actId="20577"/>
          <ac:spMkLst>
            <pc:docMk/>
            <pc:sldMk cId="1679723272" sldId="488"/>
            <ac:spMk id="2" creationId="{463D8719-20D9-4F28-AF2D-D755C01E3F89}"/>
          </ac:spMkLst>
        </pc:spChg>
        <pc:spChg chg="del">
          <ac:chgData name="Harleen Kaur" userId="S::id65ns02@ubalt.edu::9f7fc1d6-ab67-473f-ba46-e98f6ce2049b" providerId="AD" clId="Web-{738123F3-34A9-ADCB-8106-539A0ED93125}" dt="2021-07-31T22:17:50.236" v="90"/>
          <ac:spMkLst>
            <pc:docMk/>
            <pc:sldMk cId="1679723272" sldId="488"/>
            <ac:spMk id="3" creationId="{FE868918-5386-4A4F-B58D-608492C4CA4D}"/>
          </ac:spMkLst>
        </pc:spChg>
        <pc:spChg chg="add">
          <ac:chgData name="Harleen Kaur" userId="S::id65ns02@ubalt.edu::9f7fc1d6-ab67-473f-ba46-e98f6ce2049b" providerId="AD" clId="Web-{738123F3-34A9-ADCB-8106-539A0ED93125}" dt="2021-07-31T22:18:03.971" v="92"/>
          <ac:spMkLst>
            <pc:docMk/>
            <pc:sldMk cId="1679723272" sldId="488"/>
            <ac:spMk id="7" creationId="{8858FEA8-BD68-481B-99F5-0A20D3E07F13}"/>
          </ac:spMkLst>
        </pc:spChg>
        <pc:picChg chg="add">
          <ac:chgData name="Harleen Kaur" userId="S::id65ns02@ubalt.edu::9f7fc1d6-ab67-473f-ba46-e98f6ce2049b" providerId="AD" clId="Web-{738123F3-34A9-ADCB-8106-539A0ED93125}" dt="2021-07-31T22:17:51.189" v="91"/>
          <ac:picMkLst>
            <pc:docMk/>
            <pc:sldMk cId="1679723272" sldId="488"/>
            <ac:picMk id="5" creationId="{F178505A-441B-4A6A-9329-BB3FEBE332BC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  <pc:spChg chg="mod">
          <ac:chgData name="Harleen Kaur" userId="S::id65ns02@ubalt.edu::9f7fc1d6-ab67-473f-ba46-e98f6ce2049b" providerId="AD" clId="Web-{738123F3-34A9-ADCB-8106-539A0ED93125}" dt="2021-07-31T22:18:31.284" v="105" actId="20577"/>
          <ac:spMkLst>
            <pc:docMk/>
            <pc:sldMk cId="145347310" sldId="489"/>
            <ac:spMk id="2" creationId="{13A653A3-B7F8-42CB-8E95-2A778E2D1C77}"/>
          </ac:spMkLst>
        </pc:spChg>
        <pc:spChg chg="del">
          <ac:chgData name="Harleen Kaur" userId="S::id65ns02@ubalt.edu::9f7fc1d6-ab67-473f-ba46-e98f6ce2049b" providerId="AD" clId="Web-{738123F3-34A9-ADCB-8106-539A0ED93125}" dt="2021-07-31T22:18:42.424" v="106"/>
          <ac:spMkLst>
            <pc:docMk/>
            <pc:sldMk cId="145347310" sldId="489"/>
            <ac:spMk id="3" creationId="{4CA927DF-1943-4907-A4AA-5D132DD0495E}"/>
          </ac:spMkLst>
        </pc:spChg>
        <pc:spChg chg="add">
          <ac:chgData name="Harleen Kaur" userId="S::id65ns02@ubalt.edu::9f7fc1d6-ab67-473f-ba46-e98f6ce2049b" providerId="AD" clId="Web-{738123F3-34A9-ADCB-8106-539A0ED93125}" dt="2021-07-31T22:18:53.346" v="108"/>
          <ac:spMkLst>
            <pc:docMk/>
            <pc:sldMk cId="145347310" sldId="489"/>
            <ac:spMk id="7" creationId="{AFC0663A-289F-493A-BB49-C1EE326A9680}"/>
          </ac:spMkLst>
        </pc:spChg>
        <pc:spChg chg="add mod">
          <ac:chgData name="Harleen Kaur" userId="S::id65ns02@ubalt.edu::9f7fc1d6-ab67-473f-ba46-e98f6ce2049b" providerId="AD" clId="Web-{738123F3-34A9-ADCB-8106-539A0ED93125}" dt="2021-07-31T22:19:55.404" v="113" actId="14100"/>
          <ac:spMkLst>
            <pc:docMk/>
            <pc:sldMk cId="145347310" sldId="489"/>
            <ac:spMk id="11" creationId="{70BBEF43-CD86-40CB-8F06-179E57D75243}"/>
          </ac:spMkLst>
        </pc:spChg>
        <pc:spChg chg="add mod">
          <ac:chgData name="Harleen Kaur" userId="S::id65ns02@ubalt.edu::9f7fc1d6-ab67-473f-ba46-e98f6ce2049b" providerId="AD" clId="Web-{738123F3-34A9-ADCB-8106-539A0ED93125}" dt="2021-07-31T22:21:49.921" v="170" actId="14100"/>
          <ac:spMkLst>
            <pc:docMk/>
            <pc:sldMk cId="145347310" sldId="489"/>
            <ac:spMk id="12" creationId="{8F6632AB-627D-40AF-93EC-D09E2E62B2E1}"/>
          </ac:spMkLst>
        </pc:spChg>
        <pc:picChg chg="add">
          <ac:chgData name="Harleen Kaur" userId="S::id65ns02@ubalt.edu::9f7fc1d6-ab67-473f-ba46-e98f6ce2049b" providerId="AD" clId="Web-{738123F3-34A9-ADCB-8106-539A0ED93125}" dt="2021-07-31T22:18:43.503" v="107"/>
          <ac:picMkLst>
            <pc:docMk/>
            <pc:sldMk cId="145347310" sldId="489"/>
            <ac:picMk id="5" creationId="{39978047-A1EF-4CD1-B9A8-0EF2C4F00B18}"/>
          </ac:picMkLst>
        </pc:picChg>
        <pc:picChg chg="add mod">
          <ac:chgData name="Harleen Kaur" userId="S::id65ns02@ubalt.edu::9f7fc1d6-ab67-473f-ba46-e98f6ce2049b" providerId="AD" clId="Web-{738123F3-34A9-ADCB-8106-539A0ED93125}" dt="2021-07-31T22:19:14.550" v="110" actId="1076"/>
          <ac:picMkLst>
            <pc:docMk/>
            <pc:sldMk cId="145347310" sldId="489"/>
            <ac:picMk id="9" creationId="{55CFD4FB-4A66-46F3-A729-F908EBBF9212}"/>
          </ac:picMkLst>
        </pc:picChg>
        <pc:cxnChg chg="add mod">
          <ac:chgData name="Harleen Kaur" userId="S::id65ns02@ubalt.edu::9f7fc1d6-ab67-473f-ba46-e98f6ce2049b" providerId="AD" clId="Web-{738123F3-34A9-ADCB-8106-539A0ED93125}" dt="2021-07-31T22:22:18.124" v="173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  <pc:spChg chg="mod">
          <ac:chgData name="Harleen Kaur" userId="S::id65ns02@ubalt.edu::9f7fc1d6-ab67-473f-ba46-e98f6ce2049b" providerId="AD" clId="Web-{738123F3-34A9-ADCB-8106-539A0ED93125}" dt="2021-07-31T22:24:07.191" v="224" actId="20577"/>
          <ac:spMkLst>
            <pc:docMk/>
            <pc:sldMk cId="3618075890" sldId="490"/>
            <ac:spMk id="2" creationId="{32C282BC-0AA8-48FF-8B0B-96BA80C0591D}"/>
          </ac:spMkLst>
        </pc:spChg>
        <pc:spChg chg="mod">
          <ac:chgData name="Harleen Kaur" userId="S::id65ns02@ubalt.edu::9f7fc1d6-ab67-473f-ba46-e98f6ce2049b" providerId="AD" clId="Web-{738123F3-34A9-ADCB-8106-539A0ED93125}" dt="2021-07-31T22:24:26.832" v="229" actId="20577"/>
          <ac:spMkLst>
            <pc:docMk/>
            <pc:sldMk cId="3618075890" sldId="490"/>
            <ac:spMk id="3" creationId="{003AADA6-3EE1-4592-9511-CC7AD04588FC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738123F3-34A9-ADCB-8106-539A0ED93125}" dt="2021-08-01T01:51:18.068" v="391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  <pc:spChg chg="mod">
          <ac:chgData name="Harleen Kaur" userId="S::id65ns02@ubalt.edu::9f7fc1d6-ab67-473f-ba46-e98f6ce2049b" providerId="AD" clId="Web-{738123F3-34A9-ADCB-8106-539A0ED93125}" dt="2021-07-31T23:13:14.149" v="261" actId="20577"/>
          <ac:spMkLst>
            <pc:docMk/>
            <pc:sldMk cId="3992710873" sldId="492"/>
            <ac:spMk id="2" creationId="{72671635-DF43-4FD1-A495-EB028F141183}"/>
          </ac:spMkLst>
        </pc:spChg>
        <pc:spChg chg="del">
          <ac:chgData name="Harleen Kaur" userId="S::id65ns02@ubalt.edu::9f7fc1d6-ab67-473f-ba46-e98f6ce2049b" providerId="AD" clId="Web-{738123F3-34A9-ADCB-8106-539A0ED93125}" dt="2021-07-31T23:13:16.181" v="262"/>
          <ac:spMkLst>
            <pc:docMk/>
            <pc:sldMk cId="3992710873" sldId="492"/>
            <ac:spMk id="3" creationId="{97D4EE0A-B557-4BDA-A28B-F848B4EE7646}"/>
          </ac:spMkLst>
        </pc:spChg>
        <pc:spChg chg="add mod">
          <ac:chgData name="Harleen Kaur" userId="S::id65ns02@ubalt.edu::9f7fc1d6-ab67-473f-ba46-e98f6ce2049b" providerId="AD" clId="Web-{738123F3-34A9-ADCB-8106-539A0ED93125}" dt="2021-07-31T23:18:07.694" v="271" actId="14100"/>
          <ac:spMkLst>
            <pc:docMk/>
            <pc:sldMk cId="3992710873" sldId="492"/>
            <ac:spMk id="6" creationId="{59966DB2-289D-49D7-A27B-D62840DA29E6}"/>
          </ac:spMkLst>
        </pc:spChg>
        <pc:picChg chg="add mod">
          <ac:chgData name="Harleen Kaur" userId="S::id65ns02@ubalt.edu::9f7fc1d6-ab67-473f-ba46-e98f6ce2049b" providerId="AD" clId="Web-{738123F3-34A9-ADCB-8106-539A0ED93125}" dt="2021-07-31T23:13:40.794" v="266" actId="1076"/>
          <ac:picMkLst>
            <pc:docMk/>
            <pc:sldMk cId="3992710873" sldId="492"/>
            <ac:picMk id="4" creationId="{A83CDB95-BF5F-4ABC-BF60-7BC13518B6BA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  <pc:spChg chg="mod">
          <ac:chgData name="Harleen Kaur" userId="S::id65ns02@ubalt.edu::9f7fc1d6-ab67-473f-ba46-e98f6ce2049b" providerId="AD" clId="Web-{738123F3-34A9-ADCB-8106-539A0ED93125}" dt="2021-07-31T23:19:52.275" v="293" actId="20577"/>
          <ac:spMkLst>
            <pc:docMk/>
            <pc:sldMk cId="3844125229" sldId="493"/>
            <ac:spMk id="2" creationId="{ECF4FFD8-334A-4C75-BC9E-E5079786BC00}"/>
          </ac:spMkLst>
        </pc:spChg>
        <pc:spChg chg="del">
          <ac:chgData name="Harleen Kaur" userId="S::id65ns02@ubalt.edu::9f7fc1d6-ab67-473f-ba46-e98f6ce2049b" providerId="AD" clId="Web-{738123F3-34A9-ADCB-8106-539A0ED93125}" dt="2021-07-31T23:19:36.853" v="285"/>
          <ac:spMkLst>
            <pc:docMk/>
            <pc:sldMk cId="3844125229" sldId="493"/>
            <ac:spMk id="3" creationId="{25C5734B-6914-47C0-A033-8958D986DFA9}"/>
          </ac:spMkLst>
        </pc:spChg>
        <pc:picChg chg="add mod">
          <ac:chgData name="Harleen Kaur" userId="S::id65ns02@ubalt.edu::9f7fc1d6-ab67-473f-ba46-e98f6ce2049b" providerId="AD" clId="Web-{738123F3-34A9-ADCB-8106-539A0ED93125}" dt="2021-07-31T23:19:44.791" v="288" actId="14100"/>
          <ac:picMkLst>
            <pc:docMk/>
            <pc:sldMk cId="3844125229" sldId="493"/>
            <ac:picMk id="4" creationId="{3F2E9C86-0721-4D2F-98E9-ACE0C9121864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738123F3-34A9-ADCB-8106-539A0ED93125}" dt="2021-07-31T23:22:23.528" v="307" actId="20577"/>
          <ac:spMkLst>
            <pc:docMk/>
            <pc:sldMk cId="48681424" sldId="494"/>
            <ac:spMk id="2" creationId="{B59CA627-A30C-4A7E-9B74-362A1D079208}"/>
          </ac:spMkLst>
        </pc:spChg>
        <pc:spChg chg="del">
          <ac:chgData name="Harleen Kaur" userId="S::id65ns02@ubalt.edu::9f7fc1d6-ab67-473f-ba46-e98f6ce2049b" providerId="AD" clId="Web-{738123F3-34A9-ADCB-8106-539A0ED93125}" dt="2021-07-31T23:20:57.058" v="299"/>
          <ac:spMkLst>
            <pc:docMk/>
            <pc:sldMk cId="48681424" sldId="494"/>
            <ac:spMk id="3" creationId="{59481AD8-C866-41F7-8843-4565757421C1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7.737" v="330" actId="20577"/>
          <ac:spMkLst>
            <pc:docMk/>
            <pc:sldMk cId="48681424" sldId="494"/>
            <ac:spMk id="6" creationId="{D8A7674B-100F-4CEE-ACCF-7EA59BC1234C}"/>
          </ac:spMkLst>
        </pc:spChg>
        <pc:spChg chg="add del mod">
          <ac:chgData name="Harleen Kaur" userId="S::id65ns02@ubalt.edu::9f7fc1d6-ab67-473f-ba46-e98f6ce2049b" providerId="AD" clId="Web-{738123F3-34A9-ADCB-8106-539A0ED93125}" dt="2021-07-31T23:25:51.909" v="321"/>
          <ac:spMkLst>
            <pc:docMk/>
            <pc:sldMk cId="48681424" sldId="494"/>
            <ac:spMk id="7" creationId="{1ED2EBBF-053B-4E86-99AB-3EB41E2A1A5C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5.659" v="328" actId="20577"/>
          <ac:spMkLst>
            <pc:docMk/>
            <pc:sldMk cId="48681424" sldId="494"/>
            <ac:spMk id="8" creationId="{4B4AE016-6AD6-41A2-911D-97B04B4F4738}"/>
          </ac:spMkLst>
        </pc:spChg>
        <pc:spChg chg="add mod">
          <ac:chgData name="Harleen Kaur" userId="S::id65ns02@ubalt.edu::9f7fc1d6-ab67-473f-ba46-e98f6ce2049b" providerId="AD" clId="Web-{738123F3-34A9-ADCB-8106-539A0ED93125}" dt="2021-07-31T23:30:43.244" v="375" actId="1076"/>
          <ac:spMkLst>
            <pc:docMk/>
            <pc:sldMk cId="48681424" sldId="494"/>
            <ac:spMk id="9" creationId="{5E4AF44F-0AE9-4DA1-9137-53716F845BF3}"/>
          </ac:spMkLst>
        </pc:spChg>
        <pc:picChg chg="add mod">
          <ac:chgData name="Harleen Kaur" userId="S::id65ns02@ubalt.edu::9f7fc1d6-ab67-473f-ba46-e98f6ce2049b" providerId="AD" clId="Web-{738123F3-34A9-ADCB-8106-539A0ED93125}" dt="2021-07-31T23:26:28.707" v="331" actId="1076"/>
          <ac:picMkLst>
            <pc:docMk/>
            <pc:sldMk cId="48681424" sldId="494"/>
            <ac:picMk id="5" creationId="{B91AD39B-8BF3-4D40-BDBC-4A4F89E8A8DB}"/>
          </ac:picMkLst>
        </pc:picChg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  <pc:spChg chg="mod">
          <ac:chgData name="Harleen Kaur" userId="S::id65ns02@ubalt.edu::9f7fc1d6-ab67-473f-ba46-e98f6ce2049b" providerId="AD" clId="Web-{738123F3-34A9-ADCB-8106-539A0ED93125}" dt="2021-07-31T23:27:14.083" v="346" actId="20577"/>
          <ac:spMkLst>
            <pc:docMk/>
            <pc:sldMk cId="1802302037" sldId="495"/>
            <ac:spMk id="2" creationId="{E1C0583D-E3DF-4F62-89F8-7A08F5DAE568}"/>
          </ac:spMkLst>
        </pc:spChg>
        <pc:spChg chg="mod">
          <ac:chgData name="Harleen Kaur" userId="S::id65ns02@ubalt.edu::9f7fc1d6-ab67-473f-ba46-e98f6ce2049b" providerId="AD" clId="Web-{738123F3-34A9-ADCB-8106-539A0ED93125}" dt="2021-07-31T23:27:26.771" v="356" actId="20577"/>
          <ac:spMkLst>
            <pc:docMk/>
            <pc:sldMk cId="1802302037" sldId="495"/>
            <ac:spMk id="3" creationId="{34256245-F466-4543-955A-D424595EDE42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  <pc:spChg chg="del">
          <ac:chgData name="Harleen Kaur" userId="S::id65ns02@ubalt.edu::9f7fc1d6-ab67-473f-ba46-e98f6ce2049b" providerId="AD" clId="Web-{738123F3-34A9-ADCB-8106-539A0ED93125}" dt="2021-08-01T01:58:44.892" v="422"/>
          <ac:spMkLst>
            <pc:docMk/>
            <pc:sldMk cId="3788700773" sldId="496"/>
            <ac:spMk id="2" creationId="{C6CB286A-8FC6-465B-97A5-424E61630771}"/>
          </ac:spMkLst>
        </pc:spChg>
        <pc:spChg chg="del">
          <ac:chgData name="Harleen Kaur" userId="S::id65ns02@ubalt.edu::9f7fc1d6-ab67-473f-ba46-e98f6ce2049b" providerId="AD" clId="Web-{738123F3-34A9-ADCB-8106-539A0ED93125}" dt="2021-08-01T01:58:42.876" v="421"/>
          <ac:spMkLst>
            <pc:docMk/>
            <pc:sldMk cId="3788700773" sldId="496"/>
            <ac:spMk id="3" creationId="{A9CE5A13-E59A-459C-BFC3-4684A3A163CF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20"/>
          <ac:spMkLst>
            <pc:docMk/>
            <pc:sldMk cId="3788700773" sldId="496"/>
            <ac:spMk id="5" creationId="{0992EA09-EBDE-4C2D-8695-F0C7CFD1A7DC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19"/>
          <ac:spMkLst>
            <pc:docMk/>
            <pc:sldMk cId="3788700773" sldId="496"/>
            <ac:spMk id="7" creationId="{7D3EBB0F-CC04-4F64-BB91-D331020DD1C7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07" v="417"/>
          <ac:spMkLst>
            <pc:docMk/>
            <pc:sldMk cId="3788700773" sldId="496"/>
            <ac:spMk id="11" creationId="{6255C321-6D42-4F8C-B7AB-2D63CF2E1A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3"/>
          <ac:spMkLst>
            <pc:docMk/>
            <pc:sldMk cId="3788700773" sldId="496"/>
            <ac:spMk id="13" creationId="{3D37DC4C-3ABC-4FD0-99D7-87D6AC2B9F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4"/>
          <ac:spMkLst>
            <pc:docMk/>
            <pc:sldMk cId="3788700773" sldId="496"/>
            <ac:spMk id="15" creationId="{3CF0744E-C8FF-41BD-94BF-0B685EEEBF5A}"/>
          </ac:spMkLst>
        </pc:spChg>
        <pc:spChg chg="add">
          <ac:chgData name="Harleen Kaur" userId="S::id65ns02@ubalt.edu::9f7fc1d6-ab67-473f-ba46-e98f6ce2049b" providerId="AD" clId="Web-{738123F3-34A9-ADCB-8106-539A0ED93125}" dt="2021-08-01T01:58:45.892" v="426"/>
          <ac:spMkLst>
            <pc:docMk/>
            <pc:sldMk cId="3788700773" sldId="496"/>
            <ac:spMk id="19" creationId="{7C349697-74D2-4586-A1CF-001179865FA3}"/>
          </ac:spMkLst>
        </pc:spChg>
        <pc:picChg chg="add del">
          <ac:chgData name="Harleen Kaur" userId="S::id65ns02@ubalt.edu::9f7fc1d6-ab67-473f-ba46-e98f6ce2049b" providerId="AD" clId="Web-{738123F3-34A9-ADCB-8106-539A0ED93125}" dt="2021-08-01T01:58:39.423" v="418"/>
          <ac:picMkLst>
            <pc:docMk/>
            <pc:sldMk cId="3788700773" sldId="496"/>
            <ac:picMk id="9" creationId="{431BDC22-F987-480D-B359-2C6046E10660}"/>
          </ac:picMkLst>
        </pc:picChg>
        <pc:picChg chg="add">
          <ac:chgData name="Harleen Kaur" userId="S::id65ns02@ubalt.edu::9f7fc1d6-ab67-473f-ba46-e98f6ce2049b" providerId="AD" clId="Web-{738123F3-34A9-ADCB-8106-539A0ED93125}" dt="2021-08-01T01:58:45.892" v="425"/>
          <ac:picMkLst>
            <pc:docMk/>
            <pc:sldMk cId="3788700773" sldId="496"/>
            <ac:picMk id="17" creationId="{F30C0C71-7A7A-410B-A73E-5C76FE65FD95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  <pc:spChg chg="del mod">
          <ac:chgData name="Harleen Kaur" userId="S::id65ns02@ubalt.edu::9f7fc1d6-ab67-473f-ba46-e98f6ce2049b" providerId="AD" clId="Web-{738123F3-34A9-ADCB-8106-539A0ED93125}" dt="2021-08-01T02:02:01.927" v="458"/>
          <ac:spMkLst>
            <pc:docMk/>
            <pc:sldMk cId="1156047588" sldId="497"/>
            <ac:spMk id="2" creationId="{4771F6E3-DCB4-472D-8D90-712B94083118}"/>
          </ac:spMkLst>
        </pc:spChg>
        <pc:spChg chg="del">
          <ac:chgData name="Harleen Kaur" userId="S::id65ns02@ubalt.edu::9f7fc1d6-ab67-473f-ba46-e98f6ce2049b" providerId="AD" clId="Web-{738123F3-34A9-ADCB-8106-539A0ED93125}" dt="2021-08-01T02:02:07.052" v="460"/>
          <ac:spMkLst>
            <pc:docMk/>
            <pc:sldMk cId="1156047588" sldId="497"/>
            <ac:spMk id="3" creationId="{BDD739B9-5771-4642-BBEB-42C35DC17E99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04.396" v="459"/>
          <ac:spMkLst>
            <pc:docMk/>
            <pc:sldMk cId="1156047588" sldId="497"/>
            <ac:spMk id="5" creationId="{1CE2CE3D-4612-46D4-AEE5-C9FBE039EA9D}"/>
          </ac:spMkLst>
        </pc:spChg>
        <pc:spChg chg="add">
          <ac:chgData name="Harleen Kaur" userId="S::id65ns02@ubalt.edu::9f7fc1d6-ab67-473f-ba46-e98f6ce2049b" providerId="AD" clId="Web-{738123F3-34A9-ADCB-8106-539A0ED93125}" dt="2021-08-01T02:02:08.209" v="461"/>
          <ac:spMkLst>
            <pc:docMk/>
            <pc:sldMk cId="1156047588" sldId="497"/>
            <ac:spMk id="6" creationId="{E2F856D4-F051-4999-93C1-1D83F8208F03}"/>
          </ac:spMkLst>
        </pc:spChg>
        <pc:spChg chg="add mod">
          <ac:chgData name="Harleen Kaur" userId="S::id65ns02@ubalt.edu::9f7fc1d6-ab67-473f-ba46-e98f6ce2049b" providerId="AD" clId="Web-{738123F3-34A9-ADCB-8106-539A0ED93125}" dt="2021-08-01T02:04:19.836" v="554" actId="20577"/>
          <ac:spMkLst>
            <pc:docMk/>
            <pc:sldMk cId="1156047588" sldId="497"/>
            <ac:spMk id="7" creationId="{9FB82F0C-1384-4573-A52E-14FA3E8989B6}"/>
          </ac:spMkLst>
        </pc:spChg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D0F9FB89-C217-8282-D460-37696B23A2DF}" dt="2021-08-05T19:25:25.101" v="41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D0F9FB89-C217-8282-D460-37696B23A2DF}" dt="2021-08-05T19:25:05.788" v="37" actId="1076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D0F9FB89-C217-8282-D460-37696B23A2DF}" dt="2021-08-05T19:25:16.492" v="39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D0F9FB89-C217-8282-D460-37696B23A2DF}" dt="2021-08-05T19:24:52.007" v="34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D0F9FB89-C217-8282-D460-37696B23A2DF}" dt="2021-08-05T19:24:57.616" v="35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D0F9FB89-C217-8282-D460-37696B23A2DF}" dt="2021-08-05T19:25:00.944" v="36" actId="1076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D0F9FB89-C217-8282-D460-37696B23A2DF}" dt="2021-08-05T19:25:12.085" v="38" actId="1076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D0F9FB89-C217-8282-D460-37696B23A2DF}" dt="2021-08-05T19:26:55.682" v="101" actId="20577"/>
          <ac:spMkLst>
            <pc:docMk/>
            <pc:sldMk cId="2180313746" sldId="499"/>
            <ac:spMk id="3" creationId="{B3E60DE0-3F38-49DF-96FB-A81F684E3D31}"/>
          </ac:spMkLst>
        </pc:spChg>
        <pc:spChg chg="add mod">
          <ac:chgData name="Harleen Kaur" userId="S::id65ns02@ubalt.edu::9f7fc1d6-ab67-473f-ba46-e98f6ce2049b" providerId="AD" clId="Web-{D0F9FB89-C217-8282-D460-37696B23A2DF}" dt="2021-08-05T19:27:26.402" v="105" actId="1076"/>
          <ac:spMkLst>
            <pc:docMk/>
            <pc:sldMk cId="2180313746" sldId="499"/>
            <ac:spMk id="7" creationId="{30A3D76D-E6FD-4458-9735-ACBEBCBD8735}"/>
          </ac:spMkLst>
        </pc:spChg>
        <pc:picChg chg="add mod">
          <ac:chgData name="Harleen Kaur" userId="S::id65ns02@ubalt.edu::9f7fc1d6-ab67-473f-ba46-e98f6ce2049b" providerId="AD" clId="Web-{D0F9FB89-C217-8282-D460-37696B23A2DF}" dt="2021-08-05T19:27:03.745" v="103" actId="1076"/>
          <ac:picMkLst>
            <pc:docMk/>
            <pc:sldMk cId="2180313746" sldId="499"/>
            <ac:picMk id="5" creationId="{D240ACC9-C4E8-49DD-A61A-14A520A8BE17}"/>
          </ac:picMkLst>
        </pc:pic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AEF35719-F61A-F80F-A042-9EBDEAE0D316}" dt="2021-06-23T23:49:03.387" v="6" actId="20577"/>
          <ac:spMkLst>
            <pc:docMk/>
            <pc:sldMk cId="1544669389" sldId="348"/>
            <ac:spMk id="2" creationId="{379AED28-B32A-4B64-804B-DBA6EE0CE7D3}"/>
          </ac:spMkLst>
        </pc:spChg>
        <pc:spChg chg="mod">
          <ac:chgData name="Harleen Kaur" userId="S::id65ns02@ubalt.edu::9f7fc1d6-ab67-473f-ba46-e98f6ce2049b" providerId="AD" clId="Web-{AEF35719-F61A-F80F-A042-9EBDEAE0D316}" dt="2021-06-23T23:49:09.387" v="12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AEF35719-F61A-F80F-A042-9EBDEAE0D316}" dt="2021-06-23T23:49:37.075" v="14" actId="20577"/>
          <ac:spMkLst>
            <pc:docMk/>
            <pc:sldMk cId="618152992" sldId="374"/>
            <ac:spMk id="2" creationId="{1C523DD3-4375-4AFC-9088-422078CB2843}"/>
          </ac:spMkLst>
        </pc:spChg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  <pc:spChg chg="add del mod">
          <ac:chgData name="Harleen Kaur" userId="S::id65ns02@ubalt.edu::9f7fc1d6-ab67-473f-ba46-e98f6ce2049b" providerId="AD" clId="Web-{5EE3EA5F-FD78-573B-23E8-E9E5C84D7DD1}" dt="2021-08-03T19:18:53.606" v="2"/>
          <ac:spMkLst>
            <pc:docMk/>
            <pc:sldMk cId="1323245308" sldId="256"/>
            <ac:spMk id="4" creationId="{8FC8C07E-2285-4653-8D85-D1BEC1C9CD26}"/>
          </ac:spMkLst>
        </pc:spChg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5EE3EA5F-FD78-573B-23E8-E9E5C84D7DD1}" dt="2021-08-03T20:02:06.475" v="662" actId="1076"/>
          <ac:spMkLst>
            <pc:docMk/>
            <pc:sldMk cId="2008758297" sldId="389"/>
            <ac:spMk id="9" creationId="{65063917-435F-43C2-A73B-775C51165560}"/>
          </ac:spMkLst>
        </pc:spChg>
        <pc:picChg chg="mod">
          <ac:chgData name="Harleen Kaur" userId="S::id65ns02@ubalt.edu::9f7fc1d6-ab67-473f-ba46-e98f6ce2049b" providerId="AD" clId="Web-{5EE3EA5F-FD78-573B-23E8-E9E5C84D7DD1}" dt="2021-08-03T20:02:02.678" v="661" actId="1076"/>
          <ac:picMkLst>
            <pc:docMk/>
            <pc:sldMk cId="2008758297" sldId="389"/>
            <ac:picMk id="5" creationId="{956E02B0-970E-42E5-B08E-E1062814A786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5EE3EA5F-FD78-573B-23E8-E9E5C84D7DD1}" dt="2021-08-03T20:01:57.178" v="660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Harleen Kaur" userId="S::id65ns02@ubalt.edu::9f7fc1d6-ab67-473f-ba46-e98f6ce2049b" providerId="AD" clId="Web-{5EE3EA5F-FD78-573B-23E8-E9E5C84D7DD1}" dt="2021-08-03T20:01:53.787" v="659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  <pc:spChg chg="add">
          <ac:chgData name="Harleen Kaur" userId="S::id65ns02@ubalt.edu::9f7fc1d6-ab67-473f-ba46-e98f6ce2049b" providerId="AD" clId="Web-{5EE3EA5F-FD78-573B-23E8-E9E5C84D7DD1}" dt="2021-08-03T20:07:21.640" v="663"/>
          <ac:spMkLst>
            <pc:docMk/>
            <pc:sldMk cId="587065400" sldId="429"/>
            <ac:spMk id="3" creationId="{9E42E296-7B8F-4C79-A8F7-5FD784496E67}"/>
          </ac:spMkLst>
        </pc:spChg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5EE3EA5F-FD78-573B-23E8-E9E5C84D7DD1}" dt="2021-08-03T20:15:34.716" v="678"/>
          <ac:spMkLst>
            <pc:docMk/>
            <pc:sldMk cId="138071100" sldId="453"/>
            <ac:spMk id="5" creationId="{32E4D763-BC28-4018-8058-BA9AA4DAE12D}"/>
          </ac:spMkLst>
        </pc:spChg>
        <pc:spChg chg="del">
          <ac:chgData name="Harleen Kaur" userId="S::id65ns02@ubalt.edu::9f7fc1d6-ab67-473f-ba46-e98f6ce2049b" providerId="AD" clId="Web-{5EE3EA5F-FD78-573B-23E8-E9E5C84D7DD1}" dt="2021-08-03T20:13:24.197" v="664"/>
          <ac:spMkLst>
            <pc:docMk/>
            <pc:sldMk cId="138071100" sldId="453"/>
            <ac:spMk id="8" creationId="{515EF6F2-C9F2-44F3-8326-32C417D0BC05}"/>
          </ac:spMkLst>
        </pc:spChg>
        <pc:cxnChg chg="mod">
          <ac:chgData name="Harleen Kaur" userId="S::id65ns02@ubalt.edu::9f7fc1d6-ab67-473f-ba46-e98f6ce2049b" providerId="AD" clId="Web-{5EE3EA5F-FD78-573B-23E8-E9E5C84D7DD1}" dt="2021-08-03T20:14:27.199" v="673" actId="14100"/>
          <ac:cxnSpMkLst>
            <pc:docMk/>
            <pc:sldMk cId="138071100" sldId="453"/>
            <ac:cxnSpMk id="7" creationId="{486D47EF-8111-4BF3-AFF8-4D976083676F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15.354" v="672" actId="14100"/>
          <ac:cxnSpMkLst>
            <pc:docMk/>
            <pc:sldMk cId="138071100" sldId="453"/>
            <ac:cxnSpMk id="9" creationId="{D608104D-A614-47D3-9F1D-ABA5AEBF4C7E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46.605" v="676" actId="14100"/>
          <ac:cxnSpMkLst>
            <pc:docMk/>
            <pc:sldMk cId="138071100" sldId="453"/>
            <ac:cxnSpMk id="10" creationId="{39A393C7-ABB0-4C83-A633-9844AEE68A0B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5EE3EA5F-FD78-573B-23E8-E9E5C84D7DD1}" dt="2021-08-03T20:00:50.082" v="654" actId="1076"/>
          <ac:spMkLst>
            <pc:docMk/>
            <pc:sldMk cId="119521946" sldId="455"/>
            <ac:spMk id="8" creationId="{D4947437-660D-4892-A84B-614E4207E92D}"/>
          </ac:spMkLst>
        </pc:spChg>
        <pc:picChg chg="mod">
          <ac:chgData name="Harleen Kaur" userId="S::id65ns02@ubalt.edu::9f7fc1d6-ab67-473f-ba46-e98f6ce2049b" providerId="AD" clId="Web-{5EE3EA5F-FD78-573B-23E8-E9E5C84D7DD1}" dt="2021-08-03T20:00:46.551" v="653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5EE3EA5F-FD78-573B-23E8-E9E5C84D7DD1}" dt="2021-08-03T20:00:16.644" v="650" actId="1076"/>
          <ac:spMkLst>
            <pc:docMk/>
            <pc:sldMk cId="819406772" sldId="456"/>
            <ac:spMk id="11" creationId="{BAEEF6D1-7848-41E7-94EC-1D0BD119083E}"/>
          </ac:spMkLst>
        </pc:spChg>
        <pc:spChg chg="mod">
          <ac:chgData name="Harleen Kaur" userId="S::id65ns02@ubalt.edu::9f7fc1d6-ab67-473f-ba46-e98f6ce2049b" providerId="AD" clId="Web-{5EE3EA5F-FD78-573B-23E8-E9E5C84D7DD1}" dt="2021-08-03T20:00:23.222" v="652" actId="1076"/>
          <ac:spMkLst>
            <pc:docMk/>
            <pc:sldMk cId="819406772" sldId="456"/>
            <ac:spMk id="12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20:00:08.472" v="649" actId="1076"/>
          <ac:picMkLst>
            <pc:docMk/>
            <pc:sldMk cId="819406772" sldId="456"/>
            <ac:picMk id="4" creationId="{71AA0519-B79F-41D5-B976-ADD6B9D61CF1}"/>
          </ac:picMkLst>
        </pc:picChg>
        <pc:picChg chg="mod">
          <ac:chgData name="Harleen Kaur" userId="S::id65ns02@ubalt.edu::9f7fc1d6-ab67-473f-ba46-e98f6ce2049b" providerId="AD" clId="Web-{5EE3EA5F-FD78-573B-23E8-E9E5C84D7DD1}" dt="2021-08-03T20:00:20.253" v="651" actId="1076"/>
          <ac:picMkLst>
            <pc:docMk/>
            <pc:sldMk cId="819406772" sldId="456"/>
            <ac:picMk id="5" creationId="{C451784A-2BEB-4739-BE2F-357B84D1049C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5EE3EA5F-FD78-573B-23E8-E9E5C84D7DD1}" dt="2021-08-03T20:01:41.724" v="658" actId="1076"/>
          <ac:spMkLst>
            <pc:docMk/>
            <pc:sldMk cId="2999971030" sldId="487"/>
            <ac:spMk id="7" creationId="{D9BD7E15-D5EE-4E2B-946A-D1C5300DD0BD}"/>
          </ac:spMkLst>
        </pc:spChg>
        <pc:picChg chg="mod">
          <ac:chgData name="Harleen Kaur" userId="S::id65ns02@ubalt.edu::9f7fc1d6-ab67-473f-ba46-e98f6ce2049b" providerId="AD" clId="Web-{5EE3EA5F-FD78-573B-23E8-E9E5C84D7DD1}" dt="2021-08-03T20:01:37.787" v="657" actId="1076"/>
          <ac:picMkLst>
            <pc:docMk/>
            <pc:sldMk cId="2999971030" sldId="487"/>
            <ac:picMk id="5" creationId="{B9D5DC65-5B87-4194-A64A-91BA4C1ACC0F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5EE3EA5F-FD78-573B-23E8-E9E5C84D7DD1}" dt="2021-08-03T20:01:32.646" v="656" actId="1076"/>
          <ac:spMkLst>
            <pc:docMk/>
            <pc:sldMk cId="1679723272" sldId="488"/>
            <ac:spMk id="7" creationId="{8858FEA8-BD68-481B-99F5-0A20D3E07F13}"/>
          </ac:spMkLst>
        </pc:spChg>
        <pc:picChg chg="mod">
          <ac:chgData name="Harleen Kaur" userId="S::id65ns02@ubalt.edu::9f7fc1d6-ab67-473f-ba46-e98f6ce2049b" providerId="AD" clId="Web-{5EE3EA5F-FD78-573B-23E8-E9E5C84D7DD1}" dt="2021-08-03T20:01:28.536" v="655" actId="1076"/>
          <ac:picMkLst>
            <pc:docMk/>
            <pc:sldMk cId="1679723272" sldId="488"/>
            <ac:picMk id="5" creationId="{F178505A-441B-4A6A-9329-BB3FEBE332BC}"/>
          </ac:picMkLst>
        </pc:picChg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5EE3EA5F-FD78-573B-23E8-E9E5C84D7DD1}" dt="2021-08-03T19:34:51.070" v="234" actId="1076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5EE3EA5F-FD78-573B-23E8-E9E5C84D7DD1}" dt="2021-08-03T19:47:22.716" v="315" actId="688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5EE3EA5F-FD78-573B-23E8-E9E5C84D7DD1}" dt="2021-08-03T19:48:02.170" v="320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5EE3EA5F-FD78-573B-23E8-E9E5C84D7DD1}" dt="2021-08-03T19:47:04.262" v="311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5EE3EA5F-FD78-573B-23E8-E9E5C84D7DD1}" dt="2021-08-03T19:47:11.544" v="312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5EE3EA5F-FD78-573B-23E8-E9E5C84D7DD1}" dt="2021-08-03T19:47:53.545" v="319" actId="14100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5EE3EA5F-FD78-573B-23E8-E9E5C84D7DD1}" dt="2021-08-03T19:48:20.280" v="323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  <pc:spChg chg="mod">
          <ac:chgData name="Harleen Kaur" userId="S::id65ns02@ubalt.edu::9f7fc1d6-ab67-473f-ba46-e98f6ce2049b" providerId="AD" clId="Web-{5EE3EA5F-FD78-573B-23E8-E9E5C84D7DD1}" dt="2021-08-03T20:00:01.846" v="648" actId="1076"/>
          <ac:spMkLst>
            <pc:docMk/>
            <pc:sldMk cId="3788700773" sldId="496"/>
            <ac:spMk id="8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19:59:58.268" v="647" actId="1076"/>
          <ac:picMkLst>
            <pc:docMk/>
            <pc:sldMk cId="3788700773" sldId="496"/>
            <ac:picMk id="17" creationId="{F30C0C71-7A7A-410B-A73E-5C76FE65FD95}"/>
          </ac:picMkLst>
        </pc:picChg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  <pc:spChg chg="mod">
          <ac:chgData name="Harleen Kaur" userId="S::id65ns02@ubalt.edu::9f7fc1d6-ab67-473f-ba46-e98f6ce2049b" providerId="AD" clId="Web-{5EE3EA5F-FD78-573B-23E8-E9E5C84D7DD1}" dt="2021-08-03T19:55:20.854" v="372" actId="20577"/>
          <ac:spMkLst>
            <pc:docMk/>
            <pc:sldMk cId="2615184067" sldId="498"/>
            <ac:spMk id="2" creationId="{27C77FFF-EF1C-4F0A-A338-DA84498CCE87}"/>
          </ac:spMkLst>
        </pc:spChg>
        <pc:spChg chg="mod">
          <ac:chgData name="Harleen Kaur" userId="S::id65ns02@ubalt.edu::9f7fc1d6-ab67-473f-ba46-e98f6ce2049b" providerId="AD" clId="Web-{5EE3EA5F-FD78-573B-23E8-E9E5C84D7DD1}" dt="2021-08-03T19:59:49.143" v="646" actId="20577"/>
          <ac:spMkLst>
            <pc:docMk/>
            <pc:sldMk cId="2615184067" sldId="498"/>
            <ac:spMk id="3" creationId="{3CF6675F-6A58-4677-9BF1-1C091A75C9C7}"/>
          </ac:spMkLst>
        </pc:spChg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  <pc:spChg chg="del">
          <ac:chgData name="Harleen Kaur" userId="S::id65ns02@ubalt.edu::9f7fc1d6-ab67-473f-ba46-e98f6ce2049b" providerId="AD" clId="Web-{5EE3EA5F-FD78-573B-23E8-E9E5C84D7DD1}" dt="2021-08-03T20:13:36.400" v="666"/>
          <ac:spMkLst>
            <pc:docMk/>
            <pc:sldMk cId="16977482" sldId="499"/>
            <ac:spMk id="3" creationId="{BE0D20F1-0BB9-4E46-8864-A77D65733D67}"/>
          </ac:spMkLst>
        </pc:spChg>
        <pc:picChg chg="add mod">
          <ac:chgData name="Harleen Kaur" userId="S::id65ns02@ubalt.edu::9f7fc1d6-ab67-473f-ba46-e98f6ce2049b" providerId="AD" clId="Web-{5EE3EA5F-FD78-573B-23E8-E9E5C84D7DD1}" dt="2021-08-03T20:15:08.059" v="677" actId="1076"/>
          <ac:picMkLst>
            <pc:docMk/>
            <pc:sldMk cId="16977482" sldId="499"/>
            <ac:picMk id="5" creationId="{3FB308D3-13B8-492F-B96B-2282FF7AD557}"/>
          </ac:picMkLst>
        </pc:picChg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EBBADFC9-AE45-9AFD-4B4E-21831BA1113E}" dt="2021-07-24T21:07:28.206" v="0" actId="20577"/>
          <ac:spMkLst>
            <pc:docMk/>
            <pc:sldMk cId="2117915220" sldId="427"/>
            <ac:spMk id="2" creationId="{78F30C27-0B16-4B3C-9B0F-2E2B39682460}"/>
          </ac:spMkLst>
        </pc:spChg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  <pc:spChg chg="mod">
          <ac:chgData name="Weifeng Xu" userId="e7aed605-a3dd-4d5a-a692-a87037af107b" providerId="ADAL" clId="{5A16D312-A0F0-4E3A-908C-D639C15D14BF}" dt="2021-07-07T00:57:06.637" v="17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16D312-A0F0-4E3A-908C-D639C15D14BF}" dt="2021-07-06T19:24:57.681" v="0" actId="33524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  <pc:spChg chg="mod">
          <ac:chgData name="Weifeng Xu" userId="e7aed605-a3dd-4d5a-a692-a87037af107b" providerId="ADAL" clId="{5A16D312-A0F0-4E3A-908C-D639C15D14BF}" dt="2021-07-06T22:58:44.382" v="1228" actId="20577"/>
          <ac:spMkLst>
            <pc:docMk/>
            <pc:sldMk cId="1408481161" sldId="346"/>
            <ac:spMk id="47" creationId="{44379959-ADB6-4CA0-B5E1-F7E4EDBED422}"/>
          </ac:spMkLst>
        </pc:spChg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  <pc:spChg chg="mod">
          <ac:chgData name="Weifeng Xu" userId="e7aed605-a3dd-4d5a-a692-a87037af107b" providerId="ADAL" clId="{5A16D312-A0F0-4E3A-908C-D639C15D14BF}" dt="2021-07-06T21:00:15.571" v="795" actId="20577"/>
          <ac:spMkLst>
            <pc:docMk/>
            <pc:sldMk cId="2020629071" sldId="362"/>
            <ac:spMk id="2" creationId="{B772D0ED-49E1-4141-9AC6-BE6F1DF0F124}"/>
          </ac:spMkLst>
        </pc:spChg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  <pc:spChg chg="mod">
          <ac:chgData name="Weifeng Xu" userId="e7aed605-a3dd-4d5a-a692-a87037af107b" providerId="ADAL" clId="{5A16D312-A0F0-4E3A-908C-D639C15D14BF}" dt="2021-07-07T02:25:18.841" v="3087" actId="20577"/>
          <ac:spMkLst>
            <pc:docMk/>
            <pc:sldMk cId="3077270470" sldId="375"/>
            <ac:spMk id="2" creationId="{FAD75B04-D3D4-4837-A9C1-4E37452C0987}"/>
          </ac:spMkLst>
        </pc:spChg>
        <pc:spChg chg="del mod">
          <ac:chgData name="Weifeng Xu" userId="e7aed605-a3dd-4d5a-a692-a87037af107b" providerId="ADAL" clId="{5A16D312-A0F0-4E3A-908C-D639C15D14BF}" dt="2021-07-07T00:36:55.044" v="1539" actId="478"/>
          <ac:spMkLst>
            <pc:docMk/>
            <pc:sldMk cId="3077270470" sldId="375"/>
            <ac:spMk id="3" creationId="{3EF64C1E-1AA9-4FF4-93B4-C77AAA29FFC4}"/>
          </ac:spMkLst>
        </pc:spChg>
        <pc:spChg chg="add mod">
          <ac:chgData name="Weifeng Xu" userId="e7aed605-a3dd-4d5a-a692-a87037af107b" providerId="ADAL" clId="{5A16D312-A0F0-4E3A-908C-D639C15D14BF}" dt="2021-07-07T14:58:47.009" v="4106" actId="20577"/>
          <ac:spMkLst>
            <pc:docMk/>
            <pc:sldMk cId="3077270470" sldId="375"/>
            <ac:spMk id="9" creationId="{AAB26786-60D7-49F6-A7AE-9D2E35230F4E}"/>
          </ac:spMkLst>
        </pc:spChg>
        <pc:picChg chg="add del mod ord">
          <ac:chgData name="Weifeng Xu" userId="e7aed605-a3dd-4d5a-a692-a87037af107b" providerId="ADAL" clId="{5A16D312-A0F0-4E3A-908C-D639C15D14BF}" dt="2021-07-07T00:45:30.278" v="1661" actId="478"/>
          <ac:picMkLst>
            <pc:docMk/>
            <pc:sldMk cId="3077270470" sldId="375"/>
            <ac:picMk id="5" creationId="{0DC10EB1-2A1C-4A01-BCAB-33ADC7996D35}"/>
          </ac:picMkLst>
        </pc:picChg>
        <pc:picChg chg="del">
          <ac:chgData name="Weifeng Xu" userId="e7aed605-a3dd-4d5a-a692-a87037af107b" providerId="ADAL" clId="{5A16D312-A0F0-4E3A-908C-D639C15D14BF}" dt="2021-07-07T00:07:42.732" v="1323" actId="478"/>
          <ac:picMkLst>
            <pc:docMk/>
            <pc:sldMk cId="3077270470" sldId="375"/>
            <ac:picMk id="6" creationId="{E2B8FF31-DA9A-439E-8CD3-D58BDF3CACE9}"/>
          </ac:picMkLst>
        </pc:picChg>
        <pc:picChg chg="del mod">
          <ac:chgData name="Weifeng Xu" userId="e7aed605-a3dd-4d5a-a692-a87037af107b" providerId="ADAL" clId="{5A16D312-A0F0-4E3A-908C-D639C15D14BF}" dt="2021-07-07T00:44:40.984" v="1651" actId="478"/>
          <ac:picMkLst>
            <pc:docMk/>
            <pc:sldMk cId="3077270470" sldId="375"/>
            <ac:picMk id="11" creationId="{587BE007-3ADD-40F5-BA5C-AD1612742427}"/>
          </ac:picMkLst>
        </pc:picChg>
        <pc:picChg chg="mod">
          <ac:chgData name="Weifeng Xu" userId="e7aed605-a3dd-4d5a-a692-a87037af107b" providerId="ADAL" clId="{5A16D312-A0F0-4E3A-908C-D639C15D14BF}" dt="2021-07-07T00:46:47.978" v="1669" actId="1076"/>
          <ac:picMkLst>
            <pc:docMk/>
            <pc:sldMk cId="3077270470" sldId="375"/>
            <ac:picMk id="13" creationId="{5E652E70-7B8B-4DFA-AA4F-1223E31CF593}"/>
          </ac:picMkLst>
        </pc:picChg>
        <pc:picChg chg="add mod">
          <ac:chgData name="Weifeng Xu" userId="e7aed605-a3dd-4d5a-a692-a87037af107b" providerId="ADAL" clId="{5A16D312-A0F0-4E3A-908C-D639C15D14BF}" dt="2021-07-07T00:47:00.797" v="1675" actId="1076"/>
          <ac:picMkLst>
            <pc:docMk/>
            <pc:sldMk cId="3077270470" sldId="375"/>
            <ac:picMk id="21" creationId="{2FE13C6A-7B51-4378-B6A0-BFBFB074E2F9}"/>
          </ac:picMkLst>
        </pc:picChg>
        <pc:picChg chg="add mod">
          <ac:chgData name="Weifeng Xu" userId="e7aed605-a3dd-4d5a-a692-a87037af107b" providerId="ADAL" clId="{5A16D312-A0F0-4E3A-908C-D639C15D14BF}" dt="2021-07-07T00:46:58.643" v="1674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Weifeng Xu" userId="e7aed605-a3dd-4d5a-a692-a87037af107b" providerId="ADAL" clId="{5A16D312-A0F0-4E3A-908C-D639C15D14BF}" dt="2021-07-07T02:24:18.174" v="3063" actId="14100"/>
          <ac:cxnSpMkLst>
            <pc:docMk/>
            <pc:sldMk cId="3077270470" sldId="375"/>
            <ac:cxnSpMk id="14" creationId="{7F8EA1B2-B840-481D-91FA-992E13068C7F}"/>
          </ac:cxnSpMkLst>
        </pc:cxnChg>
        <pc:cxnChg chg="mod">
          <ac:chgData name="Weifeng Xu" userId="e7aed605-a3dd-4d5a-a692-a87037af107b" providerId="ADAL" clId="{5A16D312-A0F0-4E3A-908C-D639C15D14BF}" dt="2021-07-07T02:24:22.504" v="3064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Weifeng Xu" userId="e7aed605-a3dd-4d5a-a692-a87037af107b" providerId="ADAL" clId="{5A16D312-A0F0-4E3A-908C-D639C15D14BF}" dt="2021-07-07T02:24:38.287" v="3070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  <pc:spChg chg="mod">
          <ac:chgData name="Weifeng Xu" userId="e7aed605-a3dd-4d5a-a692-a87037af107b" providerId="ADAL" clId="{5A16D312-A0F0-4E3A-908C-D639C15D14BF}" dt="2021-07-06T22:59:43.268" v="1244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8:33.043" v="1315" actId="21"/>
          <ac:spMkLst>
            <pc:docMk/>
            <pc:sldMk cId="2816373483" sldId="376"/>
            <ac:spMk id="3" creationId="{43EFEEBD-8F2A-4B2A-9859-E5E78139ADA6}"/>
          </ac:spMkLst>
        </pc:spChg>
        <pc:spChg chg="del mod">
          <ac:chgData name="Weifeng Xu" userId="e7aed605-a3dd-4d5a-a692-a87037af107b" providerId="ADAL" clId="{5A16D312-A0F0-4E3A-908C-D639C15D14BF}" dt="2021-07-06T23:05:01.750" v="1253" actId="478"/>
          <ac:spMkLst>
            <pc:docMk/>
            <pc:sldMk cId="2816373483" sldId="376"/>
            <ac:spMk id="10" creationId="{06BDBDAD-4A65-4951-96B8-B1A277311437}"/>
          </ac:spMkLst>
        </pc:spChg>
        <pc:spChg chg="del">
          <ac:chgData name="Weifeng Xu" userId="e7aed605-a3dd-4d5a-a692-a87037af107b" providerId="ADAL" clId="{5A16D312-A0F0-4E3A-908C-D639C15D14BF}" dt="2021-07-06T23:05:02.869" v="1254" actId="478"/>
          <ac:spMkLst>
            <pc:docMk/>
            <pc:sldMk cId="2816373483" sldId="376"/>
            <ac:spMk id="12" creationId="{AAD46010-9866-4EBC-9F7B-E4738C6FA0AC}"/>
          </ac:spMkLst>
        </pc:spChg>
        <pc:spChg chg="add mod">
          <ac:chgData name="Weifeng Xu" userId="e7aed605-a3dd-4d5a-a692-a87037af107b" providerId="ADAL" clId="{5A16D312-A0F0-4E3A-908C-D639C15D14BF}" dt="2021-07-06T23:05:47.056" v="1270" actId="1076"/>
          <ac:spMkLst>
            <pc:docMk/>
            <pc:sldMk cId="2816373483" sldId="376"/>
            <ac:spMk id="13" creationId="{6BBE183B-44D7-468A-A5F5-760C62807555}"/>
          </ac:spMkLst>
        </pc:spChg>
        <pc:picChg chg="add del mod">
          <ac:chgData name="Weifeng Xu" userId="e7aed605-a3dd-4d5a-a692-a87037af107b" providerId="ADAL" clId="{5A16D312-A0F0-4E3A-908C-D639C15D14BF}" dt="2021-07-06T23:04:58.830" v="1251" actId="478"/>
          <ac:picMkLst>
            <pc:docMk/>
            <pc:sldMk cId="2816373483" sldId="376"/>
            <ac:picMk id="5" creationId="{33712FE7-D4F2-49F1-B2C7-7EDD85E385DD}"/>
          </ac:picMkLst>
        </pc:picChg>
        <pc:picChg chg="del">
          <ac:chgData name="Weifeng Xu" userId="e7aed605-a3dd-4d5a-a692-a87037af107b" providerId="ADAL" clId="{5A16D312-A0F0-4E3A-908C-D639C15D14BF}" dt="2021-07-06T19:36:13.575" v="32" actId="478"/>
          <ac:picMkLst>
            <pc:docMk/>
            <pc:sldMk cId="2816373483" sldId="376"/>
            <ac:picMk id="6" creationId="{FC782887-E210-4653-B3F2-5127846D9E02}"/>
          </ac:picMkLst>
        </pc:picChg>
        <pc:picChg chg="del">
          <ac:chgData name="Weifeng Xu" userId="e7aed605-a3dd-4d5a-a692-a87037af107b" providerId="ADAL" clId="{5A16D312-A0F0-4E3A-908C-D639C15D14BF}" dt="2021-07-06T23:05:03.478" v="1255" actId="478"/>
          <ac:picMkLst>
            <pc:docMk/>
            <pc:sldMk cId="2816373483" sldId="376"/>
            <ac:picMk id="9" creationId="{6142FD32-90A2-41A9-A79B-FE7F9A501A25}"/>
          </ac:picMkLst>
        </pc:picChg>
        <pc:picChg chg="add mod">
          <ac:chgData name="Weifeng Xu" userId="e7aed605-a3dd-4d5a-a692-a87037af107b" providerId="ADAL" clId="{5A16D312-A0F0-4E3A-908C-D639C15D14BF}" dt="2021-07-06T23:05:26.160" v="1262" actId="14100"/>
          <ac:picMkLst>
            <pc:docMk/>
            <pc:sldMk cId="2816373483" sldId="376"/>
            <ac:picMk id="2050" creationId="{65F479FD-2D00-4585-B733-89EF6C1EC3B7}"/>
          </ac:picMkLst>
        </pc:picChg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  <pc:spChg chg="mod">
          <ac:chgData name="Weifeng Xu" userId="e7aed605-a3dd-4d5a-a692-a87037af107b" providerId="ADAL" clId="{5A16D312-A0F0-4E3A-908C-D639C15D14BF}" dt="2021-07-06T19:41:52.193" v="39" actId="1076"/>
          <ac:spMkLst>
            <pc:docMk/>
            <pc:sldMk cId="979769990" sldId="377"/>
            <ac:spMk id="6" creationId="{2B667C35-3105-4747-995C-B8701D73F9D1}"/>
          </ac:spMkLst>
        </pc:spChg>
        <pc:picChg chg="mod">
          <ac:chgData name="Weifeng Xu" userId="e7aed605-a3dd-4d5a-a692-a87037af107b" providerId="ADAL" clId="{5A16D312-A0F0-4E3A-908C-D639C15D14BF}" dt="2021-07-06T19:41:34.179" v="3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  <pc:spChg chg="mod">
          <ac:chgData name="Weifeng Xu" userId="e7aed605-a3dd-4d5a-a692-a87037af107b" providerId="ADAL" clId="{5A16D312-A0F0-4E3A-908C-D639C15D14BF}" dt="2021-07-06T19:41:47.074" v="38" actId="1076"/>
          <ac:spMkLst>
            <pc:docMk/>
            <pc:sldMk cId="4293835923" sldId="378"/>
            <ac:spMk id="4" creationId="{31BCDAE8-4419-45E0-B331-E76AFEEE612E}"/>
          </ac:spMkLst>
        </pc:spChg>
        <pc:picChg chg="mod">
          <ac:chgData name="Weifeng Xu" userId="e7aed605-a3dd-4d5a-a692-a87037af107b" providerId="ADAL" clId="{5A16D312-A0F0-4E3A-908C-D639C15D14BF}" dt="2021-07-06T19:41:40.665" v="37" actId="1076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  <pc:spChg chg="mod">
          <ac:chgData name="Weifeng Xu" userId="e7aed605-a3dd-4d5a-a692-a87037af107b" providerId="ADAL" clId="{5A16D312-A0F0-4E3A-908C-D639C15D14BF}" dt="2021-07-07T03:25:55.801" v="3320" actId="20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5A16D312-A0F0-4E3A-908C-D639C15D14BF}" dt="2021-07-06T20:01:05.707" v="341" actId="14100"/>
          <ac:cxnSpMkLst>
            <pc:docMk/>
            <pc:sldMk cId="4148899360" sldId="379"/>
            <ac:cxnSpMk id="8" creationId="{63E3F617-7620-49BF-8A43-A84535A96944}"/>
          </ac:cxnSpMkLst>
        </pc:cxnChg>
        <pc:cxnChg chg="add del mod">
          <ac:chgData name="Weifeng Xu" userId="e7aed605-a3dd-4d5a-a692-a87037af107b" providerId="ADAL" clId="{5A16D312-A0F0-4E3A-908C-D639C15D14BF}" dt="2021-07-06T20:01:00.017" v="339" actId="478"/>
          <ac:cxnSpMkLst>
            <pc:docMk/>
            <pc:sldMk cId="4148899360" sldId="379"/>
            <ac:cxnSpMk id="11" creationId="{CC0EBB74-004A-4184-B755-AB789FACC705}"/>
          </ac:cxnSpMkLst>
        </pc:cxnChg>
        <pc:cxnChg chg="add mod">
          <ac:chgData name="Weifeng Xu" userId="e7aed605-a3dd-4d5a-a692-a87037af107b" providerId="ADAL" clId="{5A16D312-A0F0-4E3A-908C-D639C15D14BF}" dt="2021-07-06T20:03:45.862" v="374" actId="14100"/>
          <ac:cxnSpMkLst>
            <pc:docMk/>
            <pc:sldMk cId="4148899360" sldId="379"/>
            <ac:cxnSpMk id="13" creationId="{CE6CB48A-F79E-4E28-A25F-6574861FA960}"/>
          </ac:cxnSpMkLst>
        </pc:cxnChg>
        <pc:cxnChg chg="add mod">
          <ac:chgData name="Weifeng Xu" userId="e7aed605-a3dd-4d5a-a692-a87037af107b" providerId="ADAL" clId="{5A16D312-A0F0-4E3A-908C-D639C15D14BF}" dt="2021-07-07T03:23:11.698" v="3302" actId="13822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  <pc:spChg chg="mod ord">
          <ac:chgData name="Weifeng Xu" userId="e7aed605-a3dd-4d5a-a692-a87037af107b" providerId="ADAL" clId="{5A16D312-A0F0-4E3A-908C-D639C15D14BF}" dt="2021-07-07T02:01:31.333" v="2412" actId="20577"/>
          <ac:spMkLst>
            <pc:docMk/>
            <pc:sldMk cId="3268356748" sldId="380"/>
            <ac:spMk id="2" creationId="{5C265AC6-E73B-4910-B495-3AA16912AAA1}"/>
          </ac:spMkLst>
        </pc:spChg>
        <pc:spChg chg="add mod ord">
          <ac:chgData name="Weifeng Xu" userId="e7aed605-a3dd-4d5a-a692-a87037af107b" providerId="ADAL" clId="{5A16D312-A0F0-4E3A-908C-D639C15D14BF}" dt="2021-07-07T12:50:32.873" v="3786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  <pc:spChg chg="mod">
          <ac:chgData name="Weifeng Xu" userId="e7aed605-a3dd-4d5a-a692-a87037af107b" providerId="ADAL" clId="{5A16D312-A0F0-4E3A-908C-D639C15D14BF}" dt="2021-07-07T02:57:23.166" v="3122" actId="208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Weifeng Xu" userId="e7aed605-a3dd-4d5a-a692-a87037af107b" providerId="ADAL" clId="{5A16D312-A0F0-4E3A-908C-D639C15D14BF}" dt="2021-07-07T02:56:56.016" v="3117" actId="208"/>
          <ac:spMkLst>
            <pc:docMk/>
            <pc:sldMk cId="1272424935" sldId="382"/>
            <ac:spMk id="13" creationId="{AC974B22-8EA3-4273-B4C4-5573324B312A}"/>
          </ac:spMkLst>
        </pc:spChg>
        <pc:spChg chg="add mod">
          <ac:chgData name="Weifeng Xu" userId="e7aed605-a3dd-4d5a-a692-a87037af107b" providerId="ADAL" clId="{5A16D312-A0F0-4E3A-908C-D639C15D14BF}" dt="2021-07-07T02:57:16.949" v="3121" actId="1076"/>
          <ac:spMkLst>
            <pc:docMk/>
            <pc:sldMk cId="1272424935" sldId="382"/>
            <ac:spMk id="14" creationId="{DF22941C-9CAF-49B2-9EDB-0B0BB05C7549}"/>
          </ac:spMkLst>
        </pc:spChg>
        <pc:spChg chg="add mod">
          <ac:chgData name="Weifeng Xu" userId="e7aed605-a3dd-4d5a-a692-a87037af107b" providerId="ADAL" clId="{5A16D312-A0F0-4E3A-908C-D639C15D14BF}" dt="2021-07-07T03:10:03.890" v="3201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5A16D312-A0F0-4E3A-908C-D639C15D14BF}" dt="2021-07-07T03:09:59.046" v="3200" actId="1076"/>
          <ac:picMkLst>
            <pc:docMk/>
            <pc:sldMk cId="1272424935" sldId="382"/>
            <ac:picMk id="4" creationId="{BDE5E9B3-B154-4FFD-8BBC-548E3B620B7D}"/>
          </ac:picMkLst>
        </pc:picChg>
        <pc:cxnChg chg="add mod">
          <ac:chgData name="Weifeng Xu" userId="e7aed605-a3dd-4d5a-a692-a87037af107b" providerId="ADAL" clId="{5A16D312-A0F0-4E3A-908C-D639C15D14BF}" dt="2021-07-07T02:57:37.290" v="3125" actId="208"/>
          <ac:cxnSpMkLst>
            <pc:docMk/>
            <pc:sldMk cId="1272424935" sldId="382"/>
            <ac:cxnSpMk id="15" creationId="{FB86AA65-E918-4DA7-8D0F-E065351FEBE0}"/>
          </ac:cxnSpMkLst>
        </pc:cxnChg>
        <pc:cxnChg chg="add mod">
          <ac:chgData name="Weifeng Xu" userId="e7aed605-a3dd-4d5a-a692-a87037af107b" providerId="ADAL" clId="{5A16D312-A0F0-4E3A-908C-D639C15D14BF}" dt="2021-07-07T02:57:45.845" v="3127" actId="208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  <pc:spChg chg="mod">
          <ac:chgData name="Weifeng Xu" userId="e7aed605-a3dd-4d5a-a692-a87037af107b" providerId="ADAL" clId="{5A16D312-A0F0-4E3A-908C-D639C15D14BF}" dt="2021-07-07T03:41:57.317" v="3649" actId="20577"/>
          <ac:spMkLst>
            <pc:docMk/>
            <pc:sldMk cId="4046926907" sldId="384"/>
            <ac:spMk id="3" creationId="{56691AC9-74F7-40AB-96E4-A6D2E996AAD4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5" creationId="{778859F5-47D3-4A10-8708-54BE62C6D95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6" creationId="{A3B8E0C9-E5AF-490A-B1EC-E1C20CFE983F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7" creationId="{2F6CB5DD-18F1-47C3-BFBA-8D6BED560762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8" creationId="{7957CE06-35FF-4DC9-92E1-CD91A7475F6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9" creationId="{D985D1D0-0718-43C7-9E95-8C742EFF04DA}"/>
          </ac:spMkLst>
        </pc:spChg>
        <pc:picChg chg="mod">
          <ac:chgData name="Weifeng Xu" userId="e7aed605-a3dd-4d5a-a692-a87037af107b" providerId="ADAL" clId="{5A16D312-A0F0-4E3A-908C-D639C15D14BF}" dt="2021-07-07T14:17:05.396" v="4008" actId="1076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  <pc:spChg chg="mod">
          <ac:chgData name="Weifeng Xu" userId="e7aed605-a3dd-4d5a-a692-a87037af107b" providerId="ADAL" clId="{5A16D312-A0F0-4E3A-908C-D639C15D14BF}" dt="2021-07-07T14:21:42.983" v="4014" actId="6549"/>
          <ac:spMkLst>
            <pc:docMk/>
            <pc:sldMk cId="954730872" sldId="385"/>
            <ac:spMk id="3" creationId="{6A54F943-1098-4A8D-9D8E-C3DC18EBB8E2}"/>
          </ac:spMkLst>
        </pc:spChg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  <pc:spChg chg="mod">
          <ac:chgData name="Weifeng Xu" userId="e7aed605-a3dd-4d5a-a692-a87037af107b" providerId="ADAL" clId="{5A16D312-A0F0-4E3A-908C-D639C15D14BF}" dt="2021-07-06T21:12:32.214" v="886" actId="27636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5A16D312-A0F0-4E3A-908C-D639C15D14BF}" dt="2021-07-06T21:13:00.498" v="892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  <pc:spChg chg="mod">
          <ac:chgData name="Weifeng Xu" userId="e7aed605-a3dd-4d5a-a692-a87037af107b" providerId="ADAL" clId="{5A16D312-A0F0-4E3A-908C-D639C15D14BF}" dt="2021-07-06T20:55:20.058" v="652" actId="207"/>
          <ac:spMkLst>
            <pc:docMk/>
            <pc:sldMk cId="3856163379" sldId="394"/>
            <ac:spMk id="3" creationId="{C96FCC07-49D9-4612-8B57-331D296CB7C6}"/>
          </ac:spMkLst>
        </pc:spChg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  <pc:spChg chg="mod">
          <ac:chgData name="Weifeng Xu" userId="e7aed605-a3dd-4d5a-a692-a87037af107b" providerId="ADAL" clId="{5A16D312-A0F0-4E3A-908C-D639C15D14BF}" dt="2021-07-06T21:01:23.843" v="808" actId="20577"/>
          <ac:spMkLst>
            <pc:docMk/>
            <pc:sldMk cId="1525666079" sldId="397"/>
            <ac:spMk id="15" creationId="{96DA6D67-460E-4253-B864-626BEE24F3BA}"/>
          </ac:spMkLst>
        </pc:spChg>
        <pc:picChg chg="mod">
          <ac:chgData name="Weifeng Xu" userId="e7aed605-a3dd-4d5a-a692-a87037af107b" providerId="ADAL" clId="{5A16D312-A0F0-4E3A-908C-D639C15D14BF}" dt="2021-07-06T21:01:09.032" v="796" actId="1076"/>
          <ac:picMkLst>
            <pc:docMk/>
            <pc:sldMk cId="1525666079" sldId="397"/>
            <ac:picMk id="8" creationId="{FBFC0BBE-1BD3-475C-B18A-4D6983331169}"/>
          </ac:picMkLst>
        </pc:picChg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  <pc:spChg chg="mod">
          <ac:chgData name="Weifeng Xu" userId="e7aed605-a3dd-4d5a-a692-a87037af107b" providerId="ADAL" clId="{5A16D312-A0F0-4E3A-908C-D639C15D14BF}" dt="2021-07-06T20:59:57.395" v="79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  <pc:spChg chg="mod">
          <ac:chgData name="Weifeng Xu" userId="e7aed605-a3dd-4d5a-a692-a87037af107b" providerId="ADAL" clId="{5A16D312-A0F0-4E3A-908C-D639C15D14BF}" dt="2021-07-06T21:21:12.044" v="965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  <pc:spChg chg="mod">
          <ac:chgData name="Weifeng Xu" userId="e7aed605-a3dd-4d5a-a692-a87037af107b" providerId="ADAL" clId="{5A16D312-A0F0-4E3A-908C-D639C15D14BF}" dt="2021-07-06T20:58:56.966" v="787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  <pc:spChg chg="mod">
          <ac:chgData name="Weifeng Xu" userId="e7aed605-a3dd-4d5a-a692-a87037af107b" providerId="ADAL" clId="{5A16D312-A0F0-4E3A-908C-D639C15D14BF}" dt="2021-07-06T21:04:05.372" v="845" actId="207"/>
          <ac:spMkLst>
            <pc:docMk/>
            <pc:sldMk cId="1876217879" sldId="403"/>
            <ac:spMk id="3" creationId="{010D0F70-DFDD-4E22-91FF-E4BF30E09B2E}"/>
          </ac:spMkLst>
        </pc:spChg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  <pc:spChg chg="mod">
          <ac:chgData name="Weifeng Xu" userId="e7aed605-a3dd-4d5a-a692-a87037af107b" providerId="ADAL" clId="{5A16D312-A0F0-4E3A-908C-D639C15D14BF}" dt="2021-07-07T02:27:52.998" v="3113" actId="6549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Weifeng Xu" userId="e7aed605-a3dd-4d5a-a692-a87037af107b" providerId="ADAL" clId="{5A16D312-A0F0-4E3A-908C-D639C15D14BF}" dt="2021-07-07T02:12:38.235" v="2599" actId="20577"/>
          <ac:spMkLst>
            <pc:docMk/>
            <pc:sldMk cId="3831362944" sldId="414"/>
            <ac:spMk id="3" creationId="{5EB639F4-4104-4E75-B298-B59A2BC1487B}"/>
          </ac:spMkLst>
        </pc:spChg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  <pc:spChg chg="mod">
          <ac:chgData name="Weifeng Xu" userId="e7aed605-a3dd-4d5a-a692-a87037af107b" providerId="ADAL" clId="{5A16D312-A0F0-4E3A-908C-D639C15D14BF}" dt="2021-07-08T12:50:42.027" v="4153" actId="20577"/>
          <ac:spMkLst>
            <pc:docMk/>
            <pc:sldMk cId="961075764" sldId="416"/>
            <ac:spMk id="5" creationId="{22F767F9-E281-48B4-AE52-67644D92A40B}"/>
          </ac:spMkLst>
        </pc:spChg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  <pc:spChg chg="mod">
          <ac:chgData name="Weifeng Xu" userId="e7aed605-a3dd-4d5a-a692-a87037af107b" providerId="ADAL" clId="{5A16D312-A0F0-4E3A-908C-D639C15D14BF}" dt="2021-07-08T12:49:16.972" v="4145" actId="20577"/>
          <ac:spMkLst>
            <pc:docMk/>
            <pc:sldMk cId="3442401094" sldId="418"/>
            <ac:spMk id="2" creationId="{558BF569-BAD2-4841-9673-9DA1459F32B9}"/>
          </ac:spMkLst>
        </pc:spChg>
        <pc:spChg chg="add del mod">
          <ac:chgData name="Weifeng Xu" userId="e7aed605-a3dd-4d5a-a692-a87037af107b" providerId="ADAL" clId="{5A16D312-A0F0-4E3A-908C-D639C15D14BF}" dt="2021-07-08T12:50:17.676" v="4146" actId="207"/>
          <ac:spMkLst>
            <pc:docMk/>
            <pc:sldMk cId="3442401094" sldId="418"/>
            <ac:spMk id="3" creationId="{1B017B1C-2DCC-43F4-A008-428804BE8A2C}"/>
          </ac:spMkLst>
        </pc:spChg>
        <pc:spChg chg="add del mod">
          <ac:chgData name="Weifeng Xu" userId="e7aed605-a3dd-4d5a-a692-a87037af107b" providerId="ADAL" clId="{5A16D312-A0F0-4E3A-908C-D639C15D14BF}" dt="2021-07-06T20:44:29.477" v="561"/>
          <ac:spMkLst>
            <pc:docMk/>
            <pc:sldMk cId="3442401094" sldId="418"/>
            <ac:spMk id="4" creationId="{6CB8619E-A73D-4D80-AE3C-D62192427EFD}"/>
          </ac:spMkLst>
        </pc:spChg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2" creationId="{2C08A50B-5E1C-4AF6-9006-9BEDCA202094}"/>
          </ac:spMkLst>
        </pc:spChg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3" creationId="{86283392-AEBC-42DA-93E1-13F883652E91}"/>
          </ac:spMkLst>
        </pc:spChg>
        <pc:spChg chg="add mod ord">
          <ac:chgData name="Weifeng Xu" userId="e7aed605-a3dd-4d5a-a692-a87037af107b" providerId="ADAL" clId="{5A16D312-A0F0-4E3A-908C-D639C15D14BF}" dt="2021-07-06T21:17:30.430" v="917" actId="20577"/>
          <ac:spMkLst>
            <pc:docMk/>
            <pc:sldMk cId="3306337535" sldId="419"/>
            <ac:spMk id="4" creationId="{0DEAED3B-D709-4247-95FB-EBA0B146B558}"/>
          </ac:spMkLst>
        </pc:spChg>
        <pc:spChg chg="add mod ord">
          <ac:chgData name="Weifeng Xu" userId="e7aed605-a3dd-4d5a-a692-a87037af107b" providerId="ADAL" clId="{5A16D312-A0F0-4E3A-908C-D639C15D14BF}" dt="2021-07-06T21:26:06.688" v="1219" actId="207"/>
          <ac:spMkLst>
            <pc:docMk/>
            <pc:sldMk cId="3306337535" sldId="419"/>
            <ac:spMk id="5" creationId="{DB433D84-F5A6-457F-AAA2-01822B0E1832}"/>
          </ac:spMkLst>
        </pc:spChg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  <pc:spChg chg="mod">
          <ac:chgData name="Weifeng Xu" userId="e7aed605-a3dd-4d5a-a692-a87037af107b" providerId="ADAL" clId="{5A16D312-A0F0-4E3A-908C-D639C15D14BF}" dt="2021-07-06T23:08:54.871" v="1318"/>
          <ac:spMkLst>
            <pc:docMk/>
            <pc:sldMk cId="546630662" sldId="421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9:06.165" v="1322" actId="14"/>
          <ac:spMkLst>
            <pc:docMk/>
            <pc:sldMk cId="546630662" sldId="421"/>
            <ac:spMk id="3" creationId="{43EFEEBD-8F2A-4B2A-9859-E5E78139ADA6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  <pc:spChg chg="del mod ord">
          <ac:chgData name="Weifeng Xu" userId="e7aed605-a3dd-4d5a-a692-a87037af107b" providerId="ADAL" clId="{5A16D312-A0F0-4E3A-908C-D639C15D14BF}" dt="2021-07-07T00:16:41.922" v="1334" actId="700"/>
          <ac:spMkLst>
            <pc:docMk/>
            <pc:sldMk cId="1084032121" sldId="422"/>
            <ac:spMk id="2" creationId="{14CF5178-7FF7-42B5-ADEE-F72281B1C5C2}"/>
          </ac:spMkLst>
        </pc:spChg>
        <pc:spChg chg="add mod ord">
          <ac:chgData name="Weifeng Xu" userId="e7aed605-a3dd-4d5a-a692-a87037af107b" providerId="ADAL" clId="{5A16D312-A0F0-4E3A-908C-D639C15D14BF}" dt="2021-07-07T15:00:30.127" v="4116" actId="20577"/>
          <ac:spMkLst>
            <pc:docMk/>
            <pc:sldMk cId="1084032121" sldId="422"/>
            <ac:spMk id="3" creationId="{5912EDA0-A064-4A81-B30F-E2891869589D}"/>
          </ac:spMkLst>
        </pc:spChg>
        <pc:spChg chg="add mod ord">
          <ac:chgData name="Weifeng Xu" userId="e7aed605-a3dd-4d5a-a692-a87037af107b" providerId="ADAL" clId="{5A16D312-A0F0-4E3A-908C-D639C15D14BF}" dt="2021-07-07T00:37:35.350" v="1568"/>
          <ac:spMkLst>
            <pc:docMk/>
            <pc:sldMk cId="1084032121" sldId="422"/>
            <ac:spMk id="4" creationId="{8BF52F07-FA21-4132-A061-5E6D969465BC}"/>
          </ac:spMkLst>
        </pc:spChg>
        <pc:picChg chg="add mod">
          <ac:chgData name="Weifeng Xu" userId="e7aed605-a3dd-4d5a-a692-a87037af107b" providerId="ADAL" clId="{5A16D312-A0F0-4E3A-908C-D639C15D14BF}" dt="2021-07-07T01:13:35.168" v="1916" actId="1076"/>
          <ac:picMkLst>
            <pc:docMk/>
            <pc:sldMk cId="1084032121" sldId="422"/>
            <ac:picMk id="5" creationId="{F181BDA7-51CE-4C9B-AAEB-7686D8E2017F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2" creationId="{820F4EAE-D621-4F9F-820E-BB443F9C7383}"/>
          </ac:spMkLst>
        </pc:spChg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3" creationId="{AEC2E8CF-01FD-456F-86A8-A3426A401797}"/>
          </ac:spMkLst>
        </pc:spChg>
        <pc:spChg chg="add mod ord">
          <ac:chgData name="Weifeng Xu" userId="e7aed605-a3dd-4d5a-a692-a87037af107b" providerId="ADAL" clId="{5A16D312-A0F0-4E3A-908C-D639C15D14BF}" dt="2021-07-07T15:00:58.863" v="4120" actId="20577"/>
          <ac:spMkLst>
            <pc:docMk/>
            <pc:sldMk cId="3517446545" sldId="423"/>
            <ac:spMk id="4" creationId="{1E259CCC-7C49-4BF9-9251-5C75009D96BE}"/>
          </ac:spMkLst>
        </pc:spChg>
        <pc:spChg chg="add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5" creationId="{5BF66794-71A9-46A2-B2D4-19B46B45D8AE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2" creationId="{F96AAC62-F6FE-455B-B5DE-2537AC823D8A}"/>
          </ac:spMkLst>
        </pc:spChg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3" creationId="{890FC41C-9FC1-4347-98EB-F32E2C7571E8}"/>
          </ac:spMkLst>
        </pc:spChg>
        <pc:spChg chg="add mod ord">
          <ac:chgData name="Weifeng Xu" userId="e7aed605-a3dd-4d5a-a692-a87037af107b" providerId="ADAL" clId="{5A16D312-A0F0-4E3A-908C-D639C15D14BF}" dt="2021-07-07T00:29:40.938" v="1483" actId="20577"/>
          <ac:spMkLst>
            <pc:docMk/>
            <pc:sldMk cId="4252957880" sldId="424"/>
            <ac:spMk id="4" creationId="{1D821449-767B-4B25-B116-BAB43FE2E540}"/>
          </ac:spMkLst>
        </pc:spChg>
        <pc:spChg chg="add mod ord">
          <ac:chgData name="Weifeng Xu" userId="e7aed605-a3dd-4d5a-a692-a87037af107b" providerId="ADAL" clId="{5A16D312-A0F0-4E3A-908C-D639C15D14BF}" dt="2021-07-07T01:53:35.864" v="2335" actId="21"/>
          <ac:spMkLst>
            <pc:docMk/>
            <pc:sldMk cId="4252957880" sldId="424"/>
            <ac:spMk id="5" creationId="{EF7A98D7-B546-4B62-A553-0AC31C013774}"/>
          </ac:spMkLst>
        </pc:spChg>
        <pc:spChg chg="add mod">
          <ac:chgData name="Weifeng Xu" userId="e7aed605-a3dd-4d5a-a692-a87037af107b" providerId="ADAL" clId="{5A16D312-A0F0-4E3A-908C-D639C15D14BF}" dt="2021-07-08T12:32:32.378" v="4122" actId="404"/>
          <ac:spMkLst>
            <pc:docMk/>
            <pc:sldMk cId="4252957880" sldId="424"/>
            <ac:spMk id="8" creationId="{0A568C86-3353-45AE-A0A5-405357C9C5F1}"/>
          </ac:spMkLst>
        </pc:spChg>
        <pc:picChg chg="add mod">
          <ac:chgData name="Weifeng Xu" userId="e7aed605-a3dd-4d5a-a692-a87037af107b" providerId="ADAL" clId="{5A16D312-A0F0-4E3A-908C-D639C15D14BF}" dt="2021-07-07T00:34:30.808" v="1488" actId="1076"/>
          <ac:picMkLst>
            <pc:docMk/>
            <pc:sldMk cId="4252957880" sldId="424"/>
            <ac:picMk id="3074" creationId="{8246A28F-2C38-43F9-B302-0D5A6ED8CC89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  <pc:spChg chg="mod ord">
          <ac:chgData name="Weifeng Xu" userId="e7aed605-a3dd-4d5a-a692-a87037af107b" providerId="ADAL" clId="{5A16D312-A0F0-4E3A-908C-D639C15D14BF}" dt="2021-07-07T01:23:32.315" v="2063" actId="6549"/>
          <ac:spMkLst>
            <pc:docMk/>
            <pc:sldMk cId="2916530060" sldId="425"/>
            <ac:spMk id="2" creationId="{578A1920-EBFB-4893-8070-5907D25F77D9}"/>
          </ac:spMkLst>
        </pc:spChg>
        <pc:spChg chg="del">
          <ac:chgData name="Weifeng Xu" userId="e7aed605-a3dd-4d5a-a692-a87037af107b" providerId="ADAL" clId="{5A16D312-A0F0-4E3A-908C-D639C15D14BF}" dt="2021-07-07T01:09:02.106" v="1891" actId="700"/>
          <ac:spMkLst>
            <pc:docMk/>
            <pc:sldMk cId="2916530060" sldId="425"/>
            <ac:spMk id="3" creationId="{4ADB7F1E-BE0E-4B9A-BF92-B9F500358BB5}"/>
          </ac:spMkLst>
        </pc:spChg>
        <pc:spChg chg="add">
          <ac:chgData name="Weifeng Xu" userId="e7aed605-a3dd-4d5a-a692-a87037af107b" providerId="ADAL" clId="{5A16D312-A0F0-4E3A-908C-D639C15D14BF}" dt="2021-07-07T01:13:09.006" v="1914" actId="11529"/>
          <ac:spMkLst>
            <pc:docMk/>
            <pc:sldMk cId="2916530060" sldId="425"/>
            <ac:spMk id="10" creationId="{5F8A8468-719A-41F4-BEFD-18EE409D2583}"/>
          </ac:spMkLst>
        </pc:spChg>
        <pc:spChg chg="add">
          <ac:chgData name="Weifeng Xu" userId="e7aed605-a3dd-4d5a-a692-a87037af107b" providerId="ADAL" clId="{5A16D312-A0F0-4E3A-908C-D639C15D14BF}" dt="2021-07-07T01:13:16.297" v="1915" actId="11529"/>
          <ac:spMkLst>
            <pc:docMk/>
            <pc:sldMk cId="2916530060" sldId="425"/>
            <ac:spMk id="11" creationId="{15EFE5DF-F086-4E12-900E-17049E483B17}"/>
          </ac:spMkLst>
        </pc:spChg>
        <pc:picChg chg="add mod">
          <ac:chgData name="Weifeng Xu" userId="e7aed605-a3dd-4d5a-a692-a87037af107b" providerId="ADAL" clId="{5A16D312-A0F0-4E3A-908C-D639C15D14BF}" dt="2021-07-07T01:12:50.355" v="1910" actId="14100"/>
          <ac:picMkLst>
            <pc:docMk/>
            <pc:sldMk cId="2916530060" sldId="425"/>
            <ac:picMk id="5" creationId="{35242082-A1BB-4CDD-B0FD-A64354D1ED6A}"/>
          </ac:picMkLst>
        </pc:picChg>
        <pc:picChg chg="add mod">
          <ac:chgData name="Weifeng Xu" userId="e7aed605-a3dd-4d5a-a692-a87037af107b" providerId="ADAL" clId="{5A16D312-A0F0-4E3A-908C-D639C15D14BF}" dt="2021-07-07T01:12:58.451" v="1912" actId="14100"/>
          <ac:picMkLst>
            <pc:docMk/>
            <pc:sldMk cId="2916530060" sldId="425"/>
            <ac:picMk id="7" creationId="{5248BB88-50FE-4E0F-85A1-C88EDBD2FB65}"/>
          </ac:picMkLst>
        </pc:picChg>
        <pc:picChg chg="add mod">
          <ac:chgData name="Weifeng Xu" userId="e7aed605-a3dd-4d5a-a692-a87037af107b" providerId="ADAL" clId="{5A16D312-A0F0-4E3A-908C-D639C15D14BF}" dt="2021-07-07T01:12:59.653" v="1913" actId="1076"/>
          <ac:picMkLst>
            <pc:docMk/>
            <pc:sldMk cId="2916530060" sldId="425"/>
            <ac:picMk id="9" creationId="{CAB431B0-E85F-4FB7-95E7-D350E54DE4E3}"/>
          </ac:picMkLst>
        </pc:picChg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  <pc:spChg chg="mod ord">
          <ac:chgData name="Weifeng Xu" userId="e7aed605-a3dd-4d5a-a692-a87037af107b" providerId="ADAL" clId="{5A16D312-A0F0-4E3A-908C-D639C15D14BF}" dt="2021-07-07T02:27:01.983" v="3104" actId="6549"/>
          <ac:spMkLst>
            <pc:docMk/>
            <pc:sldMk cId="2406771835" sldId="426"/>
            <ac:spMk id="2" creationId="{0E059118-A9C2-4435-AE1E-72AB3C64C6DE}"/>
          </ac:spMkLst>
        </pc:spChg>
        <pc:spChg chg="del mod ord">
          <ac:chgData name="Weifeng Xu" userId="e7aed605-a3dd-4d5a-a692-a87037af107b" providerId="ADAL" clId="{5A16D312-A0F0-4E3A-908C-D639C15D14BF}" dt="2021-07-07T01:20:39.861" v="2001" actId="478"/>
          <ac:spMkLst>
            <pc:docMk/>
            <pc:sldMk cId="2406771835" sldId="426"/>
            <ac:spMk id="3" creationId="{FBEE999B-BBAA-4E01-A71C-DAD711E23F7F}"/>
          </ac:spMkLst>
        </pc:spChg>
        <pc:spChg chg="add mod">
          <ac:chgData name="Weifeng Xu" userId="e7aed605-a3dd-4d5a-a692-a87037af107b" providerId="ADAL" clId="{5A16D312-A0F0-4E3A-908C-D639C15D14BF}" dt="2021-07-07T01:22:28.487" v="2052" actId="207"/>
          <ac:spMkLst>
            <pc:docMk/>
            <pc:sldMk cId="2406771835" sldId="426"/>
            <ac:spMk id="8" creationId="{D03E66A2-65E6-4BFD-9699-DDE83B8D0CCC}"/>
          </ac:spMkLst>
        </pc:spChg>
        <pc:spChg chg="add del mod">
          <ac:chgData name="Weifeng Xu" userId="e7aed605-a3dd-4d5a-a692-a87037af107b" providerId="ADAL" clId="{5A16D312-A0F0-4E3A-908C-D639C15D14BF}" dt="2021-07-07T02:27:10.623" v="3105" actId="478"/>
          <ac:spMkLst>
            <pc:docMk/>
            <pc:sldMk cId="2406771835" sldId="426"/>
            <ac:spMk id="14" creationId="{183EF4AE-60E5-46B9-A95C-CE55FCD8BA88}"/>
          </ac:spMkLst>
        </pc:spChg>
        <pc:picChg chg="add mod">
          <ac:chgData name="Weifeng Xu" userId="e7aed605-a3dd-4d5a-a692-a87037af107b" providerId="ADAL" clId="{5A16D312-A0F0-4E3A-908C-D639C15D14BF}" dt="2021-07-07T01:20:52.370" v="2005" actId="14100"/>
          <ac:picMkLst>
            <pc:docMk/>
            <pc:sldMk cId="2406771835" sldId="426"/>
            <ac:picMk id="5" creationId="{51C386D4-65A0-4689-A164-D55D12B3F1E4}"/>
          </ac:picMkLst>
        </pc:picChg>
        <pc:picChg chg="add del mod">
          <ac:chgData name="Weifeng Xu" userId="e7aed605-a3dd-4d5a-a692-a87037af107b" providerId="ADAL" clId="{5A16D312-A0F0-4E3A-908C-D639C15D14BF}" dt="2021-07-07T03:38:29.186" v="3548" actId="478"/>
          <ac:picMkLst>
            <pc:docMk/>
            <pc:sldMk cId="2406771835" sldId="426"/>
            <ac:picMk id="12" creationId="{4A2B2654-3547-4383-870A-EF69703AEE99}"/>
          </ac:picMkLst>
        </pc:picChg>
        <pc:picChg chg="add mod">
          <ac:chgData name="Weifeng Xu" userId="e7aed605-a3dd-4d5a-a692-a87037af107b" providerId="ADAL" clId="{5A16D312-A0F0-4E3A-908C-D639C15D14BF}" dt="2021-07-07T03:38:38.748" v="3551" actId="1076"/>
          <ac:picMkLst>
            <pc:docMk/>
            <pc:sldMk cId="2406771835" sldId="426"/>
            <ac:picMk id="17" creationId="{AA20CDB4-8A93-44E9-B77B-D6BE138C73C5}"/>
          </ac:picMkLst>
        </pc:picChg>
        <pc:cxnChg chg="add del mod">
          <ac:chgData name="Weifeng Xu" userId="e7aed605-a3dd-4d5a-a692-a87037af107b" providerId="ADAL" clId="{5A16D312-A0F0-4E3A-908C-D639C15D14BF}" dt="2021-07-07T01:20:42.397" v="2002" actId="478"/>
          <ac:cxnSpMkLst>
            <pc:docMk/>
            <pc:sldMk cId="2406771835" sldId="426"/>
            <ac:cxnSpMk id="7" creationId="{D46CBFE0-B69F-4229-A4F8-ECC6EB39A104}"/>
          </ac:cxnSpMkLst>
        </pc:cxnChg>
        <pc:cxnChg chg="add mod">
          <ac:chgData name="Weifeng Xu" userId="e7aed605-a3dd-4d5a-a692-a87037af107b" providerId="ADAL" clId="{5A16D312-A0F0-4E3A-908C-D639C15D14BF}" dt="2021-07-07T01:22:12.142" v="2049" actId="14100"/>
          <ac:cxnSpMkLst>
            <pc:docMk/>
            <pc:sldMk cId="2406771835" sldId="426"/>
            <ac:cxnSpMk id="10" creationId="{165DE37E-60BE-4D3B-9337-9BC9293EF6F6}"/>
          </ac:cxnSpMkLst>
        </pc:cxnChg>
        <pc:cxnChg chg="add del mod">
          <ac:chgData name="Weifeng Xu" userId="e7aed605-a3dd-4d5a-a692-a87037af107b" providerId="ADAL" clId="{5A16D312-A0F0-4E3A-908C-D639C15D14BF}" dt="2021-07-07T02:27:13.319" v="3106" actId="478"/>
          <ac:cxnSpMkLst>
            <pc:docMk/>
            <pc:sldMk cId="2406771835" sldId="426"/>
            <ac:cxnSpMk id="16" creationId="{499E3EB3-8174-4A4A-9113-5E921EA9E562}"/>
          </ac:cxnSpMkLst>
        </pc:cxnChg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  <pc:spChg chg="mod">
          <ac:chgData name="Weifeng Xu" userId="e7aed605-a3dd-4d5a-a692-a87037af107b" providerId="ADAL" clId="{5A16D312-A0F0-4E3A-908C-D639C15D14BF}" dt="2021-07-07T02:27:41.934" v="3112" actId="20577"/>
          <ac:spMkLst>
            <pc:docMk/>
            <pc:sldMk cId="2117915220" sldId="427"/>
            <ac:spMk id="2" creationId="{78F30C27-0B16-4B3C-9B0F-2E2B39682460}"/>
          </ac:spMkLst>
        </pc:spChg>
        <pc:picChg chg="add mod modCrop">
          <ac:chgData name="Weifeng Xu" userId="e7aed605-a3dd-4d5a-a692-a87037af107b" providerId="ADAL" clId="{5A16D312-A0F0-4E3A-908C-D639C15D14BF}" dt="2021-07-07T01:56:58.775" v="2404" actId="14100"/>
          <ac:picMkLst>
            <pc:docMk/>
            <pc:sldMk cId="2117915220" sldId="427"/>
            <ac:picMk id="4" creationId="{13655B71-C971-4272-B18B-117E16D46949}"/>
          </ac:picMkLst>
        </pc:picChg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  <pc:spChg chg="mod">
          <ac:chgData name="Weifeng Xu" userId="e7aed605-a3dd-4d5a-a692-a87037af107b" providerId="ADAL" clId="{5A16D312-A0F0-4E3A-908C-D639C15D14BF}" dt="2021-07-07T02:21:23.733" v="2981" actId="6549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5A16D312-A0F0-4E3A-908C-D639C15D14BF}" dt="2021-07-08T12:39:01.242" v="4124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  <pc:spChg chg="del mod">
          <ac:chgData name="Weifeng Xu" userId="e7aed605-a3dd-4d5a-a692-a87037af107b" providerId="ADAL" clId="{5A16D312-A0F0-4E3A-908C-D639C15D14BF}" dt="2021-07-07T03:27:04.138" v="3323" actId="700"/>
          <ac:spMkLst>
            <pc:docMk/>
            <pc:sldMk cId="587065400" sldId="429"/>
            <ac:spMk id="2" creationId="{374EB504-FD40-46BA-B1BE-6523A72ADF6D}"/>
          </ac:spMkLst>
        </pc:spChg>
        <pc:spChg chg="add del mod ord">
          <ac:chgData name="Weifeng Xu" userId="e7aed605-a3dd-4d5a-a692-a87037af107b" providerId="ADAL" clId="{5A16D312-A0F0-4E3A-908C-D639C15D14BF}" dt="2021-07-07T03:27:26.575" v="3326" actId="478"/>
          <ac:spMkLst>
            <pc:docMk/>
            <pc:sldMk cId="587065400" sldId="429"/>
            <ac:spMk id="3" creationId="{DD6652B6-AD7B-4F0F-B8FB-34B2A9BEEAF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8" creationId="{74CF4143-11D4-4BD8-A997-A84A57C8CE4A}"/>
          </ac:spMkLst>
        </pc:spChg>
        <pc:spChg chg="add del mod">
          <ac:chgData name="Weifeng Xu" userId="e7aed605-a3dd-4d5a-a692-a87037af107b" providerId="ADAL" clId="{5A16D312-A0F0-4E3A-908C-D639C15D14BF}" dt="2021-07-07T03:28:27.897" v="3333" actId="22"/>
          <ac:spMkLst>
            <pc:docMk/>
            <pc:sldMk cId="587065400" sldId="429"/>
            <ac:spMk id="19" creationId="{4F01A5AF-61B9-4006-94A1-596118FA0B19}"/>
          </ac:spMkLst>
        </pc:spChg>
        <pc:spChg chg="add mod">
          <ac:chgData name="Weifeng Xu" userId="e7aed605-a3dd-4d5a-a692-a87037af107b" providerId="ADAL" clId="{5A16D312-A0F0-4E3A-908C-D639C15D14BF}" dt="2021-07-07T12:46:55.882" v="3704" actId="1076"/>
          <ac:spMkLst>
            <pc:docMk/>
            <pc:sldMk cId="587065400" sldId="429"/>
            <ac:spMk id="20" creationId="{5AB619D4-176D-4E1E-9E74-A7DB5C204CD2}"/>
          </ac:spMkLst>
        </pc:spChg>
        <pc:spChg chg="add mod">
          <ac:chgData name="Weifeng Xu" userId="e7aed605-a3dd-4d5a-a692-a87037af107b" providerId="ADAL" clId="{5A16D312-A0F0-4E3A-908C-D639C15D14BF}" dt="2021-07-07T12:47:51.899" v="3706" actId="20577"/>
          <ac:spMkLst>
            <pc:docMk/>
            <pc:sldMk cId="587065400" sldId="429"/>
            <ac:spMk id="25" creationId="{4E0585F8-1C41-46DE-A383-A99C867D015F}"/>
          </ac:spMkLst>
        </pc:spChg>
        <pc:spChg chg="add mod">
          <ac:chgData name="Weifeng Xu" userId="e7aed605-a3dd-4d5a-a692-a87037af107b" providerId="ADAL" clId="{5A16D312-A0F0-4E3A-908C-D639C15D14BF}" dt="2021-07-07T13:05:49.312" v="3789" actId="14100"/>
          <ac:spMkLst>
            <pc:docMk/>
            <pc:sldMk cId="587065400" sldId="429"/>
            <ac:spMk id="30" creationId="{83B82518-C8F2-4C93-A93C-38A0EA29A923}"/>
          </ac:spMkLst>
        </pc:spChg>
        <pc:spChg chg="add del mod">
          <ac:chgData name="Weifeng Xu" userId="e7aed605-a3dd-4d5a-a692-a87037af107b" providerId="ADAL" clId="{5A16D312-A0F0-4E3A-908C-D639C15D14BF}" dt="2021-07-07T03:32:17.961" v="3382" actId="478"/>
          <ac:spMkLst>
            <pc:docMk/>
            <pc:sldMk cId="587065400" sldId="429"/>
            <ac:spMk id="31" creationId="{7AB5DE19-11E1-47F9-8C7C-A74BA5D5E32D}"/>
          </ac:spMkLst>
        </pc:spChg>
        <pc:spChg chg="add mod">
          <ac:chgData name="Weifeng Xu" userId="e7aed605-a3dd-4d5a-a692-a87037af107b" providerId="ADAL" clId="{5A16D312-A0F0-4E3A-908C-D639C15D14BF}" dt="2021-07-07T12:41:57.865" v="3673" actId="20577"/>
          <ac:spMkLst>
            <pc:docMk/>
            <pc:sldMk cId="587065400" sldId="429"/>
            <ac:spMk id="33" creationId="{B6C50C04-45BD-472E-BE2D-1405D376FB3A}"/>
          </ac:spMkLst>
        </pc:spChg>
        <pc:spChg chg="add mod">
          <ac:chgData name="Weifeng Xu" userId="e7aed605-a3dd-4d5a-a692-a87037af107b" providerId="ADAL" clId="{5A16D312-A0F0-4E3A-908C-D639C15D14BF}" dt="2021-07-07T13:08:59.596" v="3819" actId="20577"/>
          <ac:spMkLst>
            <pc:docMk/>
            <pc:sldMk cId="587065400" sldId="429"/>
            <ac:spMk id="34" creationId="{1980BBE9-E563-4C40-8DA8-69F7E5A843A7}"/>
          </ac:spMkLst>
        </pc:spChg>
        <pc:spChg chg="add mod">
          <ac:chgData name="Weifeng Xu" userId="e7aed605-a3dd-4d5a-a692-a87037af107b" providerId="ADAL" clId="{5A16D312-A0F0-4E3A-908C-D639C15D14BF}" dt="2021-07-07T13:08:21.254" v="3810" actId="1076"/>
          <ac:spMkLst>
            <pc:docMk/>
            <pc:sldMk cId="587065400" sldId="429"/>
            <ac:spMk id="39" creationId="{94CEAB0D-2F23-4881-8414-D0478019A252}"/>
          </ac:spMkLst>
        </pc:spChg>
        <pc:spChg chg="add mod">
          <ac:chgData name="Weifeng Xu" userId="e7aed605-a3dd-4d5a-a692-a87037af107b" providerId="ADAL" clId="{5A16D312-A0F0-4E3A-908C-D639C15D14BF}" dt="2021-07-07T13:06:03.592" v="3792" actId="1076"/>
          <ac:spMkLst>
            <pc:docMk/>
            <pc:sldMk cId="587065400" sldId="429"/>
            <ac:spMk id="42" creationId="{EDBF435E-B3F5-4DE2-85E1-66EC61443F69}"/>
          </ac:spMkLst>
        </pc:spChg>
        <pc:spChg chg="add mod">
          <ac:chgData name="Weifeng Xu" userId="e7aed605-a3dd-4d5a-a692-a87037af107b" providerId="ADAL" clId="{5A16D312-A0F0-4E3A-908C-D639C15D14BF}" dt="2021-07-07T13:06:00.378" v="3791" actId="1076"/>
          <ac:spMkLst>
            <pc:docMk/>
            <pc:sldMk cId="587065400" sldId="429"/>
            <ac:spMk id="49" creationId="{7F3070FD-6AFF-41A5-9F6B-0923853FABE9}"/>
          </ac:spMkLst>
        </pc:spChg>
        <pc:picChg chg="mod modCrop">
          <ac:chgData name="Weifeng Xu" userId="e7aed605-a3dd-4d5a-a692-a87037af107b" providerId="ADAL" clId="{5A16D312-A0F0-4E3A-908C-D639C15D14BF}" dt="2021-07-07T03:28:43.558" v="3336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5A16D312-A0F0-4E3A-908C-D639C15D14BF}" dt="2021-07-07T03:32:13.492" v="3380" actId="1076"/>
          <ac:picMkLst>
            <pc:docMk/>
            <pc:sldMk cId="587065400" sldId="429"/>
            <ac:picMk id="6" creationId="{12166331-9D51-4D81-AC0E-D157F4C18901}"/>
          </ac:picMkLst>
        </pc:picChg>
        <pc:picChg chg="add del mod">
          <ac:chgData name="Weifeng Xu" userId="e7aed605-a3dd-4d5a-a692-a87037af107b" providerId="ADAL" clId="{5A16D312-A0F0-4E3A-908C-D639C15D14BF}" dt="2021-07-07T03:38:17.360" v="3546" actId="21"/>
          <ac:picMkLst>
            <pc:docMk/>
            <pc:sldMk cId="587065400" sldId="429"/>
            <ac:picMk id="47" creationId="{2A31A668-7778-4FA7-B6C7-D38B621F3255}"/>
          </ac:picMkLst>
        </pc:pic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7" creationId="{35C4E1D5-FC1B-40AF-BD8B-909509654672}"/>
          </ac:cxnSpMkLst>
        </pc:cxnChg>
        <pc:cxnChg chg="add mod">
          <ac:chgData name="Weifeng Xu" userId="e7aed605-a3dd-4d5a-a692-a87037af107b" providerId="ADAL" clId="{5A16D312-A0F0-4E3A-908C-D639C15D14BF}" dt="2021-07-07T12:47:00.127" v="3705" actId="14100"/>
          <ac:cxnSpMkLst>
            <pc:docMk/>
            <pc:sldMk cId="587065400" sldId="429"/>
            <ac:cxnSpMk id="22" creationId="{50208EA6-1BB4-4A79-9017-C48F942F8F7F}"/>
          </ac:cxnSpMkLst>
        </pc:cxnChg>
        <pc:cxnChg chg="add mod">
          <ac:chgData name="Weifeng Xu" userId="e7aed605-a3dd-4d5a-a692-a87037af107b" providerId="ADAL" clId="{5A16D312-A0F0-4E3A-908C-D639C15D14BF}" dt="2021-07-07T03:30:41.442" v="3359" actId="13822"/>
          <ac:cxnSpMkLst>
            <pc:docMk/>
            <pc:sldMk cId="587065400" sldId="429"/>
            <ac:cxnSpMk id="28" creationId="{3585B955-21AC-42A9-82F2-5D3F2E9C6374}"/>
          </ac:cxnSpMkLst>
        </pc:cxnChg>
        <pc:cxnChg chg="add mod">
          <ac:chgData name="Weifeng Xu" userId="e7aed605-a3dd-4d5a-a692-a87037af107b" providerId="ADAL" clId="{5A16D312-A0F0-4E3A-908C-D639C15D14BF}" dt="2021-07-07T03:32:34.956" v="3388" actId="13822"/>
          <ac:cxnSpMkLst>
            <pc:docMk/>
            <pc:sldMk cId="587065400" sldId="429"/>
            <ac:cxnSpMk id="35" creationId="{D5C48AEB-29BA-41DD-B356-1A1AB8432D4B}"/>
          </ac:cxnSpMkLst>
        </pc:cxnChg>
        <pc:cxnChg chg="add mod">
          <ac:chgData name="Weifeng Xu" userId="e7aed605-a3dd-4d5a-a692-a87037af107b" providerId="ADAL" clId="{5A16D312-A0F0-4E3A-908C-D639C15D14BF}" dt="2021-07-07T13:08:18.568" v="3809" actId="404"/>
          <ac:cxnSpMkLst>
            <pc:docMk/>
            <pc:sldMk cId="587065400" sldId="429"/>
            <ac:cxnSpMk id="36" creationId="{4A106B54-9268-4C90-8C35-2FBBA7BCA9A1}"/>
          </ac:cxnSpMkLst>
        </pc:cxnChg>
        <pc:cxnChg chg="add mod">
          <ac:chgData name="Weifeng Xu" userId="e7aed605-a3dd-4d5a-a692-a87037af107b" providerId="ADAL" clId="{5A16D312-A0F0-4E3A-908C-D639C15D14BF}" dt="2021-07-07T03:32:42.962" v="3390" actId="13822"/>
          <ac:cxnSpMkLst>
            <pc:docMk/>
            <pc:sldMk cId="587065400" sldId="429"/>
            <ac:cxnSpMk id="37" creationId="{08305A72-9C08-4D3E-88B2-7E65D9EBE28D}"/>
          </ac:cxnSpMkLst>
        </pc:cxnChg>
        <pc:cxnChg chg="add mod">
          <ac:chgData name="Weifeng Xu" userId="e7aed605-a3dd-4d5a-a692-a87037af107b" providerId="ADAL" clId="{5A16D312-A0F0-4E3A-908C-D639C15D14BF}" dt="2021-07-07T13:08:21.254" v="3810" actId="1076"/>
          <ac:cxnSpMkLst>
            <pc:docMk/>
            <pc:sldMk cId="587065400" sldId="429"/>
            <ac:cxnSpMk id="41" creationId="{F2166AE7-453C-43BE-8C25-08867E5B0C47}"/>
          </ac:cxnSpMkLst>
        </pc:cxnChg>
        <pc:cxnChg chg="add mod">
          <ac:chgData name="Weifeng Xu" userId="e7aed605-a3dd-4d5a-a692-a87037af107b" providerId="ADAL" clId="{5A16D312-A0F0-4E3A-908C-D639C15D14BF}" dt="2021-07-07T13:06:03.592" v="3792" actId="1076"/>
          <ac:cxnSpMkLst>
            <pc:docMk/>
            <pc:sldMk cId="587065400" sldId="429"/>
            <ac:cxnSpMk id="44" creationId="{99BB72E0-ED25-47F8-B952-744CDF86169B}"/>
          </ac:cxnSpMkLst>
        </pc:cxnChg>
        <pc:cxnChg chg="add mod">
          <ac:chgData name="Weifeng Xu" userId="e7aed605-a3dd-4d5a-a692-a87037af107b" providerId="ADAL" clId="{5A16D312-A0F0-4E3A-908C-D639C15D14BF}" dt="2021-07-07T13:06:00.378" v="3791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  <pc:spChg chg="add del mod">
          <ac:chgData name="Weifeng Xu" userId="e7aed605-a3dd-4d5a-a692-a87037af107b" providerId="ADAL" clId="{5A16D312-A0F0-4E3A-908C-D639C15D14BF}" dt="2021-07-07T14:29:46.959" v="4063" actId="207"/>
          <ac:spMkLst>
            <pc:docMk/>
            <pc:sldMk cId="2368002574" sldId="430"/>
            <ac:spMk id="3" creationId="{C0712B8E-7720-4D2D-9A89-A6D6A0A43856}"/>
          </ac:spMkLst>
        </pc:spChg>
        <pc:spChg chg="add del mod">
          <ac:chgData name="Weifeng Xu" userId="e7aed605-a3dd-4d5a-a692-a87037af107b" providerId="ADAL" clId="{5A16D312-A0F0-4E3A-908C-D639C15D14BF}" dt="2021-07-07T12:40:04.336" v="3665"/>
          <ac:spMkLst>
            <pc:docMk/>
            <pc:sldMk cId="2368002574" sldId="430"/>
            <ac:spMk id="4" creationId="{65FF0EB2-1521-4600-A4D7-BEEAD5A1706F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  <pc:spChg chg="mod ord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2" creationId="{74E8FB38-445B-4391-A66B-0BE12A333606}"/>
          </ac:spMkLst>
        </pc:spChg>
        <pc:spChg chg="del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3" creationId="{0973A736-01C7-4B22-B72A-88D040865927}"/>
          </ac:spMkLst>
        </pc:spChg>
        <pc:spChg chg="add mod">
          <ac:chgData name="Weifeng Xu" userId="e7aed605-a3dd-4d5a-a692-a87037af107b" providerId="ADAL" clId="{5A16D312-A0F0-4E3A-908C-D639C15D14BF}" dt="2021-07-07T14:01:18.083" v="3940" actId="1076"/>
          <ac:spMkLst>
            <pc:docMk/>
            <pc:sldMk cId="819562653" sldId="431"/>
            <ac:spMk id="20" creationId="{9E802823-A367-41EA-A782-9A2FC4940842}"/>
          </ac:spMkLst>
        </pc:spChg>
        <pc:spChg chg="add mod">
          <ac:chgData name="Weifeng Xu" userId="e7aed605-a3dd-4d5a-a692-a87037af107b" providerId="ADAL" clId="{5A16D312-A0F0-4E3A-908C-D639C15D14BF}" dt="2021-07-07T14:01:36.066" v="3949" actId="1076"/>
          <ac:spMkLst>
            <pc:docMk/>
            <pc:sldMk cId="819562653" sldId="431"/>
            <ac:spMk id="21" creationId="{4FCEE2F5-7D9F-449F-84B0-189D4D112ABB}"/>
          </ac:spMkLst>
        </pc:spChg>
        <pc:spChg chg="add del mod">
          <ac:chgData name="Weifeng Xu" userId="e7aed605-a3dd-4d5a-a692-a87037af107b" providerId="ADAL" clId="{5A16D312-A0F0-4E3A-908C-D639C15D14BF}" dt="2021-07-07T14:00:47.232" v="3938" actId="22"/>
          <ac:spMkLst>
            <pc:docMk/>
            <pc:sldMk cId="819562653" sldId="431"/>
            <ac:spMk id="25" creationId="{EBF261B3-4323-4D5F-9CBB-E97A2D78EA9E}"/>
          </ac:spMkLst>
        </pc:spChg>
        <pc:spChg chg="add mod">
          <ac:chgData name="Weifeng Xu" userId="e7aed605-a3dd-4d5a-a692-a87037af107b" providerId="ADAL" clId="{5A16D312-A0F0-4E3A-908C-D639C15D14BF}" dt="2021-07-07T14:07:25.014" v="4006" actId="14100"/>
          <ac:spMkLst>
            <pc:docMk/>
            <pc:sldMk cId="819562653" sldId="431"/>
            <ac:spMk id="32" creationId="{2057B6EE-C42B-475E-BA99-B78DA7EA0768}"/>
          </ac:spMkLst>
        </pc:sp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7" creationId="{53BCF766-5F20-4A0A-B9FE-F2221C055A83}"/>
          </ac:picMkLst>
        </pc:picChg>
        <pc:picChg chg="add mod">
          <ac:chgData name="Weifeng Xu" userId="e7aed605-a3dd-4d5a-a692-a87037af107b" providerId="ADAL" clId="{5A16D312-A0F0-4E3A-908C-D639C15D14BF}" dt="2021-07-07T14:01:24.248" v="3943" actId="1076"/>
          <ac:picMkLst>
            <pc:docMk/>
            <pc:sldMk cId="819562653" sldId="431"/>
            <ac:picMk id="8" creationId="{9C450BD5-11EB-49FD-BD61-C3F2EA8BBDB6}"/>
          </ac:picMkLst>
        </pc:picChg>
        <pc:picChg chg="add mod">
          <ac:chgData name="Weifeng Xu" userId="e7aed605-a3dd-4d5a-a692-a87037af107b" providerId="ADAL" clId="{5A16D312-A0F0-4E3A-908C-D639C15D14BF}" dt="2021-07-07T14:01:31.444" v="3947" actId="1076"/>
          <ac:picMkLst>
            <pc:docMk/>
            <pc:sldMk cId="819562653" sldId="431"/>
            <ac:picMk id="18" creationId="{93CD1ABA-17BF-40E5-B63D-A46C38CCB02F}"/>
          </ac:picMkLst>
        </pc:picChg>
        <pc:picChg chg="add del mod">
          <ac:chgData name="Weifeng Xu" userId="e7aed605-a3dd-4d5a-a692-a87037af107b" providerId="ADAL" clId="{5A16D312-A0F0-4E3A-908C-D639C15D14BF}" dt="2021-07-07T13:54:04.454" v="3873" actId="478"/>
          <ac:picMkLst>
            <pc:docMk/>
            <pc:sldMk cId="819562653" sldId="431"/>
            <ac:picMk id="2050" creationId="{7D528C54-A9CE-49D1-89DB-F5A989451966}"/>
          </ac:picMkLst>
        </pc:picChg>
        <pc:picChg chg="add mod">
          <ac:chgData name="Weifeng Xu" userId="e7aed605-a3dd-4d5a-a692-a87037af107b" providerId="ADAL" clId="{5A16D312-A0F0-4E3A-908C-D639C15D14BF}" dt="2021-07-07T14:01:33.998" v="3948" actId="14100"/>
          <ac:picMkLst>
            <pc:docMk/>
            <pc:sldMk cId="819562653" sldId="431"/>
            <ac:picMk id="2052" creationId="{A7A02AA9-B40A-48E1-BE87-9885DFBAA7EA}"/>
          </ac:picMkLst>
        </pc:pic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2054" creationId="{602062EB-41C1-4750-AEEA-AA35AFB0AE2D}"/>
          </ac:picMkLst>
        </pc:picChg>
        <pc:cxnChg chg="add mod">
          <ac:chgData name="Weifeng Xu" userId="e7aed605-a3dd-4d5a-a692-a87037af107b" providerId="ADAL" clId="{5A16D312-A0F0-4E3A-908C-D639C15D14BF}" dt="2021-07-07T14:01:20.975" v="3941" actId="1076"/>
          <ac:cxnSpMkLst>
            <pc:docMk/>
            <pc:sldMk cId="819562653" sldId="431"/>
            <ac:cxnSpMk id="5" creationId="{3F0A1C4A-8A38-4616-9540-7980344E36E1}"/>
          </ac:cxnSpMkLst>
        </pc:cxnChg>
        <pc:cxnChg chg="add mod">
          <ac:chgData name="Weifeng Xu" userId="e7aed605-a3dd-4d5a-a692-a87037af107b" providerId="ADAL" clId="{5A16D312-A0F0-4E3A-908C-D639C15D14BF}" dt="2021-07-07T14:01:22.367" v="3942" actId="1076"/>
          <ac:cxnSpMkLst>
            <pc:docMk/>
            <pc:sldMk cId="819562653" sldId="431"/>
            <ac:cxnSpMk id="11" creationId="{6F01E849-47E9-4274-B985-F8A3EF0C530B}"/>
          </ac:cxnSpMkLst>
        </pc:cxnChg>
        <pc:cxnChg chg="add mod">
          <ac:chgData name="Weifeng Xu" userId="e7aed605-a3dd-4d5a-a692-a87037af107b" providerId="ADAL" clId="{5A16D312-A0F0-4E3A-908C-D639C15D14BF}" dt="2021-07-07T14:01:48.224" v="3950" actId="1076"/>
          <ac:cxnSpMkLst>
            <pc:docMk/>
            <pc:sldMk cId="819562653" sldId="431"/>
            <ac:cxnSpMk id="12" creationId="{D70B4DEC-1CE4-4F96-AE24-B1EEDFB5EB2F}"/>
          </ac:cxnSpMkLst>
        </pc:cxnChg>
        <pc:cxnChg chg="add mod">
          <ac:chgData name="Weifeng Xu" userId="e7aed605-a3dd-4d5a-a692-a87037af107b" providerId="ADAL" clId="{5A16D312-A0F0-4E3A-908C-D639C15D14BF}" dt="2021-07-07T14:01:07.137" v="3939" actId="14100"/>
          <ac:cxnSpMkLst>
            <pc:docMk/>
            <pc:sldMk cId="819562653" sldId="431"/>
            <ac:cxnSpMk id="16" creationId="{FF0DF0AF-FBE4-420F-8E88-65E00F25B491}"/>
          </ac:cxnSpMkLst>
        </pc:cxnChg>
        <pc:cxnChg chg="add mod">
          <ac:chgData name="Weifeng Xu" userId="e7aed605-a3dd-4d5a-a692-a87037af107b" providerId="ADAL" clId="{5A16D312-A0F0-4E3A-908C-D639C15D14BF}" dt="2021-07-07T14:01:27.067" v="3944" actId="14100"/>
          <ac:cxnSpMkLst>
            <pc:docMk/>
            <pc:sldMk cId="819562653" sldId="431"/>
            <ac:cxnSpMk id="22" creationId="{C1173B00-579C-4971-B278-D0232992E175}"/>
          </ac:cxnSpMkLst>
        </pc:cxnChg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  <pc:spChg chg="mod">
          <ac:chgData name="Weifeng Xu" userId="e7aed605-a3dd-4d5a-a692-a87037af107b" providerId="ADAL" clId="{5A16D312-A0F0-4E3A-908C-D639C15D14BF}" dt="2021-07-07T14:29:14.916" v="4062" actId="20577"/>
          <ac:spMkLst>
            <pc:docMk/>
            <pc:sldMk cId="1197324011" sldId="432"/>
            <ac:spMk id="2" creationId="{CAA74BED-1DFC-432E-99AD-E76AAC09C499}"/>
          </ac:spMkLst>
        </pc:spChg>
        <pc:spChg chg="mod">
          <ac:chgData name="Weifeng Xu" userId="e7aed605-a3dd-4d5a-a692-a87037af107b" providerId="ADAL" clId="{5A16D312-A0F0-4E3A-908C-D639C15D14BF}" dt="2021-07-08T12:51:43.961" v="4158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2" creationId="{77432AD5-50EF-4743-B0AA-4871D1F3EEAC}"/>
          </ac:spMkLst>
        </pc:spChg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3" creationId="{9F38EF2A-AEFC-48F1-919B-857DCF5F5956}"/>
          </ac:spMkLst>
        </pc:spChg>
        <pc:spChg chg="add mod ord">
          <ac:chgData name="Weifeng Xu" userId="e7aed605-a3dd-4d5a-a692-a87037af107b" providerId="ADAL" clId="{5A16D312-A0F0-4E3A-908C-D639C15D14BF}" dt="2021-07-07T15:01:10.662" v="4121" actId="20577"/>
          <ac:spMkLst>
            <pc:docMk/>
            <pc:sldMk cId="1526221910" sldId="433"/>
            <ac:spMk id="4" creationId="{F65DAEAB-C7D9-42F1-B2BD-D942D312FAE8}"/>
          </ac:spMkLst>
        </pc:spChg>
        <pc:spChg chg="add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5" creationId="{4CE0A11B-E129-421D-B79A-BCFB36F5A812}"/>
          </ac:spMkLst>
        </pc:spChg>
        <pc:picChg chg="add del">
          <ac:chgData name="Weifeng Xu" userId="e7aed605-a3dd-4d5a-a692-a87037af107b" providerId="ADAL" clId="{5A16D312-A0F0-4E3A-908C-D639C15D14BF}" dt="2021-07-07T14:56:07.909" v="4067" actId="22"/>
          <ac:picMkLst>
            <pc:docMk/>
            <pc:sldMk cId="1526221910" sldId="433"/>
            <ac:picMk id="7" creationId="{D4B19272-841C-4B1A-9207-4A88988DB226}"/>
          </ac:picMkLst>
        </pc:picChg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  <pc:spChg chg="mod">
          <ac:chgData name="Weifeng Xu" userId="e7aed605-a3dd-4d5a-a692-a87037af107b" providerId="ADAL" clId="{5A16D312-A0F0-4E3A-908C-D639C15D14BF}" dt="2021-07-07T14:58:06.042" v="4078" actId="20577"/>
          <ac:spMkLst>
            <pc:docMk/>
            <pc:sldMk cId="611713567" sldId="434"/>
            <ac:spMk id="2" creationId="{2AE59095-D279-4A4F-9B71-A1288FC40515}"/>
          </ac:spMkLst>
        </pc:spChg>
        <pc:spChg chg="mod">
          <ac:chgData name="Weifeng Xu" userId="e7aed605-a3dd-4d5a-a692-a87037af107b" providerId="ADAL" clId="{5A16D312-A0F0-4E3A-908C-D639C15D14BF}" dt="2021-07-07T15:00:38.431" v="4119" actId="20577"/>
          <ac:spMkLst>
            <pc:docMk/>
            <pc:sldMk cId="611713567" sldId="434"/>
            <ac:spMk id="3" creationId="{2799846A-3D68-4768-B9E9-0E9864C63640}"/>
          </ac:spMkLst>
        </pc:spChg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  <pc:spChg chg="add del mod">
          <ac:chgData name="Harleen Kaur" userId="S::id65ns02@ubalt.edu::9f7fc1d6-ab67-473f-ba46-e98f6ce2049b" providerId="AD" clId="Web-{1ADE0CF8-2423-90FF-14EF-C373E9E3B936}" dt="2021-07-09T19:31:58.240" v="14"/>
          <ac:spMkLst>
            <pc:docMk/>
            <pc:sldMk cId="3077270470" sldId="375"/>
            <ac:spMk id="4" creationId="{B51B63F2-D2C1-4363-AE81-1DF77DEE283E}"/>
          </ac:spMkLst>
        </pc:spChg>
        <pc:spChg chg="add del">
          <ac:chgData name="Harleen Kaur" userId="S::id65ns02@ubalt.edu::9f7fc1d6-ab67-473f-ba46-e98f6ce2049b" providerId="AD" clId="Web-{1ADE0CF8-2423-90FF-14EF-C373E9E3B936}" dt="2021-07-09T19:31:54.037" v="12"/>
          <ac:spMkLst>
            <pc:docMk/>
            <pc:sldMk cId="3077270470" sldId="375"/>
            <ac:spMk id="5" creationId="{7157D482-F702-4BF1-995F-E8B7E291D78C}"/>
          </ac:spMkLst>
        </pc:spChg>
        <pc:picChg chg="add mod">
          <ac:chgData name="Harleen Kaur" userId="S::id65ns02@ubalt.edu::9f7fc1d6-ab67-473f-ba46-e98f6ce2049b" providerId="AD" clId="Web-{1ADE0CF8-2423-90FF-14EF-C373E9E3B936}" dt="2021-07-09T19:31:47.974" v="9" actId="14100"/>
          <ac:picMkLst>
            <pc:docMk/>
            <pc:sldMk cId="3077270470" sldId="375"/>
            <ac:picMk id="3" creationId="{10FD14E9-B310-488A-903C-5E0DDAC828FC}"/>
          </ac:picMkLst>
        </pc:picChg>
        <pc:picChg chg="del">
          <ac:chgData name="Harleen Kaur" userId="S::id65ns02@ubalt.edu::9f7fc1d6-ab67-473f-ba46-e98f6ce2049b" providerId="AD" clId="Web-{1ADE0CF8-2423-90FF-14EF-C373E9E3B936}" dt="2021-07-09T19:31:10.833" v="1"/>
          <ac:picMkLst>
            <pc:docMk/>
            <pc:sldMk cId="3077270470" sldId="375"/>
            <ac:picMk id="13" creationId="{5E652E70-7B8B-4DFA-AA4F-1223E31CF593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2.852" v="18" actId="1076"/>
          <ac:picMkLst>
            <pc:docMk/>
            <pc:sldMk cId="3077270470" sldId="375"/>
            <ac:picMk id="21" creationId="{2FE13C6A-7B51-4378-B6A0-BFBFB074E2F9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9.509" v="19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Harleen Kaur" userId="S::id65ns02@ubalt.edu::9f7fc1d6-ab67-473f-ba46-e98f6ce2049b" providerId="AD" clId="Web-{1ADE0CF8-2423-90FF-14EF-C373E9E3B936}" dt="2021-07-09T19:32:50.461" v="15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Harleen Kaur" userId="S::id65ns02@ubalt.edu::9f7fc1d6-ab67-473f-ba46-e98f6ce2049b" providerId="AD" clId="Web-{1ADE0CF8-2423-90FF-14EF-C373E9E3B936}" dt="2021-07-09T19:32:58.164" v="17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1ADE0CF8-2423-90FF-14EF-C373E9E3B936}" dt="2021-07-09T19:34:33.089" v="3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  <pc:spChg chg="add del">
          <ac:chgData name="Harleen Kaur" userId="S::id65ns02@ubalt.edu::9f7fc1d6-ab67-473f-ba46-e98f6ce2049b" providerId="AD" clId="Web-{1ADE0CF8-2423-90FF-14EF-C373E9E3B936}" dt="2021-07-09T19:35:38.357" v="37"/>
          <ac:spMkLst>
            <pc:docMk/>
            <pc:sldMk cId="961075764" sldId="416"/>
            <ac:spMk id="3" creationId="{70F3AEB0-FE0B-43D8-BF04-AF83F9F75D62}"/>
          </ac:spMkLst>
        </pc:spChg>
        <pc:spChg chg="del">
          <ac:chgData name="Harleen Kaur" userId="S::id65ns02@ubalt.edu::9f7fc1d6-ab67-473f-ba46-e98f6ce2049b" providerId="AD" clId="Web-{1ADE0CF8-2423-90FF-14EF-C373E9E3B936}" dt="2021-07-09T19:35:19.700" v="33"/>
          <ac:spMkLst>
            <pc:docMk/>
            <pc:sldMk cId="961075764" sldId="416"/>
            <ac:spMk id="5" creationId="{22F767F9-E281-48B4-AE52-67644D92A40B}"/>
          </ac:spMkLst>
        </pc:spChg>
        <pc:spChg chg="mod">
          <ac:chgData name="Harleen Kaur" userId="S::id65ns02@ubalt.edu::9f7fc1d6-ab67-473f-ba46-e98f6ce2049b" providerId="AD" clId="Web-{1ADE0CF8-2423-90FF-14EF-C373E9E3B936}" dt="2021-07-09T19:36:03.233" v="39" actId="1076"/>
          <ac:spMkLst>
            <pc:docMk/>
            <pc:sldMk cId="961075764" sldId="416"/>
            <ac:spMk id="7" creationId="{A66EB5E7-740E-47BB-9A0C-F67A6EC17623}"/>
          </ac:spMkLst>
        </pc:spChg>
        <pc:picChg chg="mod">
          <ac:chgData name="Harleen Kaur" userId="S::id65ns02@ubalt.edu::9f7fc1d6-ab67-473f-ba46-e98f6ce2049b" providerId="AD" clId="Web-{1ADE0CF8-2423-90FF-14EF-C373E9E3B936}" dt="2021-07-09T19:35:59.561" v="38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1ADE0CF8-2423-90FF-14EF-C373E9E3B936}" dt="2021-07-09T19:38:22.753" v="4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1ADE0CF8-2423-90FF-14EF-C373E9E3B936}" dt="2021-07-09T19:50:43.434" v="141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ADE0CF8-2423-90FF-14EF-C373E9E3B936}" dt="2021-07-09T19:54:02.909" v="156" actId="20577"/>
          <ac:spMkLst>
            <pc:docMk/>
            <pc:sldMk cId="2869426348" sldId="438"/>
            <ac:spMk id="2" creationId="{95543706-FAE3-45E9-9E08-E5BAB7E00693}"/>
          </ac:spMkLst>
        </pc:spChg>
        <pc:spChg chg="mod">
          <ac:chgData name="Harleen Kaur" userId="S::id65ns02@ubalt.edu::9f7fc1d6-ab67-473f-ba46-e98f6ce2049b" providerId="AD" clId="Web-{1ADE0CF8-2423-90FF-14EF-C373E9E3B936}" dt="2021-07-09T20:01:34.377" v="23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ADE0CF8-2423-90FF-14EF-C373E9E3B936}" dt="2021-07-09T20:01:50.018" v="243" actId="20577"/>
          <ac:spMkLst>
            <pc:docMk/>
            <pc:sldMk cId="2156609810" sldId="439"/>
            <ac:spMk id="2" creationId="{B5134B0D-B6AE-4C09-90B1-5E928D6D2B4B}"/>
          </ac:spMkLst>
        </pc:spChg>
        <pc:spChg chg="mod">
          <ac:chgData name="Harleen Kaur" userId="S::id65ns02@ubalt.edu::9f7fc1d6-ab67-473f-ba46-e98f6ce2049b" providerId="AD" clId="Web-{1ADE0CF8-2423-90FF-14EF-C373E9E3B936}" dt="2021-07-09T20:08:01.093" v="286" actId="20577"/>
          <ac:spMkLst>
            <pc:docMk/>
            <pc:sldMk cId="2156609810" sldId="439"/>
            <ac:spMk id="3" creationId="{8388C586-EDD4-45AF-A56D-59BC7EF63F26}"/>
          </ac:spMkLst>
        </pc:spChg>
        <pc:picChg chg="add mod">
          <ac:chgData name="Harleen Kaur" userId="S::id65ns02@ubalt.edu::9f7fc1d6-ab67-473f-ba46-e98f6ce2049b" providerId="AD" clId="Web-{1ADE0CF8-2423-90FF-14EF-C373E9E3B936}" dt="2021-07-09T20:07:14.872" v="260" actId="1076"/>
          <ac:picMkLst>
            <pc:docMk/>
            <pc:sldMk cId="2156609810" sldId="439"/>
            <ac:picMk id="4" creationId="{6E70709A-8E13-4281-B275-918B0F8C5A36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1ADE0CF8-2423-90FF-14EF-C373E9E3B936}" dt="2021-07-09T20:25:14.736" v="289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1ADE0CF8-2423-90FF-14EF-C373E9E3B936}" dt="2021-07-09T20:30:28.777" v="385" actId="20577"/>
          <ac:spMkLst>
            <pc:docMk/>
            <pc:sldMk cId="3370452083" sldId="440"/>
            <ac:spMk id="3" creationId="{86A629CC-6604-4A78-9365-1AEA579373A3}"/>
          </ac:spMkLst>
        </pc:sp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9B0EFE9-C48B-B59C-94A3-5168C8EF53DC}" dt="2021-07-08T16:27:43.764" v="1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19B0EFE9-C48B-B59C-94A3-5168C8EF53DC}" dt="2021-07-08T16:40:10.264" v="71" actId="14100"/>
          <ac:spMkLst>
            <pc:docMk/>
            <pc:sldMk cId="1197324011" sldId="432"/>
            <ac:spMk id="3" creationId="{59EDB36F-9E48-4F55-AEE7-58C2347DC424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9B0EFE9-C48B-B59C-94A3-5168C8EF53DC}" dt="2021-07-08T17:14:34.042" v="73" actId="20577"/>
          <ac:spMkLst>
            <pc:docMk/>
            <pc:sldMk cId="2780548155" sldId="436"/>
            <ac:spMk id="3" creationId="{3D4EC4B4-1E97-4C6C-8531-D2A086503FED}"/>
          </ac:spMkLst>
        </pc:sp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76DD6BC7-DDF2-7EB3-8CF7-58F8DE8F42BC}" dt="2021-07-02T18:24:02.707" v="27" actId="20577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Harleen Kaur" userId="S::id65ns02@ubalt.edu::9f7fc1d6-ab67-473f-ba46-e98f6ce2049b" providerId="AD" clId="Web-{76DD6BC7-DDF2-7EB3-8CF7-58F8DE8F42BC}" dt="2021-07-02T18:25:20.865" v="90" actId="20577"/>
          <ac:spMkLst>
            <pc:docMk/>
            <pc:sldMk cId="3831362944" sldId="414"/>
            <ac:spMk id="3" creationId="{5EB639F4-4104-4E75-B298-B59A2BC1487B}"/>
          </ac:spMkLst>
        </pc:sp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55F6C754-DE50-7232-E896-F3232CB65FE8}" dt="2021-06-19T20:11:14.454" v="30" actId="20577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55F6C754-DE50-7232-E896-F3232CB65FE8}" dt="2021-06-19T20:11:21.626" v="33" actId="20577"/>
          <ac:spMkLst>
            <pc:docMk/>
            <pc:sldMk cId="239878079" sldId="258"/>
            <ac:spMk id="3" creationId="{476D0410-DCF9-4DDE-9BC4-717985E262B0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55F6C754-DE50-7232-E896-F3232CB65FE8}" dt="2021-06-19T20:11:41.174" v="46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55F6C754-DE50-7232-E896-F3232CB65FE8}" dt="2021-06-19T20:12:01.971" v="53" actId="20577"/>
          <ac:spMkLst>
            <pc:docMk/>
            <pc:sldMk cId="2119920008" sldId="347"/>
            <ac:spMk id="3" creationId="{166300E0-2D7D-4B2D-B491-D93A189CFEE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55F6C754-DE50-7232-E896-F3232CB65FE8}" dt="2021-06-19T20:13:48.693" v="93" actId="20577"/>
          <ac:spMkLst>
            <pc:docMk/>
            <pc:sldMk cId="1544669389" sldId="348"/>
            <ac:spMk id="2" creationId="{379AED28-B32A-4B64-804B-DBA6EE0CE7D3}"/>
          </ac:spMkLst>
        </pc:spChg>
        <pc:spChg chg="del mod">
          <ac:chgData name="Harleen Kaur" userId="S::id65ns02@ubalt.edu::9f7fc1d6-ab67-473f-ba46-e98f6ce2049b" providerId="AD" clId="Web-{55F6C754-DE50-7232-E896-F3232CB65FE8}" dt="2021-06-19T20:12:48.707" v="76"/>
          <ac:spMkLst>
            <pc:docMk/>
            <pc:sldMk cId="1544669389" sldId="348"/>
            <ac:spMk id="3" creationId="{5FDDCCFB-8C9F-48ED-878F-7F936F0ADD94}"/>
          </ac:spMkLst>
        </pc:spChg>
        <pc:spChg chg="add del mod">
          <ac:chgData name="Harleen Kaur" userId="S::id65ns02@ubalt.edu::9f7fc1d6-ab67-473f-ba46-e98f6ce2049b" providerId="AD" clId="Web-{55F6C754-DE50-7232-E896-F3232CB65FE8}" dt="2021-06-19T20:12:52.379" v="77"/>
          <ac:spMkLst>
            <pc:docMk/>
            <pc:sldMk cId="1544669389" sldId="348"/>
            <ac:spMk id="5" creationId="{1FD6EE71-2DF1-4C8B-B3F1-F41519C5E866}"/>
          </ac:spMkLst>
        </pc:spChg>
        <pc:spChg chg="add mod">
          <ac:chgData name="Harleen Kaur" userId="S::id65ns02@ubalt.edu::9f7fc1d6-ab67-473f-ba46-e98f6ce2049b" providerId="AD" clId="Web-{55F6C754-DE50-7232-E896-F3232CB65FE8}" dt="2021-06-19T20:13:58.427" v="95" actId="20577"/>
          <ac:spMkLst>
            <pc:docMk/>
            <pc:sldMk cId="1544669389" sldId="348"/>
            <ac:spMk id="6" creationId="{D4E46279-88F8-40A8-8010-EBF5DDF4CDD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7" creationId="{67B88E96-A6CF-4503-B727-C05714ED18A0}"/>
          </ac:spMkLst>
        </pc:spChg>
        <pc:spChg chg="ad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13" creationId="{73DE2CFE-42F2-48F0-8706-5264E012B10C}"/>
          </ac:spMkLst>
        </pc:spChg>
        <pc:picChg chg="add mod">
          <ac:chgData name="Harleen Kaur" userId="S::id65ns02@ubalt.edu::9f7fc1d6-ab67-473f-ba46-e98f6ce2049b" providerId="AD" clId="Web-{55F6C754-DE50-7232-E896-F3232CB65FE8}" dt="2021-06-19T20:14:08.131" v="96" actId="14100"/>
          <ac:picMkLst>
            <pc:docMk/>
            <pc:sldMk cId="1544669389" sldId="348"/>
            <ac:picMk id="8" creationId="{E3CBB6AD-7DC7-42F9-99FA-009C729D6FAF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55F6C754-DE50-7232-E896-F3232CB65FE8}" dt="2021-06-19T20:14:33.522" v="101" actId="20577"/>
          <ac:spMkLst>
            <pc:docMk/>
            <pc:sldMk cId="4183142448" sldId="349"/>
            <ac:spMk id="2" creationId="{D65937B2-4C0C-4FB1-B296-9BBC22B1CCF9}"/>
          </ac:spMkLst>
        </pc:spChg>
        <pc:spChg chg="del">
          <ac:chgData name="Harleen Kaur" userId="S::id65ns02@ubalt.edu::9f7fc1d6-ab67-473f-ba46-e98f6ce2049b" providerId="AD" clId="Web-{55F6C754-DE50-7232-E896-F3232CB65FE8}" dt="2021-06-19T20:14:34.960" v="102"/>
          <ac:spMkLst>
            <pc:docMk/>
            <pc:sldMk cId="4183142448" sldId="349"/>
            <ac:spMk id="3" creationId="{2B84B28E-B501-4EA4-9C61-A69AE85A3E53}"/>
          </ac:spMkLst>
        </pc:spChg>
        <pc:spChg chg="add mod">
          <ac:chgData name="Harleen Kaur" userId="S::id65ns02@ubalt.edu::9f7fc1d6-ab67-473f-ba46-e98f6ce2049b" providerId="AD" clId="Web-{55F6C754-DE50-7232-E896-F3232CB65FE8}" dt="2021-06-19T20:16:40.244" v="136" actId="20577"/>
          <ac:spMkLst>
            <pc:docMk/>
            <pc:sldMk cId="4183142448" sldId="349"/>
            <ac:spMk id="4" creationId="{3A4EB99F-DB9F-4FD7-9931-8F26FC432A46}"/>
          </ac:spMkLst>
        </pc:spChg>
        <pc:picChg chg="add mod">
          <ac:chgData name="Harleen Kaur" userId="S::id65ns02@ubalt.edu::9f7fc1d6-ab67-473f-ba46-e98f6ce2049b" providerId="AD" clId="Web-{55F6C754-DE50-7232-E896-F3232CB65FE8}" dt="2021-06-19T20:15:17.851" v="115" actId="1076"/>
          <ac:picMkLst>
            <pc:docMk/>
            <pc:sldMk cId="4183142448" sldId="349"/>
            <ac:picMk id="5" creationId="{40B20027-4F20-4E2F-AFE5-A6BA958716AC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16:48.260" v="137" actId="14100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2" creationId="{C438FB54-752A-4701-AC01-D9AD60EC42D7}"/>
          </ac:spMkLst>
        </pc:spChg>
        <pc:spChg chg="del">
          <ac:chgData name="Harleen Kaur" userId="S::id65ns02@ubalt.edu::9f7fc1d6-ab67-473f-ba46-e98f6ce2049b" providerId="AD" clId="Web-{55F6C754-DE50-7232-E896-F3232CB65FE8}" dt="2021-06-19T20:17:15.667" v="144"/>
          <ac:spMkLst>
            <pc:docMk/>
            <pc:sldMk cId="4065896590" sldId="350"/>
            <ac:spMk id="3" creationId="{3E5E678B-1140-4E56-A9BC-267C7DADCE29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01.715" v="153"/>
          <ac:spMkLst>
            <pc:docMk/>
            <pc:sldMk cId="4065896590" sldId="350"/>
            <ac:spMk id="4" creationId="{7B9EA012-FBEA-474A-826D-22F8F9B8F1A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6" creationId="{8F9C41F9-BB12-4C3E-81F3-DCA8AA43043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38.404" v="167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1" creationId="{32AEEBC8-9D30-42EF-95F2-386C2653FBF0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3" creationId="{2E92FA66-67D7-4CB4-94D3-E643A9AD4757}"/>
          </ac:spMkLst>
        </pc:spChg>
        <pc:spChg chg="ad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8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18:29.294" v="162" actId="1076"/>
          <ac:picMkLst>
            <pc:docMk/>
            <pc:sldMk cId="4065896590" sldId="350"/>
            <ac:picMk id="5" creationId="{C049D175-F443-4518-B371-C39D2D01F129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55F6C754-DE50-7232-E896-F3232CB65FE8}" dt="2021-06-19T20:18:51.560" v="174" actId="20577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55F6C754-DE50-7232-E896-F3232CB65FE8}" dt="2021-06-19T20:19:01.592" v="177" actId="20577"/>
          <ac:spMkLst>
            <pc:docMk/>
            <pc:sldMk cId="2698244104" sldId="351"/>
            <ac:spMk id="3" creationId="{316FE26C-FDA8-4C19-9AE0-AAFB557F9DCC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55F6C754-DE50-7232-E896-F3232CB65FE8}" dt="2021-06-19T20:19:19.561" v="191" actId="20577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55F6C754-DE50-7232-E896-F3232CB65FE8}" dt="2021-06-19T20:19:32.515" v="195" actId="20577"/>
          <ac:spMkLst>
            <pc:docMk/>
            <pc:sldMk cId="3408609546" sldId="352"/>
            <ac:spMk id="3" creationId="{AF773ED1-4588-4262-B2E0-C133C3AF27B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2" creationId="{36447C06-AFA5-4829-8CBB-51E21921897A}"/>
          </ac:spMkLst>
        </pc:spChg>
        <pc:spChg chg="del">
          <ac:chgData name="Harleen Kaur" userId="S::id65ns02@ubalt.edu::9f7fc1d6-ab67-473f-ba46-e98f6ce2049b" providerId="AD" clId="Web-{55F6C754-DE50-7232-E896-F3232CB65FE8}" dt="2021-06-19T20:20:11.859" v="204"/>
          <ac:spMkLst>
            <pc:docMk/>
            <pc:sldMk cId="3550158572" sldId="353"/>
            <ac:spMk id="3" creationId="{9F8220E3-76E5-476E-AAD8-D0599F82ADD4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4" creationId="{E6F00C68-02F5-4FBD-A57A-AFAF0C3A9D2C}"/>
          </ac:spMkLst>
        </pc:spChg>
        <pc:spChg chg="add 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6" creationId="{659D34B6-8E6F-4906-8C60-83DA235F2C4B}"/>
          </ac:spMkLst>
        </pc:spChg>
        <pc:spChg chg="ad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11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1:06.001" v="221" actId="1076"/>
          <ac:picMkLst>
            <pc:docMk/>
            <pc:sldMk cId="3550158572" sldId="353"/>
            <ac:picMk id="5" creationId="{CEC2A406-25C6-458C-A0A5-28CBB567B78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55F6C754-DE50-7232-E896-F3232CB65FE8}" dt="2021-06-19T20:21:37.846" v="230" actId="20577"/>
          <ac:spMkLst>
            <pc:docMk/>
            <pc:sldMk cId="1487878612" sldId="354"/>
            <ac:spMk id="2" creationId="{9D9E1CE5-A28E-4495-B234-10E558ADE3A4}"/>
          </ac:spMkLst>
        </pc:spChg>
        <pc:spChg chg="del">
          <ac:chgData name="Harleen Kaur" userId="S::id65ns02@ubalt.edu::9f7fc1d6-ab67-473f-ba46-e98f6ce2049b" providerId="AD" clId="Web-{55F6C754-DE50-7232-E896-F3232CB65FE8}" dt="2021-06-19T20:21:41.815" v="231"/>
          <ac:spMkLst>
            <pc:docMk/>
            <pc:sldMk cId="1487878612" sldId="354"/>
            <ac:spMk id="3" creationId="{6979FE87-CFE7-4129-9A5F-17401066D431}"/>
          </ac:spMkLst>
        </pc:spChg>
        <pc:spChg chg="add mod">
          <ac:chgData name="Harleen Kaur" userId="S::id65ns02@ubalt.edu::9f7fc1d6-ab67-473f-ba46-e98f6ce2049b" providerId="AD" clId="Web-{55F6C754-DE50-7232-E896-F3232CB65FE8}" dt="2021-06-19T20:22:08.628" v="241" actId="20577"/>
          <ac:spMkLst>
            <pc:docMk/>
            <pc:sldMk cId="1487878612" sldId="354"/>
            <ac:spMk id="4" creationId="{0B26FA86-D65C-4DDB-B83D-35C6D2EB52AB}"/>
          </ac:spMkLst>
        </pc:spChg>
        <pc:picChg chg="add mod">
          <ac:chgData name="Harleen Kaur" userId="S::id65ns02@ubalt.edu::9f7fc1d6-ab67-473f-ba46-e98f6ce2049b" providerId="AD" clId="Web-{55F6C754-DE50-7232-E896-F3232CB65FE8}" dt="2021-06-19T20:21:54.159" v="237" actId="14100"/>
          <ac:picMkLst>
            <pc:docMk/>
            <pc:sldMk cId="1487878612" sldId="354"/>
            <ac:picMk id="5" creationId="{CDD75946-6F40-4000-BD98-6ABF1DDAE0EF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  <pc:spChg chg="mod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2" creationId="{71962685-6A60-4093-9DBE-C1D907E36A94}"/>
          </ac:spMkLst>
        </pc:spChg>
        <pc:spChg chg="del">
          <ac:chgData name="Harleen Kaur" userId="S::id65ns02@ubalt.edu::9f7fc1d6-ab67-473f-ba46-e98f6ce2049b" providerId="AD" clId="Web-{55F6C754-DE50-7232-E896-F3232CB65FE8}" dt="2021-06-19T20:22:52.645" v="262"/>
          <ac:spMkLst>
            <pc:docMk/>
            <pc:sldMk cId="1765136060" sldId="355"/>
            <ac:spMk id="3" creationId="{C9C42077-8388-405C-AABF-91A1CB8F3C3A}"/>
          </ac:spMkLst>
        </pc:spChg>
        <pc:spChg chg="add mod">
          <ac:chgData name="Harleen Kaur" userId="S::id65ns02@ubalt.edu::9f7fc1d6-ab67-473f-ba46-e98f6ce2049b" providerId="AD" clId="Web-{55F6C754-DE50-7232-E896-F3232CB65FE8}" dt="2021-06-19T20:23:41.131" v="278" actId="20577"/>
          <ac:spMkLst>
            <pc:docMk/>
            <pc:sldMk cId="1765136060" sldId="355"/>
            <ac:spMk id="5" creationId="{D28E7F40-BBFE-4994-99A8-64895F83A668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8" creationId="{8521749D-619C-47E7-B3EC-BF7812EB8237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1" creationId="{FF9B822F-893E-44C8-963C-64F50ACECBB2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3" creationId="{EBF87945-A001-489F-9D9B-7D9435F0B9CA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3:15.286" v="266" actId="14100"/>
          <ac:picMkLst>
            <pc:docMk/>
            <pc:sldMk cId="1765136060" sldId="355"/>
            <ac:picMk id="4" creationId="{23F0E400-45BA-4D92-851C-7C27784001E0}"/>
          </ac:picMkLst>
        </pc:picChg>
        <pc:picChg chg="add del mod">
          <ac:chgData name="Harleen Kaur" userId="S::id65ns02@ubalt.edu::9f7fc1d6-ab67-473f-ba46-e98f6ce2049b" providerId="AD" clId="Web-{55F6C754-DE50-7232-E896-F3232CB65FE8}" dt="2021-06-19T20:23:30.537" v="275"/>
          <ac:picMkLst>
            <pc:docMk/>
            <pc:sldMk cId="1765136060" sldId="355"/>
            <ac:picMk id="6" creationId="{5164BD68-C48F-4BD5-B498-DD4430FF8080}"/>
          </ac:picMkLst>
        </pc:picChg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2" creationId="{70E58298-8B33-42E3-8D15-A3E94DA7552D}"/>
          </ac:spMkLst>
        </pc:spChg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5" creationId="{4351DFE5-F63D-4BE0-BDA9-E3EB88F01AA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8" creationId="{2CB6C291-6CAF-46DF-ACFF-AADF0FD03F58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12" creationId="{4735DC46-5663-471D-AADB-81E00E65BCC6}"/>
          </ac:spMkLst>
        </pc:spChg>
        <pc:picChg chg="add del">
          <ac:chgData name="Harleen Kaur" userId="S::id65ns02@ubalt.edu::9f7fc1d6-ab67-473f-ba46-e98f6ce2049b" providerId="AD" clId="Web-{55F6C754-DE50-7232-E896-F3232CB65FE8}" dt="2021-06-19T20:25:42.181" v="292"/>
          <ac:picMkLst>
            <pc:docMk/>
            <pc:sldMk cId="3157762318" sldId="356"/>
            <ac:picMk id="6" creationId="{3AA16612-ACD2-4A16-8F2B-4514FD6BF28F}"/>
          </ac:picMkLst>
        </pc:picChg>
        <pc:picChg chg="add del">
          <ac:chgData name="Harleen Kaur" userId="S::id65ns02@ubalt.edu::9f7fc1d6-ab67-473f-ba46-e98f6ce2049b" providerId="AD" clId="Web-{55F6C754-DE50-7232-E896-F3232CB65FE8}" dt="2021-06-19T20:25:39.181" v="290"/>
          <ac:picMkLst>
            <pc:docMk/>
            <pc:sldMk cId="3157762318" sldId="356"/>
            <ac:picMk id="10" creationId="{1EBADBCA-DA20-4279-93C6-011DEF18AA71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  <pc:spChg chg="mod">
          <ac:chgData name="Harleen Kaur" userId="S::id65ns02@ubalt.edu::9f7fc1d6-ab67-473f-ba46-e98f6ce2049b" providerId="AD" clId="Web-{55F6C754-DE50-7232-E896-F3232CB65FE8}" dt="2021-06-19T20:27:48.356" v="295" actId="20577"/>
          <ac:spMkLst>
            <pc:docMk/>
            <pc:sldMk cId="2358562964" sldId="357"/>
            <ac:spMk id="2" creationId="{9FD4DD7B-105C-4C5A-85E8-82529FACF11F}"/>
          </ac:spMkLst>
        </pc:spChg>
        <pc:spChg chg="del">
          <ac:chgData name="Harleen Kaur" userId="S::id65ns02@ubalt.edu::9f7fc1d6-ab67-473f-ba46-e98f6ce2049b" providerId="AD" clId="Web-{55F6C754-DE50-7232-E896-F3232CB65FE8}" dt="2021-06-19T20:27:51.528" v="296"/>
          <ac:spMkLst>
            <pc:docMk/>
            <pc:sldMk cId="2358562964" sldId="357"/>
            <ac:spMk id="3" creationId="{427CC6CF-2A0C-431D-8286-E5D921147265}"/>
          </ac:spMkLst>
        </pc:spChg>
        <pc:spChg chg="add mod">
          <ac:chgData name="Harleen Kaur" userId="S::id65ns02@ubalt.edu::9f7fc1d6-ab67-473f-ba46-e98f6ce2049b" providerId="AD" clId="Web-{55F6C754-DE50-7232-E896-F3232CB65FE8}" dt="2021-06-19T20:27:55.575" v="298" actId="20577"/>
          <ac:spMkLst>
            <pc:docMk/>
            <pc:sldMk cId="2358562964" sldId="357"/>
            <ac:spMk id="4" creationId="{D273F2EB-8588-4D51-80C3-C69DE4D107E9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30.609" v="317" actId="1076"/>
          <ac:spMkLst>
            <pc:docMk/>
            <pc:sldMk cId="2358562964" sldId="357"/>
            <ac:spMk id="6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05.436" v="313" actId="14100"/>
          <ac:spMkLst>
            <pc:docMk/>
            <pc:sldMk cId="2358562964" sldId="357"/>
            <ac:spMk id="7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20.999" v="316" actId="14100"/>
          <ac:spMkLst>
            <pc:docMk/>
            <pc:sldMk cId="2358562964" sldId="357"/>
            <ac:spMk id="8" creationId="{DC33687D-F36D-4630-9B6C-ACF3E04A2B72}"/>
          </ac:spMkLst>
        </pc:spChg>
        <pc:picChg chg="add mod">
          <ac:chgData name="Harleen Kaur" userId="S::id65ns02@ubalt.edu::9f7fc1d6-ab67-473f-ba46-e98f6ce2049b" providerId="AD" clId="Web-{55F6C754-DE50-7232-E896-F3232CB65FE8}" dt="2021-06-19T20:28:50.217" v="310" actId="1076"/>
          <ac:picMkLst>
            <pc:docMk/>
            <pc:sldMk cId="2358562964" sldId="357"/>
            <ac:picMk id="5" creationId="{058669AA-F23E-4A46-97EF-9603412B6C76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  <pc:spChg chg="mod">
          <ac:chgData name="Harleen Kaur" userId="S::id65ns02@ubalt.edu::9f7fc1d6-ab67-473f-ba46-e98f6ce2049b" providerId="AD" clId="Web-{55F6C754-DE50-7232-E896-F3232CB65FE8}" dt="2021-06-19T20:29:49.891" v="320" actId="20577"/>
          <ac:spMkLst>
            <pc:docMk/>
            <pc:sldMk cId="2410761944" sldId="358"/>
            <ac:spMk id="2" creationId="{6155DAA6-10FB-488B-BE92-11AA6B1A7B86}"/>
          </ac:spMkLst>
        </pc:spChg>
        <pc:spChg chg="del">
          <ac:chgData name="Harleen Kaur" userId="S::id65ns02@ubalt.edu::9f7fc1d6-ab67-473f-ba46-e98f6ce2049b" providerId="AD" clId="Web-{55F6C754-DE50-7232-E896-F3232CB65FE8}" dt="2021-06-19T20:29:53.453" v="321"/>
          <ac:spMkLst>
            <pc:docMk/>
            <pc:sldMk cId="2410761944" sldId="358"/>
            <ac:spMk id="3" creationId="{5BD4331C-BA58-42E6-B2ED-AE71F68F4BAA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58.016" v="328" actId="20577"/>
          <ac:spMkLst>
            <pc:docMk/>
            <pc:sldMk cId="2410761944" sldId="358"/>
            <ac:spMk id="4" creationId="{89599D19-9236-48A5-B824-F228BF08F367}"/>
          </ac:spMkLst>
        </pc:spChg>
        <pc:spChg chg="add mod">
          <ac:chgData name="Harleen Kaur" userId="S::id65ns02@ubalt.edu::9f7fc1d6-ab67-473f-ba46-e98f6ce2049b" providerId="AD" clId="Web-{55F6C754-DE50-7232-E896-F3232CB65FE8}" dt="2021-06-19T20:30:46.580" v="336" actId="1076"/>
          <ac:spMkLst>
            <pc:docMk/>
            <pc:sldMk cId="2410761944" sldId="358"/>
            <ac:spMk id="6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1:01.471" v="340" actId="14100"/>
          <ac:spMkLst>
            <pc:docMk/>
            <pc:sldMk cId="2410761944" sldId="358"/>
            <ac:spMk id="7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16.832" v="342" actId="1076"/>
          <ac:spMkLst>
            <pc:docMk/>
            <pc:sldMk cId="2410761944" sldId="358"/>
            <ac:spMk id="8" creationId="{7C9B0EFC-B83C-4E7C-937D-4FF57D7DCD06}"/>
          </ac:spMkLst>
        </pc:spChg>
        <pc:picChg chg="add mod">
          <ac:chgData name="Harleen Kaur" userId="S::id65ns02@ubalt.edu::9f7fc1d6-ab67-473f-ba46-e98f6ce2049b" providerId="AD" clId="Web-{55F6C754-DE50-7232-E896-F3232CB65FE8}" dt="2021-06-19T20:30:41.111" v="335" actId="1076"/>
          <ac:picMkLst>
            <pc:docMk/>
            <pc:sldMk cId="2410761944" sldId="358"/>
            <ac:picMk id="5" creationId="{5A069BFE-CB06-497F-BF8D-620B55AFA2DE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  <pc:spChg chg="mod">
          <ac:chgData name="Harleen Kaur" userId="S::id65ns02@ubalt.edu::9f7fc1d6-ab67-473f-ba46-e98f6ce2049b" providerId="AD" clId="Web-{55F6C754-DE50-7232-E896-F3232CB65FE8}" dt="2021-06-19T20:32:41.739" v="343" actId="20577"/>
          <ac:spMkLst>
            <pc:docMk/>
            <pc:sldMk cId="2274693630" sldId="359"/>
            <ac:spMk id="2" creationId="{8E62323C-ACBC-4AB6-A819-ABA45ED19785}"/>
          </ac:spMkLst>
        </pc:spChg>
        <pc:spChg chg="del">
          <ac:chgData name="Harleen Kaur" userId="S::id65ns02@ubalt.edu::9f7fc1d6-ab67-473f-ba46-e98f6ce2049b" providerId="AD" clId="Web-{55F6C754-DE50-7232-E896-F3232CB65FE8}" dt="2021-06-19T20:32:48.411" v="344"/>
          <ac:spMkLst>
            <pc:docMk/>
            <pc:sldMk cId="2274693630" sldId="359"/>
            <ac:spMk id="3" creationId="{33631A50-24A7-494C-BE80-697E8669106D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52.036" v="346" actId="20577"/>
          <ac:spMkLst>
            <pc:docMk/>
            <pc:sldMk cId="2274693630" sldId="359"/>
            <ac:spMk id="4" creationId="{1441BA1A-97D5-49FB-A481-3B3D335E4001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24.865" v="352" actId="1076"/>
          <ac:spMkLst>
            <pc:docMk/>
            <pc:sldMk cId="2274693630" sldId="359"/>
            <ac:spMk id="6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42.694" v="356" actId="14100"/>
          <ac:spMkLst>
            <pc:docMk/>
            <pc:sldMk cId="2274693630" sldId="359"/>
            <ac:spMk id="7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02.226" v="360" actId="14100"/>
          <ac:spMkLst>
            <pc:docMk/>
            <pc:sldMk cId="2274693630" sldId="359"/>
            <ac:spMk id="8" creationId="{10968824-47B0-4D02-9511-5A2426936529}"/>
          </ac:spMkLst>
        </pc:spChg>
        <pc:picChg chg="add mod">
          <ac:chgData name="Harleen Kaur" userId="S::id65ns02@ubalt.edu::9f7fc1d6-ab67-473f-ba46-e98f6ce2049b" providerId="AD" clId="Web-{55F6C754-DE50-7232-E896-F3232CB65FE8}" dt="2021-06-19T20:33:05.662" v="350" actId="1076"/>
          <ac:picMkLst>
            <pc:docMk/>
            <pc:sldMk cId="2274693630" sldId="359"/>
            <ac:picMk id="5" creationId="{5A4391BD-9BFA-4730-A82A-F8C4EBFB46F5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55F6C754-DE50-7232-E896-F3232CB65FE8}" dt="2021-06-19T20:34:18.164" v="372" actId="20577"/>
          <ac:spMkLst>
            <pc:docMk/>
            <pc:sldMk cId="3941886475" sldId="360"/>
            <ac:spMk id="2" creationId="{5ADA9B9C-BED4-414A-8686-129C1C57F00B}"/>
          </ac:spMkLst>
        </pc:spChg>
        <pc:spChg chg="del">
          <ac:chgData name="Harleen Kaur" userId="S::id65ns02@ubalt.edu::9f7fc1d6-ab67-473f-ba46-e98f6ce2049b" providerId="AD" clId="Web-{55F6C754-DE50-7232-E896-F3232CB65FE8}" dt="2021-06-19T20:34:26.304" v="373"/>
          <ac:spMkLst>
            <pc:docMk/>
            <pc:sldMk cId="3941886475" sldId="360"/>
            <ac:spMk id="3" creationId="{7A29AC87-2D43-45F0-ACEE-056B07EAEA15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30.008" v="377" actId="20577"/>
          <ac:spMkLst>
            <pc:docMk/>
            <pc:sldMk cId="3941886475" sldId="360"/>
            <ac:spMk id="4" creationId="{4E2592D1-CDC5-4337-B40B-E3E4C7F9EA24}"/>
          </ac:spMkLst>
        </pc:spChg>
        <pc:spChg chg="add mod">
          <ac:chgData name="Harleen Kaur" userId="S::id65ns02@ubalt.edu::9f7fc1d6-ab67-473f-ba46-e98f6ce2049b" providerId="AD" clId="Web-{55F6C754-DE50-7232-E896-F3232CB65FE8}" dt="2021-06-19T20:35:34.181" v="390" actId="14100"/>
          <ac:spMkLst>
            <pc:docMk/>
            <pc:sldMk cId="3941886475" sldId="360"/>
            <ac:spMk id="6" creationId="{714699D1-796F-45D8-B458-0F4CC989D95A}"/>
          </ac:spMkLst>
        </pc:spChg>
        <pc:picChg chg="add mod">
          <ac:chgData name="Harleen Kaur" userId="S::id65ns02@ubalt.edu::9f7fc1d6-ab67-473f-ba46-e98f6ce2049b" providerId="AD" clId="Web-{55F6C754-DE50-7232-E896-F3232CB65FE8}" dt="2021-06-19T20:35:09.306" v="382" actId="14100"/>
          <ac:picMkLst>
            <pc:docMk/>
            <pc:sldMk cId="3941886475" sldId="360"/>
            <ac:picMk id="5" creationId="{1259F3B2-9449-4885-8E0A-01615A90583B}"/>
          </ac:picMkLst>
        </pc:picChg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  <pc:spChg chg="mod">
          <ac:chgData name="Harleen Kaur" userId="S::id65ns02@ubalt.edu::9f7fc1d6-ab67-473f-ba46-e98f6ce2049b" providerId="AD" clId="Web-{55F6C754-DE50-7232-E896-F3232CB65FE8}" dt="2021-06-19T20:36:54.824" v="423" actId="20577"/>
          <ac:spMkLst>
            <pc:docMk/>
            <pc:sldMk cId="561032410" sldId="361"/>
            <ac:spMk id="2" creationId="{A6B01725-5C6B-4996-9E56-6204DD38FFFA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55F6C754-DE50-7232-E896-F3232CB65FE8}" dt="2021-06-19T20:37:17.012" v="436" actId="20577"/>
          <ac:spMkLst>
            <pc:docMk/>
            <pc:sldMk cId="2020629071" sldId="362"/>
            <ac:spMk id="2" creationId="{B772D0ED-49E1-4141-9AC6-BE6F1DF0F124}"/>
          </ac:spMkLst>
        </pc:spChg>
        <pc:spChg chg="del">
          <ac:chgData name="Harleen Kaur" userId="S::id65ns02@ubalt.edu::9f7fc1d6-ab67-473f-ba46-e98f6ce2049b" providerId="AD" clId="Web-{55F6C754-DE50-7232-E896-F3232CB65FE8}" dt="2021-06-19T20:37:24.262" v="437"/>
          <ac:spMkLst>
            <pc:docMk/>
            <pc:sldMk cId="2020629071" sldId="362"/>
            <ac:spMk id="3" creationId="{D31072CF-028A-4CFE-BFFB-DE0300519363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28.153" v="439" actId="20577"/>
          <ac:spMkLst>
            <pc:docMk/>
            <pc:sldMk cId="2020629071" sldId="362"/>
            <ac:spMk id="4" creationId="{6C7A1FCA-7F12-40E0-B5A0-AF7B5E84B672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57.341" v="449" actId="20577"/>
          <ac:spMkLst>
            <pc:docMk/>
            <pc:sldMk cId="2020629071" sldId="362"/>
            <ac:spMk id="6" creationId="{1FC023AB-3C41-4E53-8A1F-4711B0D50E00}"/>
          </ac:spMkLst>
        </pc:spChg>
        <pc:picChg chg="add mod">
          <ac:chgData name="Harleen Kaur" userId="S::id65ns02@ubalt.edu::9f7fc1d6-ab67-473f-ba46-e98f6ce2049b" providerId="AD" clId="Web-{55F6C754-DE50-7232-E896-F3232CB65FE8}" dt="2021-06-19T20:37:40.966" v="443" actId="14100"/>
          <ac:picMkLst>
            <pc:docMk/>
            <pc:sldMk cId="2020629071" sldId="362"/>
            <ac:picMk id="5" creationId="{EC1E5EF7-198B-40CB-8F8B-B681C5F4811A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55F6C754-DE50-7232-E896-F3232CB65FE8}" dt="2021-06-19T20:38:13.326" v="451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55F6C754-DE50-7232-E896-F3232CB65FE8}" dt="2021-06-19T20:38:19.608" v="452"/>
          <ac:spMkLst>
            <pc:docMk/>
            <pc:sldMk cId="4098661029" sldId="363"/>
            <ac:spMk id="3" creationId="{8A50E8E8-CDCA-49BF-9BDE-E791DF57233E}"/>
          </ac:spMkLst>
        </pc:spChg>
        <pc:spChg chg="add mod">
          <ac:chgData name="Harleen Kaur" userId="S::id65ns02@ubalt.edu::9f7fc1d6-ab67-473f-ba46-e98f6ce2049b" providerId="AD" clId="Web-{55F6C754-DE50-7232-E896-F3232CB65FE8}" dt="2021-06-19T20:38:23.201" v="454" actId="20577"/>
          <ac:spMkLst>
            <pc:docMk/>
            <pc:sldMk cId="4098661029" sldId="363"/>
            <ac:spMk id="4" creationId="{2BFE5CF9-81B8-4449-B772-EAA5B8FADC4D}"/>
          </ac:spMkLst>
        </pc:spChg>
        <pc:spChg chg="add mod">
          <ac:chgData name="Harleen Kaur" userId="S::id65ns02@ubalt.edu::9f7fc1d6-ab67-473f-ba46-e98f6ce2049b" providerId="AD" clId="Web-{55F6C754-DE50-7232-E896-F3232CB65FE8}" dt="2021-06-19T20:39:17.969" v="471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55F6C754-DE50-7232-E896-F3232CB65FE8}" dt="2021-06-19T20:38:44.202" v="458" actId="14100"/>
          <ac:picMkLst>
            <pc:docMk/>
            <pc:sldMk cId="4098661029" sldId="363"/>
            <ac:picMk id="5" creationId="{9AD7504E-C704-4C02-93BE-9C7235A5879D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39:35.157" v="473" actId="1076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2" creationId="{66748125-7B57-478C-8969-E6AA3B79CD1A}"/>
          </ac:spMkLst>
        </pc:spChg>
        <pc:spChg chg="del">
          <ac:chgData name="Harleen Kaur" userId="S::id65ns02@ubalt.edu::9f7fc1d6-ab67-473f-ba46-e98f6ce2049b" providerId="AD" clId="Web-{55F6C754-DE50-7232-E896-F3232CB65FE8}" dt="2021-06-19T20:40:14.876" v="494"/>
          <ac:spMkLst>
            <pc:docMk/>
            <pc:sldMk cId="2934714722" sldId="364"/>
            <ac:spMk id="3" creationId="{BDE416CF-570A-465C-8F8B-AD22259742D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4" creationId="{05C46946-1895-4BA3-BD93-3EDAB86781AD}"/>
          </ac:spMkLst>
        </pc:spChg>
        <pc:spChg chg="ad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7.754" v="523"/>
          <ac:picMkLst>
            <pc:docMk/>
            <pc:sldMk cId="2934714722" sldId="364"/>
            <ac:picMk id="5" creationId="{DC6EDE9B-B6A5-4342-8200-7715BBB02880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2" creationId="{4A4D3C91-A776-49D2-9436-D0EAACFAFEEC}"/>
          </ac:spMkLst>
        </pc:spChg>
        <pc:spChg chg="del">
          <ac:chgData name="Harleen Kaur" userId="S::id65ns02@ubalt.edu::9f7fc1d6-ab67-473f-ba46-e98f6ce2049b" providerId="AD" clId="Web-{55F6C754-DE50-7232-E896-F3232CB65FE8}" dt="2021-06-19T20:41:28.441" v="515"/>
          <ac:spMkLst>
            <pc:docMk/>
            <pc:sldMk cId="2424500802" sldId="365"/>
            <ac:spMk id="3" creationId="{40BE665C-17AD-4DEA-A74A-A671A3F87CC8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4" creationId="{B0536DAF-8488-426E-92BF-A68D1BE7C092}"/>
          </ac:spMkLst>
        </pc:spChg>
        <pc:spChg chg="ad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4.363" v="522"/>
          <ac:picMkLst>
            <pc:docMk/>
            <pc:sldMk cId="2424500802" sldId="365"/>
            <ac:picMk id="5" creationId="{5309518A-EA7E-4170-8971-5426FE04BF0F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55F6C754-DE50-7232-E896-F3232CB65FE8}" dt="2021-06-19T20:42:03.223" v="529" actId="20577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55F6C754-DE50-7232-E896-F3232CB65FE8}" dt="2021-06-19T20:42:06.989" v="532" actId="20577"/>
          <ac:spMkLst>
            <pc:docMk/>
            <pc:sldMk cId="1393786381" sldId="366"/>
            <ac:spMk id="3" creationId="{2030A30D-E01B-4117-B77C-5D6D5D83034B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55F6C754-DE50-7232-E896-F3232CB65FE8}" dt="2021-06-19T20:42:22.817" v="543" actId="20577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55F6C754-DE50-7232-E896-F3232CB65FE8}" dt="2021-06-19T20:42:34.646" v="547" actId="20577"/>
          <ac:spMkLst>
            <pc:docMk/>
            <pc:sldMk cId="1170663561" sldId="367"/>
            <ac:spMk id="3" creationId="{E7811419-1BDA-45D7-BF1C-B994D61C7B36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  <pc:spChg chg="mod">
          <ac:chgData name="Harleen Kaur" userId="S::id65ns02@ubalt.edu::9f7fc1d6-ab67-473f-ba46-e98f6ce2049b" providerId="AD" clId="Web-{55F6C754-DE50-7232-E896-F3232CB65FE8}" dt="2021-06-19T20:42:51.740" v="574" actId="20577"/>
          <ac:spMkLst>
            <pc:docMk/>
            <pc:sldMk cId="124931539" sldId="368"/>
            <ac:spMk id="2" creationId="{C6A9B889-2B4B-44B7-9E39-51DA725F8E1B}"/>
          </ac:spMkLst>
        </pc:spChg>
        <pc:spChg chg="del mod">
          <ac:chgData name="Harleen Kaur" userId="S::id65ns02@ubalt.edu::9f7fc1d6-ab67-473f-ba46-e98f6ce2049b" providerId="AD" clId="Web-{55F6C754-DE50-7232-E896-F3232CB65FE8}" dt="2021-06-19T20:43:03.615" v="579"/>
          <ac:spMkLst>
            <pc:docMk/>
            <pc:sldMk cId="124931539" sldId="368"/>
            <ac:spMk id="3" creationId="{668AB9FF-0485-4A17-8028-507C1CE9523B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07.975" v="581" actId="20577"/>
          <ac:spMkLst>
            <pc:docMk/>
            <pc:sldMk cId="124931539" sldId="368"/>
            <ac:spMk id="4" creationId="{DFA1B321-9FAB-40AD-9DB4-0166C226329B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20.131" v="585" actId="14100"/>
          <ac:picMkLst>
            <pc:docMk/>
            <pc:sldMk cId="124931539" sldId="368"/>
            <ac:picMk id="5" creationId="{782094DF-51BC-4345-8D3A-83BEB1A412F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  <pc:spChg chg="mod">
          <ac:chgData name="Harleen Kaur" userId="S::id65ns02@ubalt.edu::9f7fc1d6-ab67-473f-ba46-e98f6ce2049b" providerId="AD" clId="Web-{55F6C754-DE50-7232-E896-F3232CB65FE8}" dt="2021-06-19T20:43:35.976" v="592" actId="20577"/>
          <ac:spMkLst>
            <pc:docMk/>
            <pc:sldMk cId="730993558" sldId="369"/>
            <ac:spMk id="2" creationId="{C3F974A1-99CB-4E46-A22C-1857A55C081B}"/>
          </ac:spMkLst>
        </pc:spChg>
        <pc:spChg chg="del">
          <ac:chgData name="Harleen Kaur" userId="S::id65ns02@ubalt.edu::9f7fc1d6-ab67-473f-ba46-e98f6ce2049b" providerId="AD" clId="Web-{55F6C754-DE50-7232-E896-F3232CB65FE8}" dt="2021-06-19T20:43:41.991" v="593"/>
          <ac:spMkLst>
            <pc:docMk/>
            <pc:sldMk cId="730993558" sldId="369"/>
            <ac:spMk id="3" creationId="{5A230FF9-A36C-4ACE-8344-50FD665FE40A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45.476" v="595" actId="20577"/>
          <ac:spMkLst>
            <pc:docMk/>
            <pc:sldMk cId="730993558" sldId="369"/>
            <ac:spMk id="4" creationId="{D37754F8-937A-45EF-9533-8576D3CC0419}"/>
          </ac:spMkLst>
        </pc:spChg>
        <pc:spChg chg="add mod">
          <ac:chgData name="Harleen Kaur" userId="S::id65ns02@ubalt.edu::9f7fc1d6-ab67-473f-ba46-e98f6ce2049b" providerId="AD" clId="Web-{55F6C754-DE50-7232-E896-F3232CB65FE8}" dt="2021-06-19T20:44:22.617" v="608" actId="20577"/>
          <ac:spMkLst>
            <pc:docMk/>
            <pc:sldMk cId="730993558" sldId="369"/>
            <ac:spMk id="7" creationId="{3B2C57D9-1A59-4DF4-91E6-C5C827165BDF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57.086" v="599" actId="14100"/>
          <ac:picMkLst>
            <pc:docMk/>
            <pc:sldMk cId="730993558" sldId="369"/>
            <ac:picMk id="5" creationId="{837A3D81-2DDC-42B5-9A3F-A5561B7857BB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44:11.023" v="602" actId="14100"/>
          <ac:picMkLst>
            <pc:docMk/>
            <pc:sldMk cId="730993558" sldId="369"/>
            <ac:picMk id="6" creationId="{38A36645-70A6-4F48-AEBA-8B7D6215CD44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55F6C754-DE50-7232-E896-F3232CB65FE8}" dt="2021-06-19T20:44:35.180" v="611" actId="20577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55F6C754-DE50-7232-E896-F3232CB65FE8}" dt="2021-06-19T20:45:01.759" v="620" actId="20577"/>
          <ac:spMkLst>
            <pc:docMk/>
            <pc:sldMk cId="618983" sldId="370"/>
            <ac:spMk id="3" creationId="{9A108A90-D97D-4115-8EEF-940DF1C04FE7}"/>
          </ac:spMkLst>
        </pc:spChg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45D98E61-C80D-F01F-F51B-B0AA2E33AA6B}" dt="2021-06-24T17:14:30.392" v="272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45D98E61-C80D-F01F-F51B-B0AA2E33AA6B}" dt="2021-06-24T17:14:38.704" v="282" actId="20577"/>
          <ac:spMkLst>
            <pc:docMk/>
            <pc:sldMk cId="2119920008" sldId="347"/>
            <ac:spMk id="3" creationId="{166300E0-2D7D-4B2D-B491-D93A189CFEE3}"/>
          </ac:spMkLst>
        </pc:spChg>
        <pc:picChg chg="add mod">
          <ac:chgData name="Harleen Kaur" userId="S::id65ns02@ubalt.edu::9f7fc1d6-ab67-473f-ba46-e98f6ce2049b" providerId="AD" clId="Web-{45D98E61-C80D-F01F-F51B-B0AA2E33AA6B}" dt="2021-06-24T17:19:40.509" v="304" actId="1076"/>
          <ac:picMkLst>
            <pc:docMk/>
            <pc:sldMk cId="2119920008" sldId="347"/>
            <ac:picMk id="4" creationId="{C6FB5AA7-C1CF-4599-B6A7-4DBFD20849F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6:54:25.594" v="201"/>
          <ac:picMkLst>
            <pc:docMk/>
            <pc:sldMk cId="2119920008" sldId="347"/>
            <ac:picMk id="5" creationId="{48D64BDA-1D80-47F3-9332-BEBF111A59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19:41.900" v="305"/>
          <ac:picMkLst>
            <pc:docMk/>
            <pc:sldMk cId="2119920008" sldId="347"/>
            <ac:picMk id="6" creationId="{1E0B3C91-7B90-456D-90B6-0DD5F62EF413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5:20.502" v="307" actId="14100"/>
          <ac:picMkLst>
            <pc:docMk/>
            <pc:sldMk cId="2119920008" sldId="347"/>
            <ac:picMk id="8" creationId="{FAA8E5F8-B5BB-42E2-A68F-C8576777B775}"/>
          </ac:picMkLst>
        </pc:picChg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45D98E61-C80D-F01F-F51B-B0AA2E33AA6B}" dt="2021-06-24T12:57:10.315" v="116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45D98E61-C80D-F01F-F51B-B0AA2E33AA6B}" dt="2021-06-24T12:58:09.504" v="130" actId="20577"/>
          <ac:spMkLst>
            <pc:docMk/>
            <pc:sldMk cId="4183142448" sldId="349"/>
            <ac:spMk id="2" creationId="{D65937B2-4C0C-4FB1-B296-9BBC22B1CCF9}"/>
          </ac:spMkLst>
        </pc:spChg>
        <pc:picChg chg="mod">
          <ac:chgData name="Harleen Kaur" userId="S::id65ns02@ubalt.edu::9f7fc1d6-ab67-473f-ba46-e98f6ce2049b" providerId="AD" clId="Web-{45D98E61-C80D-F01F-F51B-B0AA2E33AA6B}" dt="2021-06-24T18:35:05.144" v="604" actId="1076"/>
          <ac:picMkLst>
            <pc:docMk/>
            <pc:sldMk cId="4183142448" sldId="349"/>
            <ac:picMk id="3" creationId="{31336557-AF5C-4CB1-AC09-356FC20AE49F}"/>
          </ac:picMkLst>
        </pc:picChg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  <pc:spChg chg="mod">
          <ac:chgData name="Harleen Kaur" userId="S::id65ns02@ubalt.edu::9f7fc1d6-ab67-473f-ba46-e98f6ce2049b" providerId="AD" clId="Web-{45D98E61-C80D-F01F-F51B-B0AA2E33AA6B}" dt="2021-06-24T17:13:32.843" v="256" actId="20577"/>
          <ac:spMkLst>
            <pc:docMk/>
            <pc:sldMk cId="3077270470" sldId="375"/>
            <ac:spMk id="2" creationId="{FAD75B04-D3D4-4837-A9C1-4E37452C0987}"/>
          </ac:spMkLst>
        </pc:spChg>
        <pc:spChg chg="mod">
          <ac:chgData name="Harleen Kaur" userId="S::id65ns02@ubalt.edu::9f7fc1d6-ab67-473f-ba46-e98f6ce2049b" providerId="AD" clId="Web-{45D98E61-C80D-F01F-F51B-B0AA2E33AA6B}" dt="2021-06-24T16:44:21.891" v="184" actId="14100"/>
          <ac:spMkLst>
            <pc:docMk/>
            <pc:sldMk cId="3077270470" sldId="375"/>
            <ac:spMk id="3" creationId="{3EF64C1E-1AA9-4FF4-93B4-C77AAA29FFC4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6:49:28.696" v="193"/>
          <ac:picMkLst>
            <pc:docMk/>
            <pc:sldMk cId="3077270470" sldId="375"/>
            <ac:picMk id="4" creationId="{B42E1CA7-EDA5-4426-AB4D-F49E0AC5B0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6:28.754" v="213"/>
          <ac:picMkLst>
            <pc:docMk/>
            <pc:sldMk cId="3077270470" sldId="375"/>
            <ac:picMk id="5" creationId="{143FC1CE-5DB2-4705-AD86-EC94793E46F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00.824" v="233" actId="14100"/>
          <ac:picMkLst>
            <pc:docMk/>
            <pc:sldMk cId="3077270470" sldId="375"/>
            <ac:picMk id="6" creationId="{E2B8FF31-DA9A-439E-8CD3-D58BDF3CACE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23.393" v="209"/>
          <ac:picMkLst>
            <pc:docMk/>
            <pc:sldMk cId="3077270470" sldId="375"/>
            <ac:picMk id="7" creationId="{DB90766F-D098-4621-ACBA-00842537C2E5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49.925" v="211"/>
          <ac:picMkLst>
            <pc:docMk/>
            <pc:sldMk cId="3077270470" sldId="375"/>
            <ac:picMk id="8" creationId="{7A968C5E-3D81-432A-A052-A9ED146259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8:31.601" v="222"/>
          <ac:picMkLst>
            <pc:docMk/>
            <pc:sldMk cId="3077270470" sldId="375"/>
            <ac:picMk id="10" creationId="{9E9F2CEC-33E3-41AC-84B9-16C7C9C35369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22.715" v="236" actId="1076"/>
          <ac:picMkLst>
            <pc:docMk/>
            <pc:sldMk cId="3077270470" sldId="375"/>
            <ac:picMk id="11" creationId="{587BE007-3ADD-40F5-BA5C-AD161274242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10.886" v="235" actId="1076"/>
          <ac:picMkLst>
            <pc:docMk/>
            <pc:sldMk cId="3077270470" sldId="375"/>
            <ac:picMk id="13" creationId="{5E652E70-7B8B-4DFA-AA4F-1223E31CF593}"/>
          </ac:picMkLst>
        </pc:picChg>
        <pc:cxnChg chg="add mod">
          <ac:chgData name="Harleen Kaur" userId="S::id65ns02@ubalt.edu::9f7fc1d6-ab67-473f-ba46-e98f6ce2049b" providerId="AD" clId="Web-{45D98E61-C80D-F01F-F51B-B0AA2E33AA6B}" dt="2021-06-24T17:12:06.763" v="242" actId="14100"/>
          <ac:cxnSpMkLst>
            <pc:docMk/>
            <pc:sldMk cId="3077270470" sldId="375"/>
            <ac:cxnSpMk id="14" creationId="{7F8EA1B2-B840-481D-91FA-992E13068C7F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2:44.873" v="249"/>
          <ac:cxnSpMkLst>
            <pc:docMk/>
            <pc:sldMk cId="3077270470" sldId="375"/>
            <ac:cxnSpMk id="15" creationId="{64D81EF8-8E64-40E5-B10F-F49C9E9BD232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3:12.843" v="254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  <pc:spChg chg="mod">
          <ac:chgData name="Harleen Kaur" userId="S::id65ns02@ubalt.edu::9f7fc1d6-ab67-473f-ba46-e98f6ce2049b" providerId="AD" clId="Web-{45D98E61-C80D-F01F-F51B-B0AA2E33AA6B}" dt="2021-06-24T16:26:01.206" v="139" actId="20577"/>
          <ac:spMkLst>
            <pc:docMk/>
            <pc:sldMk cId="3531068868" sldId="375"/>
            <ac:spMk id="2" creationId="{FBE5E258-B669-49F6-8C27-4F6CD0EE9908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45D98E61-C80D-F01F-F51B-B0AA2E33AA6B}" dt="2021-06-24T17:14:49.720" v="290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Harleen Kaur" userId="S::id65ns02@ubalt.edu::9f7fc1d6-ab67-473f-ba46-e98f6ce2049b" providerId="AD" clId="Web-{45D98E61-C80D-F01F-F51B-B0AA2E33AA6B}" dt="2021-06-24T21:18:55.394" v="1169" actId="20577"/>
          <ac:spMkLst>
            <pc:docMk/>
            <pc:sldMk cId="2816373483" sldId="376"/>
            <ac:spMk id="3" creationId="{43EFEEBD-8F2A-4B2A-9859-E5E78139ADA6}"/>
          </ac:spMkLst>
        </pc:spChg>
        <pc:spChg chg="add mod">
          <ac:chgData name="Harleen Kaur" userId="S::id65ns02@ubalt.edu::9f7fc1d6-ab67-473f-ba46-e98f6ce2049b" providerId="AD" clId="Web-{45D98E61-C80D-F01F-F51B-B0AA2E33AA6B}" dt="2021-06-24T17:29:32.446" v="330" actId="14100"/>
          <ac:spMkLst>
            <pc:docMk/>
            <pc:sldMk cId="2816373483" sldId="376"/>
            <ac:spMk id="10" creationId="{06BDBDAD-4A65-4951-96B8-B1A277311437}"/>
          </ac:spMkLst>
        </pc:spChg>
        <pc:spChg chg="add del">
          <ac:chgData name="Harleen Kaur" userId="S::id65ns02@ubalt.edu::9f7fc1d6-ab67-473f-ba46-e98f6ce2049b" providerId="AD" clId="Web-{45D98E61-C80D-F01F-F51B-B0AA2E33AA6B}" dt="2021-06-24T17:29:47.384" v="333"/>
          <ac:spMkLst>
            <pc:docMk/>
            <pc:sldMk cId="2816373483" sldId="376"/>
            <ac:spMk id="11" creationId="{B72E4C09-33A9-4B6E-B6D5-02AF6DE0BC11}"/>
          </ac:spMkLst>
        </pc:spChg>
        <pc:spChg chg="add mod">
          <ac:chgData name="Harleen Kaur" userId="S::id65ns02@ubalt.edu::9f7fc1d6-ab67-473f-ba46-e98f6ce2049b" providerId="AD" clId="Web-{45D98E61-C80D-F01F-F51B-B0AA2E33AA6B}" dt="2021-06-24T17:30:04.838" v="340" actId="14100"/>
          <ac:spMkLst>
            <pc:docMk/>
            <pc:sldMk cId="2816373483" sldId="376"/>
            <ac:spMk id="12" creationId="{AAD46010-9866-4EBC-9F7B-E4738C6FA0AC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7:19:21.540" v="299"/>
          <ac:picMkLst>
            <pc:docMk/>
            <pc:sldMk cId="2816373483" sldId="376"/>
            <ac:picMk id="5" creationId="{D47CD087-9E12-4D01-A414-8E27122F04B1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6:49.770" v="317" actId="1076"/>
          <ac:picMkLst>
            <pc:docMk/>
            <pc:sldMk cId="2816373483" sldId="376"/>
            <ac:picMk id="6" creationId="{FC782887-E210-4653-B3F2-5127846D9E02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26:30.379" v="312"/>
          <ac:picMkLst>
            <pc:docMk/>
            <pc:sldMk cId="2816373483" sldId="376"/>
            <ac:picMk id="8" creationId="{1A416C9A-958B-4F27-A3AF-5F03E9000D0B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30:20.885" v="341" actId="1076"/>
          <ac:picMkLst>
            <pc:docMk/>
            <pc:sldMk cId="2816373483" sldId="376"/>
            <ac:picMk id="9" creationId="{6142FD32-90A2-41A9-A79B-FE7F9A501A25}"/>
          </ac:picMkLst>
        </pc:picChg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45D98E61-C80D-F01F-F51B-B0AA2E33AA6B}" dt="2021-06-24T18:32:16.671" v="567" actId="20577"/>
          <ac:spMkLst>
            <pc:docMk/>
            <pc:sldMk cId="979769990" sldId="377"/>
            <ac:spMk id="2" creationId="{08A0817B-657F-44E2-BFBD-4420CCE65601}"/>
          </ac:spMkLst>
        </pc:spChg>
        <pc:spChg chg="mod">
          <ac:chgData name="Harleen Kaur" userId="S::id65ns02@ubalt.edu::9f7fc1d6-ab67-473f-ba46-e98f6ce2049b" providerId="AD" clId="Web-{45D98E61-C80D-F01F-F51B-B0AA2E33AA6B}" dt="2021-06-24T18:32:23.421" v="570" actId="20577"/>
          <ac:spMkLst>
            <pc:docMk/>
            <pc:sldMk cId="979769990" sldId="377"/>
            <ac:spMk id="3" creationId="{AEA951A5-F9FA-49B6-97A9-DA49A5D00779}"/>
          </ac:spMkLst>
        </pc:spChg>
        <pc:spChg chg="add mod">
          <ac:chgData name="Harleen Kaur" userId="S::id65ns02@ubalt.edu::9f7fc1d6-ab67-473f-ba46-e98f6ce2049b" providerId="AD" clId="Web-{45D98E61-C80D-F01F-F51B-B0AA2E33AA6B}" dt="2021-06-24T17:37:12.724" v="443" actId="1076"/>
          <ac:spMkLst>
            <pc:docMk/>
            <pc:sldMk cId="979769990" sldId="377"/>
            <ac:spMk id="6" creationId="{2B667C35-3105-4747-995C-B8701D73F9D1}"/>
          </ac:spMkLst>
        </pc:spChg>
        <pc:picChg chg="add mod">
          <ac:chgData name="Harleen Kaur" userId="S::id65ns02@ubalt.edu::9f7fc1d6-ab67-473f-ba46-e98f6ce2049b" providerId="AD" clId="Web-{45D98E61-C80D-F01F-F51B-B0AA2E33AA6B}" dt="2021-06-24T17:37:06.833" v="442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  <pc:spChg chg="mod">
          <ac:chgData name="Harleen Kaur" userId="S::id65ns02@ubalt.edu::9f7fc1d6-ab67-473f-ba46-e98f6ce2049b" providerId="AD" clId="Web-{45D98E61-C80D-F01F-F51B-B0AA2E33AA6B}" dt="2021-06-24T18:32:33.046" v="575" actId="20577"/>
          <ac:spMkLst>
            <pc:docMk/>
            <pc:sldMk cId="4293835923" sldId="378"/>
            <ac:spMk id="2" creationId="{18A7E6EF-6049-481D-BEC1-8B5DEF8E79F0}"/>
          </ac:spMkLst>
        </pc:spChg>
        <pc:spChg chg="mod">
          <ac:chgData name="Harleen Kaur" userId="S::id65ns02@ubalt.edu::9f7fc1d6-ab67-473f-ba46-e98f6ce2049b" providerId="AD" clId="Web-{45D98E61-C80D-F01F-F51B-B0AA2E33AA6B}" dt="2021-06-24T18:32:38.843" v="579" actId="20577"/>
          <ac:spMkLst>
            <pc:docMk/>
            <pc:sldMk cId="4293835923" sldId="378"/>
            <ac:spMk id="3" creationId="{3485A77C-DA6D-40A8-95FF-6899B61B47ED}"/>
          </ac:spMkLst>
        </pc:spChg>
        <pc:spChg chg="add del">
          <ac:chgData name="Harleen Kaur" userId="S::id65ns02@ubalt.edu::9f7fc1d6-ab67-473f-ba46-e98f6ce2049b" providerId="AD" clId="Web-{45D98E61-C80D-F01F-F51B-B0AA2E33AA6B}" dt="2021-06-24T18:32:33.921" v="577"/>
          <ac:spMkLst>
            <pc:docMk/>
            <pc:sldMk cId="4293835923" sldId="378"/>
            <ac:spMk id="4" creationId="{172BF03E-14A0-47D2-9887-BAB17831DABA}"/>
          </ac:spMkLst>
        </pc:spChg>
        <pc:picChg chg="add mod">
          <ac:chgData name="Harleen Kaur" userId="S::id65ns02@ubalt.edu::9f7fc1d6-ab67-473f-ba46-e98f6ce2049b" providerId="AD" clId="Web-{45D98E61-C80D-F01F-F51B-B0AA2E33AA6B}" dt="2021-06-24T17:39:58.166" v="498" actId="14100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45D98E61-C80D-F01F-F51B-B0AA2E33AA6B}" dt="2021-06-24T18:32:47.203" v="581" actId="20577"/>
          <ac:spMkLst>
            <pc:docMk/>
            <pc:sldMk cId="4148899360" sldId="379"/>
            <ac:spMk id="2" creationId="{7759DF52-466B-4C48-8F85-C38A32923203}"/>
          </ac:spMkLst>
        </pc:spChg>
        <pc:spChg chg="mod">
          <ac:chgData name="Harleen Kaur" userId="S::id65ns02@ubalt.edu::9f7fc1d6-ab67-473f-ba46-e98f6ce2049b" providerId="AD" clId="Web-{45D98E61-C80D-F01F-F51B-B0AA2E33AA6B}" dt="2021-06-24T18:33:53.283" v="60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45D98E61-C80D-F01F-F51B-B0AA2E33AA6B}" dt="2021-06-24T18:49:04.759" v="715" actId="20577"/>
          <ac:spMkLst>
            <pc:docMk/>
            <pc:sldMk cId="4148899360" sldId="379"/>
            <ac:spMk id="9" creationId="{679CCB7E-888F-414E-913B-55CECD9C2D4D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51.150" v="631"/>
          <ac:spMkLst>
            <pc:docMk/>
            <pc:sldMk cId="4148899360" sldId="379"/>
            <ac:spMk id="10" creationId="{5268BA2E-80CF-4A97-873D-A32CC2B64F6B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9.853" v="630"/>
          <ac:spMkLst>
            <pc:docMk/>
            <pc:sldMk cId="4148899360" sldId="379"/>
            <ac:spMk id="11" creationId="{47C366DD-0123-4950-80A0-89282941C3AF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8.525" v="629"/>
          <ac:spMkLst>
            <pc:docMk/>
            <pc:sldMk cId="4148899360" sldId="379"/>
            <ac:spMk id="12" creationId="{76F06DAA-FAD9-4FDE-BD3E-9F19C348376E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6.806" v="628"/>
          <ac:spMkLst>
            <pc:docMk/>
            <pc:sldMk cId="4148899360" sldId="379"/>
            <ac:spMk id="13" creationId="{2B549E2A-BC36-4CA7-9F49-06BF437BF439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4.431" v="627"/>
          <ac:spMkLst>
            <pc:docMk/>
            <pc:sldMk cId="4148899360" sldId="379"/>
            <ac:spMk id="14" creationId="{EACEC92A-E7E6-4DB0-B7B1-82F68FC3A33E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9.706" v="678"/>
          <ac:spMkLst>
            <pc:docMk/>
            <pc:sldMk cId="4148899360" sldId="379"/>
            <ac:spMk id="15" creationId="{69A9AC4D-F339-432D-88F2-F0CA7DBB8B82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7.660" v="677"/>
          <ac:spMkLst>
            <pc:docMk/>
            <pc:sldMk cId="4148899360" sldId="379"/>
            <ac:spMk id="16" creationId="{3EC20485-5BE5-4F7F-9DC6-11F8080E72A9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21.535" v="679"/>
          <ac:spMkLst>
            <pc:docMk/>
            <pc:sldMk cId="4148899360" sldId="379"/>
            <ac:spMk id="17" creationId="{B4BC59BB-89AE-444F-8187-57DCFF653901}"/>
          </ac:spMkLst>
        </pc:spChg>
        <pc:spChg chg="add mod">
          <ac:chgData name="Harleen Kaur" userId="S::id65ns02@ubalt.edu::9f7fc1d6-ab67-473f-ba46-e98f6ce2049b" providerId="AD" clId="Web-{45D98E61-C80D-F01F-F51B-B0AA2E33AA6B}" dt="2021-06-24T18:45:45.520" v="685" actId="1076"/>
          <ac:spMkLst>
            <pc:docMk/>
            <pc:sldMk cId="4148899360" sldId="379"/>
            <ac:spMk id="20" creationId="{532BF592-AD69-4366-9237-AEF4158217EF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02.614" v="688" actId="14100"/>
          <ac:spMkLst>
            <pc:docMk/>
            <pc:sldMk cId="4148899360" sldId="379"/>
            <ac:spMk id="21" creationId="{FDE34F1C-ABAD-4C8B-BC8E-68141DC3B381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33.646" v="693" actId="14100"/>
          <ac:spMkLst>
            <pc:docMk/>
            <pc:sldMk cId="4148899360" sldId="379"/>
            <ac:spMk id="23" creationId="{11D3770F-0577-4B76-8130-9CB9C89EF745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52.787" v="696" actId="14100"/>
          <ac:spMkLst>
            <pc:docMk/>
            <pc:sldMk cId="4148899360" sldId="379"/>
            <ac:spMk id="24" creationId="{BFB6F797-1E4C-4E40-BED0-01D1F51B0479}"/>
          </ac:spMkLst>
        </pc:spChg>
        <pc:spChg chg="add del">
          <ac:chgData name="Harleen Kaur" userId="S::id65ns02@ubalt.edu::9f7fc1d6-ab67-473f-ba46-e98f6ce2049b" providerId="AD" clId="Web-{45D98E61-C80D-F01F-F51B-B0AA2E33AA6B}" dt="2021-06-24T18:47:25.507" v="702"/>
          <ac:spMkLst>
            <pc:docMk/>
            <pc:sldMk cId="4148899360" sldId="379"/>
            <ac:spMk id="26" creationId="{CA66DD85-511C-463A-9527-F6BC7354EEB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8:21.477" v="706"/>
          <ac:spMkLst>
            <pc:docMk/>
            <pc:sldMk cId="4148899360" sldId="379"/>
            <ac:spMk id="27" creationId="{A386DEB9-8A41-4C6B-B498-4F7FE1608235}"/>
          </ac:spMkLst>
        </pc:spChg>
        <pc:picChg chg="add mod">
          <ac:chgData name="Harleen Kaur" userId="S::id65ns02@ubalt.edu::9f7fc1d6-ab67-473f-ba46-e98f6ce2049b" providerId="AD" clId="Web-{45D98E61-C80D-F01F-F51B-B0AA2E33AA6B}" dt="2021-06-24T18:37:23.147" v="618" actId="1076"/>
          <ac:picMkLst>
            <pc:docMk/>
            <pc:sldMk cId="4148899360" sldId="379"/>
            <ac:picMk id="5" creationId="{232CDD55-5E33-4F9C-BCC6-B073648A14A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5:20.097" v="608"/>
          <ac:picMkLst>
            <pc:docMk/>
            <pc:sldMk cId="4148899360" sldId="379"/>
            <ac:picMk id="6" creationId="{330418BC-EDAD-4EEE-90FC-D7A7F6BBBF9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6:50.350" v="613"/>
          <ac:picMkLst>
            <pc:docMk/>
            <pc:sldMk cId="4148899360" sldId="379"/>
            <ac:picMk id="7" creationId="{A64B5A87-CF67-4D22-9EE2-2B70A718410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4:07.626" v="663"/>
          <ac:picMkLst>
            <pc:docMk/>
            <pc:sldMk cId="4148899360" sldId="379"/>
            <ac:picMk id="8" creationId="{54373B5D-EA4B-4803-8EF5-4522622418EB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3:46.985" v="661"/>
          <ac:picMkLst>
            <pc:docMk/>
            <pc:sldMk cId="4148899360" sldId="379"/>
            <ac:picMk id="18" creationId="{19024CB7-2A81-4E56-9A0B-04842F013BC3}"/>
          </ac:picMkLst>
        </pc:picChg>
        <pc:picChg chg="add mod">
          <ac:chgData name="Harleen Kaur" userId="S::id65ns02@ubalt.edu::9f7fc1d6-ab67-473f-ba46-e98f6ce2049b" providerId="AD" clId="Web-{45D98E61-C80D-F01F-F51B-B0AA2E33AA6B}" dt="2021-06-24T18:45:00.378" v="675" actId="1076"/>
          <ac:picMkLst>
            <pc:docMk/>
            <pc:sldMk cId="4148899360" sldId="379"/>
            <ac:picMk id="19" creationId="{35DB7AB5-D076-4186-8183-24D35A5FE4D8}"/>
          </ac:picMkLst>
        </pc:picChg>
        <pc:picChg chg="add del">
          <ac:chgData name="Harleen Kaur" userId="S::id65ns02@ubalt.edu::9f7fc1d6-ab67-473f-ba46-e98f6ce2049b" providerId="AD" clId="Web-{45D98E61-C80D-F01F-F51B-B0AA2E33AA6B}" dt="2021-06-24T18:46:07.380" v="690"/>
          <ac:picMkLst>
            <pc:docMk/>
            <pc:sldMk cId="4148899360" sldId="379"/>
            <ac:picMk id="22" creationId="{89E74627-D4AC-463A-90DF-28FA5FF15182}"/>
          </ac:picMkLst>
        </pc:picChg>
        <pc:cxnChg chg="add del mod">
          <ac:chgData name="Harleen Kaur" userId="S::id65ns02@ubalt.edu::9f7fc1d6-ab67-473f-ba46-e98f6ce2049b" providerId="AD" clId="Web-{45D98E61-C80D-F01F-F51B-B0AA2E33AA6B}" dt="2021-06-24T18:48:38.149" v="707"/>
          <ac:cxnSpMkLst>
            <pc:docMk/>
            <pc:sldMk cId="4148899360" sldId="379"/>
            <ac:cxnSpMk id="25" creationId="{8A8CE605-EE48-488B-AFD6-8D9BB64EC95C}"/>
          </ac:cxnSpMkLst>
        </pc:cxnChg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45D98E61-C80D-F01F-F51B-B0AA2E33AA6B}" dt="2021-06-24T18:32:05.249" v="558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  <pc:spChg chg="mod">
          <ac:chgData name="Harleen Kaur" userId="S::id65ns02@ubalt.edu::9f7fc1d6-ab67-473f-ba46-e98f6ce2049b" providerId="AD" clId="Web-{45D98E61-C80D-F01F-F51B-B0AA2E33AA6B}" dt="2021-06-24T18:50:37.105" v="721" actId="20577"/>
          <ac:spMkLst>
            <pc:docMk/>
            <pc:sldMk cId="2679643070" sldId="381"/>
            <ac:spMk id="2" creationId="{F57BD78F-DDA6-4401-A764-FB212A8A00A8}"/>
          </ac:spMkLst>
        </pc:spChg>
        <pc:spChg chg="mod">
          <ac:chgData name="Harleen Kaur" userId="S::id65ns02@ubalt.edu::9f7fc1d6-ab67-473f-ba46-e98f6ce2049b" providerId="AD" clId="Web-{45D98E61-C80D-F01F-F51B-B0AA2E33AA6B}" dt="2021-06-24T19:04:39.548" v="823" actId="1076"/>
          <ac:spMkLst>
            <pc:docMk/>
            <pc:sldMk cId="2679643070" sldId="381"/>
            <ac:spMk id="3" creationId="{F681E9B0-9B8E-4FAD-9235-4D314CAF509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5:23.847" v="787"/>
          <ac:spMkLst>
            <pc:docMk/>
            <pc:sldMk cId="2679643070" sldId="381"/>
            <ac:spMk id="5" creationId="{1F16E4F2-B476-4EF6-A144-1EADBABC2770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6:01.051" v="794"/>
          <ac:spMkLst>
            <pc:docMk/>
            <pc:sldMk cId="2679643070" sldId="381"/>
            <ac:spMk id="6" creationId="{5A98C148-3FD5-439E-B1B0-A3246BEFD58D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9:15.087" v="807"/>
          <ac:spMkLst>
            <pc:docMk/>
            <pc:sldMk cId="2679643070" sldId="381"/>
            <ac:spMk id="8" creationId="{D545E224-6AC9-4A03-826E-C84D893EEEFC}"/>
          </ac:spMkLst>
        </pc:spChg>
        <pc:spChg chg="add del mod">
          <ac:chgData name="Harleen Kaur" userId="S::id65ns02@ubalt.edu::9f7fc1d6-ab67-473f-ba46-e98f6ce2049b" providerId="AD" clId="Web-{45D98E61-C80D-F01F-F51B-B0AA2E33AA6B}" dt="2021-06-24T19:07:37.475" v="825"/>
          <ac:spMkLst>
            <pc:docMk/>
            <pc:sldMk cId="2679643070" sldId="381"/>
            <ac:spMk id="11" creationId="{39DF49E2-CD43-4CA6-B1E2-0AB28688A5DE}"/>
          </ac:spMkLst>
        </pc:spChg>
        <pc:spChg chg="add mod">
          <ac:chgData name="Harleen Kaur" userId="S::id65ns02@ubalt.edu::9f7fc1d6-ab67-473f-ba46-e98f6ce2049b" providerId="AD" clId="Web-{45D98E61-C80D-F01F-F51B-B0AA2E33AA6B}" dt="2021-06-24T19:08:45.773" v="835" actId="14100"/>
          <ac:spMkLst>
            <pc:docMk/>
            <pc:sldMk cId="2679643070" sldId="381"/>
            <ac:spMk id="13" creationId="{398CF2BD-FA67-487E-AF49-D4FF3B86365D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8:56:36.255" v="795"/>
          <ac:picMkLst>
            <pc:docMk/>
            <pc:sldMk cId="2679643070" sldId="381"/>
            <ac:picMk id="4" creationId="{E66878E1-596B-4D75-B6E8-03F1ADA37E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59:11.009" v="806"/>
          <ac:picMkLst>
            <pc:docMk/>
            <pc:sldMk cId="2679643070" sldId="381"/>
            <ac:picMk id="7" creationId="{B2A56455-BFAE-410D-BF42-FFE69CC2D38C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2:29.404" v="811"/>
          <ac:picMkLst>
            <pc:docMk/>
            <pc:sldMk cId="2679643070" sldId="381"/>
            <ac:picMk id="9" creationId="{36E424C3-5437-48DA-B5F3-992266BA83F7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7:34.459" v="824"/>
          <ac:picMkLst>
            <pc:docMk/>
            <pc:sldMk cId="2679643070" sldId="381"/>
            <ac:picMk id="10" creationId="{3679DD44-1217-4481-B479-9C71A4754E14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07:46.537" v="828" actId="14100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  <pc:spChg chg="mod">
          <ac:chgData name="Harleen Kaur" userId="S::id65ns02@ubalt.edu::9f7fc1d6-ab67-473f-ba46-e98f6ce2049b" providerId="AD" clId="Web-{45D98E61-C80D-F01F-F51B-B0AA2E33AA6B}" dt="2021-06-24T19:09:36.884" v="839" actId="20577"/>
          <ac:spMkLst>
            <pc:docMk/>
            <pc:sldMk cId="1272424935" sldId="382"/>
            <ac:spMk id="2" creationId="{374EB504-FD40-46BA-B1BE-6523A72ADF6D}"/>
          </ac:spMkLst>
        </pc:spChg>
        <pc:spChg chg="mod">
          <ac:chgData name="Harleen Kaur" userId="S::id65ns02@ubalt.edu::9f7fc1d6-ab67-473f-ba46-e98f6ce2049b" providerId="AD" clId="Web-{45D98E61-C80D-F01F-F51B-B0AA2E33AA6B}" dt="2021-06-24T19:14:04.625" v="861" actId="14100"/>
          <ac:spMkLst>
            <pc:docMk/>
            <pc:sldMk cId="1272424935" sldId="382"/>
            <ac:spMk id="3" creationId="{DD6652B6-AD7B-4F0F-B8FB-34B2A9BEEAFE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31.632" v="911" actId="14100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43.601" v="913" actId="1076"/>
          <ac:spMkLst>
            <pc:docMk/>
            <pc:sldMk cId="1272424935" sldId="382"/>
            <ac:spMk id="8" creationId="{96C872F1-6DD9-4E40-94AE-E4433B02396E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07.602" v="918" actId="14100"/>
          <ac:spMkLst>
            <pc:docMk/>
            <pc:sldMk cId="1272424935" sldId="382"/>
            <ac:spMk id="9" creationId="{51E7BC8E-4393-43DA-A404-D887C5EA49F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22.696" v="921" actId="14100"/>
          <ac:spMkLst>
            <pc:docMk/>
            <pc:sldMk cId="1272424935" sldId="382"/>
            <ac:spMk id="10" creationId="{D336E10D-73E3-4E46-A73F-0EDC5B146FD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58.072" v="924" actId="1076"/>
          <ac:spMkLst>
            <pc:docMk/>
            <pc:sldMk cId="1272424935" sldId="382"/>
            <ac:spMk id="11" creationId="{89B2B636-2622-4E37-9975-214CA6C0CE46}"/>
          </ac:spMkLst>
        </pc:spChg>
        <pc:spChg chg="add mod">
          <ac:chgData name="Harleen Kaur" userId="S::id65ns02@ubalt.edu::9f7fc1d6-ab67-473f-ba46-e98f6ce2049b" providerId="AD" clId="Web-{45D98E61-C80D-F01F-F51B-B0AA2E33AA6B}" dt="2021-06-24T19:20:12.635" v="927" actId="14100"/>
          <ac:spMkLst>
            <pc:docMk/>
            <pc:sldMk cId="1272424935" sldId="382"/>
            <ac:spMk id="12" creationId="{85F6ECCF-AEA8-419F-B3FE-5F405F9895CC}"/>
          </ac:spMkLst>
        </pc:spChg>
        <pc:picChg chg="add mod">
          <ac:chgData name="Harleen Kaur" userId="S::id65ns02@ubalt.edu::9f7fc1d6-ab67-473f-ba46-e98f6ce2049b" providerId="AD" clId="Web-{45D98E61-C80D-F01F-F51B-B0AA2E33AA6B}" dt="2021-06-24T19:18:56.789" v="916" actId="1076"/>
          <ac:picMkLst>
            <pc:docMk/>
            <pc:sldMk cId="1272424935" sldId="382"/>
            <ac:picMk id="4" creationId="{BDE5E9B3-B154-4FFD-8BBC-548E3B620B7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17:38.287" v="899"/>
          <ac:picMkLst>
            <pc:docMk/>
            <pc:sldMk cId="1272424935" sldId="382"/>
            <ac:picMk id="5" creationId="{ED8F4FAD-2ECE-4D2B-B182-BD05326C1B68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18:15.272" v="909" actId="1076"/>
          <ac:picMkLst>
            <pc:docMk/>
            <pc:sldMk cId="1272424935" sldId="382"/>
            <ac:picMk id="6" creationId="{12166331-9D51-4D81-AC0E-D157F4C18901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45D98E61-C80D-F01F-F51B-B0AA2E33AA6B}" dt="2021-06-24T19:16:10.003" v="866" actId="20577"/>
          <ac:spMkLst>
            <pc:docMk/>
            <pc:sldMk cId="2810743782" sldId="383"/>
            <ac:spMk id="2" creationId="{CA9594D7-13D9-47C8-8B43-99D3272A41FA}"/>
          </ac:spMkLst>
        </pc:spChg>
        <pc:spChg chg="mod">
          <ac:chgData name="Harleen Kaur" userId="S::id65ns02@ubalt.edu::9f7fc1d6-ab67-473f-ba46-e98f6ce2049b" providerId="AD" clId="Web-{45D98E61-C80D-F01F-F51B-B0AA2E33AA6B}" dt="2021-06-24T19:20:49.573" v="932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45D98E61-C80D-F01F-F51B-B0AA2E33AA6B}" dt="2021-06-24T19:25:54.878" v="963" actId="20577"/>
          <ac:spMkLst>
            <pc:docMk/>
            <pc:sldMk cId="4046926907" sldId="384"/>
            <ac:spMk id="2" creationId="{864351F0-5951-44FE-BD84-21247EBCA017}"/>
          </ac:spMkLst>
        </pc:spChg>
        <pc:spChg chg="mod">
          <ac:chgData name="Harleen Kaur" userId="S::id65ns02@ubalt.edu::9f7fc1d6-ab67-473f-ba46-e98f6ce2049b" providerId="AD" clId="Web-{45D98E61-C80D-F01F-F51B-B0AA2E33AA6B}" dt="2021-06-24T19:27:28.864" v="1002" actId="14100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26.647" v="1012" actId="1076"/>
          <ac:spMkLst>
            <pc:docMk/>
            <pc:sldMk cId="4046926907" sldId="384"/>
            <ac:spMk id="5" creationId="{778859F5-47D3-4A10-8708-54BE62C6D958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0.757" v="1015" actId="14100"/>
          <ac:spMkLst>
            <pc:docMk/>
            <pc:sldMk cId="4046926907" sldId="384"/>
            <ac:spMk id="6" creationId="{A3B8E0C9-E5AF-490A-B1EC-E1C20CFE983F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8.632" v="1017" actId="1076"/>
          <ac:spMkLst>
            <pc:docMk/>
            <pc:sldMk cId="4046926907" sldId="384"/>
            <ac:spMk id="7" creationId="{2F6CB5DD-18F1-47C3-BFBA-8D6BED560762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15.351" v="1020" actId="14100"/>
          <ac:spMkLst>
            <pc:docMk/>
            <pc:sldMk cId="4046926907" sldId="384"/>
            <ac:spMk id="8" creationId="{7957CE06-35FF-4DC9-92E1-CD91A7475F68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29.227" v="1023" actId="14100"/>
          <ac:spMkLst>
            <pc:docMk/>
            <pc:sldMk cId="4046926907" sldId="384"/>
            <ac:spMk id="9" creationId="{D985D1D0-0718-43C7-9E95-8C742EFF04DA}"/>
          </ac:spMkLst>
        </pc:spChg>
        <pc:picChg chg="add mod">
          <ac:chgData name="Harleen Kaur" userId="S::id65ns02@ubalt.edu::9f7fc1d6-ab67-473f-ba46-e98f6ce2049b" providerId="AD" clId="Web-{45D98E61-C80D-F01F-F51B-B0AA2E33AA6B}" dt="2021-06-24T19:27:40.536" v="1005" actId="14100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45D98E61-C80D-F01F-F51B-B0AA2E33AA6B}" dt="2021-06-24T19:29:46.321" v="1033" actId="20577"/>
          <ac:spMkLst>
            <pc:docMk/>
            <pc:sldMk cId="954730872" sldId="385"/>
            <ac:spMk id="2" creationId="{92612E65-1DAD-4FAB-BBF8-13D3E2AA1933}"/>
          </ac:spMkLst>
        </pc:spChg>
        <pc:spChg chg="mod">
          <ac:chgData name="Harleen Kaur" userId="S::id65ns02@ubalt.edu::9f7fc1d6-ab67-473f-ba46-e98f6ce2049b" providerId="AD" clId="Web-{45D98E61-C80D-F01F-F51B-B0AA2E33AA6B}" dt="2021-06-24T19:30:25.666" v="1046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45D98E61-C80D-F01F-F51B-B0AA2E33AA6B}" dt="2021-06-24T19:33:35.905" v="1094" actId="20577"/>
          <ac:spMkLst>
            <pc:docMk/>
            <pc:sldMk cId="3188243652" sldId="386"/>
            <ac:spMk id="2" creationId="{DCD42631-964E-4A87-B9EE-8CEBA93FC6DA}"/>
          </ac:spMkLst>
        </pc:spChg>
        <pc:spChg chg="mod">
          <ac:chgData name="Harleen Kaur" userId="S::id65ns02@ubalt.edu::9f7fc1d6-ab67-473f-ba46-e98f6ce2049b" providerId="AD" clId="Web-{45D98E61-C80D-F01F-F51B-B0AA2E33AA6B}" dt="2021-06-24T19:33:31.889" v="109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45D98E61-C80D-F01F-F51B-B0AA2E33AA6B}" dt="2021-06-24T21:12:14.712" v="1108" actId="20577"/>
          <ac:spMkLst>
            <pc:docMk/>
            <pc:sldMk cId="1915093242" sldId="387"/>
            <ac:spMk id="2" creationId="{0139D975-7456-4595-B1F8-E2A3C1366F1E}"/>
          </ac:spMkLst>
        </pc:spChg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82F1C96C-0C5C-514E-4C03-59002ECB4943}" dt="2021-06-28T02:38:27.562" v="26" actId="20577"/>
          <ac:spMkLst>
            <pc:docMk/>
            <pc:sldMk cId="4098661029" sldId="363"/>
            <ac:spMk id="7" creationId="{CC1D3C03-4CF2-4F11-AC4A-79FE2B5092FC}"/>
          </ac:spMkLst>
        </pc:spChg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82F1C96C-0C5C-514E-4C03-59002ECB4943}" dt="2021-06-28T02:28:31.907" v="6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82F1C96C-0C5C-514E-4C03-59002ECB4943}" dt="2021-06-28T02:38:46.079" v="29" actId="20577"/>
          <ac:spMkLst>
            <pc:docMk/>
            <pc:sldMk cId="270977072" sldId="398"/>
            <ac:spMk id="2" creationId="{7D72C471-58D5-4C1E-816E-2B0F9B03A9BF}"/>
          </ac:spMkLst>
        </pc:spChg>
        <pc:spChg chg="del">
          <ac:chgData name="Harleen Kaur" userId="S::id65ns02@ubalt.edu::9f7fc1d6-ab67-473f-ba46-e98f6ce2049b" providerId="AD" clId="Web-{82F1C96C-0C5C-514E-4C03-59002ECB4943}" dt="2021-06-28T02:40:30.742" v="30"/>
          <ac:spMkLst>
            <pc:docMk/>
            <pc:sldMk cId="270977072" sldId="398"/>
            <ac:spMk id="3" creationId="{9C4EE368-15DD-4863-A312-A95794AA186D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01.948" v="44" actId="14100"/>
          <ac:spMkLst>
            <pc:docMk/>
            <pc:sldMk cId="270977072" sldId="398"/>
            <ac:spMk id="5" creationId="{F476685B-9F0B-4DB0-96FF-318248791647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47.841" v="50" actId="1076"/>
          <ac:spMkLst>
            <pc:docMk/>
            <pc:sldMk cId="270977072" sldId="398"/>
            <ac:spMk id="6" creationId="{DAE8EC1F-5BCD-4F72-AB68-24DE65CF0161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2:06.827" v="54"/>
          <ac:spMkLst>
            <pc:docMk/>
            <pc:sldMk cId="270977072" sldId="398"/>
            <ac:spMk id="7" creationId="{91A77B57-2F91-4A14-B750-A769EC58A064}"/>
          </ac:spMkLst>
        </pc:spChg>
        <pc:spChg chg="add mod">
          <ac:chgData name="Harleen Kaur" userId="S::id65ns02@ubalt.edu::9f7fc1d6-ab67-473f-ba46-e98f6ce2049b" providerId="AD" clId="Web-{82F1C96C-0C5C-514E-4C03-59002ECB4943}" dt="2021-06-28T02:42:20.375" v="57" actId="14100"/>
          <ac:spMkLst>
            <pc:docMk/>
            <pc:sldMk cId="270977072" sldId="398"/>
            <ac:spMk id="8" creationId="{8B0D9C09-F3CC-4DFB-B9B9-DF5A94646BEA}"/>
          </ac:spMkLst>
        </pc:spChg>
        <pc:picChg chg="add mod ord">
          <ac:chgData name="Harleen Kaur" userId="S::id65ns02@ubalt.edu::9f7fc1d6-ab67-473f-ba46-e98f6ce2049b" providerId="AD" clId="Web-{82F1C96C-0C5C-514E-4C03-59002ECB4943}" dt="2021-06-28T02:40:38.946" v="31" actId="1076"/>
          <ac:picMkLst>
            <pc:docMk/>
            <pc:sldMk cId="270977072" sldId="398"/>
            <ac:picMk id="4" creationId="{37F3B8BF-D13A-4438-A7D2-1A1DCB3F5BBE}"/>
          </ac:picMkLst>
        </pc:picChg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  <pc:spChg chg="mod">
          <ac:chgData name="Harleen Kaur" userId="S::id65ns02@ubalt.edu::9f7fc1d6-ab67-473f-ba46-e98f6ce2049b" providerId="AD" clId="Web-{82F1C96C-0C5C-514E-4C03-59002ECB4943}" dt="2021-06-28T02:45:29.800" v="72" actId="20577"/>
          <ac:spMkLst>
            <pc:docMk/>
            <pc:sldMk cId="3263107623" sldId="399"/>
            <ac:spMk id="2" creationId="{446022F2-62F5-49FF-92E2-DBD3C273D8C3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5:48.817" v="79"/>
          <ac:spMkLst>
            <pc:docMk/>
            <pc:sldMk cId="3263107623" sldId="399"/>
            <ac:spMk id="3" creationId="{0CA13587-DAF9-4866-9B67-AB1BEA997FEA}"/>
          </ac:spMkLst>
        </pc:spChg>
        <pc:picChg chg="add del mod ord">
          <ac:chgData name="Harleen Kaur" userId="S::id65ns02@ubalt.edu::9f7fc1d6-ab67-473f-ba46-e98f6ce2049b" providerId="AD" clId="Web-{82F1C96C-0C5C-514E-4C03-59002ECB4943}" dt="2021-06-28T02:45:37.160" v="74"/>
          <ac:picMkLst>
            <pc:docMk/>
            <pc:sldMk cId="3263107623" sldId="399"/>
            <ac:picMk id="4" creationId="{0BE65ACC-C76C-4873-ACD1-F44979C97DF1}"/>
          </ac:picMkLst>
        </pc:picChg>
        <pc:picChg chg="add del mod ord">
          <ac:chgData name="Harleen Kaur" userId="S::id65ns02@ubalt.edu::9f7fc1d6-ab67-473f-ba46-e98f6ce2049b" providerId="AD" clId="Web-{82F1C96C-0C5C-514E-4C03-59002ECB4943}" dt="2021-06-28T02:45:48.817" v="79"/>
          <ac:picMkLst>
            <pc:docMk/>
            <pc:sldMk cId="3263107623" sldId="399"/>
            <ac:picMk id="5" creationId="{B8433083-0E1F-4660-A453-82EA12961794}"/>
          </ac:picMkLst>
        </pc:picChg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  <pc:spChg chg="add mod">
          <ac:chgData name="Harleen Kaur" userId="S::id65ns02@ubalt.edu::9f7fc1d6-ab67-473f-ba46-e98f6ce2049b" providerId="AD" clId="Web-{2A5EC553-5D7B-46B6-37E4-70B3F4A411DE}" dt="2021-08-02T13:04:31.702" v="36" actId="1076"/>
          <ac:spMkLst>
            <pc:docMk/>
            <pc:sldMk cId="138071100" sldId="453"/>
            <ac:spMk id="8" creationId="{515EF6F2-C9F2-44F3-8326-32C417D0BC05}"/>
          </ac:spMkLst>
        </pc:spChg>
        <pc:cxnChg chg="add mod">
          <ac:chgData name="Harleen Kaur" userId="S::id65ns02@ubalt.edu::9f7fc1d6-ab67-473f-ba46-e98f6ce2049b" providerId="AD" clId="Web-{2A5EC553-5D7B-46B6-37E4-70B3F4A411DE}" dt="2021-08-02T13:04:18.092" v="34" actId="14100"/>
          <ac:cxnSpMkLst>
            <pc:docMk/>
            <pc:sldMk cId="138071100" sldId="453"/>
            <ac:cxnSpMk id="7" creationId="{486D47EF-8111-4BF3-AFF8-4D976083676F}"/>
          </ac:cxnSpMkLst>
        </pc:cxnChg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2A5EC553-5D7B-46B6-37E4-70B3F4A411DE}" dt="2021-08-02T12:33:04.392" v="13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2A5EC553-5D7B-46B6-37E4-70B3F4A411DE}" dt="2021-08-02T18:42:48.315" v="4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2A5EC553-5D7B-46B6-37E4-70B3F4A411DE}" dt="2021-08-02T12:33:56.128" v="15" actId="20577"/>
          <ac:spMkLst>
            <pc:docMk/>
            <pc:sldMk cId="3111778466" sldId="482"/>
            <ac:spMk id="2" creationId="{26ACEF5F-FF3B-4C04-9AFC-4A6FFAB99623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A5EC553-5D7B-46B6-37E4-70B3F4A411DE}" dt="2021-08-02T12:51:29.818" v="29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2A5EC553-5D7B-46B6-37E4-70B3F4A411DE}" dt="2021-08-02T18:43:09.660" v="53" actId="20577"/>
          <ac:spMkLst>
            <pc:docMk/>
            <pc:sldMk cId="66603034" sldId="486"/>
            <ac:spMk id="3" creationId="{77AA526D-CA9E-43DD-AB40-93809BB9862C}"/>
          </ac:spMkLst>
        </pc:spChg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A8705A35-AF37-B230-62EC-24BF5CACCE19}" dt="2021-06-28T12:34:17.269" v="4" actId="20577"/>
          <ac:spMkLst>
            <pc:docMk/>
            <pc:sldMk cId="2816373483" sldId="376"/>
            <ac:spMk id="3" creationId="{43EFEEBD-8F2A-4B2A-9859-E5E78139ADA6}"/>
          </ac:spMkLst>
        </pc:spChg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  <pc:spChg chg="add mod">
          <ac:chgData name="Harleen Kaur" userId="S::id65ns02@ubalt.edu::9f7fc1d6-ab67-473f-ba46-e98f6ce2049b" providerId="AD" clId="Web-{A8705A35-AF37-B230-62EC-24BF5CACCE19}" dt="2021-06-28T12:42:56.266" v="47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A8705A35-AF37-B230-62EC-24BF5CACCE19}" dt="2021-06-28T12:38:01.056" v="12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A8705A35-AF37-B230-62EC-24BF5CACCE19}" dt="2021-06-28T12:48:08.930" v="50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8705A35-AF37-B230-62EC-24BF5CACCE19}" dt="2021-06-28T12:50:30.309" v="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8705A35-AF37-B230-62EC-24BF5CACCE19}" dt="2021-06-28T12:53:22.376" v="60" actId="20577"/>
          <ac:spMkLst>
            <pc:docMk/>
            <pc:sldMk cId="3365298552" sldId="388"/>
            <ac:spMk id="2" creationId="{9F42F5B2-1553-41B8-A5C9-4587460EC66B}"/>
          </ac:spMkLst>
        </pc:spChg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457AF695-138B-F376-2B28-6312DEDE7462}" dt="2021-07-06T16:49:58.060" v="274" actId="14100"/>
          <ac:spMkLst>
            <pc:docMk/>
            <pc:sldMk cId="2020629071" sldId="362"/>
            <ac:spMk id="6" creationId="{1FC023AB-3C41-4E53-8A1F-4711B0D50E00}"/>
          </ac:spMkLst>
        </pc:spChg>
        <pc:spChg chg="del">
          <ac:chgData name="Harleen Kaur" userId="S::id65ns02@ubalt.edu::9f7fc1d6-ab67-473f-ba46-e98f6ce2049b" providerId="AD" clId="Web-{457AF695-138B-F376-2B28-6312DEDE7462}" dt="2021-07-06T16:39:40.981" v="86"/>
          <ac:spMkLst>
            <pc:docMk/>
            <pc:sldMk cId="2020629071" sldId="362"/>
            <ac:spMk id="11" creationId="{58E961A4-D610-4DD8-AD89-C7F819FD15D6}"/>
          </ac:spMkLst>
        </pc:spChg>
        <pc:picChg chg="del">
          <ac:chgData name="Harleen Kaur" userId="S::id65ns02@ubalt.edu::9f7fc1d6-ab67-473f-ba46-e98f6ce2049b" providerId="AD" clId="Web-{457AF695-138B-F376-2B28-6312DEDE7462}" dt="2021-07-06T16:39:29.668" v="85"/>
          <ac:picMkLst>
            <pc:docMk/>
            <pc:sldMk cId="2020629071" sldId="362"/>
            <ac:picMk id="5" creationId="{149000EA-F124-43D8-A4A6-97CC3EED18EF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457AF695-138B-F376-2B28-6312DEDE7462}" dt="2021-07-06T16:32:02.452" v="1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457AF695-138B-F376-2B28-6312DEDE7462}" dt="2021-07-06T16:50:34.999" v="277" actId="20577"/>
          <ac:spMkLst>
            <pc:docMk/>
            <pc:sldMk cId="1525666079" sldId="397"/>
            <ac:spMk id="15" creationId="{96DA6D67-460E-4253-B864-626BEE24F3BA}"/>
          </ac:spMkLst>
        </pc:spChg>
        <pc:spChg chg="del">
          <ac:chgData name="Harleen Kaur" userId="S::id65ns02@ubalt.edu::9f7fc1d6-ab67-473f-ba46-e98f6ce2049b" providerId="AD" clId="Web-{457AF695-138B-F376-2B28-6312DEDE7462}" dt="2021-07-06T16:50:42.374" v="278"/>
          <ac:spMkLst>
            <pc:docMk/>
            <pc:sldMk cId="1525666079" sldId="397"/>
            <ac:spMk id="17" creationId="{AA43BE4F-3BAD-4268-A187-B31663FC67C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457AF695-138B-F376-2B28-6312DEDE7462}" dt="2021-07-06T16:35:36.552" v="38" actId="1076"/>
          <ac:spMkLst>
            <pc:docMk/>
            <pc:sldMk cId="1318968879" sldId="401"/>
            <ac:spMk id="2" creationId="{775DDCDE-8AA0-4130-B1B7-9FBEC995A20F}"/>
          </ac:spMkLst>
        </pc:spChg>
        <pc:spChg chg="mod">
          <ac:chgData name="Harleen Kaur" userId="S::id65ns02@ubalt.edu::9f7fc1d6-ab67-473f-ba46-e98f6ce2049b" providerId="AD" clId="Web-{457AF695-138B-F376-2B28-6312DEDE7462}" dt="2021-07-06T16:36:47.773" v="60" actId="20577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457AF695-138B-F376-2B28-6312DEDE7462}" dt="2021-07-06T16:36:02.678" v="44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457AF695-138B-F376-2B28-6312DEDE7462}" dt="2021-07-06T16:35:38.255" v="39" actId="1076"/>
          <ac:picMkLst>
            <pc:docMk/>
            <pc:sldMk cId="1318968879" sldId="401"/>
            <ac:picMk id="9" creationId="{619B3C93-C375-4253-8018-A7FCB2BA50CF}"/>
          </ac:picMkLst>
        </pc:picChg>
        <pc:picChg chg="mod">
          <ac:chgData name="Harleen Kaur" userId="S::id65ns02@ubalt.edu::9f7fc1d6-ab67-473f-ba46-e98f6ce2049b" providerId="AD" clId="Web-{457AF695-138B-F376-2B28-6312DEDE7462}" dt="2021-07-06T16:35:41.833" v="40" actId="1076"/>
          <ac:picMkLst>
            <pc:docMk/>
            <pc:sldMk cId="1318968879" sldId="401"/>
            <ac:picMk id="10" creationId="{4782D9F4-8922-4048-8600-3F05DE40556A}"/>
          </ac:picMkLst>
        </pc:picChg>
        <pc:picChg chg="mod">
          <ac:chgData name="Harleen Kaur" userId="S::id65ns02@ubalt.edu::9f7fc1d6-ab67-473f-ba46-e98f6ce2049b" providerId="AD" clId="Web-{457AF695-138B-F376-2B28-6312DEDE7462}" dt="2021-07-06T16:35:50.146" v="42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457AF695-138B-F376-2B28-6312DEDE7462}" dt="2021-07-06T17:23:34.962" v="652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457AF695-138B-F376-2B28-6312DEDE7462}" dt="2021-07-06T17:15:04.383" v="34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457AF695-138B-F376-2B28-6312DEDE7462}" dt="2021-07-06T18:06:19.089" v="885" actId="20577"/>
          <ac:spMkLst>
            <pc:docMk/>
            <pc:sldMk cId="2925871886" sldId="404"/>
            <ac:spMk id="3" creationId="{F032DF39-24B4-47E2-AD9B-7A238F3FC539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457AF695-138B-F376-2B28-6312DEDE7462}" dt="2021-07-06T17:20:02.333" v="557" actId="1076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457AF695-138B-F376-2B28-6312DEDE7462}" dt="2021-07-06T17:21:12.006" v="565" actId="20577"/>
          <ac:spMkLst>
            <pc:docMk/>
            <pc:sldMk cId="2895696043" sldId="406"/>
            <ac:spMk id="3" creationId="{7D9E7944-9441-4CD8-BC20-94247EC14218}"/>
          </ac:spMkLst>
        </pc:spChg>
        <pc:picChg chg="mod">
          <ac:chgData name="Harleen Kaur" userId="S::id65ns02@ubalt.edu::9f7fc1d6-ab67-473f-ba46-e98f6ce2049b" providerId="AD" clId="Web-{457AF695-138B-F376-2B28-6312DEDE7462}" dt="2021-07-06T17:20:04.770" v="558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457AF695-138B-F376-2B28-6312DEDE7462}" dt="2021-07-06T18:01:27.411" v="880" actId="14100"/>
          <ac:spMkLst>
            <pc:docMk/>
            <pc:sldMk cId="1124496874" sldId="407"/>
            <ac:spMk id="3" creationId="{5B9AE8A6-7487-4640-A4B0-5896FF3C023A}"/>
          </ac:spMkLst>
        </pc:spChg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  <pc:spChg chg="mod">
          <ac:chgData name="Harleen Kaur" userId="S::id65ns02@ubalt.edu::9f7fc1d6-ab67-473f-ba46-e98f6ce2049b" providerId="AD" clId="Web-{457AF695-138B-F376-2B28-6312DEDE7462}" dt="2021-07-06T16:39:26.590" v="84" actId="20577"/>
          <ac:spMkLst>
            <pc:docMk/>
            <pc:sldMk cId="1378301349" sldId="415"/>
            <ac:spMk id="2" creationId="{574F219C-0D29-400C-ADE8-B29EE11DDC5E}"/>
          </ac:spMkLst>
        </pc:spChg>
        <pc:spChg chg="del">
          <ac:chgData name="Harleen Kaur" userId="S::id65ns02@ubalt.edu::9f7fc1d6-ab67-473f-ba46-e98f6ce2049b" providerId="AD" clId="Web-{457AF695-138B-F376-2B28-6312DEDE7462}" dt="2021-07-06T16:38:25.354" v="64"/>
          <ac:spMkLst>
            <pc:docMk/>
            <pc:sldMk cId="1378301349" sldId="415"/>
            <ac:spMk id="3" creationId="{2EC48BD5-BCAE-4BDA-A1E9-3BB11A658B24}"/>
          </ac:spMkLst>
        </pc:spChg>
        <pc:spChg chg="add mod">
          <ac:chgData name="Harleen Kaur" userId="S::id65ns02@ubalt.edu::9f7fc1d6-ab67-473f-ba46-e98f6ce2049b" providerId="AD" clId="Web-{457AF695-138B-F376-2B28-6312DEDE7462}" dt="2021-07-06T16:39:09.386" v="77" actId="20577"/>
          <ac:spMkLst>
            <pc:docMk/>
            <pc:sldMk cId="1378301349" sldId="415"/>
            <ac:spMk id="8" creationId="{AE6B6D42-53A9-49B0-A8E8-2C42C8FBDF01}"/>
          </ac:spMkLst>
        </pc:spChg>
        <pc:picChg chg="add del">
          <ac:chgData name="Harleen Kaur" userId="S::id65ns02@ubalt.edu::9f7fc1d6-ab67-473f-ba46-e98f6ce2049b" providerId="AD" clId="Web-{457AF695-138B-F376-2B28-6312DEDE7462}" dt="2021-07-06T16:38:14.713" v="63"/>
          <ac:picMkLst>
            <pc:docMk/>
            <pc:sldMk cId="1378301349" sldId="415"/>
            <ac:picMk id="5" creationId="{3765D7CA-DC8C-4EBB-A2FC-B73E4B102760}"/>
          </ac:picMkLst>
        </pc:picChg>
        <pc:picChg chg="add mod">
          <ac:chgData name="Harleen Kaur" userId="S::id65ns02@ubalt.edu::9f7fc1d6-ab67-473f-ba46-e98f6ce2049b" providerId="AD" clId="Web-{457AF695-138B-F376-2B28-6312DEDE7462}" dt="2021-07-06T16:38:33.401" v="67" actId="14100"/>
          <ac:picMkLst>
            <pc:docMk/>
            <pc:sldMk cId="1378301349" sldId="415"/>
            <ac:picMk id="7" creationId="{35624806-3876-4CA7-BDA1-E62FD020B5F5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457AF695-138B-F376-2B28-6312DEDE7462}" dt="2021-07-06T17:42:19.936" v="655" actId="20577"/>
          <ac:spMkLst>
            <pc:docMk/>
            <pc:sldMk cId="961075764" sldId="416"/>
            <ac:spMk id="2" creationId="{AB9EA65D-F002-47A2-85E0-6367D447CBD0}"/>
          </ac:spMkLst>
        </pc:spChg>
        <pc:spChg chg="del">
          <ac:chgData name="Harleen Kaur" userId="S::id65ns02@ubalt.edu::9f7fc1d6-ab67-473f-ba46-e98f6ce2049b" providerId="AD" clId="Web-{457AF695-138B-F376-2B28-6312DEDE7462}" dt="2021-07-06T17:42:24.265" v="656"/>
          <ac:spMkLst>
            <pc:docMk/>
            <pc:sldMk cId="961075764" sldId="416"/>
            <ac:spMk id="3" creationId="{C30157BB-095B-4382-ABCF-B809CDAF1E11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46.018" v="843" actId="20577"/>
          <ac:spMkLst>
            <pc:docMk/>
            <pc:sldMk cId="961075764" sldId="416"/>
            <ac:spMk id="5" creationId="{22F767F9-E281-48B4-AE52-67644D92A40B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21.205" v="836" actId="14100"/>
          <ac:spMkLst>
            <pc:docMk/>
            <pc:sldMk cId="961075764" sldId="416"/>
            <ac:spMk id="7" creationId="{A66EB5E7-740E-47BB-9A0C-F67A6EC17623}"/>
          </ac:spMkLst>
        </pc:spChg>
        <pc:picChg chg="add mod">
          <ac:chgData name="Harleen Kaur" userId="S::id65ns02@ubalt.edu::9f7fc1d6-ab67-473f-ba46-e98f6ce2049b" providerId="AD" clId="Web-{457AF695-138B-F376-2B28-6312DEDE7462}" dt="2021-07-06T17:42:38.624" v="660" actId="1076"/>
          <ac:picMkLst>
            <pc:docMk/>
            <pc:sldMk cId="961075764" sldId="416"/>
            <ac:picMk id="4" creationId="{07D2BAD8-DA28-4F99-8F36-406EEEA345D6}"/>
          </ac:picMkLst>
        </pc:picChg>
        <pc:picChg chg="add mod">
          <ac:chgData name="Harleen Kaur" userId="S::id65ns02@ubalt.edu::9f7fc1d6-ab67-473f-ba46-e98f6ce2049b" providerId="AD" clId="Web-{457AF695-138B-F376-2B28-6312DEDE7462}" dt="2021-07-06T17:57:09.813" v="824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457AF695-138B-F376-2B28-6312DEDE7462}" dt="2021-07-06T18:19:49.542" v="887" actId="20577"/>
          <ac:spMkLst>
            <pc:docMk/>
            <pc:sldMk cId="3965738968" sldId="417"/>
            <ac:spMk id="2" creationId="{59B1A049-F0AC-479A-BE68-1EE13C1B9101}"/>
          </ac:spMkLst>
        </pc:spChg>
        <pc:spChg chg="del">
          <ac:chgData name="Harleen Kaur" userId="S::id65ns02@ubalt.edu::9f7fc1d6-ab67-473f-ba46-e98f6ce2049b" providerId="AD" clId="Web-{457AF695-138B-F376-2B28-6312DEDE7462}" dt="2021-07-06T18:19:52.433" v="888"/>
          <ac:spMkLst>
            <pc:docMk/>
            <pc:sldMk cId="3965738968" sldId="417"/>
            <ac:spMk id="3" creationId="{087A3AA5-AD64-4791-8875-7AAD530A3D20}"/>
          </ac:spMkLst>
        </pc:spChg>
        <pc:spChg chg="add mod">
          <ac:chgData name="Harleen Kaur" userId="S::id65ns02@ubalt.edu::9f7fc1d6-ab67-473f-ba46-e98f6ce2049b" providerId="AD" clId="Web-{457AF695-138B-F376-2B28-6312DEDE7462}" dt="2021-07-06T18:38:52.236" v="1020" actId="20577"/>
          <ac:spMkLst>
            <pc:docMk/>
            <pc:sldMk cId="3965738968" sldId="417"/>
            <ac:spMk id="6" creationId="{366721C1-DEDD-4203-8154-7C8BB4CCBA7B}"/>
          </ac:spMkLst>
        </pc:spChg>
        <pc:picChg chg="add del mod">
          <ac:chgData name="Harleen Kaur" userId="S::id65ns02@ubalt.edu::9f7fc1d6-ab67-473f-ba46-e98f6ce2049b" providerId="AD" clId="Web-{457AF695-138B-F376-2B28-6312DEDE7462}" dt="2021-07-06T18:21:29.528" v="893"/>
          <ac:picMkLst>
            <pc:docMk/>
            <pc:sldMk cId="3965738968" sldId="417"/>
            <ac:picMk id="4" creationId="{E94BD69E-8BE8-452E-8636-23053ADFE64A}"/>
          </ac:picMkLst>
        </pc:picChg>
        <pc:picChg chg="add mod">
          <ac:chgData name="Harleen Kaur" userId="S::id65ns02@ubalt.edu::9f7fc1d6-ab67-473f-ba46-e98f6ce2049b" providerId="AD" clId="Web-{457AF695-138B-F376-2B28-6312DEDE7462}" dt="2021-07-06T18:21:41.388" v="896" actId="14100"/>
          <ac:picMkLst>
            <pc:docMk/>
            <pc:sldMk cId="3965738968" sldId="417"/>
            <ac:picMk id="5" creationId="{CC9E0939-FFC2-4E01-B085-933B78FDE86B}"/>
          </ac:picMkLst>
        </pc:pic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  <pc:picChg chg="add">
          <ac:chgData name="Harleen Kaur" userId="S::id65ns02@ubalt.edu::9f7fc1d6-ab67-473f-ba46-e98f6ce2049b" providerId="AD" clId="Web-{A30573EC-A0B7-94F5-6044-0D35D8AC0428}" dt="2021-06-25T17:00:11.742" v="219"/>
          <ac:picMkLst>
            <pc:docMk/>
            <pc:sldMk cId="3550158572" sldId="353"/>
            <ac:picMk id="10" creationId="{43A7240D-F1D9-4B9C-863D-E9C36AE79DB6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4:14.234" v="293"/>
          <ac:picMkLst>
            <pc:docMk/>
            <pc:sldMk cId="3550158572" sldId="353"/>
            <ac:picMk id="11" creationId="{7EA293E9-78C1-4B59-8948-9E3952C23A04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A30573EC-A0B7-94F5-6044-0D35D8AC0428}" dt="2021-06-25T18:07:43.855" v="631" actId="20577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A30573EC-A0B7-94F5-6044-0D35D8AC0428}" dt="2021-06-25T18:07:35.370" v="628" actId="1076"/>
          <ac:spMkLst>
            <pc:docMk/>
            <pc:sldMk cId="2020629071" sldId="362"/>
            <ac:spMk id="6" creationId="{1FC023AB-3C41-4E53-8A1F-4711B0D50E00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10.777" v="634" actId="14100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23.371" v="635" actId="1076"/>
          <ac:spMkLst>
            <pc:docMk/>
            <pc:sldMk cId="2020629071" sldId="362"/>
            <ac:spMk id="13" creationId="{C499109D-87E5-41C1-ADDC-5DAF14C4566A}"/>
          </ac:spMkLst>
        </pc:spChg>
        <pc:picChg chg="add mod">
          <ac:chgData name="Harleen Kaur" userId="S::id65ns02@ubalt.edu::9f7fc1d6-ab67-473f-ba46-e98f6ce2049b" providerId="AD" clId="Web-{A30573EC-A0B7-94F5-6044-0D35D8AC0428}" dt="2021-06-25T18:05:18.272" v="602" actId="14100"/>
          <ac:picMkLst>
            <pc:docMk/>
            <pc:sldMk cId="2020629071" sldId="362"/>
            <ac:picMk id="3" creationId="{D5C79EA8-A8CE-4482-9193-0068CF117428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06:34.540" v="615" actId="1076"/>
          <ac:picMkLst>
            <pc:docMk/>
            <pc:sldMk cId="2020629071" sldId="362"/>
            <ac:picMk id="5" creationId="{149000EA-F124-43D8-A4A6-97CC3EED18EF}"/>
          </ac:picMkLst>
        </pc:picChg>
        <pc:picChg chg="del">
          <ac:chgData name="Harleen Kaur" userId="S::id65ns02@ubalt.edu::9f7fc1d6-ab67-473f-ba46-e98f6ce2049b" providerId="AD" clId="Web-{A30573EC-A0B7-94F5-6044-0D35D8AC0428}" dt="2021-06-25T18:05:09.662" v="599"/>
          <ac:picMkLst>
            <pc:docMk/>
            <pc:sldMk cId="2020629071" sldId="362"/>
            <ac:picMk id="11" creationId="{E95DA927-82B2-472A-ACA7-286404FE61DA}"/>
          </ac:picMkLst>
        </pc:picChg>
        <pc:picChg chg="del">
          <ac:chgData name="Harleen Kaur" userId="S::id65ns02@ubalt.edu::9f7fc1d6-ab67-473f-ba46-e98f6ce2049b" providerId="AD" clId="Web-{A30573EC-A0B7-94F5-6044-0D35D8AC0428}" dt="2021-06-25T18:05:47.304" v="603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A30573EC-A0B7-94F5-6044-0D35D8AC0428}" dt="2021-06-25T18:15:16.947" v="662" actId="20577"/>
          <ac:spMkLst>
            <pc:docMk/>
            <pc:sldMk cId="4098661029" sldId="363"/>
            <ac:spMk id="2" creationId="{04846115-D091-423E-AE4E-04BCA058EA6F}"/>
          </ac:spMkLst>
        </pc:spChg>
        <pc:spChg chg="mod">
          <ac:chgData name="Harleen Kaur" userId="S::id65ns02@ubalt.edu::9f7fc1d6-ab67-473f-ba46-e98f6ce2049b" providerId="AD" clId="Web-{A30573EC-A0B7-94F5-6044-0D35D8AC0428}" dt="2021-06-25T18:21:42.584" v="704" actId="20577"/>
          <ac:spMkLst>
            <pc:docMk/>
            <pc:sldMk cId="4098661029" sldId="363"/>
            <ac:spMk id="7" creationId="{CC1D3C03-4CF2-4F11-AC4A-79FE2B5092FC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04.704" v="676" actId="14100"/>
          <ac:spMkLst>
            <pc:docMk/>
            <pc:sldMk cId="4098661029" sldId="363"/>
            <ac:spMk id="8" creationId="{152BF781-984C-41DD-8287-6C612D6B148F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40.737" v="681" actId="14100"/>
          <ac:spMkLst>
            <pc:docMk/>
            <pc:sldMk cId="4098661029" sldId="363"/>
            <ac:spMk id="9" creationId="{FF3EC570-57F4-4ACA-BBB4-F8722646F627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00.987" v="686" actId="14100"/>
          <ac:spMkLst>
            <pc:docMk/>
            <pc:sldMk cId="4098661029" sldId="363"/>
            <ac:spMk id="10" creationId="{C983F783-0FEA-4CC6-B021-D1448AA26855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18.957" v="689" actId="14100"/>
          <ac:spMkLst>
            <pc:docMk/>
            <pc:sldMk cId="4098661029" sldId="363"/>
            <ac:spMk id="11" creationId="{DE36250C-C97D-46CD-9B16-6949AAC2A670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37.285" v="692" actId="14100"/>
          <ac:spMkLst>
            <pc:docMk/>
            <pc:sldMk cId="4098661029" sldId="363"/>
            <ac:spMk id="12" creationId="{C7283757-1FFF-4946-97A0-7D20BE511EDF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00.724" v="697" actId="14100"/>
          <ac:spMkLst>
            <pc:docMk/>
            <pc:sldMk cId="4098661029" sldId="363"/>
            <ac:spMk id="13" creationId="{892BE6D0-9B19-4C4A-BAC0-C80E410C08EC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16.083" v="700" actId="14100"/>
          <ac:spMkLst>
            <pc:docMk/>
            <pc:sldMk cId="4098661029" sldId="363"/>
            <ac:spMk id="14" creationId="{43ED4D85-0B1E-4C2D-B8C2-FF7CBE1D0CAA}"/>
          </ac:spMkLst>
        </pc:spChg>
        <pc:picChg chg="del">
          <ac:chgData name="Harleen Kaur" userId="S::id65ns02@ubalt.edu::9f7fc1d6-ab67-473f-ba46-e98f6ce2049b" providerId="AD" clId="Web-{A30573EC-A0B7-94F5-6044-0D35D8AC0428}" dt="2021-06-25T18:17:49.014" v="663"/>
          <ac:picMkLst>
            <pc:docMk/>
            <pc:sldMk cId="4098661029" sldId="363"/>
            <ac:picMk id="3" creationId="{EC39DC57-D72E-4AAF-B933-9815B916614E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20:48.583" v="695" actId="1076"/>
          <ac:picMkLst>
            <pc:docMk/>
            <pc:sldMk cId="4098661029" sldId="363"/>
            <ac:picMk id="6" creationId="{4A61D7B4-3ED7-498E-BACE-A3F23694DFF0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  <pc:picChg chg="add del mod">
          <ac:chgData name="Harleen Kaur" userId="S::id65ns02@ubalt.edu::9f7fc1d6-ab67-473f-ba46-e98f6ce2049b" providerId="AD" clId="Web-{A30573EC-A0B7-94F5-6044-0D35D8AC0428}" dt="2021-06-25T16:49:46.160" v="125"/>
          <ac:picMkLst>
            <pc:docMk/>
            <pc:sldMk cId="3077270470" sldId="375"/>
            <ac:picMk id="4" creationId="{BFC3C6C4-F438-4ECA-B1E9-515AA6B72262}"/>
          </ac:picMkLst>
        </pc:picChg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  <pc:picChg chg="mod">
          <ac:chgData name="Harleen Kaur" userId="S::id65ns02@ubalt.edu::9f7fc1d6-ab67-473f-ba46-e98f6ce2049b" providerId="AD" clId="Web-{A30573EC-A0B7-94F5-6044-0D35D8AC0428}" dt="2021-06-25T16:39:32.172" v="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  <pc:spChg chg="del">
          <ac:chgData name="Harleen Kaur" userId="S::id65ns02@ubalt.edu::9f7fc1d6-ab67-473f-ba46-e98f6ce2049b" providerId="AD" clId="Web-{A30573EC-A0B7-94F5-6044-0D35D8AC0428}" dt="2021-06-25T16:38:19.013" v="0"/>
          <ac:spMkLst>
            <pc:docMk/>
            <pc:sldMk cId="3268356748" sldId="380"/>
            <ac:spMk id="3" creationId="{3E755423-CC0E-45E8-9D78-D2FF8E7885E3}"/>
          </ac:spMkLst>
        </pc:spChg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30573EC-A0B7-94F5-6044-0D35D8AC0428}" dt="2021-06-25T18:02:20.032" v="59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A30573EC-A0B7-94F5-6044-0D35D8AC0428}" dt="2021-06-25T16:59:57.351" v="208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6:48:01.922" v="118"/>
          <ac:picMkLst>
            <pc:docMk/>
            <pc:sldMk cId="1915093242" sldId="387"/>
            <ac:picMk id="4" creationId="{6586F1BD-630A-4766-ACCF-F7C42D3CF2B0}"/>
          </ac:picMkLst>
        </pc:picChg>
        <pc:picChg chg="add mod">
          <ac:chgData name="Harleen Kaur" userId="S::id65ns02@ubalt.edu::9f7fc1d6-ab67-473f-ba46-e98f6ce2049b" providerId="AD" clId="Web-{A30573EC-A0B7-94F5-6044-0D35D8AC0428}" dt="2021-06-25T16:50:23.614" v="128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  <pc:spChg chg="mod">
          <ac:chgData name="Harleen Kaur" userId="S::id65ns02@ubalt.edu::9f7fc1d6-ab67-473f-ba46-e98f6ce2049b" providerId="AD" clId="Web-{A30573EC-A0B7-94F5-6044-0D35D8AC0428}" dt="2021-06-25T16:51:01.037" v="134" actId="20577"/>
          <ac:spMkLst>
            <pc:docMk/>
            <pc:sldMk cId="671319410" sldId="388"/>
            <ac:spMk id="2" creationId="{C3D90B07-6785-445C-8B71-75342ADFC098}"/>
          </ac:spMkLst>
        </pc:spChg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30573EC-A0B7-94F5-6044-0D35D8AC0428}" dt="2021-06-25T16:51:16.866" v="144" actId="20577"/>
          <ac:spMkLst>
            <pc:docMk/>
            <pc:sldMk cId="3365298552" sldId="388"/>
            <ac:spMk id="2" creationId="{9F42F5B2-1553-41B8-A5C9-4587460EC66B}"/>
          </ac:spMkLst>
        </pc:spChg>
        <pc:spChg chg="del">
          <ac:chgData name="Harleen Kaur" userId="S::id65ns02@ubalt.edu::9f7fc1d6-ab67-473f-ba46-e98f6ce2049b" providerId="AD" clId="Web-{A30573EC-A0B7-94F5-6044-0D35D8AC0428}" dt="2021-06-25T16:51:20.303" v="145"/>
          <ac:spMkLst>
            <pc:docMk/>
            <pc:sldMk cId="3365298552" sldId="388"/>
            <ac:spMk id="3" creationId="{C6769DD7-B4B9-426F-815E-3A95AD4EDE2A}"/>
          </ac:spMkLst>
        </pc:spChg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A30573EC-A0B7-94F5-6044-0D35D8AC0428}" dt="2021-06-25T16:51:45.179" v="152" actId="20577"/>
          <ac:spMkLst>
            <pc:docMk/>
            <pc:sldMk cId="2008758297" sldId="389"/>
            <ac:spMk id="2" creationId="{086B3CAD-FFBA-4623-B6BD-344FE6D42ACE}"/>
          </ac:spMkLst>
        </pc:spChg>
        <pc:spChg chg="mod">
          <ac:chgData name="Harleen Kaur" userId="S::id65ns02@ubalt.edu::9f7fc1d6-ab67-473f-ba46-e98f6ce2049b" providerId="AD" clId="Web-{A30573EC-A0B7-94F5-6044-0D35D8AC0428}" dt="2021-06-25T16:52:02.649" v="155" actId="14100"/>
          <ac:spMkLst>
            <pc:docMk/>
            <pc:sldMk cId="2008758297" sldId="389"/>
            <ac:spMk id="3" creationId="{A2F8CADA-1274-41D1-8C95-667F59B03BA8}"/>
          </ac:spMkLst>
        </pc:spChg>
        <pc:spChg chg="add mod">
          <ac:chgData name="Harleen Kaur" userId="S::id65ns02@ubalt.edu::9f7fc1d6-ab67-473f-ba46-e98f6ce2049b" providerId="AD" clId="Web-{A30573EC-A0B7-94F5-6044-0D35D8AC0428}" dt="2021-06-25T16:53:10.994" v="166" actId="14100"/>
          <ac:spMkLst>
            <pc:docMk/>
            <pc:sldMk cId="2008758297" sldId="389"/>
            <ac:spMk id="6" creationId="{6E7E13A4-F3B5-4FEF-96FA-B0E89C5D4247}"/>
          </ac:spMkLst>
        </pc:spChg>
        <pc:picChg chg="add mod">
          <ac:chgData name="Harleen Kaur" userId="S::id65ns02@ubalt.edu::9f7fc1d6-ab67-473f-ba46-e98f6ce2049b" providerId="AD" clId="Web-{A30573EC-A0B7-94F5-6044-0D35D8AC0428}" dt="2021-06-25T16:52:22.540" v="158" actId="14100"/>
          <ac:picMkLst>
            <pc:docMk/>
            <pc:sldMk cId="2008758297" sldId="389"/>
            <ac:picMk id="5" creationId="{956E02B0-970E-42E5-B08E-E1062814A786}"/>
          </ac:picMkLst>
        </pc:picChg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A30573EC-A0B7-94F5-6044-0D35D8AC0428}" dt="2021-06-25T16:57:23.268" v="186" actId="20577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Harleen Kaur" userId="S::id65ns02@ubalt.edu::9f7fc1d6-ab67-473f-ba46-e98f6ce2049b" providerId="AD" clId="Web-{A30573EC-A0B7-94F5-6044-0D35D8AC0428}" dt="2021-06-25T17:00:05.633" v="218" actId="14100"/>
          <ac:spMkLst>
            <pc:docMk/>
            <pc:sldMk cId="3040878584" sldId="390"/>
            <ac:spMk id="3" creationId="{D9FAFE7E-B8F2-4867-8BC4-88421BBB6A59}"/>
          </ac:spMkLst>
        </pc:spChg>
        <pc:spChg chg="add mod">
          <ac:chgData name="Harleen Kaur" userId="S::id65ns02@ubalt.edu::9f7fc1d6-ab67-473f-ba46-e98f6ce2049b" providerId="AD" clId="Web-{A30573EC-A0B7-94F5-6044-0D35D8AC0428}" dt="2021-06-25T17:01:17.885" v="235" actId="14100"/>
          <ac:spMkLst>
            <pc:docMk/>
            <pc:sldMk cId="3040878584" sldId="390"/>
            <ac:spMk id="6" creationId="{44F6FCDF-A1EC-4A8D-9C64-039E95008FC0}"/>
          </ac:spMkLst>
        </pc:spChg>
        <pc:spChg chg="add mod">
          <ac:chgData name="Harleen Kaur" userId="S::id65ns02@ubalt.edu::9f7fc1d6-ab67-473f-ba46-e98f6ce2049b" providerId="AD" clId="Web-{A30573EC-A0B7-94F5-6044-0D35D8AC0428}" dt="2021-06-25T17:02:17.621" v="263" actId="14100"/>
          <ac:spMkLst>
            <pc:docMk/>
            <pc:sldMk cId="3040878584" sldId="390"/>
            <ac:spMk id="7" creationId="{F68639A8-BD3C-45A8-872F-BC3D29643840}"/>
          </ac:spMkLst>
        </pc:spChg>
        <pc:picChg chg="add mod">
          <ac:chgData name="Harleen Kaur" userId="S::id65ns02@ubalt.edu::9f7fc1d6-ab67-473f-ba46-e98f6ce2049b" providerId="AD" clId="Web-{A30573EC-A0B7-94F5-6044-0D35D8AC0428}" dt="2021-06-25T17:00:23.461" v="222" actId="14100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A30573EC-A0B7-94F5-6044-0D35D8AC0428}" dt="2021-06-25T17:02:50.857" v="267" actId="20577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Harleen Kaur" userId="S::id65ns02@ubalt.edu::9f7fc1d6-ab67-473f-ba46-e98f6ce2049b" providerId="AD" clId="Web-{A30573EC-A0B7-94F5-6044-0D35D8AC0428}" dt="2021-06-25T17:03:47.483" v="290" actId="1076"/>
          <ac:spMkLst>
            <pc:docMk/>
            <pc:sldMk cId="4104176517" sldId="391"/>
            <ac:spMk id="3" creationId="{DF026840-719D-4C1C-AA54-BF76ED7D7007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01.675" v="315" actId="20577"/>
          <ac:spMkLst>
            <pc:docMk/>
            <pc:sldMk cId="4104176517" sldId="391"/>
            <ac:spMk id="8" creationId="{DBE4E5D3-9AD2-4E56-8D4E-D72B99256625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41.614" v="322" actId="14100"/>
          <ac:spMkLst>
            <pc:docMk/>
            <pc:sldMk cId="4104176517" sldId="391"/>
            <ac:spMk id="9" creationId="{1A18C9E0-22FA-465F-990C-3C900F664DF7}"/>
          </ac:spMkLst>
        </pc:spChg>
        <pc:spChg chg="add mod">
          <ac:chgData name="Harleen Kaur" userId="S::id65ns02@ubalt.edu::9f7fc1d6-ab67-473f-ba46-e98f6ce2049b" providerId="AD" clId="Web-{A30573EC-A0B7-94F5-6044-0D35D8AC0428}" dt="2021-06-25T17:07:36.022" v="335" actId="14100"/>
          <ac:spMkLst>
            <pc:docMk/>
            <pc:sldMk cId="4104176517" sldId="391"/>
            <ac:spMk id="14" creationId="{53A4036E-F17D-4B65-8010-805CDE1FCE46}"/>
          </ac:spMkLst>
        </pc:spChg>
        <pc:picChg chg="add mod">
          <ac:chgData name="Harleen Kaur" userId="S::id65ns02@ubalt.edu::9f7fc1d6-ab67-473f-ba46-e98f6ce2049b" providerId="AD" clId="Web-{A30573EC-A0B7-94F5-6044-0D35D8AC0428}" dt="2021-06-25T17:03:51.765" v="291" actId="1076"/>
          <ac:picMkLst>
            <pc:docMk/>
            <pc:sldMk cId="4104176517" sldId="391"/>
            <ac:picMk id="5" creationId="{54928BE9-AA51-4119-B38F-CB666B16C13B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07:19.615" v="333" actId="1076"/>
          <ac:picMkLst>
            <pc:docMk/>
            <pc:sldMk cId="4104176517" sldId="391"/>
            <ac:picMk id="7" creationId="{50BCB4BD-3A2E-4F38-A06B-2D8BEA6F64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49.380" v="324"/>
          <ac:picMkLst>
            <pc:docMk/>
            <pc:sldMk cId="4104176517" sldId="391"/>
            <ac:picMk id="11" creationId="{86910064-04D0-4D79-A898-394565FABB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56.864" v="326"/>
          <ac:picMkLst>
            <pc:docMk/>
            <pc:sldMk cId="4104176517" sldId="391"/>
            <ac:picMk id="13" creationId="{706DAC67-077E-4DB6-8C27-9E4DB47D1258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  <pc:spChg chg="mod">
          <ac:chgData name="Harleen Kaur" userId="S::id65ns02@ubalt.edu::9f7fc1d6-ab67-473f-ba46-e98f6ce2049b" providerId="AD" clId="Web-{A30573EC-A0B7-94F5-6044-0D35D8AC0428}" dt="2021-06-25T17:14:21.238" v="338" actId="20577"/>
          <ac:spMkLst>
            <pc:docMk/>
            <pc:sldMk cId="4258082541" sldId="392"/>
            <ac:spMk id="2" creationId="{E2C85DD9-066A-4AEF-B6B2-C7649791B05E}"/>
          </ac:spMkLst>
        </pc:spChg>
        <pc:spChg chg="mod">
          <ac:chgData name="Harleen Kaur" userId="S::id65ns02@ubalt.edu::9f7fc1d6-ab67-473f-ba46-e98f6ce2049b" providerId="AD" clId="Web-{A30573EC-A0B7-94F5-6044-0D35D8AC0428}" dt="2021-06-25T17:15:15.599" v="354" actId="20577"/>
          <ac:spMkLst>
            <pc:docMk/>
            <pc:sldMk cId="4258082541" sldId="392"/>
            <ac:spMk id="3" creationId="{54F327E2-EE58-41B9-84D1-C32521FF7770}"/>
          </ac:spMkLst>
        </pc:spChg>
        <pc:spChg chg="add del">
          <ac:chgData name="Harleen Kaur" userId="S::id65ns02@ubalt.edu::9f7fc1d6-ab67-473f-ba46-e98f6ce2049b" providerId="AD" clId="Web-{A30573EC-A0B7-94F5-6044-0D35D8AC0428}" dt="2021-06-25T17:22:32.910" v="356"/>
          <ac:spMkLst>
            <pc:docMk/>
            <pc:sldMk cId="4258082541" sldId="392"/>
            <ac:spMk id="4" creationId="{76E310CC-5F5A-461A-BB8D-4623249F5E29}"/>
          </ac:spMkLst>
        </pc:spChg>
        <pc:picChg chg="add mod">
          <ac:chgData name="Harleen Kaur" userId="S::id65ns02@ubalt.edu::9f7fc1d6-ab67-473f-ba46-e98f6ce2049b" providerId="AD" clId="Web-{A30573EC-A0B7-94F5-6044-0D35D8AC0428}" dt="2021-06-25T17:22:41.004" v="359" actId="14100"/>
          <ac:picMkLst>
            <pc:docMk/>
            <pc:sldMk cId="4258082541" sldId="392"/>
            <ac:picMk id="5" creationId="{14CD2B9C-A4E3-4E4B-99F8-D634960DE05D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  <pc:spChg chg="mod">
          <ac:chgData name="Harleen Kaur" userId="S::id65ns02@ubalt.edu::9f7fc1d6-ab67-473f-ba46-e98f6ce2049b" providerId="AD" clId="Web-{A30573EC-A0B7-94F5-6044-0D35D8AC0428}" dt="2021-06-25T17:23:02.520" v="361" actId="20577"/>
          <ac:spMkLst>
            <pc:docMk/>
            <pc:sldMk cId="1701036471" sldId="393"/>
            <ac:spMk id="2" creationId="{1D78FE4D-6E31-4D13-BD32-087CCC76BFAB}"/>
          </ac:spMkLst>
        </pc:spChg>
        <pc:spChg chg="mod">
          <ac:chgData name="Harleen Kaur" userId="S::id65ns02@ubalt.edu::9f7fc1d6-ab67-473f-ba46-e98f6ce2049b" providerId="AD" clId="Web-{A30573EC-A0B7-94F5-6044-0D35D8AC0428}" dt="2021-06-25T17:31:57.646" v="390" actId="1076"/>
          <ac:spMkLst>
            <pc:docMk/>
            <pc:sldMk cId="1701036471" sldId="393"/>
            <ac:spMk id="3" creationId="{A5210EFD-C4C8-4B73-84AA-BCCEC0DFD7A2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9.523" v="502"/>
          <ac:spMkLst>
            <pc:docMk/>
            <pc:sldMk cId="1701036471" sldId="393"/>
            <ac:spMk id="10" creationId="{79F26A6F-FEA2-4472-AC5D-158788E23990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7.991" v="501"/>
          <ac:spMkLst>
            <pc:docMk/>
            <pc:sldMk cId="1701036471" sldId="393"/>
            <ac:spMk id="12" creationId="{D6561E1D-A322-49BF-A6BB-12753535637D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6.491" v="500"/>
          <ac:spMkLst>
            <pc:docMk/>
            <pc:sldMk cId="1701036471" sldId="393"/>
            <ac:spMk id="13" creationId="{9B9B54B7-DEB3-43B5-B8E8-946A9D5A15F2}"/>
          </ac:spMkLst>
        </pc:spChg>
        <pc:spChg chg="add mod">
          <ac:chgData name="Harleen Kaur" userId="S::id65ns02@ubalt.edu::9f7fc1d6-ab67-473f-ba46-e98f6ce2049b" providerId="AD" clId="Web-{A30573EC-A0B7-94F5-6044-0D35D8AC0428}" dt="2021-06-25T17:36:50.437" v="423" actId="14100"/>
          <ac:spMkLst>
            <pc:docMk/>
            <pc:sldMk cId="1701036471" sldId="393"/>
            <ac:spMk id="14" creationId="{C62A4134-3701-47E9-9E2D-E16FF30C3C19}"/>
          </ac:spMkLst>
        </pc:spChg>
        <pc:spChg chg="add mod">
          <ac:chgData name="Harleen Kaur" userId="S::id65ns02@ubalt.edu::9f7fc1d6-ab67-473f-ba46-e98f6ce2049b" providerId="AD" clId="Web-{A30573EC-A0B7-94F5-6044-0D35D8AC0428}" dt="2021-06-25T17:37:03.015" v="426" actId="14100"/>
          <ac:spMkLst>
            <pc:docMk/>
            <pc:sldMk cId="1701036471" sldId="393"/>
            <ac:spMk id="15" creationId="{8753A6E5-0B96-4002-B414-CD60152F0CCA}"/>
          </ac:spMkLst>
        </pc:spChg>
        <pc:spChg chg="add mod">
          <ac:chgData name="Harleen Kaur" userId="S::id65ns02@ubalt.edu::9f7fc1d6-ab67-473f-ba46-e98f6ce2049b" providerId="AD" clId="Web-{A30573EC-A0B7-94F5-6044-0D35D8AC0428}" dt="2021-06-25T17:41:50.931" v="511" actId="1076"/>
          <ac:spMkLst>
            <pc:docMk/>
            <pc:sldMk cId="1701036471" sldId="393"/>
            <ac:spMk id="18" creationId="{FFB73745-7541-407A-BE07-78D93971C46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03.025" v="514" actId="14100"/>
          <ac:spMkLst>
            <pc:docMk/>
            <pc:sldMk cId="1701036471" sldId="393"/>
            <ac:spMk id="19" creationId="{2E66A55E-CEA3-4E6A-A3AC-EDADA45043E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22.603" v="516" actId="1076"/>
          <ac:spMkLst>
            <pc:docMk/>
            <pc:sldMk cId="1701036471" sldId="393"/>
            <ac:spMk id="20" creationId="{EDF9897F-AF0B-4C5F-A5D2-0C107CF2B74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36.276" v="519" actId="14100"/>
          <ac:spMkLst>
            <pc:docMk/>
            <pc:sldMk cId="1701036471" sldId="393"/>
            <ac:spMk id="21" creationId="{1A368435-4709-48CB-B279-7A88DC10D783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7:26:21.354" v="374"/>
          <ac:picMkLst>
            <pc:docMk/>
            <pc:sldMk cId="1701036471" sldId="393"/>
            <ac:picMk id="4" creationId="{14C98069-7B52-4194-B68C-8BC88846BE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27:05.278" v="378"/>
          <ac:picMkLst>
            <pc:docMk/>
            <pc:sldMk cId="1701036471" sldId="393"/>
            <ac:picMk id="5" creationId="{D86F6512-9713-4BB4-8F43-196D41BE221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0:50.054" v="497"/>
          <ac:picMkLst>
            <pc:docMk/>
            <pc:sldMk cId="1701036471" sldId="393"/>
            <ac:picMk id="6" creationId="{09F06A6C-2BD5-49B3-8275-FB01B653A12F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03.652" v="401"/>
          <ac:picMkLst>
            <pc:docMk/>
            <pc:sldMk cId="1701036471" sldId="393"/>
            <ac:picMk id="7" creationId="{AAAA6193-15A9-481B-B56D-FCA2F9DB2232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1:20.161" v="389"/>
          <ac:picMkLst>
            <pc:docMk/>
            <pc:sldMk cId="1701036471" sldId="393"/>
            <ac:picMk id="8" creationId="{79049128-8567-4FF5-AF49-40EA03240670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35:14.824" v="404" actId="1076"/>
          <ac:picMkLst>
            <pc:docMk/>
            <pc:sldMk cId="1701036471" sldId="393"/>
            <ac:picMk id="9" creationId="{541527E3-2253-4135-9EFB-8445F53FC0D5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55.154" v="413"/>
          <ac:picMkLst>
            <pc:docMk/>
            <pc:sldMk cId="1701036471" sldId="393"/>
            <ac:picMk id="11" creationId="{6FE404F9-BF11-41E2-BFC5-872EF7522F6C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1:26.664" v="505"/>
          <ac:picMkLst>
            <pc:docMk/>
            <pc:sldMk cId="1701036471" sldId="393"/>
            <ac:picMk id="16" creationId="{6BFFEB6A-3498-4B66-BEB9-1606203A92C9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41:36.024" v="509" actId="1076"/>
          <ac:picMkLst>
            <pc:docMk/>
            <pc:sldMk cId="1701036471" sldId="393"/>
            <ac:picMk id="17" creationId="{C99E3FFA-C421-4744-9B00-FBDE913323F8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A30573EC-A0B7-94F5-6044-0D35D8AC0428}" dt="2021-06-25T17:38:45.925" v="432" actId="20577"/>
          <ac:spMkLst>
            <pc:docMk/>
            <pc:sldMk cId="3856163379" sldId="394"/>
            <ac:spMk id="2" creationId="{B6390DE0-C7BB-4AE7-8E9F-518F8467B5F3}"/>
          </ac:spMkLst>
        </pc:spChg>
        <pc:spChg chg="mod">
          <ac:chgData name="Harleen Kaur" userId="S::id65ns02@ubalt.edu::9f7fc1d6-ab67-473f-ba46-e98f6ce2049b" providerId="AD" clId="Web-{A30573EC-A0B7-94F5-6044-0D35D8AC0428}" dt="2021-06-25T17:59:49.308" v="587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  <pc:spChg chg="mod">
          <ac:chgData name="Harleen Kaur" userId="S::id65ns02@ubalt.edu::9f7fc1d6-ab67-473f-ba46-e98f6ce2049b" providerId="AD" clId="Web-{A30573EC-A0B7-94F5-6044-0D35D8AC0428}" dt="2021-06-25T17:53:43.031" v="530" actId="20577"/>
          <ac:spMkLst>
            <pc:docMk/>
            <pc:sldMk cId="3523215299" sldId="395"/>
            <ac:spMk id="2" creationId="{6648BCAF-36A8-46C2-8872-BE501D6A4968}"/>
          </ac:spMkLst>
        </pc:spChg>
        <pc:spChg chg="mod">
          <ac:chgData name="Harleen Kaur" userId="S::id65ns02@ubalt.edu::9f7fc1d6-ab67-473f-ba46-e98f6ce2049b" providerId="AD" clId="Web-{A30573EC-A0B7-94F5-6044-0D35D8AC0428}" dt="2021-06-25T17:56:57.772" v="546" actId="14100"/>
          <ac:spMkLst>
            <pc:docMk/>
            <pc:sldMk cId="3523215299" sldId="395"/>
            <ac:spMk id="3" creationId="{95F7FB98-8DD8-415D-8079-ED8299ADE3AF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31.945" v="555" actId="1076"/>
          <ac:spMkLst>
            <pc:docMk/>
            <pc:sldMk cId="3523215299" sldId="395"/>
            <ac:spMk id="5" creationId="{3B35E2F8-BD69-4FA0-B8F8-7ED56A2D2400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52.008" v="560" actId="14100"/>
          <ac:spMkLst>
            <pc:docMk/>
            <pc:sldMk cId="3523215299" sldId="395"/>
            <ac:spMk id="7" creationId="{62AD72F3-898D-4CCB-B26B-355465A89C04}"/>
          </ac:spMkLst>
        </pc:spChg>
        <pc:picChg chg="add mod">
          <ac:chgData name="Harleen Kaur" userId="S::id65ns02@ubalt.edu::9f7fc1d6-ab67-473f-ba46-e98f6ce2049b" providerId="AD" clId="Web-{A30573EC-A0B7-94F5-6044-0D35D8AC0428}" dt="2021-06-25T17:57:11.006" v="549" actId="14100"/>
          <ac:picMkLst>
            <pc:docMk/>
            <pc:sldMk cId="3523215299" sldId="395"/>
            <ac:picMk id="4" creationId="{44A1BC4A-791D-4DB4-9341-2312B153A9B4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57:39.273" v="557"/>
          <ac:picMkLst>
            <pc:docMk/>
            <pc:sldMk cId="3523215299" sldId="395"/>
            <ac:picMk id="6" creationId="{0652CF51-24B0-4F7F-AD3A-E81DB52EA9C9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A30573EC-A0B7-94F5-6044-0D35D8AC0428}" dt="2021-06-25T17:58:16.040" v="565" actId="20577"/>
          <ac:spMkLst>
            <pc:docMk/>
            <pc:sldMk cId="3010338886" sldId="396"/>
            <ac:spMk id="2" creationId="{C765E94C-5AFE-434F-8FF7-3CBDCF9CF545}"/>
          </ac:spMkLst>
        </pc:spChg>
        <pc:spChg chg="mod">
          <ac:chgData name="Harleen Kaur" userId="S::id65ns02@ubalt.edu::9f7fc1d6-ab67-473f-ba46-e98f6ce2049b" providerId="AD" clId="Web-{A30573EC-A0B7-94F5-6044-0D35D8AC0428}" dt="2021-06-25T17:59:14.370" v="581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A30573EC-A0B7-94F5-6044-0D35D8AC0428}" dt="2021-06-25T18:31:27.150" v="716" actId="20577"/>
          <ac:spMkLst>
            <pc:docMk/>
            <pc:sldMk cId="1525666079" sldId="397"/>
            <ac:spMk id="2" creationId="{FB4E243A-A2F8-4D1D-80AA-1C348C250B3E}"/>
          </ac:spMkLst>
        </pc:spChg>
        <pc:spChg chg="del mod">
          <ac:chgData name="Harleen Kaur" userId="S::id65ns02@ubalt.edu::9f7fc1d6-ab67-473f-ba46-e98f6ce2049b" providerId="AD" clId="Web-{A30573EC-A0B7-94F5-6044-0D35D8AC0428}" dt="2021-06-25T18:32:53.965" v="718"/>
          <ac:spMkLst>
            <pc:docMk/>
            <pc:sldMk cId="1525666079" sldId="397"/>
            <ac:spMk id="3" creationId="{482BC847-3706-40EA-A41E-FCFD558CCA89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33:38.247" v="723"/>
          <ac:spMkLst>
            <pc:docMk/>
            <pc:sldMk cId="1525666079" sldId="397"/>
            <ac:spMk id="6" creationId="{42F31849-F3F4-45C3-B1E9-A76FE5C51EA3}"/>
          </ac:spMkLst>
        </pc:spChg>
        <pc:spChg chg="add mod">
          <ac:chgData name="Harleen Kaur" userId="S::id65ns02@ubalt.edu::9f7fc1d6-ab67-473f-ba46-e98f6ce2049b" providerId="AD" clId="Web-{A30573EC-A0B7-94F5-6044-0D35D8AC0428}" dt="2021-06-25T18:35:47.314" v="745" actId="14100"/>
          <ac:spMkLst>
            <pc:docMk/>
            <pc:sldMk cId="1525666079" sldId="397"/>
            <ac:spMk id="9" creationId="{DAC21172-30D9-4D5C-A79A-171DADA9794B}"/>
          </ac:spMkLst>
        </pc:spChg>
        <pc:spChg chg="add del">
          <ac:chgData name="Harleen Kaur" userId="S::id65ns02@ubalt.edu::9f7fc1d6-ab67-473f-ba46-e98f6ce2049b" providerId="AD" clId="Web-{A30573EC-A0B7-94F5-6044-0D35D8AC0428}" dt="2021-06-25T18:34:56.859" v="736"/>
          <ac:spMkLst>
            <pc:docMk/>
            <pc:sldMk cId="1525666079" sldId="397"/>
            <ac:spMk id="10" creationId="{D83833ED-55A9-466B-838B-A170B345D337}"/>
          </ac:spMkLst>
        </pc:spChg>
        <pc:spChg chg="add mod">
          <ac:chgData name="Harleen Kaur" userId="S::id65ns02@ubalt.edu::9f7fc1d6-ab67-473f-ba46-e98f6ce2049b" providerId="AD" clId="Web-{A30573EC-A0B7-94F5-6044-0D35D8AC0428}" dt="2021-06-25T18:36:45.660" v="756" actId="1076"/>
          <ac:spMkLst>
            <pc:docMk/>
            <pc:sldMk cId="1525666079" sldId="397"/>
            <ac:spMk id="14" creationId="{13E3F269-39C3-4993-87AF-45FFC93A615B}"/>
          </ac:spMkLst>
        </pc:spChg>
        <pc:spChg chg="add mod">
          <ac:chgData name="Harleen Kaur" userId="S::id65ns02@ubalt.edu::9f7fc1d6-ab67-473f-ba46-e98f6ce2049b" providerId="AD" clId="Web-{A30573EC-A0B7-94F5-6044-0D35D8AC0428}" dt="2021-06-25T18:42:50.265" v="791" actId="20577"/>
          <ac:spMkLst>
            <pc:docMk/>
            <pc:sldMk cId="1525666079" sldId="397"/>
            <ac:spMk id="15" creationId="{96DA6D67-460E-4253-B864-626BEE24F3BA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40:44.292" v="777"/>
          <ac:spMkLst>
            <pc:docMk/>
            <pc:sldMk cId="1525666079" sldId="397"/>
            <ac:spMk id="16" creationId="{66DB52AB-2FE9-498E-908F-DD858A11E94D}"/>
          </ac:spMkLst>
        </pc:spChg>
        <pc:spChg chg="add mod">
          <ac:chgData name="Harleen Kaur" userId="S::id65ns02@ubalt.edu::9f7fc1d6-ab67-473f-ba46-e98f6ce2049b" providerId="AD" clId="Web-{A30573EC-A0B7-94F5-6044-0D35D8AC0428}" dt="2021-06-25T18:40:56.761" v="780" actId="14100"/>
          <ac:spMkLst>
            <pc:docMk/>
            <pc:sldMk cId="1525666079" sldId="397"/>
            <ac:spMk id="17" creationId="{AA43BE4F-3BAD-4268-A187-B31663FC67CE}"/>
          </ac:spMkLst>
        </pc:spChg>
        <pc:spChg chg="add mod">
          <ac:chgData name="Harleen Kaur" userId="S::id65ns02@ubalt.edu::9f7fc1d6-ab67-473f-ba46-e98f6ce2049b" providerId="AD" clId="Web-{A30573EC-A0B7-94F5-6044-0D35D8AC0428}" dt="2021-06-25T18:41:11.746" v="783" actId="14100"/>
          <ac:spMkLst>
            <pc:docMk/>
            <pc:sldMk cId="1525666079" sldId="397"/>
            <ac:spMk id="18" creationId="{9DA1D906-82FB-48FC-A6BF-B04DF01E0983}"/>
          </ac:spMkLst>
        </pc:spChg>
        <pc:picChg chg="add del mod ord">
          <ac:chgData name="Harleen Kaur" userId="S::id65ns02@ubalt.edu::9f7fc1d6-ab67-473f-ba46-e98f6ce2049b" providerId="AD" clId="Web-{A30573EC-A0B7-94F5-6044-0D35D8AC0428}" dt="2021-06-25T18:33:37.310" v="722"/>
          <ac:picMkLst>
            <pc:docMk/>
            <pc:sldMk cId="1525666079" sldId="397"/>
            <ac:picMk id="4" creationId="{2912C2EA-6D2E-45C3-9A0C-B23601CBE19A}"/>
          </ac:picMkLst>
        </pc:picChg>
        <pc:picChg chg="add mod ord">
          <ac:chgData name="Harleen Kaur" userId="S::id65ns02@ubalt.edu::9f7fc1d6-ab67-473f-ba46-e98f6ce2049b" providerId="AD" clId="Web-{A30573EC-A0B7-94F5-6044-0D35D8AC0428}" dt="2021-06-25T18:35:53.595" v="746" actId="1076"/>
          <ac:picMkLst>
            <pc:docMk/>
            <pc:sldMk cId="1525666079" sldId="397"/>
            <ac:picMk id="7" creationId="{9B60AF35-3366-4B89-A906-3D7C948746D9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34:37.749" v="730" actId="1076"/>
          <ac:picMkLst>
            <pc:docMk/>
            <pc:sldMk cId="1525666079" sldId="397"/>
            <ac:picMk id="8" creationId="{FBFC0BBE-1BD3-475C-B18A-4D6983331169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04.502" v="748"/>
          <ac:picMkLst>
            <pc:docMk/>
            <pc:sldMk cId="1525666079" sldId="397"/>
            <ac:picMk id="11" creationId="{D6EB2F51-5634-4D18-9D6C-5430B9FDE4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1.377" v="750"/>
          <ac:picMkLst>
            <pc:docMk/>
            <pc:sldMk cId="1525666079" sldId="397"/>
            <ac:picMk id="12" creationId="{3D9A5286-70C8-4EB4-8310-0FE86735D4C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7.049" v="752"/>
          <ac:picMkLst>
            <pc:docMk/>
            <pc:sldMk cId="1525666079" sldId="397"/>
            <ac:picMk id="13" creationId="{5A8641D4-A838-4DFA-AEA0-FDE7D1B82F4E}"/>
          </ac:picMkLst>
        </pc:pic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  <pc:spChg chg="del mod">
          <ac:chgData name="Harleen Kaur" userId="S::id65ns02@ubalt.edu::9f7fc1d6-ab67-473f-ba46-e98f6ce2049b" providerId="AD" clId="Web-{68A8C86E-8384-0673-8113-35C86191348C}" dt="2021-07-10T18:12:11.874" v="3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68A8C86E-8384-0673-8113-35C86191348C}" dt="2021-07-10T18:12:23.405" v="5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68A8C86E-8384-0673-8113-35C86191348C}" dt="2021-07-10T18:12:18.358" v="4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  <pc:spChg chg="del mod">
          <ac:chgData name="Harleen Kaur" userId="S::id65ns02@ubalt.edu::9f7fc1d6-ab67-473f-ba46-e98f6ce2049b" providerId="AD" clId="Web-{68A8C86E-8384-0673-8113-35C86191348C}" dt="2021-07-10T18:22:17.003" v="92"/>
          <ac:spMkLst>
            <pc:docMk/>
            <pc:sldMk cId="2895696043" sldId="406"/>
            <ac:spMk id="3" creationId="{7D9E7944-9441-4CD8-BC20-94247EC14218}"/>
          </ac:spMkLst>
        </pc:spChg>
        <pc:spChg chg="add del mod">
          <ac:chgData name="Harleen Kaur" userId="S::id65ns02@ubalt.edu::9f7fc1d6-ab67-473f-ba46-e98f6ce2049b" providerId="AD" clId="Web-{68A8C86E-8384-0673-8113-35C86191348C}" dt="2021-07-10T18:22:19.690" v="93"/>
          <ac:spMkLst>
            <pc:docMk/>
            <pc:sldMk cId="2895696043" sldId="406"/>
            <ac:spMk id="6" creationId="{FFD5A2D5-C27C-4835-9628-DE4C80AA7C84}"/>
          </ac:spMkLst>
        </pc:spChg>
        <pc:picChg chg="mod">
          <ac:chgData name="Harleen Kaur" userId="S::id65ns02@ubalt.edu::9f7fc1d6-ab67-473f-ba46-e98f6ce2049b" providerId="AD" clId="Web-{68A8C86E-8384-0673-8113-35C86191348C}" dt="2021-07-10T18:22:23.518" v="94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68A8C86E-8384-0673-8113-35C86191348C}" dt="2021-07-10T18:13:49.580" v="11" actId="20577"/>
          <ac:spMkLst>
            <pc:docMk/>
            <pc:sldMk cId="1049910314" sldId="441"/>
            <ac:spMk id="2" creationId="{6E254EAF-A51F-4C97-AFEA-5A3D86367E8A}"/>
          </ac:spMkLst>
        </pc:spChg>
        <pc:spChg chg="mod">
          <ac:chgData name="Harleen Kaur" userId="S::id65ns02@ubalt.edu::9f7fc1d6-ab67-473f-ba46-e98f6ce2049b" providerId="AD" clId="Web-{68A8C86E-8384-0673-8113-35C86191348C}" dt="2021-07-10T18:20:15.577" v="90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68A8C86E-8384-0673-8113-35C86191348C}" dt="2021-07-10T18:22:52.176" v="102" actId="20577"/>
          <ac:spMkLst>
            <pc:docMk/>
            <pc:sldMk cId="2338093303" sldId="442"/>
            <ac:spMk id="2" creationId="{503D2E21-13A6-4546-A953-BF5000938075}"/>
          </ac:spMkLst>
        </pc:spChg>
        <pc:spChg chg="mod">
          <ac:chgData name="Harleen Kaur" userId="S::id65ns02@ubalt.edu::9f7fc1d6-ab67-473f-ba46-e98f6ce2049b" providerId="AD" clId="Web-{68A8C86E-8384-0673-8113-35C86191348C}" dt="2021-07-10T18:42:34.051" v="197" actId="20577"/>
          <ac:spMkLst>
            <pc:docMk/>
            <pc:sldMk cId="2338093303" sldId="442"/>
            <ac:spMk id="3" creationId="{123DFB6F-6F39-4766-BD30-8FA13A455EFC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68A8C86E-8384-0673-8113-35C86191348C}" dt="2021-07-10T18:42:48.114" v="201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68A8C86E-8384-0673-8113-35C86191348C}" dt="2021-07-10T18:45:03.134" v="272" actId="20577"/>
          <ac:spMkLst>
            <pc:docMk/>
            <pc:sldMk cId="3318184395" sldId="443"/>
            <ac:spMk id="3" creationId="{C12E67A0-CAE9-415E-A106-90FFBBB3A1AD}"/>
          </ac:spMkLst>
        </pc:spChg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3" creationId="{476D0410-DCF9-4DDE-9BC4-717985E262B0}"/>
          </ac:spMkLst>
        </pc:spChg>
        <pc:spChg chg="add del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1" creationId="{73DE2CFE-42F2-48F0-8706-5264E012B10C}"/>
          </ac:spMkLst>
        </pc:spChg>
        <pc:spChg chg="ad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6" creationId="{746E2A38-ACC8-44E6-85E2-A79CBAF15174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30:40.448" v="10"/>
          <ac:picMkLst>
            <pc:docMk/>
            <pc:sldMk cId="239878079" sldId="258"/>
            <ac:picMk id="4" creationId="{A60FFA82-95FC-486C-AA0E-ED52D084E67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28:49.242" v="9"/>
          <ac:picMkLst>
            <pc:docMk/>
            <pc:sldMk cId="239878079" sldId="258"/>
            <ac:picMk id="5" creationId="{08413353-BA7E-4044-9CBC-CCAFF50E4E89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7:35:09.612" v="34" actId="14100"/>
          <ac:picMkLst>
            <pc:docMk/>
            <pc:sldMk cId="239878079" sldId="258"/>
            <ac:picMk id="6" creationId="{B3880CB9-058E-4ADF-BD54-07964F88334B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35:18.284" v="35" actId="14100"/>
          <ac:picMkLst>
            <pc:docMk/>
            <pc:sldMk cId="239878079" sldId="258"/>
            <ac:picMk id="7" creationId="{1C2BEAFC-A3D1-42FA-83DF-CA8A9EE41C6D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44:39.378" v="39" actId="1076"/>
          <ac:picMkLst>
            <pc:docMk/>
            <pc:sldMk cId="239878079" sldId="258"/>
            <ac:picMk id="8" creationId="{9170BEDF-ADF3-4499-88CE-F8A520F388B4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B04C8B79-3616-5039-F4FC-2D1DEDB04307}" dt="2021-06-22T19:41:28.548" v="1493" actId="14100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3" creationId="{166300E0-2D7D-4B2D-B491-D93A189CFEE3}"/>
          </ac:spMkLst>
        </pc:spChg>
        <pc:spChg chg="add del">
          <ac:chgData name="Harleen Kaur" userId="S::id65ns02@ubalt.edu::9f7fc1d6-ab67-473f-ba46-e98f6ce2049b" providerId="AD" clId="Web-{B04C8B79-3616-5039-F4FC-2D1DEDB04307}" dt="2021-06-22T17:54:33.676" v="57"/>
          <ac:spMkLst>
            <pc:docMk/>
            <pc:sldMk cId="2119920008" sldId="347"/>
            <ac:spMk id="8" creationId="{CEB41C5C-0F34-4DDA-9D7C-5E717F35F60C}"/>
          </ac:spMkLst>
        </pc:spChg>
        <pc:spChg chg="add del">
          <ac:chgData name="Harleen Kaur" userId="S::id65ns02@ubalt.edu::9f7fc1d6-ab67-473f-ba46-e98f6ce2049b" providerId="AD" clId="Web-{B04C8B79-3616-5039-F4FC-2D1DEDB04307}" dt="2021-06-22T17:48:54.854" v="48"/>
          <ac:spMkLst>
            <pc:docMk/>
            <pc:sldMk cId="2119920008" sldId="347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18" creationId="{11C59EDF-5A1E-404D-B55D-8AEA5D8D6D62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0" creationId="{FEE0385D-4151-43AA-9C6B-0365E103172D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5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7" creationId="{F263A0B5-F8C4-4116-809F-78A768EA79A6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47:12.726" v="41"/>
          <ac:picMkLst>
            <pc:docMk/>
            <pc:sldMk cId="2119920008" sldId="347"/>
            <ac:picMk id="4" creationId="{34E1C6C4-D599-4F22-8A46-5E1E0548DBC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47:28.258" v="44"/>
          <ac:picMkLst>
            <pc:docMk/>
            <pc:sldMk cId="2119920008" sldId="347"/>
            <ac:picMk id="5" creationId="{8EAFF2FE-5BC9-4C75-834E-4CA9DDEBC05A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53:12.487" v="51"/>
          <ac:picMkLst>
            <pc:docMk/>
            <pc:sldMk cId="2119920008" sldId="347"/>
            <ac:picMk id="6" creationId="{94A677B3-1F51-4771-99FF-4FDE8CD775C0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41:02.329" v="1487"/>
          <ac:picMkLst>
            <pc:docMk/>
            <pc:sldMk cId="2119920008" sldId="347"/>
            <ac:picMk id="7" creationId="{12FD090F-48D1-48BA-AF6C-A8CCB2D7EB72}"/>
          </ac:picMkLst>
        </pc:picChg>
        <pc:cxnChg chg="add del">
          <ac:chgData name="Harleen Kaur" userId="S::id65ns02@ubalt.edu::9f7fc1d6-ab67-473f-ba46-e98f6ce2049b" providerId="AD" clId="Web-{B04C8B79-3616-5039-F4FC-2D1DEDB04307}" dt="2021-06-22T17:54:33.676" v="57"/>
          <ac:cxnSpMkLst>
            <pc:docMk/>
            <pc:sldMk cId="2119920008" sldId="347"/>
            <ac:cxnSpMk id="13" creationId="{57E1E5E6-F385-4E9C-B201-BA5BDE5CAD52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" creationId="{379AED28-B32A-4B64-804B-DBA6EE0CE7D3}"/>
          </ac:spMkLst>
        </pc:spChg>
        <pc:spChg chg="add mod">
          <ac:chgData name="Harleen Kaur" userId="S::id65ns02@ubalt.edu::9f7fc1d6-ab67-473f-ba46-e98f6ce2049b" providerId="AD" clId="Web-{B04C8B79-3616-5039-F4FC-2D1DEDB04307}" dt="2021-06-22T17:57:31.916" v="131" actId="20577"/>
          <ac:spMkLst>
            <pc:docMk/>
            <pc:sldMk cId="1544669389" sldId="348"/>
            <ac:spMk id="3" creationId="{1FF52DE8-B94E-44C8-8EEF-2BBE087E5B09}"/>
          </ac:spMkLst>
        </pc:spChg>
        <pc:spChg chg="add mod ord">
          <ac:chgData name="Harleen Kaur" userId="S::id65ns02@ubalt.edu::9f7fc1d6-ab67-473f-ba46-e98f6ce2049b" providerId="AD" clId="Web-{B04C8B79-3616-5039-F4FC-2D1DEDB04307}" dt="2021-06-22T20:27:55.025" v="1635" actId="20577"/>
          <ac:spMkLst>
            <pc:docMk/>
            <pc:sldMk cId="1544669389" sldId="348"/>
            <ac:spMk id="4" creationId="{CF806D38-A460-493D-824E-6C9AE45B1B55}"/>
          </ac:spMkLst>
        </pc:spChg>
        <pc:spChg chg="mod">
          <ac:chgData name="Harleen Kaur" userId="S::id65ns02@ubalt.edu::9f7fc1d6-ab67-473f-ba46-e98f6ce2049b" providerId="AD" clId="Web-{B04C8B79-3616-5039-F4FC-2D1DEDB04307}" dt="2021-06-22T17:56:20.945" v="122" actId="20577"/>
          <ac:spMkLst>
            <pc:docMk/>
            <pc:sldMk cId="1544669389" sldId="348"/>
            <ac:spMk id="6" creationId="{D4E46279-88F8-40A8-8010-EBF5DDF4CDDE}"/>
          </ac:spMkLst>
        </pc:spChg>
        <pc:spChg chg="mod">
          <ac:chgData name="Harleen Kaur" userId="S::id65ns02@ubalt.edu::9f7fc1d6-ab67-473f-ba46-e98f6ce2049b" providerId="AD" clId="Web-{B04C8B79-3616-5039-F4FC-2D1DEDB04307}" dt="2021-06-22T18:22:45.631" v="508" actId="1076"/>
          <ac:spMkLst>
            <pc:docMk/>
            <pc:sldMk cId="1544669389" sldId="348"/>
            <ac:spMk id="7" creationId="{67B88E96-A6CF-4503-B727-C05714ED18A0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51" v="491"/>
          <ac:spMkLst>
            <pc:docMk/>
            <pc:sldMk cId="1544669389" sldId="348"/>
            <ac:spMk id="13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35" v="490"/>
          <ac:spMkLst>
            <pc:docMk/>
            <pc:sldMk cId="1544669389" sldId="348"/>
            <ac:spMk id="15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0:26.315" v="498"/>
          <ac:spMkLst>
            <pc:docMk/>
            <pc:sldMk cId="1544669389" sldId="348"/>
            <ac:spMk id="16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11.531" v="488"/>
          <ac:spMkLst>
            <pc:docMk/>
            <pc:sldMk cId="1544669389" sldId="348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1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3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8" creationId="{85861AFF-3522-4704-9245-9C78B6945854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5" creationId="{D5B0017B-2ECA-49AF-B397-DC140825DF8D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7" creationId="{DF909CAE-F41A-4061-A316-864DC2A710A2}"/>
          </ac:spMkLst>
        </pc:spChg>
        <pc:spChg chg="ad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44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16:37.835" v="1550"/>
          <ac:grpSpMkLst>
            <pc:docMk/>
            <pc:sldMk cId="1544669389" sldId="348"/>
            <ac:grpSpMk id="30" creationId="{AE1C45F0-260A-458C-96ED-C1F6D2151219}"/>
          </ac:grpSpMkLst>
        </pc:grpChg>
        <pc:picChg chg="add mod ord">
          <ac:chgData name="Harleen Kaur" userId="S::id65ns02@ubalt.edu::9f7fc1d6-ab67-473f-ba46-e98f6ce2049b" providerId="AD" clId="Web-{B04C8B79-3616-5039-F4FC-2D1DEDB04307}" dt="2021-06-22T20:16:52.179" v="1553" actId="14100"/>
          <ac:picMkLst>
            <pc:docMk/>
            <pc:sldMk cId="1544669389" sldId="348"/>
            <ac:picMk id="5" creationId="{153F1BEA-29C0-4D92-BAA2-3BC3E4B117FB}"/>
          </ac:picMkLst>
        </pc:picChg>
        <pc:picChg chg="del">
          <ac:chgData name="Harleen Kaur" userId="S::id65ns02@ubalt.edu::9f7fc1d6-ab67-473f-ba46-e98f6ce2049b" providerId="AD" clId="Web-{B04C8B79-3616-5039-F4FC-2D1DEDB04307}" dt="2021-06-22T17:58:54.075" v="149"/>
          <ac:picMkLst>
            <pc:docMk/>
            <pc:sldMk cId="1544669389" sldId="348"/>
            <ac:picMk id="8" creationId="{E3CBB6AD-7DC7-42F9-99FA-009C729D6FAF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6:57.866" v="1555" actId="14100"/>
          <ac:picMkLst>
            <pc:docMk/>
            <pc:sldMk cId="1544669389" sldId="348"/>
            <ac:picMk id="9" creationId="{E2EE737C-EBB3-433E-9C8D-D16B11ACD3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25:30.089" v="516"/>
          <ac:picMkLst>
            <pc:docMk/>
            <pc:sldMk cId="1544669389" sldId="348"/>
            <ac:picMk id="10" creationId="{0E9774BB-C324-405A-8CE5-19882FEED51C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10.554" v="1558" actId="14100"/>
          <ac:picMkLst>
            <pc:docMk/>
            <pc:sldMk cId="1544669389" sldId="348"/>
            <ac:picMk id="11" creationId="{0B0D0EAA-BD1A-474B-A09C-4563FE65E9F1}"/>
          </ac:picMkLst>
        </pc:picChg>
        <pc:picChg chg="add del mod ord">
          <ac:chgData name="Harleen Kaur" userId="S::id65ns02@ubalt.edu::9f7fc1d6-ab67-473f-ba46-e98f6ce2049b" providerId="AD" clId="Web-{B04C8B79-3616-5039-F4FC-2D1DEDB04307}" dt="2021-06-22T18:30:29.441" v="530"/>
          <ac:picMkLst>
            <pc:docMk/>
            <pc:sldMk cId="1544669389" sldId="348"/>
            <ac:picMk id="12" creationId="{440A146C-713A-4C48-B737-8E9D0BAD555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23.896" v="538"/>
          <ac:picMkLst>
            <pc:docMk/>
            <pc:sldMk cId="1544669389" sldId="348"/>
            <ac:picMk id="14" creationId="{FD603428-F816-4DA0-BAAC-681928A4103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41.834" v="544"/>
          <ac:picMkLst>
            <pc:docMk/>
            <pc:sldMk cId="1544669389" sldId="348"/>
            <ac:picMk id="17" creationId="{94F980BD-9966-4EE6-A5AF-D2BCE2E04B26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20.648" v="1561" actId="1076"/>
          <ac:picMkLst>
            <pc:docMk/>
            <pc:sldMk cId="1544669389" sldId="348"/>
            <ac:picMk id="19" creationId="{7BB0CCE5-E0E1-4A22-9AAA-E9D868526515}"/>
          </ac:picMkLst>
        </pc:picChg>
        <pc:cxnChg chg="add del">
          <ac:chgData name="Harleen Kaur" userId="S::id65ns02@ubalt.edu::9f7fc1d6-ab67-473f-ba46-e98f6ce2049b" providerId="AD" clId="Web-{B04C8B79-3616-5039-F4FC-2D1DEDB04307}" dt="2021-06-22T20:16:37.835" v="1550"/>
          <ac:cxnSpMkLst>
            <pc:docMk/>
            <pc:sldMk cId="1544669389" sldId="348"/>
            <ac:cxnSpMk id="39" creationId="{6CF1BAF6-AD41-4082-B212-8A1F9A2E8779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B04C8B79-3616-5039-F4FC-2D1DEDB04307}" dt="2021-06-22T19:01:15.963" v="923" actId="20577"/>
          <ac:spMkLst>
            <pc:docMk/>
            <pc:sldMk cId="4183142448" sldId="349"/>
            <ac:spMk id="4" creationId="{3A4EB99F-DB9F-4FD7-9931-8F26FC432A46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09.803" v="1549"/>
          <ac:spMkLst>
            <pc:docMk/>
            <pc:sldMk cId="4183142448" sldId="349"/>
            <ac:spMk id="6" creationId="{217220C6-720C-416E-8EED-3734EB2F2F54}"/>
          </ac:spMkLst>
        </pc:spChg>
        <pc:picChg chg="add mod">
          <ac:chgData name="Harleen Kaur" userId="S::id65ns02@ubalt.edu::9f7fc1d6-ab67-473f-ba46-e98f6ce2049b" providerId="AD" clId="Web-{B04C8B79-3616-5039-F4FC-2D1DEDB04307}" dt="2021-06-22T18:36:51.952" v="558" actId="14100"/>
          <ac:picMkLst>
            <pc:docMk/>
            <pc:sldMk cId="4183142448" sldId="349"/>
            <ac:picMk id="3" creationId="{31336557-AF5C-4CB1-AC09-356FC20AE49F}"/>
          </ac:picMkLst>
        </pc:picChg>
        <pc:picChg chg="del">
          <ac:chgData name="Harleen Kaur" userId="S::id65ns02@ubalt.edu::9f7fc1d6-ab67-473f-ba46-e98f6ce2049b" providerId="AD" clId="Web-{B04C8B79-3616-5039-F4FC-2D1DEDB04307}" dt="2021-06-22T18:36:40.140" v="555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" creationId="{C438FB54-752A-4701-AC01-D9AD60EC42D7}"/>
          </ac:spMkLst>
        </pc:spChg>
        <pc:spChg chg="mod ord">
          <ac:chgData name="Harleen Kaur" userId="S::id65ns02@ubalt.edu::9f7fc1d6-ab67-473f-ba46-e98f6ce2049b" providerId="AD" clId="Web-{B04C8B79-3616-5039-F4FC-2D1DEDB04307}" dt="2021-06-22T19:14:13.267" v="1080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30.028" v="930"/>
          <ac:spMkLst>
            <pc:docMk/>
            <pc:sldMk cId="4065896590" sldId="350"/>
            <ac:spMk id="11" creationId="{B6F3A0C5-3C2E-4729-AED2-E8BEA2380BFB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5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7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84" v="928"/>
          <ac:spMkLst>
            <pc:docMk/>
            <pc:sldMk cId="4065896590" sldId="350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9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5"/>
          <ac:spMkLst>
            <pc:docMk/>
            <pc:sldMk cId="4065896590" sldId="350"/>
            <ac:spMk id="20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1" creationId="{0197FA73-731F-466D-969F-703CBAEB4E1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2" creationId="{66E48AFA-8884-4F68-A44F-D2C1E8609C5A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3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5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7" creationId="{969D19A6-08CB-498C-93EC-3FFB021FC68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8:51:00.617" v="726"/>
          <ac:picMkLst>
            <pc:docMk/>
            <pc:sldMk cId="4065896590" sldId="350"/>
            <ac:picMk id="3" creationId="{C340A78E-0E7F-44C8-93DE-B18AC2A07673}"/>
          </ac:picMkLst>
        </pc:picChg>
        <pc:picChg chg="del">
          <ac:chgData name="Harleen Kaur" userId="S::id65ns02@ubalt.edu::9f7fc1d6-ab67-473f-ba46-e98f6ce2049b" providerId="AD" clId="Web-{B04C8B79-3616-5039-F4FC-2D1DEDB04307}" dt="2021-06-22T18:57:21.175" v="816"/>
          <ac:picMkLst>
            <pc:docMk/>
            <pc:sldMk cId="4065896590" sldId="350"/>
            <ac:picMk id="5" creationId="{C049D175-F443-4518-B371-C39D2D01F12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11.927" v="824"/>
          <ac:picMkLst>
            <pc:docMk/>
            <pc:sldMk cId="4065896590" sldId="350"/>
            <ac:picMk id="8" creationId="{38EA3866-CA86-4FB4-AB54-2F924C5BD668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26.427" v="826"/>
          <ac:picMkLst>
            <pc:docMk/>
            <pc:sldMk cId="4065896590" sldId="350"/>
            <ac:picMk id="9" creationId="{D4EA07DB-8D1A-469E-9F87-2153E2E2978E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9:13:08.327" v="1043"/>
          <ac:picMkLst>
            <pc:docMk/>
            <pc:sldMk cId="4065896590" sldId="350"/>
            <ac:picMk id="10" creationId="{A9D7E21B-0761-46BD-9D2D-5ABAB2629018}"/>
          </ac:picMkLst>
        </pc:pic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2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4" creationId="{25443840-A796-4C43-8DC1-1B738EFEC522}"/>
          </ac:cxnSpMkLst>
        </pc:cxnChg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3" creationId="{316FE26C-FDA8-4C19-9AE0-AAFB557F9DC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5" creationId="{7CB4857B-ED7C-444D-9F04-2F885114A1C2}"/>
          </ac:spMkLst>
        </pc:spChg>
        <pc:spChg chg="add del">
          <ac:chgData name="Harleen Kaur" userId="S::id65ns02@ubalt.edu::9f7fc1d6-ab67-473f-ba46-e98f6ce2049b" providerId="AD" clId="Web-{B04C8B79-3616-5039-F4FC-2D1DEDB04307}" dt="2021-06-23T18:30:59.138" v="3518"/>
          <ac:spMkLst>
            <pc:docMk/>
            <pc:sldMk cId="2698244104" sldId="351"/>
            <ac:spMk id="8" creationId="{DE7FFD28-545C-4C88-A2E7-152FB234C92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B04C8B79-3616-5039-F4FC-2D1DEDB04307}" dt="2021-06-22T19:48:38.123" v="1496" actId="14100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B04C8B79-3616-5039-F4FC-2D1DEDB04307}" dt="2021-06-22T20:13:40.048" v="1537" actId="20577"/>
          <ac:spMkLst>
            <pc:docMk/>
            <pc:sldMk cId="3408609546" sldId="352"/>
            <ac:spMk id="3" creationId="{AF773ED1-4588-4262-B2E0-C133C3AF27B3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2T19:48:33.576" v="1495"/>
          <ac:picMkLst>
            <pc:docMk/>
            <pc:sldMk cId="3408609546" sldId="352"/>
            <ac:picMk id="4" creationId="{34539480-6056-4755-91F3-206D1C334D9C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" creationId="{36447C06-AFA5-4829-8CBB-51E21921897A}"/>
          </ac:spMkLst>
        </pc:spChg>
        <pc:spChg chg="del mod ord">
          <ac:chgData name="Harleen Kaur" userId="S::id65ns02@ubalt.edu::9f7fc1d6-ab67-473f-ba46-e98f6ce2049b" providerId="AD" clId="Web-{B04C8B79-3616-5039-F4FC-2D1DEDB04307}" dt="2021-06-22T20:28:25.698" v="1643"/>
          <ac:spMkLst>
            <pc:docMk/>
            <pc:sldMk cId="3550158572" sldId="353"/>
            <ac:spMk id="4" creationId="{E6F00C68-02F5-4FBD-A57A-AFAF0C3A9D2C}"/>
          </ac:spMkLst>
        </pc:spChg>
        <pc:spChg chg="mod">
          <ac:chgData name="Harleen Kaur" userId="S::id65ns02@ubalt.edu::9f7fc1d6-ab67-473f-ba46-e98f6ce2049b" providerId="AD" clId="Web-{B04C8B79-3616-5039-F4FC-2D1DEDB04307}" dt="2021-06-22T20:28:02.198" v="1637" actId="20577"/>
          <ac:spMkLst>
            <pc:docMk/>
            <pc:sldMk cId="3550158572" sldId="353"/>
            <ac:spMk id="6" creationId="{659D34B6-8E6F-4906-8C60-83DA235F2C4B}"/>
          </ac:spMkLst>
        </pc:spChg>
        <pc:spChg chg="del">
          <ac:chgData name="Harleen Kaur" userId="S::id65ns02@ubalt.edu::9f7fc1d6-ab67-473f-ba46-e98f6ce2049b" providerId="AD" clId="Web-{B04C8B79-3616-5039-F4FC-2D1DEDB04307}" dt="2021-06-22T20:19:33.246" v="1566"/>
          <ac:spMkLst>
            <pc:docMk/>
            <pc:sldMk cId="3550158572" sldId="353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16" creationId="{2B566528-1B12-4246-9431-5C2D7D081168}"/>
          </ac:spMkLst>
        </pc:spChg>
        <pc:spChg chg="ad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9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18" creationId="{5995D10D-E9C9-47DB-AE7E-801FEF38F5C9}"/>
          </ac:grpSpMkLst>
        </pc:gr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22" creationId="{828A5161-06F1-46CF-8AD7-844680A59E13}"/>
          </ac:grpSpMkLst>
        </pc:grpChg>
        <pc:picChg chg="add del mod">
          <ac:chgData name="Harleen Kaur" userId="S::id65ns02@ubalt.edu::9f7fc1d6-ab67-473f-ba46-e98f6ce2049b" providerId="AD" clId="Web-{B04C8B79-3616-5039-F4FC-2D1DEDB04307}" dt="2021-06-22T20:14:05.205" v="1544"/>
          <ac:picMkLst>
            <pc:docMk/>
            <pc:sldMk cId="3550158572" sldId="353"/>
            <ac:picMk id="3" creationId="{CC4CE870-0165-47BC-B95F-03D5F90F8996}"/>
          </ac:picMkLst>
        </pc:picChg>
        <pc:picChg chg="del">
          <ac:chgData name="Harleen Kaur" userId="S::id65ns02@ubalt.edu::9f7fc1d6-ab67-473f-ba46-e98f6ce2049b" providerId="AD" clId="Web-{B04C8B79-3616-5039-F4FC-2D1DEDB04307}" dt="2021-06-22T20:11:45.405" v="1500"/>
          <ac:picMkLst>
            <pc:docMk/>
            <pc:sldMk cId="3550158572" sldId="353"/>
            <ac:picMk id="5" creationId="{CEC2A406-25C6-458C-A0A5-28CBB567B788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17.292" v="1640" actId="14100"/>
          <ac:picMkLst>
            <pc:docMk/>
            <pc:sldMk cId="3550158572" sldId="353"/>
            <ac:picMk id="7" creationId="{1F0FADDA-2AFF-4F03-BED7-9B6AD034650F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31.792" v="1645" actId="14100"/>
          <ac:picMkLst>
            <pc:docMk/>
            <pc:sldMk cId="3550158572" sldId="353"/>
            <ac:picMk id="8" creationId="{B4D5A404-AA32-4D3E-BFFB-676625CA07EB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1.105" v="1648" actId="14100"/>
          <ac:picMkLst>
            <pc:docMk/>
            <pc:sldMk cId="3550158572" sldId="353"/>
            <ac:picMk id="9" creationId="{C2A488DE-CEC7-4A5B-B1BE-81DD53EAE364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0:27:03.727" v="1628"/>
          <ac:picMkLst>
            <pc:docMk/>
            <pc:sldMk cId="3550158572" sldId="353"/>
            <ac:picMk id="10" creationId="{21657B9C-DEAF-43CE-83C2-F72DE7EEB434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8.511" v="1650" actId="14100"/>
          <ac:picMkLst>
            <pc:docMk/>
            <pc:sldMk cId="3550158572" sldId="353"/>
            <ac:picMk id="12" creationId="{3F0DA718-8F4D-49E8-A2F5-5C16FC7C7A32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B04C8B79-3616-5039-F4FC-2D1DEDB04307}" dt="2021-06-22T20:30:16.686" v="1655" actId="20577"/>
          <ac:spMkLst>
            <pc:docMk/>
            <pc:sldMk cId="1487878612" sldId="354"/>
            <ac:spMk id="2" creationId="{9D9E1CE5-A28E-4495-B234-10E558ADE3A4}"/>
          </ac:spMkLst>
        </pc:spChg>
        <pc:spChg chg="del mod">
          <ac:chgData name="Harleen Kaur" userId="S::id65ns02@ubalt.edu::9f7fc1d6-ab67-473f-ba46-e98f6ce2049b" providerId="AD" clId="Web-{B04C8B79-3616-5039-F4FC-2D1DEDB04307}" dt="2021-06-22T20:32:14.642" v="1662"/>
          <ac:spMkLst>
            <pc:docMk/>
            <pc:sldMk cId="1487878612" sldId="354"/>
            <ac:spMk id="4" creationId="{0B26FA86-D65C-4DDB-B83D-35C6D2EB52AB}"/>
          </ac:spMkLst>
        </pc:spChg>
        <pc:spChg chg="add mod">
          <ac:chgData name="Harleen Kaur" userId="S::id65ns02@ubalt.edu::9f7fc1d6-ab67-473f-ba46-e98f6ce2049b" providerId="AD" clId="Web-{B04C8B79-3616-5039-F4FC-2D1DEDB04307}" dt="2021-06-22T20:42:34.347" v="1688" actId="20577"/>
          <ac:spMkLst>
            <pc:docMk/>
            <pc:sldMk cId="1487878612" sldId="354"/>
            <ac:spMk id="6" creationId="{6E6D76BE-1D2D-4CBD-83D1-CF81CCF48AFE}"/>
          </ac:spMkLst>
        </pc:spChg>
        <pc:picChg chg="add mod">
          <ac:chgData name="Harleen Kaur" userId="S::id65ns02@ubalt.edu::9f7fc1d6-ab67-473f-ba46-e98f6ce2049b" providerId="AD" clId="Web-{B04C8B79-3616-5039-F4FC-2D1DEDB04307}" dt="2021-06-22T20:32:01.329" v="1661" actId="14100"/>
          <ac:picMkLst>
            <pc:docMk/>
            <pc:sldMk cId="1487878612" sldId="354"/>
            <ac:picMk id="3" creationId="{4D6992DC-7CDF-4F58-A843-9508F5924A6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2" creationId="{70E58298-8B33-42E3-8D15-A3E94DA7552D}"/>
          </ac:spMkLst>
        </pc:spChg>
        <pc:spChg chg="mod ord">
          <ac:chgData name="Harleen Kaur" userId="S::id65ns02@ubalt.edu::9f7fc1d6-ab67-473f-ba46-e98f6ce2049b" providerId="AD" clId="Web-{B04C8B79-3616-5039-F4FC-2D1DEDB04307}" dt="2021-06-22T21:05:46.699" v="1848" actId="20577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7" creationId="{B0792D4F-247E-46FE-85FC-881DEFA41D9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9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1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3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5" creationId="{0197FA73-731F-466D-969F-703CBAEB4E16}"/>
          </ac:spMkLst>
        </pc:spChg>
        <pc:picChg chg="add mod ord">
          <ac:chgData name="Harleen Kaur" userId="S::id65ns02@ubalt.edu::9f7fc1d6-ab67-473f-ba46-e98f6ce2049b" providerId="AD" clId="Web-{B04C8B79-3616-5039-F4FC-2D1DEDB04307}" dt="2021-06-22T21:05:28.371" v="1847"/>
          <ac:picMkLst>
            <pc:docMk/>
            <pc:sldMk cId="3157762318" sldId="356"/>
            <ac:picMk id="4" creationId="{B11A143B-C72D-4583-B2D9-E23A8F290E13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02:36.897" v="1833"/>
          <ac:picMkLst>
            <pc:docMk/>
            <pc:sldMk cId="3157762318" sldId="356"/>
            <ac:picMk id="5" creationId="{61E635C3-C1A9-4B3B-961D-9507DD929BE0}"/>
          </ac:picMkLst>
        </pc:picChg>
        <pc:cxnChg chg="add del">
          <ac:chgData name="Harleen Kaur" userId="S::id65ns02@ubalt.edu::9f7fc1d6-ab67-473f-ba46-e98f6ce2049b" providerId="AD" clId="Web-{B04C8B79-3616-5039-F4FC-2D1DEDB04307}" dt="2021-06-22T21:05:28.371" v="1847"/>
          <ac:cxnSpMkLst>
            <pc:docMk/>
            <pc:sldMk cId="3157762318" sldId="356"/>
            <ac:cxnSpMk id="14" creationId="{CE272F12-AF86-441A-BC1B-C014BBBF85B5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7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9" creationId="{25443840-A796-4C43-8DC1-1B738EFEC522}"/>
          </ac:cxnSpMkLst>
        </pc:cxnChg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2" creationId="{5ADA9B9C-BED4-414A-8686-129C1C57F00B}"/>
          </ac:spMkLst>
        </pc:spChg>
        <pc:spChg chg="or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4" creationId="{4E2592D1-CDC5-4337-B40B-E3E4C7F9EA24}"/>
          </ac:spMkLst>
        </pc:spChg>
        <pc:spChg chg="mod ord">
          <ac:chgData name="Harleen Kaur" userId="S::id65ns02@ubalt.edu::9f7fc1d6-ab67-473f-ba46-e98f6ce2049b" providerId="AD" clId="Web-{B04C8B79-3616-5039-F4FC-2D1DEDB04307}" dt="2021-06-22T21:24:27.497" v="2023" actId="20577"/>
          <ac:spMkLst>
            <pc:docMk/>
            <pc:sldMk cId="3941886475" sldId="360"/>
            <ac:spMk id="6" creationId="{714699D1-796F-45D8-B458-0F4CC989D95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2:34.650" v="2006"/>
          <ac:picMkLst>
            <pc:docMk/>
            <pc:sldMk cId="3941886475" sldId="360"/>
            <ac:picMk id="3" creationId="{DFF4B518-7397-405C-82B8-733838968FC4}"/>
          </ac:picMkLst>
        </pc:picChg>
        <pc:picChg chg="del mod">
          <ac:chgData name="Harleen Kaur" userId="S::id65ns02@ubalt.edu::9f7fc1d6-ab67-473f-ba46-e98f6ce2049b" providerId="AD" clId="Web-{B04C8B79-3616-5039-F4FC-2D1DEDB04307}" dt="2021-06-22T21:11:41.803" v="1862"/>
          <ac:picMkLst>
            <pc:docMk/>
            <pc:sldMk cId="3941886475" sldId="360"/>
            <ac:picMk id="5" creationId="{1259F3B2-9449-4885-8E0A-01615A90583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23:41.011" v="2010"/>
          <ac:picMkLst>
            <pc:docMk/>
            <pc:sldMk cId="3941886475" sldId="360"/>
            <ac:picMk id="7" creationId="{4AD45CCA-8DFA-4CB9-B9B7-55281F1E77B7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23:59.949" v="2014"/>
          <ac:picMkLst>
            <pc:docMk/>
            <pc:sldMk cId="3941886475" sldId="360"/>
            <ac:picMk id="8" creationId="{644AF056-88BB-43C4-A811-B3FD567AFAF8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2" creationId="{B772D0ED-49E1-4141-9AC6-BE6F1DF0F124}"/>
          </ac:spMkLst>
        </pc:spChg>
        <pc:spChg chg="or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4" creationId="{6C7A1FCA-7F12-40E0-B5A0-AF7B5E84B672}"/>
          </ac:spMkLst>
        </pc:spChg>
        <pc:spChg chg="mod">
          <ac:chgData name="Harleen Kaur" userId="S::id65ns02@ubalt.edu::9f7fc1d6-ab67-473f-ba46-e98f6ce2049b" providerId="AD" clId="Web-{B04C8B79-3616-5039-F4FC-2D1DEDB04307}" dt="2021-06-22T21:46:41.504" v="2191" actId="1076"/>
          <ac:spMkLst>
            <pc:docMk/>
            <pc:sldMk cId="2020629071" sldId="362"/>
            <ac:spMk id="6" creationId="{1FC023AB-3C41-4E53-8A1F-4711B0D50E00}"/>
          </ac:spMkLst>
        </pc:spChg>
        <pc:spChg chg="add del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17" creationId="{EA9E6440-28AB-43CB-B9F2-B84F6A187783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6:29.235" v="2032"/>
          <ac:picMkLst>
            <pc:docMk/>
            <pc:sldMk cId="2020629071" sldId="362"/>
            <ac:picMk id="3" creationId="{6AD6742B-897F-45BC-8EDA-4C57446644C2}"/>
          </ac:picMkLst>
        </pc:picChg>
        <pc:picChg chg="del">
          <ac:chgData name="Harleen Kaur" userId="S::id65ns02@ubalt.edu::9f7fc1d6-ab67-473f-ba46-e98f6ce2049b" providerId="AD" clId="Web-{B04C8B79-3616-5039-F4FC-2D1DEDB04307}" dt="2021-06-22T21:25:54.999" v="2024"/>
          <ac:picMkLst>
            <pc:docMk/>
            <pc:sldMk cId="2020629071" sldId="362"/>
            <ac:picMk id="5" creationId="{EC1E5EF7-198B-40CB-8F8B-B681C5F4811A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1:46:16.207" v="2188" actId="1076"/>
          <ac:picMkLst>
            <pc:docMk/>
            <pc:sldMk cId="2020629071" sldId="362"/>
            <ac:picMk id="7" creationId="{ACF4B76F-DF19-432A-B57D-2B1E1D091980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8:53.241" v="2110"/>
          <ac:picMkLst>
            <pc:docMk/>
            <pc:sldMk cId="2020629071" sldId="362"/>
            <ac:picMk id="8" creationId="{B3875362-F3CE-48C9-AFB8-ADBB0C17523C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5:06.766" v="2104"/>
          <ac:picMkLst>
            <pc:docMk/>
            <pc:sldMk cId="2020629071" sldId="362"/>
            <ac:picMk id="9" creationId="{1749E92A-7DBA-446B-967A-0299E040D2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9:33.851" v="2114"/>
          <ac:picMkLst>
            <pc:docMk/>
            <pc:sldMk cId="2020629071" sldId="362"/>
            <ac:picMk id="10" creationId="{7F6FE847-39B3-4732-BD2F-D3ED20C10E60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46:12.456" v="2187" actId="14100"/>
          <ac:picMkLst>
            <pc:docMk/>
            <pc:sldMk cId="2020629071" sldId="362"/>
            <ac:picMk id="11" creationId="{E95DA927-82B2-472A-ACA7-286404FE61DA}"/>
          </ac:picMkLst>
        </pc:picChg>
        <pc:picChg chg="add mod">
          <ac:chgData name="Harleen Kaur" userId="S::id65ns02@ubalt.edu::9f7fc1d6-ab67-473f-ba46-e98f6ce2049b" providerId="AD" clId="Web-{B04C8B79-3616-5039-F4FC-2D1DEDB04307}" dt="2021-06-23T15:27:39.432" v="2193" actId="1076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B04C8B79-3616-5039-F4FC-2D1DEDB04307}" dt="2021-06-23T17:48:57.481" v="2804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B04C8B79-3616-5039-F4FC-2D1DEDB04307}" dt="2021-06-23T17:39:09.389" v="2628" actId="14100"/>
          <ac:picMkLst>
            <pc:docMk/>
            <pc:sldMk cId="4098661029" sldId="363"/>
            <ac:picMk id="3" creationId="{EC39DC57-D72E-4AAF-B933-9815B916614E}"/>
          </ac:picMkLst>
        </pc:picChg>
        <pc:picChg chg="del">
          <ac:chgData name="Harleen Kaur" userId="S::id65ns02@ubalt.edu::9f7fc1d6-ab67-473f-ba46-e98f6ce2049b" providerId="AD" clId="Web-{B04C8B79-3616-5039-F4FC-2D1DEDB04307}" dt="2021-06-23T17:39:01.435" v="2625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2" creationId="{66748125-7B57-478C-8969-E6AA3B79CD1A}"/>
          </ac:spMkLst>
        </pc:spChg>
        <pc:spChg chg="or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4" creationId="{05C46946-1895-4BA3-BD93-3EDAB86781A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3:00.301" v="2578"/>
          <ac:spMkLst>
            <pc:docMk/>
            <pc:sldMk cId="2934714722" sldId="364"/>
            <ac:spMk id="7" creationId="{D06AB648-0341-41FB-9145-AE154916BF6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0:44.610" v="2434"/>
          <ac:spMkLst>
            <pc:docMk/>
            <pc:sldMk cId="2934714722" sldId="364"/>
            <ac:spMk id="8" creationId="{072154C3-EA89-4864-8588-7CD7381F58F3}"/>
          </ac:spMkLst>
        </pc:spChg>
        <pc:spChg chg="add del">
          <ac:chgData name="Harleen Kaur" userId="S::id65ns02@ubalt.edu::9f7fc1d6-ab67-473f-ba46-e98f6ce2049b" providerId="AD" clId="Web-{B04C8B79-3616-5039-F4FC-2D1DEDB04307}" dt="2021-06-23T17:09:21.297" v="2291"/>
          <ac:spMkLst>
            <pc:docMk/>
            <pc:sldMk cId="2934714722" sldId="364"/>
            <ac:spMk id="9" creationId="{E6976A8F-99E4-4AC1-9395-6FBC107E7885}"/>
          </ac:spMkLst>
        </pc:spChg>
        <pc:spChg chg="del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10" creationId="{D4771268-CB57-404A-9271-370EB28F6090}"/>
          </ac:spMkLst>
        </pc:spChg>
        <pc:spChg chg="add mod">
          <ac:chgData name="Harleen Kaur" userId="S::id65ns02@ubalt.edu::9f7fc1d6-ab67-473f-ba46-e98f6ce2049b" providerId="AD" clId="Web-{B04C8B79-3616-5039-F4FC-2D1DEDB04307}" dt="2021-06-23T17:35:21.977" v="2621" actId="14100"/>
          <ac:spMkLst>
            <pc:docMk/>
            <pc:sldMk cId="2934714722" sldId="364"/>
            <ac:spMk id="11" creationId="{67B13190-73F4-4273-9FFA-7A78C4516FBF}"/>
          </ac:spMkLst>
        </pc:spChg>
        <pc:picChg chg="add del mod">
          <ac:chgData name="Harleen Kaur" userId="S::id65ns02@ubalt.edu::9f7fc1d6-ab67-473f-ba46-e98f6ce2049b" providerId="AD" clId="Web-{B04C8B79-3616-5039-F4FC-2D1DEDB04307}" dt="2021-06-23T17:05:46.667" v="2259"/>
          <ac:picMkLst>
            <pc:docMk/>
            <pc:sldMk cId="2934714722" sldId="364"/>
            <ac:picMk id="3" creationId="{8CA68478-441D-4A96-B655-4B0618ADDD65}"/>
          </ac:picMkLst>
        </pc:picChg>
        <pc:picChg chg="del">
          <ac:chgData name="Harleen Kaur" userId="S::id65ns02@ubalt.edu::9f7fc1d6-ab67-473f-ba46-e98f6ce2049b" providerId="AD" clId="Web-{B04C8B79-3616-5039-F4FC-2D1DEDB04307}" dt="2021-06-23T17:04:49.478" v="2253"/>
          <ac:picMkLst>
            <pc:docMk/>
            <pc:sldMk cId="2934714722" sldId="364"/>
            <ac:picMk id="5" creationId="{DC6EDE9B-B6A5-4342-8200-7715BBB02880}"/>
          </ac:picMkLst>
        </pc:picChg>
        <pc:picChg chg="add mod">
          <ac:chgData name="Harleen Kaur" userId="S::id65ns02@ubalt.edu::9f7fc1d6-ab67-473f-ba46-e98f6ce2049b" providerId="AD" clId="Web-{B04C8B79-3616-5039-F4FC-2D1DEDB04307}" dt="2021-06-23T17:08:42.812" v="2287"/>
          <ac:picMkLst>
            <pc:docMk/>
            <pc:sldMk cId="2934714722" sldId="364"/>
            <ac:picMk id="6" creationId="{60533EE2-9916-4E05-ACB7-87F35E5891A5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2" creationId="{4A4D3C91-A776-49D2-9436-D0EAACFAFEEC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46:35.931" v="2761" actId="20577"/>
          <ac:spMkLst>
            <pc:docMk/>
            <pc:sldMk cId="2424500802" sldId="365"/>
            <ac:spMk id="3" creationId="{E5FF6B3E-F46F-4623-93E2-CBD92D837BE5}"/>
          </ac:spMkLst>
        </pc:spChg>
        <pc:spChg chg="del">
          <ac:chgData name="Harleen Kaur" userId="S::id65ns02@ubalt.edu::9f7fc1d6-ab67-473f-ba46-e98f6ce2049b" providerId="AD" clId="Web-{B04C8B79-3616-5039-F4FC-2D1DEDB04307}" dt="2021-06-23T17:41:32.502" v="2679"/>
          <ac:spMkLst>
            <pc:docMk/>
            <pc:sldMk cId="2424500802" sldId="365"/>
            <ac:spMk id="10" creationId="{D4771268-CB57-404A-9271-370EB28F6090}"/>
          </ac:spMkLst>
        </pc:spChg>
        <pc:spChg chg="add del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15" creationId="{73DE2CFE-42F2-48F0-8706-5264E012B10C}"/>
          </ac:spMkLst>
        </pc:spChg>
        <pc:picChg chg="del mod">
          <ac:chgData name="Harleen Kaur" userId="S::id65ns02@ubalt.edu::9f7fc1d6-ab67-473f-ba46-e98f6ce2049b" providerId="AD" clId="Web-{B04C8B79-3616-5039-F4FC-2D1DEDB04307}" dt="2021-06-23T17:42:15.112" v="2685"/>
          <ac:picMkLst>
            <pc:docMk/>
            <pc:sldMk cId="2424500802" sldId="365"/>
            <ac:picMk id="5" creationId="{5309518A-EA7E-4170-8971-5426FE04BF0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3T17:43:02.254" v="2689"/>
          <ac:picMkLst>
            <pc:docMk/>
            <pc:sldMk cId="2424500802" sldId="365"/>
            <ac:picMk id="6" creationId="{C9C0558D-ECE1-46B6-98D8-480695F0B4F7}"/>
          </ac:picMkLst>
        </pc:picChg>
        <pc:picChg chg="add mod ord">
          <ac:chgData name="Harleen Kaur" userId="S::id65ns02@ubalt.edu::9f7fc1d6-ab67-473f-ba46-e98f6ce2049b" providerId="AD" clId="Web-{B04C8B79-3616-5039-F4FC-2D1DEDB04307}" dt="2021-06-23T17:43:09.410" v="2691"/>
          <ac:picMkLst>
            <pc:docMk/>
            <pc:sldMk cId="2424500802" sldId="365"/>
            <ac:picMk id="7" creationId="{3F6474D9-176E-4DE4-B4A4-7EBCFFFAD54A}"/>
          </ac:picMkLst>
        </pc:picChg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3" creationId="{2030A30D-E01B-4117-B77C-5D6D5D83034B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B04C8B79-3616-5039-F4FC-2D1DEDB04307}" dt="2021-06-23T18:13:12.971" v="3218" actId="14100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B04C8B79-3616-5039-F4FC-2D1DEDB04307}" dt="2021-06-23T18:13:42.019" v="3241" actId="20577"/>
          <ac:spMkLst>
            <pc:docMk/>
            <pc:sldMk cId="1170663561" sldId="367"/>
            <ac:spMk id="3" creationId="{E7811419-1BDA-45D7-BF1C-B994D61C7B36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3T18:13:06.065" v="3217"/>
          <ac:picMkLst>
            <pc:docMk/>
            <pc:sldMk cId="1170663561" sldId="367"/>
            <ac:picMk id="4" creationId="{43F4CBF7-31ED-4306-B9CC-BD8EB1DA739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3" creationId="{9A108A90-D97D-4115-8EEF-940DF1C04FE7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2" creationId="{479F5F2B-8B58-4140-AE6A-51F6C67B18D9}"/>
          </ac:spMkLst>
        </pc:spChg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  <pc:spChg chg="del">
          <ac:chgData name="Harleen Kaur" userId="S::id65ns02@ubalt.edu::9f7fc1d6-ab67-473f-ba46-e98f6ce2049b" providerId="AD" clId="Web-{B04C8B79-3616-5039-F4FC-2D1DEDB04307}" dt="2021-06-22T17:59:03.044" v="150"/>
          <ac:spMkLst>
            <pc:docMk/>
            <pc:sldMk cId="1080922205" sldId="371"/>
            <ac:spMk id="3" creationId="{4CD04760-8167-4BA9-A0DC-BFA6C1786199}"/>
          </ac:spMkLst>
        </pc:spChg>
        <pc:picChg chg="add mod ord">
          <ac:chgData name="Harleen Kaur" userId="S::id65ns02@ubalt.edu::9f7fc1d6-ab67-473f-ba46-e98f6ce2049b" providerId="AD" clId="Web-{B04C8B79-3616-5039-F4FC-2D1DEDB04307}" dt="2021-06-22T17:59:03.044" v="150"/>
          <ac:picMkLst>
            <pc:docMk/>
            <pc:sldMk cId="1080922205" sldId="371"/>
            <ac:picMk id="4" creationId="{38D4B6B2-CEFC-4B10-AAB1-718B04C476BC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  <pc:spChg chg="mo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2" creationId="{C05414E1-522C-4BBC-A38E-42E430C746FD}"/>
          </ac:spMkLst>
        </pc:spChg>
        <pc:spChg chg="del">
          <ac:chgData name="Harleen Kaur" userId="S::id65ns02@ubalt.edu::9f7fc1d6-ab67-473f-ba46-e98f6ce2049b" providerId="AD" clId="Web-{B04C8B79-3616-5039-F4FC-2D1DEDB04307}" dt="2021-06-22T19:29:06.214" v="1280"/>
          <ac:spMkLst>
            <pc:docMk/>
            <pc:sldMk cId="1515407158" sldId="371"/>
            <ac:spMk id="3" creationId="{EB75CD66-471E-43E4-9147-1AEA394FF32B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4" creationId="{F2AA0525-45DB-4E45-A2D0-8E02FEF189F4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6" creationId="{B2172065-87B2-4457-A12B-F2CBD94ED13B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9:37:14.807" v="1482"/>
          <ac:picMkLst>
            <pc:docMk/>
            <pc:sldMk cId="1515407158" sldId="371"/>
            <ac:picMk id="5" creationId="{561583FF-4A29-4110-B3F9-33A8C5372723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37:24.932" v="1486"/>
          <ac:picMkLst>
            <pc:docMk/>
            <pc:sldMk cId="1515407158" sldId="371"/>
            <ac:picMk id="7" creationId="{005A798A-C868-447C-A25D-50033CF7B2B2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  <pc:spChg chg="mo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2" creationId="{5A27AEFA-1BBA-458E-B3E1-4CFEF8E9ECED}"/>
          </ac:spMkLst>
        </pc:spChg>
        <pc:spChg chg="del">
          <ac:chgData name="Harleen Kaur" userId="S::id65ns02@ubalt.edu::9f7fc1d6-ab67-473f-ba46-e98f6ce2049b" providerId="AD" clId="Web-{B04C8B79-3616-5039-F4FC-2D1DEDB04307}" dt="2021-06-23T17:50:47.547" v="2813"/>
          <ac:spMkLst>
            <pc:docMk/>
            <pc:sldMk cId="381141565" sldId="372"/>
            <ac:spMk id="3" creationId="{D703A06B-C2E5-4AD5-BEE2-73B60D8B905B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4" creationId="{20E7D86A-DF3C-4829-92CD-9A1CFD5B6E82}"/>
          </ac:spMkLst>
        </pc:spChg>
        <pc:spChg chg="add mod">
          <ac:chgData name="Harleen Kaur" userId="S::id65ns02@ubalt.edu::9f7fc1d6-ab67-473f-ba46-e98f6ce2049b" providerId="AD" clId="Web-{B04C8B79-3616-5039-F4FC-2D1DEDB04307}" dt="2021-06-23T17:55:41.726" v="2872" actId="14100"/>
          <ac:spMkLst>
            <pc:docMk/>
            <pc:sldMk cId="381141565" sldId="372"/>
            <ac:spMk id="6" creationId="{4C541318-3C3A-47A8-AE7C-9792399B42E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1:51.783" v="2833"/>
          <ac:picMkLst>
            <pc:docMk/>
            <pc:sldMk cId="381141565" sldId="372"/>
            <ac:picMk id="5" creationId="{BAC3F283-DD52-4E3A-A850-425C7D6D8139}"/>
          </ac:picMkLst>
        </pc:picChg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  <pc:picChg chg="add mod">
          <ac:chgData name="Harleen Kaur" userId="S::id65ns02@ubalt.edu::9f7fc1d6-ab67-473f-ba46-e98f6ce2049b" providerId="AD" clId="Web-{B04C8B79-3616-5039-F4FC-2D1DEDB04307}" dt="2021-06-22T20:11:40.498" v="1499" actId="1076"/>
          <ac:picMkLst>
            <pc:docMk/>
            <pc:sldMk cId="4081031049" sldId="372"/>
            <ac:picMk id="5" creationId="{8B37391A-AEE3-4906-A838-BFD000570C5E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  <pc:spChg chg="mod">
          <ac:chgData name="Harleen Kaur" userId="S::id65ns02@ubalt.edu::9f7fc1d6-ab67-473f-ba46-e98f6ce2049b" providerId="AD" clId="Web-{B04C8B79-3616-5039-F4FC-2D1DEDB04307}" dt="2021-06-23T17:58:41.309" v="2882"/>
          <ac:spMkLst>
            <pc:docMk/>
            <pc:sldMk cId="2147592026" sldId="373"/>
            <ac:spMk id="2" creationId="{F502DEBE-25B7-4E48-8C76-9CECEAFF4463}"/>
          </ac:spMkLst>
        </pc:spChg>
        <pc:spChg chg="del">
          <ac:chgData name="Harleen Kaur" userId="S::id65ns02@ubalt.edu::9f7fc1d6-ab67-473f-ba46-e98f6ce2049b" providerId="AD" clId="Web-{B04C8B79-3616-5039-F4FC-2D1DEDB04307}" dt="2021-06-23T17:58:28.011" v="2877"/>
          <ac:spMkLst>
            <pc:docMk/>
            <pc:sldMk cId="2147592026" sldId="373"/>
            <ac:spMk id="3" creationId="{DC57C9B1-CF73-4015-AFF1-50525BE7237F}"/>
          </ac:spMkLst>
        </pc:spChg>
        <pc:spChg chg="add mod">
          <ac:chgData name="Harleen Kaur" userId="S::id65ns02@ubalt.edu::9f7fc1d6-ab67-473f-ba46-e98f6ce2049b" providerId="AD" clId="Web-{B04C8B79-3616-5039-F4FC-2D1DEDB04307}" dt="2021-06-23T18:05:53.507" v="3055" actId="14100"/>
          <ac:spMkLst>
            <pc:docMk/>
            <pc:sldMk cId="2147592026" sldId="373"/>
            <ac:spMk id="5" creationId="{22240E85-38B4-406D-A67B-C7C3CCF9EDA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8:41.309" v="2882"/>
          <ac:picMkLst>
            <pc:docMk/>
            <pc:sldMk cId="2147592026" sldId="373"/>
            <ac:picMk id="4" creationId="{2DDA1169-473F-4C66-B222-F8D35C945B01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2" creationId="{1C523DD3-4375-4AFC-9088-422078CB2843}"/>
          </ac:spMkLst>
        </pc:spChg>
        <pc:spChg chg="mod">
          <ac:chgData name="Harleen Kaur" userId="S::id65ns02@ubalt.edu::9f7fc1d6-ab67-473f-ba46-e98f6ce2049b" providerId="AD" clId="Web-{B04C8B79-3616-5039-F4FC-2D1DEDB04307}" dt="2021-06-23T18:27:51.571" v="3444" actId="20577"/>
          <ac:spMkLst>
            <pc:docMk/>
            <pc:sldMk cId="618152992" sldId="374"/>
            <ac:spMk id="3" creationId="{9DBFCCB5-EE36-46F8-84B3-43047C5B67C2}"/>
          </ac:spMkLst>
        </pc:spChg>
        <pc:spChg chg="add del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0" creationId="{9CDF6DAD-6680-48EA-B64B-A5F5A4E46367}"/>
          </ac:spMkLst>
        </pc:spChg>
        <pc:spChg chg="ad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5" creationId="{9CDF6DAD-6680-48EA-B64B-A5F5A4E46367}"/>
          </ac:spMkLst>
        </pc:spChg>
        <pc:picChg chg="add mod">
          <ac:chgData name="Harleen Kaur" userId="S::id65ns02@ubalt.edu::9f7fc1d6-ab67-473f-ba46-e98f6ce2049b" providerId="AD" clId="Web-{B04C8B79-3616-5039-F4FC-2D1DEDB04307}" dt="2021-06-23T18:21:38.030" v="3290" actId="14100"/>
          <ac:picMkLst>
            <pc:docMk/>
            <pc:sldMk cId="618152992" sldId="374"/>
            <ac:picMk id="4" creationId="{36BD9B67-992A-473C-A5B6-1BB4F59F5587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1:43.734" v="3292" actId="14100"/>
          <ac:picMkLst>
            <pc:docMk/>
            <pc:sldMk cId="618152992" sldId="374"/>
            <ac:picMk id="5" creationId="{359A7F81-87F8-4F2B-BD21-D06B900D8731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25.438" v="3299" actId="1076"/>
          <ac:picMkLst>
            <pc:docMk/>
            <pc:sldMk cId="618152992" sldId="374"/>
            <ac:picMk id="6" creationId="{DF801994-42CC-46DA-99C7-56DB9F2BB913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59.392" v="3305" actId="1076"/>
          <ac:picMkLst>
            <pc:docMk/>
            <pc:sldMk cId="618152992" sldId="374"/>
            <ac:picMk id="7" creationId="{F972A7E1-EF1A-40FE-80FB-D07D2257E4A8}"/>
          </ac:picMkLst>
        </pc:picChg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5AA8841A-2378-E592-40F5-0F1B39478B73}" dt="2021-07-29T23:02:42.453" v="5" actId="1076"/>
          <ac:spMkLst>
            <pc:docMk/>
            <pc:sldMk cId="979769990" sldId="377"/>
            <ac:spMk id="9" creationId="{07B8531C-E3DC-4F79-A646-77849001273A}"/>
          </ac:spMkLst>
        </pc:spChg>
        <pc:picChg chg="mod">
          <ac:chgData name="Harleen Kaur" userId="S::id65ns02@ubalt.edu::9f7fc1d6-ab67-473f-ba46-e98f6ce2049b" providerId="AD" clId="Web-{5AA8841A-2378-E592-40F5-0F1B39478B73}" dt="2021-07-29T23:02:47.516" v="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5AA8841A-2378-E592-40F5-0F1B39478B73}" dt="2021-07-29T23:03:42.540" v="57" actId="20577"/>
          <ac:spMkLst>
            <pc:docMk/>
            <pc:sldMk cId="4293835923" sldId="378"/>
            <ac:spMk id="3" creationId="{24AF0A44-EA14-43E9-8414-D8F55CEFDFF0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5AA8841A-2378-E592-40F5-0F1B39478B73}" dt="2021-07-29T22:54:21.261" v="2" actId="20577"/>
          <ac:spMkLst>
            <pc:docMk/>
            <pc:sldMk cId="4148899360" sldId="379"/>
            <ac:spMk id="2" creationId="{7759DF52-466B-4C48-8F85-C38A32923203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  <pc:spChg chg="mod">
          <ac:chgData name="Harleen Kaur" userId="S::id65ns02@ubalt.edu::9f7fc1d6-ab67-473f-ba46-e98f6ce2049b" providerId="AD" clId="Web-{5AA8841A-2378-E592-40F5-0F1B39478B73}" dt="2021-07-29T22:54:26.855" v="4" actId="20577"/>
          <ac:spMkLst>
            <pc:docMk/>
            <pc:sldMk cId="587065400" sldId="429"/>
            <ac:spMk id="2" creationId="{DFE64094-613C-48F2-8ECA-107E1BFCD1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72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7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72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7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CA263-1099-4340-BE56-5C9400CC965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A4EB78-9128-4E05-A77C-DE2A6DB24A4D}">
      <dgm:prSet/>
      <dgm:spPr/>
      <dgm:t>
        <a:bodyPr/>
        <a:lstStyle/>
        <a:p>
          <a:r>
            <a:rPr lang="en-US"/>
            <a:t>Review AOSP</a:t>
          </a:r>
        </a:p>
      </dgm:t>
    </dgm:pt>
    <dgm:pt modelId="{E3564434-635B-4FF2-958A-D5072812BE85}" type="parTrans" cxnId="{7B1FFB37-1602-4012-8A65-BC461338DF9D}">
      <dgm:prSet/>
      <dgm:spPr/>
      <dgm:t>
        <a:bodyPr/>
        <a:lstStyle/>
        <a:p>
          <a:endParaRPr lang="en-US"/>
        </a:p>
      </dgm:t>
    </dgm:pt>
    <dgm:pt modelId="{9399C8B5-69DB-428D-A327-B0C644B2D878}" type="sibTrans" cxnId="{7B1FFB37-1602-4012-8A65-BC461338DF9D}">
      <dgm:prSet/>
      <dgm:spPr/>
      <dgm:t>
        <a:bodyPr/>
        <a:lstStyle/>
        <a:p>
          <a:endParaRPr lang="en-US"/>
        </a:p>
      </dgm:t>
    </dgm:pt>
    <dgm:pt modelId="{C7AFBF54-BE9F-4982-B066-01615A105A4F}">
      <dgm:prSet/>
      <dgm:spPr/>
      <dgm:t>
        <a:bodyPr/>
        <a:lstStyle/>
        <a:p>
          <a:r>
            <a:rPr lang="en-US"/>
            <a:t>Investigating messaging services</a:t>
          </a:r>
        </a:p>
      </dgm:t>
    </dgm:pt>
    <dgm:pt modelId="{4C56CD8D-67EA-4406-9E32-D9C028B2C2A1}" type="parTrans" cxnId="{446F24DA-4C07-4892-B089-E00A9F3EC8BD}">
      <dgm:prSet/>
      <dgm:spPr/>
      <dgm:t>
        <a:bodyPr/>
        <a:lstStyle/>
        <a:p>
          <a:endParaRPr lang="en-US"/>
        </a:p>
      </dgm:t>
    </dgm:pt>
    <dgm:pt modelId="{361F514E-78CA-47AE-9CEE-BB88D91907C3}" type="sibTrans" cxnId="{446F24DA-4C07-4892-B089-E00A9F3EC8BD}">
      <dgm:prSet/>
      <dgm:spPr/>
      <dgm:t>
        <a:bodyPr/>
        <a:lstStyle/>
        <a:p>
          <a:endParaRPr lang="en-US"/>
        </a:p>
      </dgm:t>
    </dgm:pt>
    <dgm:pt modelId="{8F74AA1B-E18C-4138-80B3-A216C1C6E27E}">
      <dgm:prSet/>
      <dgm:spPr/>
      <dgm:t>
        <a:bodyPr/>
        <a:lstStyle/>
        <a:p>
          <a:r>
            <a:rPr lang="en-US"/>
            <a:t>Investigating calling services</a:t>
          </a:r>
        </a:p>
      </dgm:t>
    </dgm:pt>
    <dgm:pt modelId="{37466F5C-E5D8-4460-89E5-A85E7DAAA2B7}" type="parTrans" cxnId="{9E8D50EC-2DE6-4858-8A55-673E900A0A99}">
      <dgm:prSet/>
      <dgm:spPr/>
      <dgm:t>
        <a:bodyPr/>
        <a:lstStyle/>
        <a:p>
          <a:endParaRPr lang="en-US"/>
        </a:p>
      </dgm:t>
    </dgm:pt>
    <dgm:pt modelId="{48469FD2-B5A4-4BBF-B7E4-0120C912BD51}" type="sibTrans" cxnId="{9E8D50EC-2DE6-4858-8A55-673E900A0A99}">
      <dgm:prSet/>
      <dgm:spPr/>
      <dgm:t>
        <a:bodyPr/>
        <a:lstStyle/>
        <a:p>
          <a:endParaRPr lang="en-US"/>
        </a:p>
      </dgm:t>
    </dgm:pt>
    <dgm:pt modelId="{74356607-C020-4B4A-BB14-B769EFB226B7}">
      <dgm:prSet/>
      <dgm:spPr/>
      <dgm:t>
        <a:bodyPr/>
        <a:lstStyle/>
        <a:p>
          <a:r>
            <a:rPr lang="en-US"/>
            <a:t>Investigating calendar services</a:t>
          </a:r>
        </a:p>
      </dgm:t>
    </dgm:pt>
    <dgm:pt modelId="{F849501B-3CA4-4330-B787-E4F3BCC04652}" type="parTrans" cxnId="{1A25FC7F-3863-40E6-8F48-F87870B2E955}">
      <dgm:prSet/>
      <dgm:spPr/>
      <dgm:t>
        <a:bodyPr/>
        <a:lstStyle/>
        <a:p>
          <a:endParaRPr lang="en-US"/>
        </a:p>
      </dgm:t>
    </dgm:pt>
    <dgm:pt modelId="{5BAAD6D7-1832-4873-B835-573C62AF7D3E}" type="sibTrans" cxnId="{1A25FC7F-3863-40E6-8F48-F87870B2E955}">
      <dgm:prSet/>
      <dgm:spPr/>
      <dgm:t>
        <a:bodyPr/>
        <a:lstStyle/>
        <a:p>
          <a:endParaRPr lang="en-US"/>
        </a:p>
      </dgm:t>
    </dgm:pt>
    <dgm:pt modelId="{9CF33460-5DC8-4AED-9B4D-1E5381AB8D2F}" type="pres">
      <dgm:prSet presAssocID="{8CACA263-1099-4340-BE56-5C9400CC965F}" presName="root" presStyleCnt="0">
        <dgm:presLayoutVars>
          <dgm:dir/>
          <dgm:resizeHandles val="exact"/>
        </dgm:presLayoutVars>
      </dgm:prSet>
      <dgm:spPr/>
    </dgm:pt>
    <dgm:pt modelId="{3F932702-9E22-495B-AB0A-A08E4C42B4BC}" type="pres">
      <dgm:prSet presAssocID="{5CA4EB78-9128-4E05-A77C-DE2A6DB24A4D}" presName="compNode" presStyleCnt="0"/>
      <dgm:spPr/>
    </dgm:pt>
    <dgm:pt modelId="{F7DDE785-B53D-450A-A6F9-A60D20097B35}" type="pres">
      <dgm:prSet presAssocID="{5CA4EB78-9128-4E05-A77C-DE2A6DB24A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4EF1D7DB-CD64-4D8C-BAAA-7084CD6CAD93}" type="pres">
      <dgm:prSet presAssocID="{5CA4EB78-9128-4E05-A77C-DE2A6DB24A4D}" presName="spaceRect" presStyleCnt="0"/>
      <dgm:spPr/>
    </dgm:pt>
    <dgm:pt modelId="{241DAE63-6419-435A-AAD3-0B4F5064AA47}" type="pres">
      <dgm:prSet presAssocID="{5CA4EB78-9128-4E05-A77C-DE2A6DB24A4D}" presName="textRect" presStyleLbl="revTx" presStyleIdx="0" presStyleCnt="4">
        <dgm:presLayoutVars>
          <dgm:chMax val="1"/>
          <dgm:chPref val="1"/>
        </dgm:presLayoutVars>
      </dgm:prSet>
      <dgm:spPr/>
    </dgm:pt>
    <dgm:pt modelId="{256AB886-7BAD-432A-B8A7-486492433766}" type="pres">
      <dgm:prSet presAssocID="{9399C8B5-69DB-428D-A327-B0C644B2D878}" presName="sibTrans" presStyleCnt="0"/>
      <dgm:spPr/>
    </dgm:pt>
    <dgm:pt modelId="{51300771-A018-4984-AC03-A0F545DB840D}" type="pres">
      <dgm:prSet presAssocID="{C7AFBF54-BE9F-4982-B066-01615A105A4F}" presName="compNode" presStyleCnt="0"/>
      <dgm:spPr/>
    </dgm:pt>
    <dgm:pt modelId="{E09C62B0-0690-4BA6-8320-A9F59240AE65}" type="pres">
      <dgm:prSet presAssocID="{C7AFBF54-BE9F-4982-B066-01615A105A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5F82629-1424-43AB-AD4D-41224780A00F}" type="pres">
      <dgm:prSet presAssocID="{C7AFBF54-BE9F-4982-B066-01615A105A4F}" presName="spaceRect" presStyleCnt="0"/>
      <dgm:spPr/>
    </dgm:pt>
    <dgm:pt modelId="{7E5C0F29-7F41-40BC-BBAD-4270E082CD05}" type="pres">
      <dgm:prSet presAssocID="{C7AFBF54-BE9F-4982-B066-01615A105A4F}" presName="textRect" presStyleLbl="revTx" presStyleIdx="1" presStyleCnt="4">
        <dgm:presLayoutVars>
          <dgm:chMax val="1"/>
          <dgm:chPref val="1"/>
        </dgm:presLayoutVars>
      </dgm:prSet>
      <dgm:spPr/>
    </dgm:pt>
    <dgm:pt modelId="{33F8A991-1C9A-4EBD-8200-57C755D06D4E}" type="pres">
      <dgm:prSet presAssocID="{361F514E-78CA-47AE-9CEE-BB88D91907C3}" presName="sibTrans" presStyleCnt="0"/>
      <dgm:spPr/>
    </dgm:pt>
    <dgm:pt modelId="{9334F20B-0D2D-49B2-90BD-A3C9565F9E71}" type="pres">
      <dgm:prSet presAssocID="{8F74AA1B-E18C-4138-80B3-A216C1C6E27E}" presName="compNode" presStyleCnt="0"/>
      <dgm:spPr/>
    </dgm:pt>
    <dgm:pt modelId="{5C846FE4-786D-440C-95C0-1213A7819E91}" type="pres">
      <dgm:prSet presAssocID="{8F74AA1B-E18C-4138-80B3-A216C1C6E2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20EF7FD5-7245-4D71-9424-0B52E6AA7EEA}" type="pres">
      <dgm:prSet presAssocID="{8F74AA1B-E18C-4138-80B3-A216C1C6E27E}" presName="spaceRect" presStyleCnt="0"/>
      <dgm:spPr/>
    </dgm:pt>
    <dgm:pt modelId="{D028D44D-A1F3-4662-92E4-30E7C192150E}" type="pres">
      <dgm:prSet presAssocID="{8F74AA1B-E18C-4138-80B3-A216C1C6E27E}" presName="textRect" presStyleLbl="revTx" presStyleIdx="2" presStyleCnt="4">
        <dgm:presLayoutVars>
          <dgm:chMax val="1"/>
          <dgm:chPref val="1"/>
        </dgm:presLayoutVars>
      </dgm:prSet>
      <dgm:spPr/>
    </dgm:pt>
    <dgm:pt modelId="{75DC894D-0B1D-473D-AD39-8D9568EB42BE}" type="pres">
      <dgm:prSet presAssocID="{48469FD2-B5A4-4BBF-B7E4-0120C912BD51}" presName="sibTrans" presStyleCnt="0"/>
      <dgm:spPr/>
    </dgm:pt>
    <dgm:pt modelId="{FD4EB56B-2B9B-45E1-A061-732EBD977B72}" type="pres">
      <dgm:prSet presAssocID="{74356607-C020-4B4A-BB14-B769EFB226B7}" presName="compNode" presStyleCnt="0"/>
      <dgm:spPr/>
    </dgm:pt>
    <dgm:pt modelId="{31642C61-C89D-4FDB-824D-7B99199E00C6}" type="pres">
      <dgm:prSet presAssocID="{74356607-C020-4B4A-BB14-B769EFB22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"/>
        </a:ext>
      </dgm:extLst>
    </dgm:pt>
    <dgm:pt modelId="{CF790A23-66AD-4842-B915-5036C321B79F}" type="pres">
      <dgm:prSet presAssocID="{74356607-C020-4B4A-BB14-B769EFB226B7}" presName="spaceRect" presStyleCnt="0"/>
      <dgm:spPr/>
    </dgm:pt>
    <dgm:pt modelId="{CDC72141-81D6-4F41-85D1-A03801281A59}" type="pres">
      <dgm:prSet presAssocID="{74356607-C020-4B4A-BB14-B769EFB226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1FFB37-1602-4012-8A65-BC461338DF9D}" srcId="{8CACA263-1099-4340-BE56-5C9400CC965F}" destId="{5CA4EB78-9128-4E05-A77C-DE2A6DB24A4D}" srcOrd="0" destOrd="0" parTransId="{E3564434-635B-4FF2-958A-D5072812BE85}" sibTransId="{9399C8B5-69DB-428D-A327-B0C644B2D878}"/>
    <dgm:cxn modelId="{278E7240-1BFF-493A-833A-8FC403CB652E}" type="presOf" srcId="{8F74AA1B-E18C-4138-80B3-A216C1C6E27E}" destId="{D028D44D-A1F3-4662-92E4-30E7C192150E}" srcOrd="0" destOrd="0" presId="urn:microsoft.com/office/officeart/2018/2/layout/IconLabelList"/>
    <dgm:cxn modelId="{1A25FC7F-3863-40E6-8F48-F87870B2E955}" srcId="{8CACA263-1099-4340-BE56-5C9400CC965F}" destId="{74356607-C020-4B4A-BB14-B769EFB226B7}" srcOrd="3" destOrd="0" parTransId="{F849501B-3CA4-4330-B787-E4F3BCC04652}" sibTransId="{5BAAD6D7-1832-4873-B835-573C62AF7D3E}"/>
    <dgm:cxn modelId="{C7FE1491-65B1-4F11-99BC-3B04C66C497E}" type="presOf" srcId="{C7AFBF54-BE9F-4982-B066-01615A105A4F}" destId="{7E5C0F29-7F41-40BC-BBAD-4270E082CD05}" srcOrd="0" destOrd="0" presId="urn:microsoft.com/office/officeart/2018/2/layout/IconLabelList"/>
    <dgm:cxn modelId="{1DD417C4-11AA-4D0D-BF6B-254280C5F5C8}" type="presOf" srcId="{5CA4EB78-9128-4E05-A77C-DE2A6DB24A4D}" destId="{241DAE63-6419-435A-AAD3-0B4F5064AA47}" srcOrd="0" destOrd="0" presId="urn:microsoft.com/office/officeart/2018/2/layout/IconLabelList"/>
    <dgm:cxn modelId="{7C30A2C4-E6C9-4182-9967-ACEFCF58541F}" type="presOf" srcId="{8CACA263-1099-4340-BE56-5C9400CC965F}" destId="{9CF33460-5DC8-4AED-9B4D-1E5381AB8D2F}" srcOrd="0" destOrd="0" presId="urn:microsoft.com/office/officeart/2018/2/layout/IconLabelList"/>
    <dgm:cxn modelId="{446F24DA-4C07-4892-B089-E00A9F3EC8BD}" srcId="{8CACA263-1099-4340-BE56-5C9400CC965F}" destId="{C7AFBF54-BE9F-4982-B066-01615A105A4F}" srcOrd="1" destOrd="0" parTransId="{4C56CD8D-67EA-4406-9E32-D9C028B2C2A1}" sibTransId="{361F514E-78CA-47AE-9CEE-BB88D91907C3}"/>
    <dgm:cxn modelId="{7101A3DB-E4AE-494C-BA1E-7975C9097AA5}" type="presOf" srcId="{74356607-C020-4B4A-BB14-B769EFB226B7}" destId="{CDC72141-81D6-4F41-85D1-A03801281A59}" srcOrd="0" destOrd="0" presId="urn:microsoft.com/office/officeart/2018/2/layout/IconLabelList"/>
    <dgm:cxn modelId="{9E8D50EC-2DE6-4858-8A55-673E900A0A99}" srcId="{8CACA263-1099-4340-BE56-5C9400CC965F}" destId="{8F74AA1B-E18C-4138-80B3-A216C1C6E27E}" srcOrd="2" destOrd="0" parTransId="{37466F5C-E5D8-4460-89E5-A85E7DAAA2B7}" sibTransId="{48469FD2-B5A4-4BBF-B7E4-0120C912BD51}"/>
    <dgm:cxn modelId="{D8115A56-B168-4E92-ABA4-E2C0D2D629F7}" type="presParOf" srcId="{9CF33460-5DC8-4AED-9B4D-1E5381AB8D2F}" destId="{3F932702-9E22-495B-AB0A-A08E4C42B4BC}" srcOrd="0" destOrd="0" presId="urn:microsoft.com/office/officeart/2018/2/layout/IconLabelList"/>
    <dgm:cxn modelId="{2FACFDA4-20B2-49B7-82FD-604795770198}" type="presParOf" srcId="{3F932702-9E22-495B-AB0A-A08E4C42B4BC}" destId="{F7DDE785-B53D-450A-A6F9-A60D20097B35}" srcOrd="0" destOrd="0" presId="urn:microsoft.com/office/officeart/2018/2/layout/IconLabelList"/>
    <dgm:cxn modelId="{70E00AAD-ADA5-4E44-AFEE-19DE2501A633}" type="presParOf" srcId="{3F932702-9E22-495B-AB0A-A08E4C42B4BC}" destId="{4EF1D7DB-CD64-4D8C-BAAA-7084CD6CAD93}" srcOrd="1" destOrd="0" presId="urn:microsoft.com/office/officeart/2018/2/layout/IconLabelList"/>
    <dgm:cxn modelId="{D281A94B-16E9-4C4C-A551-D7E492735FA3}" type="presParOf" srcId="{3F932702-9E22-495B-AB0A-A08E4C42B4BC}" destId="{241DAE63-6419-435A-AAD3-0B4F5064AA47}" srcOrd="2" destOrd="0" presId="urn:microsoft.com/office/officeart/2018/2/layout/IconLabelList"/>
    <dgm:cxn modelId="{DF2A4C5A-78E5-4362-AAE5-972E7278082B}" type="presParOf" srcId="{9CF33460-5DC8-4AED-9B4D-1E5381AB8D2F}" destId="{256AB886-7BAD-432A-B8A7-486492433766}" srcOrd="1" destOrd="0" presId="urn:microsoft.com/office/officeart/2018/2/layout/IconLabelList"/>
    <dgm:cxn modelId="{FECE499F-FF03-4E87-98D8-ABAD8C1B5DAF}" type="presParOf" srcId="{9CF33460-5DC8-4AED-9B4D-1E5381AB8D2F}" destId="{51300771-A018-4984-AC03-A0F545DB840D}" srcOrd="2" destOrd="0" presId="urn:microsoft.com/office/officeart/2018/2/layout/IconLabelList"/>
    <dgm:cxn modelId="{322C2025-00B8-4B81-A70E-9CB71295EE8B}" type="presParOf" srcId="{51300771-A018-4984-AC03-A0F545DB840D}" destId="{E09C62B0-0690-4BA6-8320-A9F59240AE65}" srcOrd="0" destOrd="0" presId="urn:microsoft.com/office/officeart/2018/2/layout/IconLabelList"/>
    <dgm:cxn modelId="{BCBD8FDD-5FE3-45C5-B7E9-A6C2A48029C1}" type="presParOf" srcId="{51300771-A018-4984-AC03-A0F545DB840D}" destId="{B5F82629-1424-43AB-AD4D-41224780A00F}" srcOrd="1" destOrd="0" presId="urn:microsoft.com/office/officeart/2018/2/layout/IconLabelList"/>
    <dgm:cxn modelId="{44431FD3-E675-4A98-AD45-0D2AC6D5351A}" type="presParOf" srcId="{51300771-A018-4984-AC03-A0F545DB840D}" destId="{7E5C0F29-7F41-40BC-BBAD-4270E082CD05}" srcOrd="2" destOrd="0" presId="urn:microsoft.com/office/officeart/2018/2/layout/IconLabelList"/>
    <dgm:cxn modelId="{C6633FB9-A292-42D8-80E7-98B6E844A6C5}" type="presParOf" srcId="{9CF33460-5DC8-4AED-9B4D-1E5381AB8D2F}" destId="{33F8A991-1C9A-4EBD-8200-57C755D06D4E}" srcOrd="3" destOrd="0" presId="urn:microsoft.com/office/officeart/2018/2/layout/IconLabelList"/>
    <dgm:cxn modelId="{5639BD86-F443-493D-9529-6B7B741A4EB4}" type="presParOf" srcId="{9CF33460-5DC8-4AED-9B4D-1E5381AB8D2F}" destId="{9334F20B-0D2D-49B2-90BD-A3C9565F9E71}" srcOrd="4" destOrd="0" presId="urn:microsoft.com/office/officeart/2018/2/layout/IconLabelList"/>
    <dgm:cxn modelId="{CC243B63-DEA5-4831-9BAA-1E680639B65C}" type="presParOf" srcId="{9334F20B-0D2D-49B2-90BD-A3C9565F9E71}" destId="{5C846FE4-786D-440C-95C0-1213A7819E91}" srcOrd="0" destOrd="0" presId="urn:microsoft.com/office/officeart/2018/2/layout/IconLabelList"/>
    <dgm:cxn modelId="{BACBACD9-D322-4CAC-A9E6-AEC0E813C9FE}" type="presParOf" srcId="{9334F20B-0D2D-49B2-90BD-A3C9565F9E71}" destId="{20EF7FD5-7245-4D71-9424-0B52E6AA7EEA}" srcOrd="1" destOrd="0" presId="urn:microsoft.com/office/officeart/2018/2/layout/IconLabelList"/>
    <dgm:cxn modelId="{430C1DA3-58BF-40CB-BA56-721860069078}" type="presParOf" srcId="{9334F20B-0D2D-49B2-90BD-A3C9565F9E71}" destId="{D028D44D-A1F3-4662-92E4-30E7C192150E}" srcOrd="2" destOrd="0" presId="urn:microsoft.com/office/officeart/2018/2/layout/IconLabelList"/>
    <dgm:cxn modelId="{78751917-4636-431F-92B5-1CD5B6BA4C3C}" type="presParOf" srcId="{9CF33460-5DC8-4AED-9B4D-1E5381AB8D2F}" destId="{75DC894D-0B1D-473D-AD39-8D9568EB42BE}" srcOrd="5" destOrd="0" presId="urn:microsoft.com/office/officeart/2018/2/layout/IconLabelList"/>
    <dgm:cxn modelId="{4E56352A-FF9D-4986-B30B-C21186B12184}" type="presParOf" srcId="{9CF33460-5DC8-4AED-9B4D-1E5381AB8D2F}" destId="{FD4EB56B-2B9B-45E1-A061-732EBD977B72}" srcOrd="6" destOrd="0" presId="urn:microsoft.com/office/officeart/2018/2/layout/IconLabelList"/>
    <dgm:cxn modelId="{2061825D-3AA1-404F-8DD1-0DF35FF50FA1}" type="presParOf" srcId="{FD4EB56B-2B9B-45E1-A061-732EBD977B72}" destId="{31642C61-C89D-4FDB-824D-7B99199E00C6}" srcOrd="0" destOrd="0" presId="urn:microsoft.com/office/officeart/2018/2/layout/IconLabelList"/>
    <dgm:cxn modelId="{75FA6B32-BD6D-416E-A63A-FA6D76C62B0C}" type="presParOf" srcId="{FD4EB56B-2B9B-45E1-A061-732EBD977B72}" destId="{CF790A23-66AD-4842-B915-5036C321B79F}" srcOrd="1" destOrd="0" presId="urn:microsoft.com/office/officeart/2018/2/layout/IconLabelList"/>
    <dgm:cxn modelId="{26C9337C-3148-4A61-AAC9-3A8D2098CF9C}" type="presParOf" srcId="{FD4EB56B-2B9B-45E1-A061-732EBD977B72}" destId="{CDC72141-81D6-4F41-85D1-A03801281A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DFF1B-7F93-48EF-ACAD-F0D4AEE737D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93D988-6BD8-4956-A0C9-419176E2B89A}">
      <dgm:prSet/>
      <dgm:spPr/>
      <dgm:t>
        <a:bodyPr/>
        <a:lstStyle/>
        <a:p>
          <a:pPr>
            <a:defRPr b="1"/>
          </a:pPr>
          <a:r>
            <a:rPr lang="en-US"/>
            <a:t>Message apps are popular </a:t>
          </a:r>
        </a:p>
      </dgm:t>
    </dgm:pt>
    <dgm:pt modelId="{0BB12A11-0EA0-49DB-8ADD-E4ECBF0E069D}" type="parTrans" cxnId="{8A4474CF-2CFF-4E4D-9DE8-230A91A08A47}">
      <dgm:prSet/>
      <dgm:spPr/>
      <dgm:t>
        <a:bodyPr/>
        <a:lstStyle/>
        <a:p>
          <a:endParaRPr lang="en-US"/>
        </a:p>
      </dgm:t>
    </dgm:pt>
    <dgm:pt modelId="{BADEC0D8-5548-4B5D-AC95-76F7818A3B4B}" type="sibTrans" cxnId="{8A4474CF-2CFF-4E4D-9DE8-230A91A08A47}">
      <dgm:prSet/>
      <dgm:spPr/>
      <dgm:t>
        <a:bodyPr/>
        <a:lstStyle/>
        <a:p>
          <a:endParaRPr lang="en-US"/>
        </a:p>
      </dgm:t>
    </dgm:pt>
    <dgm:pt modelId="{68614E9D-C216-4653-B64D-53031A8A21AF}">
      <dgm:prSet/>
      <dgm:spPr/>
      <dgm:t>
        <a:bodyPr/>
        <a:lstStyle/>
        <a:p>
          <a:r>
            <a:rPr lang="en-US"/>
            <a:t>People use Message apps to share information</a:t>
          </a:r>
        </a:p>
      </dgm:t>
    </dgm:pt>
    <dgm:pt modelId="{651E2CF3-1C4F-4C2E-ADC4-F81A7DC7EEA7}" type="parTrans" cxnId="{3BF84DA0-E857-4AB0-B980-90A87F75C62B}">
      <dgm:prSet/>
      <dgm:spPr/>
      <dgm:t>
        <a:bodyPr/>
        <a:lstStyle/>
        <a:p>
          <a:endParaRPr lang="en-US"/>
        </a:p>
      </dgm:t>
    </dgm:pt>
    <dgm:pt modelId="{A6BAE815-FE11-4CB2-A79F-62EF8B377F09}" type="sibTrans" cxnId="{3BF84DA0-E857-4AB0-B980-90A87F75C62B}">
      <dgm:prSet/>
      <dgm:spPr/>
      <dgm:t>
        <a:bodyPr/>
        <a:lstStyle/>
        <a:p>
          <a:endParaRPr lang="en-US"/>
        </a:p>
      </dgm:t>
    </dgm:pt>
    <dgm:pt modelId="{7BF5858A-F5DB-4E6B-BDBD-9B33A87EF3B8}">
      <dgm:prSet/>
      <dgm:spPr/>
      <dgm:t>
        <a:bodyPr/>
        <a:lstStyle/>
        <a:p>
          <a:pPr>
            <a:defRPr b="1"/>
          </a:pPr>
          <a:r>
            <a:rPr lang="en-US"/>
            <a:t>Messages may give the information about </a:t>
          </a:r>
        </a:p>
      </dgm:t>
    </dgm:pt>
    <dgm:pt modelId="{E913EE2A-E059-4DD4-A84D-B17AC3F9970D}" type="parTrans" cxnId="{58A6D1CF-3719-4C37-9A39-89B3FE892F6B}">
      <dgm:prSet/>
      <dgm:spPr/>
      <dgm:t>
        <a:bodyPr/>
        <a:lstStyle/>
        <a:p>
          <a:endParaRPr lang="en-US"/>
        </a:p>
      </dgm:t>
    </dgm:pt>
    <dgm:pt modelId="{1B233DC1-DA69-4250-AC47-D9B127DCFA34}" type="sibTrans" cxnId="{58A6D1CF-3719-4C37-9A39-89B3FE892F6B}">
      <dgm:prSet/>
      <dgm:spPr/>
      <dgm:t>
        <a:bodyPr/>
        <a:lstStyle/>
        <a:p>
          <a:endParaRPr lang="en-US"/>
        </a:p>
      </dgm:t>
    </dgm:pt>
    <dgm:pt modelId="{F424D7C5-8DD3-4FFE-ABAF-E19C2A6229DD}">
      <dgm:prSet/>
      <dgm:spPr/>
      <dgm:t>
        <a:bodyPr/>
        <a:lstStyle/>
        <a:p>
          <a:r>
            <a:rPr lang="en-US"/>
            <a:t>Who sent it</a:t>
          </a:r>
        </a:p>
      </dgm:t>
    </dgm:pt>
    <dgm:pt modelId="{98173B63-6C42-4E4A-9F2E-152F6E366D04}" type="parTrans" cxnId="{9840BCFA-74C4-412B-9E97-684EA81C11C6}">
      <dgm:prSet/>
      <dgm:spPr/>
      <dgm:t>
        <a:bodyPr/>
        <a:lstStyle/>
        <a:p>
          <a:endParaRPr lang="en-US"/>
        </a:p>
      </dgm:t>
    </dgm:pt>
    <dgm:pt modelId="{0BF23437-0956-4149-B85F-6C6B513E4767}" type="sibTrans" cxnId="{9840BCFA-74C4-412B-9E97-684EA81C11C6}">
      <dgm:prSet/>
      <dgm:spPr/>
      <dgm:t>
        <a:bodyPr/>
        <a:lstStyle/>
        <a:p>
          <a:endParaRPr lang="en-US"/>
        </a:p>
      </dgm:t>
    </dgm:pt>
    <dgm:pt modelId="{3D5BFC9D-847C-42F0-9F55-AB3B613FE8B2}">
      <dgm:prSet/>
      <dgm:spPr/>
      <dgm:t>
        <a:bodyPr/>
        <a:lstStyle/>
        <a:p>
          <a:r>
            <a:rPr lang="en-US"/>
            <a:t>Who received it</a:t>
          </a:r>
        </a:p>
      </dgm:t>
    </dgm:pt>
    <dgm:pt modelId="{FA6BB9E8-DC6A-4CAF-A3C8-C4F0A506E701}" type="parTrans" cxnId="{6C1D8C2F-11AE-44A7-BC53-6B2276952389}">
      <dgm:prSet/>
      <dgm:spPr/>
      <dgm:t>
        <a:bodyPr/>
        <a:lstStyle/>
        <a:p>
          <a:endParaRPr lang="en-US"/>
        </a:p>
      </dgm:t>
    </dgm:pt>
    <dgm:pt modelId="{1E36B1E7-090A-4AED-9417-8659EC8257A0}" type="sibTrans" cxnId="{6C1D8C2F-11AE-44A7-BC53-6B2276952389}">
      <dgm:prSet/>
      <dgm:spPr/>
      <dgm:t>
        <a:bodyPr/>
        <a:lstStyle/>
        <a:p>
          <a:endParaRPr lang="en-US"/>
        </a:p>
      </dgm:t>
    </dgm:pt>
    <dgm:pt modelId="{CE6768B4-FF01-450C-A463-A8F6949F2ECA}">
      <dgm:prSet/>
      <dgm:spPr/>
      <dgm:t>
        <a:bodyPr/>
        <a:lstStyle/>
        <a:p>
          <a:r>
            <a:rPr lang="en-US"/>
            <a:t>Timestamps</a:t>
          </a:r>
        </a:p>
      </dgm:t>
    </dgm:pt>
    <dgm:pt modelId="{27C3B95D-6C09-4277-A9F4-6ACC79FDA61A}" type="parTrans" cxnId="{EB37F849-EC39-44DC-AF4F-5E27B3A1FA88}">
      <dgm:prSet/>
      <dgm:spPr/>
      <dgm:t>
        <a:bodyPr/>
        <a:lstStyle/>
        <a:p>
          <a:endParaRPr lang="en-US"/>
        </a:p>
      </dgm:t>
    </dgm:pt>
    <dgm:pt modelId="{7DC1DFF9-1AB3-408D-A777-2F7C37A7F6F9}" type="sibTrans" cxnId="{EB37F849-EC39-44DC-AF4F-5E27B3A1FA88}">
      <dgm:prSet/>
      <dgm:spPr/>
      <dgm:t>
        <a:bodyPr/>
        <a:lstStyle/>
        <a:p>
          <a:endParaRPr lang="en-US"/>
        </a:p>
      </dgm:t>
    </dgm:pt>
    <dgm:pt modelId="{C093AF18-9AF0-4169-8C19-8605C0B30D67}">
      <dgm:prSet/>
      <dgm:spPr/>
      <dgm:t>
        <a:bodyPr/>
        <a:lstStyle/>
        <a:p>
          <a:r>
            <a:rPr lang="en-US"/>
            <a:t>Message content</a:t>
          </a:r>
        </a:p>
      </dgm:t>
    </dgm:pt>
    <dgm:pt modelId="{4654BB52-4CC5-4D68-89DB-77E0325F590E}" type="parTrans" cxnId="{C22E4DB2-B2D0-4EBA-8BE9-080322C54C42}">
      <dgm:prSet/>
      <dgm:spPr/>
      <dgm:t>
        <a:bodyPr/>
        <a:lstStyle/>
        <a:p>
          <a:endParaRPr lang="en-US"/>
        </a:p>
      </dgm:t>
    </dgm:pt>
    <dgm:pt modelId="{5D5A2CB6-C1BC-4225-B432-AB4A77874B5E}" type="sibTrans" cxnId="{C22E4DB2-B2D0-4EBA-8BE9-080322C54C42}">
      <dgm:prSet/>
      <dgm:spPr/>
      <dgm:t>
        <a:bodyPr/>
        <a:lstStyle/>
        <a:p>
          <a:endParaRPr lang="en-US"/>
        </a:p>
      </dgm:t>
    </dgm:pt>
    <dgm:pt modelId="{EE5DAB80-BF26-4683-AA7A-2EDA8E00F426}" type="pres">
      <dgm:prSet presAssocID="{B2FDFF1B-7F93-48EF-ACAD-F0D4AEE737D7}" presName="root" presStyleCnt="0">
        <dgm:presLayoutVars>
          <dgm:dir/>
          <dgm:resizeHandles val="exact"/>
        </dgm:presLayoutVars>
      </dgm:prSet>
      <dgm:spPr/>
    </dgm:pt>
    <dgm:pt modelId="{9BAFBB87-2148-4CC4-9264-DCD606E4649A}" type="pres">
      <dgm:prSet presAssocID="{FD93D988-6BD8-4956-A0C9-419176E2B89A}" presName="compNode" presStyleCnt="0"/>
      <dgm:spPr/>
    </dgm:pt>
    <dgm:pt modelId="{49CE5D6E-F9A5-45B6-B1D5-10F959799403}" type="pres">
      <dgm:prSet presAssocID="{FD93D988-6BD8-4956-A0C9-419176E2B8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B9CA9A6-04B7-4AF4-817E-F9B2E964AAFC}" type="pres">
      <dgm:prSet presAssocID="{FD93D988-6BD8-4956-A0C9-419176E2B89A}" presName="iconSpace" presStyleCnt="0"/>
      <dgm:spPr/>
    </dgm:pt>
    <dgm:pt modelId="{75956C60-F728-4E73-8B5F-F42F2B8E8AB6}" type="pres">
      <dgm:prSet presAssocID="{FD93D988-6BD8-4956-A0C9-419176E2B89A}" presName="parTx" presStyleLbl="revTx" presStyleIdx="0" presStyleCnt="4">
        <dgm:presLayoutVars>
          <dgm:chMax val="0"/>
          <dgm:chPref val="0"/>
        </dgm:presLayoutVars>
      </dgm:prSet>
      <dgm:spPr/>
    </dgm:pt>
    <dgm:pt modelId="{61B691FE-8075-48A1-86DB-B5C91E90693D}" type="pres">
      <dgm:prSet presAssocID="{FD93D988-6BD8-4956-A0C9-419176E2B89A}" presName="txSpace" presStyleCnt="0"/>
      <dgm:spPr/>
    </dgm:pt>
    <dgm:pt modelId="{6E247CD4-9C9A-46AE-97D1-1B354775A361}" type="pres">
      <dgm:prSet presAssocID="{FD93D988-6BD8-4956-A0C9-419176E2B89A}" presName="desTx" presStyleLbl="revTx" presStyleIdx="1" presStyleCnt="4">
        <dgm:presLayoutVars/>
      </dgm:prSet>
      <dgm:spPr/>
    </dgm:pt>
    <dgm:pt modelId="{0A395C19-E8CC-411F-9ABD-95FC2D7A9B79}" type="pres">
      <dgm:prSet presAssocID="{BADEC0D8-5548-4B5D-AC95-76F7818A3B4B}" presName="sibTrans" presStyleCnt="0"/>
      <dgm:spPr/>
    </dgm:pt>
    <dgm:pt modelId="{0776E05B-14D9-4DB4-B346-94DE9A4B2F06}" type="pres">
      <dgm:prSet presAssocID="{7BF5858A-F5DB-4E6B-BDBD-9B33A87EF3B8}" presName="compNode" presStyleCnt="0"/>
      <dgm:spPr/>
    </dgm:pt>
    <dgm:pt modelId="{18A82BFB-106C-4AA7-B949-3CE4E3DCCDF0}" type="pres">
      <dgm:prSet presAssocID="{7BF5858A-F5DB-4E6B-BDBD-9B33A87EF3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044C788-FCD1-4C75-A3F8-207D7163E0A6}" type="pres">
      <dgm:prSet presAssocID="{7BF5858A-F5DB-4E6B-BDBD-9B33A87EF3B8}" presName="iconSpace" presStyleCnt="0"/>
      <dgm:spPr/>
    </dgm:pt>
    <dgm:pt modelId="{6BFEE291-6781-4790-84A8-620B565A8221}" type="pres">
      <dgm:prSet presAssocID="{7BF5858A-F5DB-4E6B-BDBD-9B33A87EF3B8}" presName="parTx" presStyleLbl="revTx" presStyleIdx="2" presStyleCnt="4">
        <dgm:presLayoutVars>
          <dgm:chMax val="0"/>
          <dgm:chPref val="0"/>
        </dgm:presLayoutVars>
      </dgm:prSet>
      <dgm:spPr/>
    </dgm:pt>
    <dgm:pt modelId="{E986B582-9C3A-43DB-AFA4-724ED618AC3C}" type="pres">
      <dgm:prSet presAssocID="{7BF5858A-F5DB-4E6B-BDBD-9B33A87EF3B8}" presName="txSpace" presStyleCnt="0"/>
      <dgm:spPr/>
    </dgm:pt>
    <dgm:pt modelId="{EDECE3C3-9069-4C70-BEFD-59F928CF525F}" type="pres">
      <dgm:prSet presAssocID="{7BF5858A-F5DB-4E6B-BDBD-9B33A87EF3B8}" presName="desTx" presStyleLbl="revTx" presStyleIdx="3" presStyleCnt="4">
        <dgm:presLayoutVars/>
      </dgm:prSet>
      <dgm:spPr/>
    </dgm:pt>
  </dgm:ptLst>
  <dgm:cxnLst>
    <dgm:cxn modelId="{6C1D8C2F-11AE-44A7-BC53-6B2276952389}" srcId="{7BF5858A-F5DB-4E6B-BDBD-9B33A87EF3B8}" destId="{3D5BFC9D-847C-42F0-9F55-AB3B613FE8B2}" srcOrd="1" destOrd="0" parTransId="{FA6BB9E8-DC6A-4CAF-A3C8-C4F0A506E701}" sibTransId="{1E36B1E7-090A-4AED-9417-8659EC8257A0}"/>
    <dgm:cxn modelId="{A3D5E437-393D-43EA-B907-55178E06A03E}" type="presOf" srcId="{B2FDFF1B-7F93-48EF-ACAD-F0D4AEE737D7}" destId="{EE5DAB80-BF26-4683-AA7A-2EDA8E00F426}" srcOrd="0" destOrd="0" presId="urn:microsoft.com/office/officeart/2018/5/layout/CenteredIconLabelDescriptionList"/>
    <dgm:cxn modelId="{EB37F849-EC39-44DC-AF4F-5E27B3A1FA88}" srcId="{7BF5858A-F5DB-4E6B-BDBD-9B33A87EF3B8}" destId="{CE6768B4-FF01-450C-A463-A8F6949F2ECA}" srcOrd="2" destOrd="0" parTransId="{27C3B95D-6C09-4277-A9F4-6ACC79FDA61A}" sibTransId="{7DC1DFF9-1AB3-408D-A777-2F7C37A7F6F9}"/>
    <dgm:cxn modelId="{73A5DD71-14A7-4D56-A235-9E19B8A438D9}" type="presOf" srcId="{F424D7C5-8DD3-4FFE-ABAF-E19C2A6229DD}" destId="{EDECE3C3-9069-4C70-BEFD-59F928CF525F}" srcOrd="0" destOrd="0" presId="urn:microsoft.com/office/officeart/2018/5/layout/CenteredIconLabelDescriptionList"/>
    <dgm:cxn modelId="{DE200790-7A84-49F2-91A6-FFFACE2C3A98}" type="presOf" srcId="{3D5BFC9D-847C-42F0-9F55-AB3B613FE8B2}" destId="{EDECE3C3-9069-4C70-BEFD-59F928CF525F}" srcOrd="0" destOrd="1" presId="urn:microsoft.com/office/officeart/2018/5/layout/CenteredIconLabelDescriptionList"/>
    <dgm:cxn modelId="{90CDDF95-F982-49EC-AB5B-C137807FC458}" type="presOf" srcId="{CE6768B4-FF01-450C-A463-A8F6949F2ECA}" destId="{EDECE3C3-9069-4C70-BEFD-59F928CF525F}" srcOrd="0" destOrd="2" presId="urn:microsoft.com/office/officeart/2018/5/layout/CenteredIconLabelDescriptionList"/>
    <dgm:cxn modelId="{3BF84DA0-E857-4AB0-B980-90A87F75C62B}" srcId="{FD93D988-6BD8-4956-A0C9-419176E2B89A}" destId="{68614E9D-C216-4653-B64D-53031A8A21AF}" srcOrd="0" destOrd="0" parTransId="{651E2CF3-1C4F-4C2E-ADC4-F81A7DC7EEA7}" sibTransId="{A6BAE815-FE11-4CB2-A79F-62EF8B377F09}"/>
    <dgm:cxn modelId="{386D00A6-0F83-445D-B163-7E33F5BAFA7F}" type="presOf" srcId="{68614E9D-C216-4653-B64D-53031A8A21AF}" destId="{6E247CD4-9C9A-46AE-97D1-1B354775A361}" srcOrd="0" destOrd="0" presId="urn:microsoft.com/office/officeart/2018/5/layout/CenteredIconLabelDescriptionList"/>
    <dgm:cxn modelId="{C22E4DB2-B2D0-4EBA-8BE9-080322C54C42}" srcId="{7BF5858A-F5DB-4E6B-BDBD-9B33A87EF3B8}" destId="{C093AF18-9AF0-4169-8C19-8605C0B30D67}" srcOrd="3" destOrd="0" parTransId="{4654BB52-4CC5-4D68-89DB-77E0325F590E}" sibTransId="{5D5A2CB6-C1BC-4225-B432-AB4A77874B5E}"/>
    <dgm:cxn modelId="{8A4474CF-2CFF-4E4D-9DE8-230A91A08A47}" srcId="{B2FDFF1B-7F93-48EF-ACAD-F0D4AEE737D7}" destId="{FD93D988-6BD8-4956-A0C9-419176E2B89A}" srcOrd="0" destOrd="0" parTransId="{0BB12A11-0EA0-49DB-8ADD-E4ECBF0E069D}" sibTransId="{BADEC0D8-5548-4B5D-AC95-76F7818A3B4B}"/>
    <dgm:cxn modelId="{58A6D1CF-3719-4C37-9A39-89B3FE892F6B}" srcId="{B2FDFF1B-7F93-48EF-ACAD-F0D4AEE737D7}" destId="{7BF5858A-F5DB-4E6B-BDBD-9B33A87EF3B8}" srcOrd="1" destOrd="0" parTransId="{E913EE2A-E059-4DD4-A84D-B17AC3F9970D}" sibTransId="{1B233DC1-DA69-4250-AC47-D9B127DCFA34}"/>
    <dgm:cxn modelId="{B09F4AD7-6C18-45C6-B926-361176848CEA}" type="presOf" srcId="{FD93D988-6BD8-4956-A0C9-419176E2B89A}" destId="{75956C60-F728-4E73-8B5F-F42F2B8E8AB6}" srcOrd="0" destOrd="0" presId="urn:microsoft.com/office/officeart/2018/5/layout/CenteredIconLabelDescriptionList"/>
    <dgm:cxn modelId="{20F617F6-074D-4509-A727-E381C98C580D}" type="presOf" srcId="{7BF5858A-F5DB-4E6B-BDBD-9B33A87EF3B8}" destId="{6BFEE291-6781-4790-84A8-620B565A8221}" srcOrd="0" destOrd="0" presId="urn:microsoft.com/office/officeart/2018/5/layout/CenteredIconLabelDescriptionList"/>
    <dgm:cxn modelId="{9840BCFA-74C4-412B-9E97-684EA81C11C6}" srcId="{7BF5858A-F5DB-4E6B-BDBD-9B33A87EF3B8}" destId="{F424D7C5-8DD3-4FFE-ABAF-E19C2A6229DD}" srcOrd="0" destOrd="0" parTransId="{98173B63-6C42-4E4A-9F2E-152F6E366D04}" sibTransId="{0BF23437-0956-4149-B85F-6C6B513E4767}"/>
    <dgm:cxn modelId="{283D96FC-902E-4AD5-BFC8-3FD149C80204}" type="presOf" srcId="{C093AF18-9AF0-4169-8C19-8605C0B30D67}" destId="{EDECE3C3-9069-4C70-BEFD-59F928CF525F}" srcOrd="0" destOrd="3" presId="urn:microsoft.com/office/officeart/2018/5/layout/CenteredIconLabelDescriptionList"/>
    <dgm:cxn modelId="{E62CE58A-FCB7-4933-9560-DB583E5A2872}" type="presParOf" srcId="{EE5DAB80-BF26-4683-AA7A-2EDA8E00F426}" destId="{9BAFBB87-2148-4CC4-9264-DCD606E4649A}" srcOrd="0" destOrd="0" presId="urn:microsoft.com/office/officeart/2018/5/layout/CenteredIconLabelDescriptionList"/>
    <dgm:cxn modelId="{0E6DAD73-B1D4-46C1-929C-C5E477885FA2}" type="presParOf" srcId="{9BAFBB87-2148-4CC4-9264-DCD606E4649A}" destId="{49CE5D6E-F9A5-45B6-B1D5-10F959799403}" srcOrd="0" destOrd="0" presId="urn:microsoft.com/office/officeart/2018/5/layout/CenteredIconLabelDescriptionList"/>
    <dgm:cxn modelId="{7FA762C1-1FCB-4229-A6B4-F9ED64BE2C04}" type="presParOf" srcId="{9BAFBB87-2148-4CC4-9264-DCD606E4649A}" destId="{2B9CA9A6-04B7-4AF4-817E-F9B2E964AAFC}" srcOrd="1" destOrd="0" presId="urn:microsoft.com/office/officeart/2018/5/layout/CenteredIconLabelDescriptionList"/>
    <dgm:cxn modelId="{C4D40658-E7BF-43C3-A191-7B45846705CE}" type="presParOf" srcId="{9BAFBB87-2148-4CC4-9264-DCD606E4649A}" destId="{75956C60-F728-4E73-8B5F-F42F2B8E8AB6}" srcOrd="2" destOrd="0" presId="urn:microsoft.com/office/officeart/2018/5/layout/CenteredIconLabelDescriptionList"/>
    <dgm:cxn modelId="{DA800626-4BAD-4D2F-A383-88DAEBC2C624}" type="presParOf" srcId="{9BAFBB87-2148-4CC4-9264-DCD606E4649A}" destId="{61B691FE-8075-48A1-86DB-B5C91E90693D}" srcOrd="3" destOrd="0" presId="urn:microsoft.com/office/officeart/2018/5/layout/CenteredIconLabelDescriptionList"/>
    <dgm:cxn modelId="{073139F0-0B5D-4F24-B1C7-F3B201F48686}" type="presParOf" srcId="{9BAFBB87-2148-4CC4-9264-DCD606E4649A}" destId="{6E247CD4-9C9A-46AE-97D1-1B354775A361}" srcOrd="4" destOrd="0" presId="urn:microsoft.com/office/officeart/2018/5/layout/CenteredIconLabelDescriptionList"/>
    <dgm:cxn modelId="{33E9D929-3D2B-48BD-B2B7-F67A04D85FFA}" type="presParOf" srcId="{EE5DAB80-BF26-4683-AA7A-2EDA8E00F426}" destId="{0A395C19-E8CC-411F-9ABD-95FC2D7A9B79}" srcOrd="1" destOrd="0" presId="urn:microsoft.com/office/officeart/2018/5/layout/CenteredIconLabelDescriptionList"/>
    <dgm:cxn modelId="{5D337591-983B-4C78-B8D8-B926B7EA01AC}" type="presParOf" srcId="{EE5DAB80-BF26-4683-AA7A-2EDA8E00F426}" destId="{0776E05B-14D9-4DB4-B346-94DE9A4B2F06}" srcOrd="2" destOrd="0" presId="urn:microsoft.com/office/officeart/2018/5/layout/CenteredIconLabelDescriptionList"/>
    <dgm:cxn modelId="{3464E956-6C9E-4798-91A3-8C385CE7E8F0}" type="presParOf" srcId="{0776E05B-14D9-4DB4-B346-94DE9A4B2F06}" destId="{18A82BFB-106C-4AA7-B949-3CE4E3DCCDF0}" srcOrd="0" destOrd="0" presId="urn:microsoft.com/office/officeart/2018/5/layout/CenteredIconLabelDescriptionList"/>
    <dgm:cxn modelId="{8B25FC50-6EEC-4421-86A3-02CC23A5B935}" type="presParOf" srcId="{0776E05B-14D9-4DB4-B346-94DE9A4B2F06}" destId="{0044C788-FCD1-4C75-A3F8-207D7163E0A6}" srcOrd="1" destOrd="0" presId="urn:microsoft.com/office/officeart/2018/5/layout/CenteredIconLabelDescriptionList"/>
    <dgm:cxn modelId="{60FB03E0-5C80-4A0B-ADC2-D0EF251D0D70}" type="presParOf" srcId="{0776E05B-14D9-4DB4-B346-94DE9A4B2F06}" destId="{6BFEE291-6781-4790-84A8-620B565A8221}" srcOrd="2" destOrd="0" presId="urn:microsoft.com/office/officeart/2018/5/layout/CenteredIconLabelDescriptionList"/>
    <dgm:cxn modelId="{08AB5BBF-5C52-4273-AB1E-D0071D74F6A3}" type="presParOf" srcId="{0776E05B-14D9-4DB4-B346-94DE9A4B2F06}" destId="{E986B582-9C3A-43DB-AFA4-724ED618AC3C}" srcOrd="3" destOrd="0" presId="urn:microsoft.com/office/officeart/2018/5/layout/CenteredIconLabelDescriptionList"/>
    <dgm:cxn modelId="{FD89AF95-686C-4D02-8CEB-75D502C89A29}" type="presParOf" srcId="{0776E05B-14D9-4DB4-B346-94DE9A4B2F06}" destId="{EDECE3C3-9069-4C70-BEFD-59F928CF525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0FBCD-5D46-4D6D-B507-243F27A28A0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BCC685-2086-4DBF-B65E-0062F6BDB57B}">
      <dgm:prSet/>
      <dgm:spPr/>
      <dgm:t>
        <a:bodyPr/>
        <a:lstStyle/>
        <a:p>
          <a:pPr>
            <a:defRPr b="1"/>
          </a:pPr>
          <a:r>
            <a:rPr lang="en-US"/>
            <a:t>A simple scenario</a:t>
          </a:r>
        </a:p>
      </dgm:t>
    </dgm:pt>
    <dgm:pt modelId="{EDD9D21C-8D2C-4E0D-8D86-D56C3E46A4BB}" type="parTrans" cxnId="{BCD982DD-CA21-4B49-AFCB-DF77DA21997D}">
      <dgm:prSet/>
      <dgm:spPr/>
      <dgm:t>
        <a:bodyPr/>
        <a:lstStyle/>
        <a:p>
          <a:endParaRPr lang="en-US"/>
        </a:p>
      </dgm:t>
    </dgm:pt>
    <dgm:pt modelId="{89EE9597-207D-4A61-99BA-4F298B81FAE4}" type="sibTrans" cxnId="{BCD982DD-CA21-4B49-AFCB-DF77DA21997D}">
      <dgm:prSet/>
      <dgm:spPr/>
      <dgm:t>
        <a:bodyPr/>
        <a:lstStyle/>
        <a:p>
          <a:endParaRPr lang="en-US"/>
        </a:p>
      </dgm:t>
    </dgm:pt>
    <dgm:pt modelId="{59424464-8890-4F24-9D92-06C8BE181827}">
      <dgm:prSet/>
      <dgm:spPr/>
      <dgm:t>
        <a:bodyPr/>
        <a:lstStyle/>
        <a:p>
          <a:r>
            <a:rPr lang="en-US"/>
            <a:t>The phone was received a message on Jan 29, 2020 around 6:20 pm.</a:t>
          </a:r>
        </a:p>
      </dgm:t>
    </dgm:pt>
    <dgm:pt modelId="{DFDBEF52-08BB-44B1-B9CB-5E2A9D829489}" type="parTrans" cxnId="{C2F57D71-A0FA-4C1C-9DF6-171FD84F0210}">
      <dgm:prSet/>
      <dgm:spPr/>
      <dgm:t>
        <a:bodyPr/>
        <a:lstStyle/>
        <a:p>
          <a:endParaRPr lang="en-US"/>
        </a:p>
      </dgm:t>
    </dgm:pt>
    <dgm:pt modelId="{20A06E24-A034-4A5B-A99D-C91EB0D38197}" type="sibTrans" cxnId="{C2F57D71-A0FA-4C1C-9DF6-171FD84F0210}">
      <dgm:prSet/>
      <dgm:spPr/>
      <dgm:t>
        <a:bodyPr/>
        <a:lstStyle/>
        <a:p>
          <a:endParaRPr lang="en-US"/>
        </a:p>
      </dgm:t>
    </dgm:pt>
    <dgm:pt modelId="{5A0C6CB1-0BEF-490A-932B-A9F3D9B9B9C8}">
      <dgm:prSet/>
      <dgm:spPr/>
      <dgm:t>
        <a:bodyPr/>
        <a:lstStyle/>
        <a:p>
          <a:pPr>
            <a:defRPr b="1"/>
          </a:pPr>
          <a:r>
            <a:rPr lang="en-US"/>
            <a:t>Questions need to be answered during the investigation</a:t>
          </a:r>
        </a:p>
      </dgm:t>
    </dgm:pt>
    <dgm:pt modelId="{FB893101-81C2-4152-9ECD-C62DCFB0C592}" type="parTrans" cxnId="{8C4AC874-71D7-43BF-B9B7-4E909474AC7E}">
      <dgm:prSet/>
      <dgm:spPr/>
      <dgm:t>
        <a:bodyPr/>
        <a:lstStyle/>
        <a:p>
          <a:endParaRPr lang="en-US"/>
        </a:p>
      </dgm:t>
    </dgm:pt>
    <dgm:pt modelId="{51786A0A-7884-4E5A-B07A-7CDB212478A7}" type="sibTrans" cxnId="{8C4AC874-71D7-43BF-B9B7-4E909474AC7E}">
      <dgm:prSet/>
      <dgm:spPr/>
      <dgm:t>
        <a:bodyPr/>
        <a:lstStyle/>
        <a:p>
          <a:endParaRPr lang="en-US"/>
        </a:p>
      </dgm:t>
    </dgm:pt>
    <dgm:pt modelId="{B7022904-3B3F-426A-AA01-1685827E2301}">
      <dgm:prSet/>
      <dgm:spPr/>
      <dgm:t>
        <a:bodyPr/>
        <a:lstStyle/>
        <a:p>
          <a:r>
            <a:rPr lang="en-US"/>
            <a:t>Who sent the message?</a:t>
          </a:r>
        </a:p>
      </dgm:t>
    </dgm:pt>
    <dgm:pt modelId="{C8BB9BCF-51E5-465E-9027-7E1CBC19C0B8}" type="parTrans" cxnId="{3E20E701-BE15-4983-B04B-1252C2FB8C4E}">
      <dgm:prSet/>
      <dgm:spPr/>
      <dgm:t>
        <a:bodyPr/>
        <a:lstStyle/>
        <a:p>
          <a:endParaRPr lang="en-US"/>
        </a:p>
      </dgm:t>
    </dgm:pt>
    <dgm:pt modelId="{20644252-6D40-4437-BF16-28B5485B115A}" type="sibTrans" cxnId="{3E20E701-BE15-4983-B04B-1252C2FB8C4E}">
      <dgm:prSet/>
      <dgm:spPr/>
      <dgm:t>
        <a:bodyPr/>
        <a:lstStyle/>
        <a:p>
          <a:endParaRPr lang="en-US"/>
        </a:p>
      </dgm:t>
    </dgm:pt>
    <dgm:pt modelId="{54B5B8B8-641E-400E-A6E8-DA62F8FE810D}">
      <dgm:prSet/>
      <dgm:spPr/>
      <dgm:t>
        <a:bodyPr/>
        <a:lstStyle/>
        <a:p>
          <a:r>
            <a:rPr lang="en-US"/>
            <a:t>What is the content of the message?</a:t>
          </a:r>
        </a:p>
      </dgm:t>
    </dgm:pt>
    <dgm:pt modelId="{66ACDCEA-B17E-4ED6-819E-C2D2C632975F}" type="parTrans" cxnId="{1927B5C2-D8C7-47CF-99A7-B1EB6634779C}">
      <dgm:prSet/>
      <dgm:spPr/>
      <dgm:t>
        <a:bodyPr/>
        <a:lstStyle/>
        <a:p>
          <a:endParaRPr lang="en-US"/>
        </a:p>
      </dgm:t>
    </dgm:pt>
    <dgm:pt modelId="{A33CE4DC-383B-4838-AAD2-40B9F8267735}" type="sibTrans" cxnId="{1927B5C2-D8C7-47CF-99A7-B1EB6634779C}">
      <dgm:prSet/>
      <dgm:spPr/>
      <dgm:t>
        <a:bodyPr/>
        <a:lstStyle/>
        <a:p>
          <a:endParaRPr lang="en-US"/>
        </a:p>
      </dgm:t>
    </dgm:pt>
    <dgm:pt modelId="{A265408A-E87F-48E3-9230-61973C11486A}">
      <dgm:prSet/>
      <dgm:spPr/>
      <dgm:t>
        <a:bodyPr/>
        <a:lstStyle/>
        <a:p>
          <a:r>
            <a:rPr lang="en-US"/>
            <a:t>Does the message have attachments?</a:t>
          </a:r>
        </a:p>
      </dgm:t>
    </dgm:pt>
    <dgm:pt modelId="{B8EBB227-D921-4E13-B6E2-41BA9AABFED5}" type="parTrans" cxnId="{F8A9D4D8-C259-4CA0-99FF-85F2B72F616A}">
      <dgm:prSet/>
      <dgm:spPr/>
      <dgm:t>
        <a:bodyPr/>
        <a:lstStyle/>
        <a:p>
          <a:endParaRPr lang="en-US"/>
        </a:p>
      </dgm:t>
    </dgm:pt>
    <dgm:pt modelId="{7BE31793-A67F-427B-9C40-F0B1DBC9ABD2}" type="sibTrans" cxnId="{F8A9D4D8-C259-4CA0-99FF-85F2B72F616A}">
      <dgm:prSet/>
      <dgm:spPr/>
      <dgm:t>
        <a:bodyPr/>
        <a:lstStyle/>
        <a:p>
          <a:endParaRPr lang="en-US"/>
        </a:p>
      </dgm:t>
    </dgm:pt>
    <dgm:pt modelId="{5C2EA96E-03EA-43D1-8655-12FC7868BA32}">
      <dgm:prSet/>
      <dgm:spPr/>
      <dgm:t>
        <a:bodyPr/>
        <a:lstStyle/>
        <a:p>
          <a:r>
            <a:rPr lang="en-US"/>
            <a:t>Does the message contain multimedia information?</a:t>
          </a:r>
        </a:p>
      </dgm:t>
    </dgm:pt>
    <dgm:pt modelId="{1CEB9B2A-0C3D-49DC-873D-6032FF4F8D9D}" type="parTrans" cxnId="{52E06F56-C74D-4663-9621-5AA5AD8157D2}">
      <dgm:prSet/>
      <dgm:spPr/>
      <dgm:t>
        <a:bodyPr/>
        <a:lstStyle/>
        <a:p>
          <a:endParaRPr lang="en-US"/>
        </a:p>
      </dgm:t>
    </dgm:pt>
    <dgm:pt modelId="{0401F237-3B35-4868-9862-2DAD8002DC6B}" type="sibTrans" cxnId="{52E06F56-C74D-4663-9621-5AA5AD8157D2}">
      <dgm:prSet/>
      <dgm:spPr/>
      <dgm:t>
        <a:bodyPr/>
        <a:lstStyle/>
        <a:p>
          <a:endParaRPr lang="en-US"/>
        </a:p>
      </dgm:t>
    </dgm:pt>
    <dgm:pt modelId="{2684FB66-2C90-436E-BC54-DA5485069D9E}">
      <dgm:prSet/>
      <dgm:spPr/>
      <dgm:t>
        <a:bodyPr/>
        <a:lstStyle/>
        <a:p>
          <a:r>
            <a:rPr lang="en-US"/>
            <a:t>Has the message been read?</a:t>
          </a:r>
        </a:p>
      </dgm:t>
    </dgm:pt>
    <dgm:pt modelId="{54DE0179-67BF-4B28-B473-0391D775FA80}" type="parTrans" cxnId="{DCE55857-E6FE-4E30-8028-4E5EDF786A64}">
      <dgm:prSet/>
      <dgm:spPr/>
      <dgm:t>
        <a:bodyPr/>
        <a:lstStyle/>
        <a:p>
          <a:endParaRPr lang="en-US"/>
        </a:p>
      </dgm:t>
    </dgm:pt>
    <dgm:pt modelId="{D8D1D028-EFA2-46AE-8D1A-1EBBFD85EA3D}" type="sibTrans" cxnId="{DCE55857-E6FE-4E30-8028-4E5EDF786A64}">
      <dgm:prSet/>
      <dgm:spPr/>
      <dgm:t>
        <a:bodyPr/>
        <a:lstStyle/>
        <a:p>
          <a:endParaRPr lang="en-US"/>
        </a:p>
      </dgm:t>
    </dgm:pt>
    <dgm:pt modelId="{EA431FAF-72D9-4EA9-B4A2-F6455120FD6B}">
      <dgm:prSet/>
      <dgm:spPr/>
      <dgm:t>
        <a:bodyPr/>
        <a:lstStyle/>
        <a:p>
          <a:r>
            <a:rPr lang="en-US"/>
            <a:t>Which message app did the sender use to create the message?</a:t>
          </a:r>
        </a:p>
      </dgm:t>
    </dgm:pt>
    <dgm:pt modelId="{52507369-173D-45FD-84C1-34D2864F83F4}" type="parTrans" cxnId="{C60C1F94-A6A8-4EC4-AFDB-AB8A85DC26F1}">
      <dgm:prSet/>
      <dgm:spPr/>
      <dgm:t>
        <a:bodyPr/>
        <a:lstStyle/>
        <a:p>
          <a:endParaRPr lang="en-US"/>
        </a:p>
      </dgm:t>
    </dgm:pt>
    <dgm:pt modelId="{6C140B38-8EBA-456F-80CD-F2030C764722}" type="sibTrans" cxnId="{C60C1F94-A6A8-4EC4-AFDB-AB8A85DC26F1}">
      <dgm:prSet/>
      <dgm:spPr/>
      <dgm:t>
        <a:bodyPr/>
        <a:lstStyle/>
        <a:p>
          <a:endParaRPr lang="en-US"/>
        </a:p>
      </dgm:t>
    </dgm:pt>
    <dgm:pt modelId="{9DBCBCF0-DE5C-4191-821D-5E044DFB0BBC}" type="pres">
      <dgm:prSet presAssocID="{3320FBCD-5D46-4D6D-B507-243F27A28A00}" presName="root" presStyleCnt="0">
        <dgm:presLayoutVars>
          <dgm:dir/>
          <dgm:resizeHandles val="exact"/>
        </dgm:presLayoutVars>
      </dgm:prSet>
      <dgm:spPr/>
    </dgm:pt>
    <dgm:pt modelId="{66119766-D240-4ABB-8348-98FC12D3A18F}" type="pres">
      <dgm:prSet presAssocID="{90BCC685-2086-4DBF-B65E-0062F6BDB57B}" presName="compNode" presStyleCnt="0"/>
      <dgm:spPr/>
    </dgm:pt>
    <dgm:pt modelId="{786BC7CD-C8B5-4A5A-B4E4-23B286041EE0}" type="pres">
      <dgm:prSet presAssocID="{90BCC685-2086-4DBF-B65E-0062F6BDB5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E7D5108A-47F5-44D5-B82B-778BDA5304FC}" type="pres">
      <dgm:prSet presAssocID="{90BCC685-2086-4DBF-B65E-0062F6BDB57B}" presName="iconSpace" presStyleCnt="0"/>
      <dgm:spPr/>
    </dgm:pt>
    <dgm:pt modelId="{F933BB11-9DCF-448D-AB7F-5CC7C273E7FC}" type="pres">
      <dgm:prSet presAssocID="{90BCC685-2086-4DBF-B65E-0062F6BDB57B}" presName="parTx" presStyleLbl="revTx" presStyleIdx="0" presStyleCnt="4">
        <dgm:presLayoutVars>
          <dgm:chMax val="0"/>
          <dgm:chPref val="0"/>
        </dgm:presLayoutVars>
      </dgm:prSet>
      <dgm:spPr/>
    </dgm:pt>
    <dgm:pt modelId="{3D1F029E-B8B8-4E4E-919B-7F66AA91488A}" type="pres">
      <dgm:prSet presAssocID="{90BCC685-2086-4DBF-B65E-0062F6BDB57B}" presName="txSpace" presStyleCnt="0"/>
      <dgm:spPr/>
    </dgm:pt>
    <dgm:pt modelId="{D79653EA-DD46-425D-9A8D-2EC1EA614105}" type="pres">
      <dgm:prSet presAssocID="{90BCC685-2086-4DBF-B65E-0062F6BDB57B}" presName="desTx" presStyleLbl="revTx" presStyleIdx="1" presStyleCnt="4">
        <dgm:presLayoutVars/>
      </dgm:prSet>
      <dgm:spPr/>
    </dgm:pt>
    <dgm:pt modelId="{F22011D0-7216-4AD2-AB10-D60AC8D5C63E}" type="pres">
      <dgm:prSet presAssocID="{89EE9597-207D-4A61-99BA-4F298B81FAE4}" presName="sibTrans" presStyleCnt="0"/>
      <dgm:spPr/>
    </dgm:pt>
    <dgm:pt modelId="{99C47AFA-59E0-4331-AECD-A3078AE812B9}" type="pres">
      <dgm:prSet presAssocID="{5A0C6CB1-0BEF-490A-932B-A9F3D9B9B9C8}" presName="compNode" presStyleCnt="0"/>
      <dgm:spPr/>
    </dgm:pt>
    <dgm:pt modelId="{37FB83F0-B839-498E-BEDB-9217AB4073CA}" type="pres">
      <dgm:prSet presAssocID="{5A0C6CB1-0BEF-490A-932B-A9F3D9B9B9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86D0090-E84A-4739-85ED-6193878692D3}" type="pres">
      <dgm:prSet presAssocID="{5A0C6CB1-0BEF-490A-932B-A9F3D9B9B9C8}" presName="iconSpace" presStyleCnt="0"/>
      <dgm:spPr/>
    </dgm:pt>
    <dgm:pt modelId="{EB26A7D7-39D5-46DA-A4F5-501E81886249}" type="pres">
      <dgm:prSet presAssocID="{5A0C6CB1-0BEF-490A-932B-A9F3D9B9B9C8}" presName="parTx" presStyleLbl="revTx" presStyleIdx="2" presStyleCnt="4">
        <dgm:presLayoutVars>
          <dgm:chMax val="0"/>
          <dgm:chPref val="0"/>
        </dgm:presLayoutVars>
      </dgm:prSet>
      <dgm:spPr/>
    </dgm:pt>
    <dgm:pt modelId="{4E08101C-ED28-48CE-9F08-52903C507AFE}" type="pres">
      <dgm:prSet presAssocID="{5A0C6CB1-0BEF-490A-932B-A9F3D9B9B9C8}" presName="txSpace" presStyleCnt="0"/>
      <dgm:spPr/>
    </dgm:pt>
    <dgm:pt modelId="{2F86B928-9C1E-4639-BAD1-36AD45332DBC}" type="pres">
      <dgm:prSet presAssocID="{5A0C6CB1-0BEF-490A-932B-A9F3D9B9B9C8}" presName="desTx" presStyleLbl="revTx" presStyleIdx="3" presStyleCnt="4">
        <dgm:presLayoutVars/>
      </dgm:prSet>
      <dgm:spPr/>
    </dgm:pt>
  </dgm:ptLst>
  <dgm:cxnLst>
    <dgm:cxn modelId="{3E20E701-BE15-4983-B04B-1252C2FB8C4E}" srcId="{5A0C6CB1-0BEF-490A-932B-A9F3D9B9B9C8}" destId="{B7022904-3B3F-426A-AA01-1685827E2301}" srcOrd="0" destOrd="0" parTransId="{C8BB9BCF-51E5-465E-9027-7E1CBC19C0B8}" sibTransId="{20644252-6D40-4437-BF16-28B5485B115A}"/>
    <dgm:cxn modelId="{90932313-44D1-4751-9E52-AFED0C894943}" type="presOf" srcId="{3320FBCD-5D46-4D6D-B507-243F27A28A00}" destId="{9DBCBCF0-DE5C-4191-821D-5E044DFB0BBC}" srcOrd="0" destOrd="0" presId="urn:microsoft.com/office/officeart/2018/2/layout/IconLabelDescriptionList"/>
    <dgm:cxn modelId="{F486F762-0705-4866-9255-C552342723E3}" type="presOf" srcId="{B7022904-3B3F-426A-AA01-1685827E2301}" destId="{2F86B928-9C1E-4639-BAD1-36AD45332DBC}" srcOrd="0" destOrd="0" presId="urn:microsoft.com/office/officeart/2018/2/layout/IconLabelDescriptionList"/>
    <dgm:cxn modelId="{C2F57D71-A0FA-4C1C-9DF6-171FD84F0210}" srcId="{90BCC685-2086-4DBF-B65E-0062F6BDB57B}" destId="{59424464-8890-4F24-9D92-06C8BE181827}" srcOrd="0" destOrd="0" parTransId="{DFDBEF52-08BB-44B1-B9CB-5E2A9D829489}" sibTransId="{20A06E24-A034-4A5B-A99D-C91EB0D38197}"/>
    <dgm:cxn modelId="{C7620472-6BEB-40A8-9484-154E0A1E3056}" type="presOf" srcId="{59424464-8890-4F24-9D92-06C8BE181827}" destId="{D79653EA-DD46-425D-9A8D-2EC1EA614105}" srcOrd="0" destOrd="0" presId="urn:microsoft.com/office/officeart/2018/2/layout/IconLabelDescriptionList"/>
    <dgm:cxn modelId="{8C4AC874-71D7-43BF-B9B7-4E909474AC7E}" srcId="{3320FBCD-5D46-4D6D-B507-243F27A28A00}" destId="{5A0C6CB1-0BEF-490A-932B-A9F3D9B9B9C8}" srcOrd="1" destOrd="0" parTransId="{FB893101-81C2-4152-9ECD-C62DCFB0C592}" sibTransId="{51786A0A-7884-4E5A-B07A-7CDB212478A7}"/>
    <dgm:cxn modelId="{4D926E75-79C4-4594-BE60-BAF722710B74}" type="presOf" srcId="{54B5B8B8-641E-400E-A6E8-DA62F8FE810D}" destId="{2F86B928-9C1E-4639-BAD1-36AD45332DBC}" srcOrd="0" destOrd="1" presId="urn:microsoft.com/office/officeart/2018/2/layout/IconLabelDescriptionList"/>
    <dgm:cxn modelId="{52E06F56-C74D-4663-9621-5AA5AD8157D2}" srcId="{5A0C6CB1-0BEF-490A-932B-A9F3D9B9B9C8}" destId="{5C2EA96E-03EA-43D1-8655-12FC7868BA32}" srcOrd="3" destOrd="0" parTransId="{1CEB9B2A-0C3D-49DC-873D-6032FF4F8D9D}" sibTransId="{0401F237-3B35-4868-9862-2DAD8002DC6B}"/>
    <dgm:cxn modelId="{DCE55857-E6FE-4E30-8028-4E5EDF786A64}" srcId="{5A0C6CB1-0BEF-490A-932B-A9F3D9B9B9C8}" destId="{2684FB66-2C90-436E-BC54-DA5485069D9E}" srcOrd="4" destOrd="0" parTransId="{54DE0179-67BF-4B28-B473-0391D775FA80}" sibTransId="{D8D1D028-EFA2-46AE-8D1A-1EBBFD85EA3D}"/>
    <dgm:cxn modelId="{6B0E7087-30B3-4C3D-8662-384A93DC0A2B}" type="presOf" srcId="{A265408A-E87F-48E3-9230-61973C11486A}" destId="{2F86B928-9C1E-4639-BAD1-36AD45332DBC}" srcOrd="0" destOrd="2" presId="urn:microsoft.com/office/officeart/2018/2/layout/IconLabelDescriptionList"/>
    <dgm:cxn modelId="{C60C1F94-A6A8-4EC4-AFDB-AB8A85DC26F1}" srcId="{5A0C6CB1-0BEF-490A-932B-A9F3D9B9B9C8}" destId="{EA431FAF-72D9-4EA9-B4A2-F6455120FD6B}" srcOrd="5" destOrd="0" parTransId="{52507369-173D-45FD-84C1-34D2864F83F4}" sibTransId="{6C140B38-8EBA-456F-80CD-F2030C764722}"/>
    <dgm:cxn modelId="{93001996-4577-4BC0-8889-C6CEFBDA5480}" type="presOf" srcId="{EA431FAF-72D9-4EA9-B4A2-F6455120FD6B}" destId="{2F86B928-9C1E-4639-BAD1-36AD45332DBC}" srcOrd="0" destOrd="5" presId="urn:microsoft.com/office/officeart/2018/2/layout/IconLabelDescriptionList"/>
    <dgm:cxn modelId="{29284FB6-F255-459C-840D-D142112D6A72}" type="presOf" srcId="{5A0C6CB1-0BEF-490A-932B-A9F3D9B9B9C8}" destId="{EB26A7D7-39D5-46DA-A4F5-501E81886249}" srcOrd="0" destOrd="0" presId="urn:microsoft.com/office/officeart/2018/2/layout/IconLabelDescriptionList"/>
    <dgm:cxn modelId="{1927B5C2-D8C7-47CF-99A7-B1EB6634779C}" srcId="{5A0C6CB1-0BEF-490A-932B-A9F3D9B9B9C8}" destId="{54B5B8B8-641E-400E-A6E8-DA62F8FE810D}" srcOrd="1" destOrd="0" parTransId="{66ACDCEA-B17E-4ED6-819E-C2D2C632975F}" sibTransId="{A33CE4DC-383B-4838-AAD2-40B9F8267735}"/>
    <dgm:cxn modelId="{F8A9D4D8-C259-4CA0-99FF-85F2B72F616A}" srcId="{5A0C6CB1-0BEF-490A-932B-A9F3D9B9B9C8}" destId="{A265408A-E87F-48E3-9230-61973C11486A}" srcOrd="2" destOrd="0" parTransId="{B8EBB227-D921-4E13-B6E2-41BA9AABFED5}" sibTransId="{7BE31793-A67F-427B-9C40-F0B1DBC9ABD2}"/>
    <dgm:cxn modelId="{BCD982DD-CA21-4B49-AFCB-DF77DA21997D}" srcId="{3320FBCD-5D46-4D6D-B507-243F27A28A00}" destId="{90BCC685-2086-4DBF-B65E-0062F6BDB57B}" srcOrd="0" destOrd="0" parTransId="{EDD9D21C-8D2C-4E0D-8D86-D56C3E46A4BB}" sibTransId="{89EE9597-207D-4A61-99BA-4F298B81FAE4}"/>
    <dgm:cxn modelId="{7D8EA5EA-2E46-4315-BC8F-025B0D8419E8}" type="presOf" srcId="{2684FB66-2C90-436E-BC54-DA5485069D9E}" destId="{2F86B928-9C1E-4639-BAD1-36AD45332DBC}" srcOrd="0" destOrd="4" presId="urn:microsoft.com/office/officeart/2018/2/layout/IconLabelDescriptionList"/>
    <dgm:cxn modelId="{8E1EC2EE-5864-481A-90A8-596F07D59761}" type="presOf" srcId="{5C2EA96E-03EA-43D1-8655-12FC7868BA32}" destId="{2F86B928-9C1E-4639-BAD1-36AD45332DBC}" srcOrd="0" destOrd="3" presId="urn:microsoft.com/office/officeart/2018/2/layout/IconLabelDescriptionList"/>
    <dgm:cxn modelId="{003C5EF4-3DF2-4F71-9DB8-AEA07387B75A}" type="presOf" srcId="{90BCC685-2086-4DBF-B65E-0062F6BDB57B}" destId="{F933BB11-9DCF-448D-AB7F-5CC7C273E7FC}" srcOrd="0" destOrd="0" presId="urn:microsoft.com/office/officeart/2018/2/layout/IconLabelDescriptionList"/>
    <dgm:cxn modelId="{5986D7AB-47A3-4B68-BB82-F0947A475CB2}" type="presParOf" srcId="{9DBCBCF0-DE5C-4191-821D-5E044DFB0BBC}" destId="{66119766-D240-4ABB-8348-98FC12D3A18F}" srcOrd="0" destOrd="0" presId="urn:microsoft.com/office/officeart/2018/2/layout/IconLabelDescriptionList"/>
    <dgm:cxn modelId="{F0109444-4D06-44FB-8E1F-252C6D64BB25}" type="presParOf" srcId="{66119766-D240-4ABB-8348-98FC12D3A18F}" destId="{786BC7CD-C8B5-4A5A-B4E4-23B286041EE0}" srcOrd="0" destOrd="0" presId="urn:microsoft.com/office/officeart/2018/2/layout/IconLabelDescriptionList"/>
    <dgm:cxn modelId="{D2B84C48-8367-4634-82A7-6CCEEE1987DA}" type="presParOf" srcId="{66119766-D240-4ABB-8348-98FC12D3A18F}" destId="{E7D5108A-47F5-44D5-B82B-778BDA5304FC}" srcOrd="1" destOrd="0" presId="urn:microsoft.com/office/officeart/2018/2/layout/IconLabelDescriptionList"/>
    <dgm:cxn modelId="{CF608980-8477-43E9-B5C3-64992389B6D3}" type="presParOf" srcId="{66119766-D240-4ABB-8348-98FC12D3A18F}" destId="{F933BB11-9DCF-448D-AB7F-5CC7C273E7FC}" srcOrd="2" destOrd="0" presId="urn:microsoft.com/office/officeart/2018/2/layout/IconLabelDescriptionList"/>
    <dgm:cxn modelId="{70D0A033-36D2-4F0F-8407-E9D1E9EA9091}" type="presParOf" srcId="{66119766-D240-4ABB-8348-98FC12D3A18F}" destId="{3D1F029E-B8B8-4E4E-919B-7F66AA91488A}" srcOrd="3" destOrd="0" presId="urn:microsoft.com/office/officeart/2018/2/layout/IconLabelDescriptionList"/>
    <dgm:cxn modelId="{0386C6AB-165B-417A-BC81-687CEC2CE200}" type="presParOf" srcId="{66119766-D240-4ABB-8348-98FC12D3A18F}" destId="{D79653EA-DD46-425D-9A8D-2EC1EA614105}" srcOrd="4" destOrd="0" presId="urn:microsoft.com/office/officeart/2018/2/layout/IconLabelDescriptionList"/>
    <dgm:cxn modelId="{A03328F5-9D47-41D6-95F9-59A1792CB62A}" type="presParOf" srcId="{9DBCBCF0-DE5C-4191-821D-5E044DFB0BBC}" destId="{F22011D0-7216-4AD2-AB10-D60AC8D5C63E}" srcOrd="1" destOrd="0" presId="urn:microsoft.com/office/officeart/2018/2/layout/IconLabelDescriptionList"/>
    <dgm:cxn modelId="{B0ECF918-0160-435D-BD38-03648855E778}" type="presParOf" srcId="{9DBCBCF0-DE5C-4191-821D-5E044DFB0BBC}" destId="{99C47AFA-59E0-4331-AECD-A3078AE812B9}" srcOrd="2" destOrd="0" presId="urn:microsoft.com/office/officeart/2018/2/layout/IconLabelDescriptionList"/>
    <dgm:cxn modelId="{E4536461-6303-4D63-801E-8B41D219A2A9}" type="presParOf" srcId="{99C47AFA-59E0-4331-AECD-A3078AE812B9}" destId="{37FB83F0-B839-498E-BEDB-9217AB4073CA}" srcOrd="0" destOrd="0" presId="urn:microsoft.com/office/officeart/2018/2/layout/IconLabelDescriptionList"/>
    <dgm:cxn modelId="{34EDC940-C38B-473E-BE37-D04056104707}" type="presParOf" srcId="{99C47AFA-59E0-4331-AECD-A3078AE812B9}" destId="{F86D0090-E84A-4739-85ED-6193878692D3}" srcOrd="1" destOrd="0" presId="urn:microsoft.com/office/officeart/2018/2/layout/IconLabelDescriptionList"/>
    <dgm:cxn modelId="{C2BF4F69-7A0D-4D3B-873C-08E6E4030B4E}" type="presParOf" srcId="{99C47AFA-59E0-4331-AECD-A3078AE812B9}" destId="{EB26A7D7-39D5-46DA-A4F5-501E81886249}" srcOrd="2" destOrd="0" presId="urn:microsoft.com/office/officeart/2018/2/layout/IconLabelDescriptionList"/>
    <dgm:cxn modelId="{B8DB7985-C6C2-4D3A-BBA4-E112BCF7F3BF}" type="presParOf" srcId="{99C47AFA-59E0-4331-AECD-A3078AE812B9}" destId="{4E08101C-ED28-48CE-9F08-52903C507AFE}" srcOrd="3" destOrd="0" presId="urn:microsoft.com/office/officeart/2018/2/layout/IconLabelDescriptionList"/>
    <dgm:cxn modelId="{4956A243-5B33-45A8-B31B-81E4A000A688}" type="presParOf" srcId="{99C47AFA-59E0-4331-AECD-A3078AE812B9}" destId="{2F86B928-9C1E-4639-BAD1-36AD45332D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8A46A-BAF5-416F-91C1-CA8CF7E60C8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C7E1F1-9BA4-4B3E-83B0-3E09DE9366F0}">
      <dgm:prSet/>
      <dgm:spPr/>
      <dgm:t>
        <a:bodyPr/>
        <a:lstStyle/>
        <a:p>
          <a:pPr>
            <a:defRPr b="1"/>
          </a:pPr>
          <a:r>
            <a:rPr lang="en-US"/>
            <a:t>Understand how messages are stored in disks</a:t>
          </a:r>
        </a:p>
      </dgm:t>
    </dgm:pt>
    <dgm:pt modelId="{4D8238AE-535D-4A42-9D58-3213E04FC163}" type="parTrans" cxnId="{E9AA0A7F-C2A1-4030-98E6-11072962135B}">
      <dgm:prSet/>
      <dgm:spPr/>
      <dgm:t>
        <a:bodyPr/>
        <a:lstStyle/>
        <a:p>
          <a:endParaRPr lang="en-US"/>
        </a:p>
      </dgm:t>
    </dgm:pt>
    <dgm:pt modelId="{62A9B5F6-9D61-4E36-B2E5-F97F86B7F739}" type="sibTrans" cxnId="{E9AA0A7F-C2A1-4030-98E6-11072962135B}">
      <dgm:prSet/>
      <dgm:spPr/>
      <dgm:t>
        <a:bodyPr/>
        <a:lstStyle/>
        <a:p>
          <a:endParaRPr lang="en-US"/>
        </a:p>
      </dgm:t>
    </dgm:pt>
    <dgm:pt modelId="{4AAAA327-EBB1-4612-B356-7DFF7089BD08}">
      <dgm:prSet/>
      <dgm:spPr/>
      <dgm:t>
        <a:bodyPr/>
        <a:lstStyle/>
        <a:p>
          <a:r>
            <a:rPr lang="en-US"/>
            <a:t>often organized and stored in centralized locations such as database, xml, text file. </a:t>
          </a:r>
        </a:p>
      </dgm:t>
    </dgm:pt>
    <dgm:pt modelId="{EEC6B634-3B5F-4343-90E6-81E0E709A600}" type="parTrans" cxnId="{24F2D877-0309-4F42-8AB7-23BF0B47ECCD}">
      <dgm:prSet/>
      <dgm:spPr/>
      <dgm:t>
        <a:bodyPr/>
        <a:lstStyle/>
        <a:p>
          <a:endParaRPr lang="en-US"/>
        </a:p>
      </dgm:t>
    </dgm:pt>
    <dgm:pt modelId="{52C5FAD7-182A-44C0-B2DB-2858A60E323F}" type="sibTrans" cxnId="{24F2D877-0309-4F42-8AB7-23BF0B47ECCD}">
      <dgm:prSet/>
      <dgm:spPr/>
      <dgm:t>
        <a:bodyPr/>
        <a:lstStyle/>
        <a:p>
          <a:endParaRPr lang="en-US"/>
        </a:p>
      </dgm:t>
    </dgm:pt>
    <dgm:pt modelId="{4A6F23E5-E834-493B-AF3F-017373FE5C22}">
      <dgm:prSet/>
      <dgm:spPr/>
      <dgm:t>
        <a:bodyPr/>
        <a:lstStyle/>
        <a:p>
          <a:pPr>
            <a:defRPr b="1"/>
          </a:pPr>
          <a:r>
            <a:rPr lang="en-US"/>
            <a:t>Steps</a:t>
          </a:r>
        </a:p>
      </dgm:t>
    </dgm:pt>
    <dgm:pt modelId="{F2E1DCB8-1474-458E-AFAF-3380FC903608}" type="parTrans" cxnId="{CA5352F1-DD9B-4C78-9979-F0CBDAE56B4C}">
      <dgm:prSet/>
      <dgm:spPr/>
      <dgm:t>
        <a:bodyPr/>
        <a:lstStyle/>
        <a:p>
          <a:endParaRPr lang="en-US"/>
        </a:p>
      </dgm:t>
    </dgm:pt>
    <dgm:pt modelId="{2D054625-0FD8-404F-9741-789306A07A59}" type="sibTrans" cxnId="{CA5352F1-DD9B-4C78-9979-F0CBDAE56B4C}">
      <dgm:prSet/>
      <dgm:spPr/>
      <dgm:t>
        <a:bodyPr/>
        <a:lstStyle/>
        <a:p>
          <a:endParaRPr lang="en-US"/>
        </a:p>
      </dgm:t>
    </dgm:pt>
    <dgm:pt modelId="{A394FBEB-4E6A-4A30-9331-E79260A603DE}">
      <dgm:prSet/>
      <dgm:spPr/>
      <dgm:t>
        <a:bodyPr/>
        <a:lstStyle/>
        <a:p>
          <a:r>
            <a:rPr lang="en-US"/>
            <a:t>Remember the list of questions to be answered</a:t>
          </a:r>
        </a:p>
      </dgm:t>
    </dgm:pt>
    <dgm:pt modelId="{EED8DDCD-F774-44C0-834C-6CE19020B4BE}" type="parTrans" cxnId="{710124B2-B37A-4BE2-8FA2-6B566918D38A}">
      <dgm:prSet/>
      <dgm:spPr/>
      <dgm:t>
        <a:bodyPr/>
        <a:lstStyle/>
        <a:p>
          <a:endParaRPr lang="en-US"/>
        </a:p>
      </dgm:t>
    </dgm:pt>
    <dgm:pt modelId="{594EBF83-4654-40AC-9308-B0E92C730994}" type="sibTrans" cxnId="{710124B2-B37A-4BE2-8FA2-6B566918D38A}">
      <dgm:prSet/>
      <dgm:spPr/>
      <dgm:t>
        <a:bodyPr/>
        <a:lstStyle/>
        <a:p>
          <a:endParaRPr lang="en-US"/>
        </a:p>
      </dgm:t>
    </dgm:pt>
    <dgm:pt modelId="{BF2170A9-90C5-4C11-891F-6300B6BE1BC5}">
      <dgm:prSet/>
      <dgm:spPr/>
      <dgm:t>
        <a:bodyPr/>
        <a:lstStyle/>
        <a:p>
          <a:r>
            <a:rPr lang="en-US"/>
            <a:t>for each question, repeat</a:t>
          </a:r>
        </a:p>
      </dgm:t>
    </dgm:pt>
    <dgm:pt modelId="{16F37458-9351-492F-9E54-6BB75B59217F}" type="parTrans" cxnId="{B9631B21-0A1F-4C02-BDC6-D7736DD95AF0}">
      <dgm:prSet/>
      <dgm:spPr/>
      <dgm:t>
        <a:bodyPr/>
        <a:lstStyle/>
        <a:p>
          <a:endParaRPr lang="en-US"/>
        </a:p>
      </dgm:t>
    </dgm:pt>
    <dgm:pt modelId="{C1B4B02C-2484-4ABF-8108-48514B4FDB77}" type="sibTrans" cxnId="{B9631B21-0A1F-4C02-BDC6-D7736DD95AF0}">
      <dgm:prSet/>
      <dgm:spPr/>
      <dgm:t>
        <a:bodyPr/>
        <a:lstStyle/>
        <a:p>
          <a:endParaRPr lang="en-US"/>
        </a:p>
      </dgm:t>
    </dgm:pt>
    <dgm:pt modelId="{29E4843C-81B8-4AE6-B250-F490011AAD5B}">
      <dgm:prSet/>
      <dgm:spPr/>
      <dgm:t>
        <a:bodyPr/>
        <a:lstStyle/>
        <a:p>
          <a:r>
            <a:rPr lang="en-US"/>
            <a:t>find potential locations of evidence, e.g., folder</a:t>
          </a:r>
        </a:p>
      </dgm:t>
    </dgm:pt>
    <dgm:pt modelId="{84BDD1B3-D92E-477E-ADA4-6B0FED29F6D6}" type="parTrans" cxnId="{5D7B3FA2-40C6-4EED-A7DA-112BEC13A860}">
      <dgm:prSet/>
      <dgm:spPr/>
      <dgm:t>
        <a:bodyPr/>
        <a:lstStyle/>
        <a:p>
          <a:endParaRPr lang="en-US"/>
        </a:p>
      </dgm:t>
    </dgm:pt>
    <dgm:pt modelId="{12BAC17C-EE47-49F9-8099-DAD12C3A8423}" type="sibTrans" cxnId="{5D7B3FA2-40C6-4EED-A7DA-112BEC13A860}">
      <dgm:prSet/>
      <dgm:spPr/>
      <dgm:t>
        <a:bodyPr/>
        <a:lstStyle/>
        <a:p>
          <a:endParaRPr lang="en-US"/>
        </a:p>
      </dgm:t>
    </dgm:pt>
    <dgm:pt modelId="{45DE18AC-F1B6-4DCD-8799-4F59FB6F95A6}">
      <dgm:prSet/>
      <dgm:spPr/>
      <dgm:t>
        <a:bodyPr/>
        <a:lstStyle/>
        <a:p>
          <a:r>
            <a:rPr lang="en-US"/>
            <a:t>find database/files</a:t>
          </a:r>
        </a:p>
      </dgm:t>
    </dgm:pt>
    <dgm:pt modelId="{2402810C-7658-4A26-8ADB-67B585675238}" type="parTrans" cxnId="{1246DB39-406F-429A-A4F8-484F3B44EC03}">
      <dgm:prSet/>
      <dgm:spPr/>
      <dgm:t>
        <a:bodyPr/>
        <a:lstStyle/>
        <a:p>
          <a:endParaRPr lang="en-US"/>
        </a:p>
      </dgm:t>
    </dgm:pt>
    <dgm:pt modelId="{6402A56B-A1FC-427D-B7B0-48B5C20EAE2F}" type="sibTrans" cxnId="{1246DB39-406F-429A-A4F8-484F3B44EC03}">
      <dgm:prSet/>
      <dgm:spPr/>
      <dgm:t>
        <a:bodyPr/>
        <a:lstStyle/>
        <a:p>
          <a:endParaRPr lang="en-US"/>
        </a:p>
      </dgm:t>
    </dgm:pt>
    <dgm:pt modelId="{08102C4D-4D78-4DEE-9F13-59B3286C9F9D}">
      <dgm:prSet/>
      <dgm:spPr/>
      <dgm:t>
        <a:bodyPr/>
        <a:lstStyle/>
        <a:p>
          <a:r>
            <a:rPr lang="en-US"/>
            <a:t>examine database/file</a:t>
          </a:r>
        </a:p>
      </dgm:t>
    </dgm:pt>
    <dgm:pt modelId="{5F3A28C9-A9BE-4588-A80F-2173E1DBBBC6}" type="parTrans" cxnId="{AB75A968-319D-4825-ACD1-239121FA0161}">
      <dgm:prSet/>
      <dgm:spPr/>
      <dgm:t>
        <a:bodyPr/>
        <a:lstStyle/>
        <a:p>
          <a:endParaRPr lang="en-US"/>
        </a:p>
      </dgm:t>
    </dgm:pt>
    <dgm:pt modelId="{90948D77-909B-48FE-B12F-A18D1F0BCB49}" type="sibTrans" cxnId="{AB75A968-319D-4825-ACD1-239121FA0161}">
      <dgm:prSet/>
      <dgm:spPr/>
      <dgm:t>
        <a:bodyPr/>
        <a:lstStyle/>
        <a:p>
          <a:endParaRPr lang="en-US"/>
        </a:p>
      </dgm:t>
    </dgm:pt>
    <dgm:pt modelId="{FC314AEC-7BAF-4DA4-8693-00968A879659}">
      <dgm:prSet/>
      <dgm:spPr/>
      <dgm:t>
        <a:bodyPr/>
        <a:lstStyle/>
        <a:p>
          <a:r>
            <a:rPr lang="en-US"/>
            <a:t>find clues to answer the question</a:t>
          </a:r>
        </a:p>
      </dgm:t>
    </dgm:pt>
    <dgm:pt modelId="{A61BB4FF-0B5E-4CB5-A958-B3E84BE0C435}" type="parTrans" cxnId="{9A13C594-5D4C-4A13-A6DC-EF631DD46D19}">
      <dgm:prSet/>
      <dgm:spPr/>
      <dgm:t>
        <a:bodyPr/>
        <a:lstStyle/>
        <a:p>
          <a:endParaRPr lang="en-US"/>
        </a:p>
      </dgm:t>
    </dgm:pt>
    <dgm:pt modelId="{2815BB5A-84E6-46AA-818F-30A88BF4F176}" type="sibTrans" cxnId="{9A13C594-5D4C-4A13-A6DC-EF631DD46D19}">
      <dgm:prSet/>
      <dgm:spPr/>
      <dgm:t>
        <a:bodyPr/>
        <a:lstStyle/>
        <a:p>
          <a:endParaRPr lang="en-US"/>
        </a:p>
      </dgm:t>
    </dgm:pt>
    <dgm:pt modelId="{F44E1FFA-BEDA-4E6C-8D40-909EAA405D13}" type="pres">
      <dgm:prSet presAssocID="{C2B8A46A-BAF5-416F-91C1-CA8CF7E60C8F}" presName="root" presStyleCnt="0">
        <dgm:presLayoutVars>
          <dgm:dir/>
          <dgm:resizeHandles val="exact"/>
        </dgm:presLayoutVars>
      </dgm:prSet>
      <dgm:spPr/>
    </dgm:pt>
    <dgm:pt modelId="{D1106B2F-E329-44C4-86C9-3EE86EA74FF5}" type="pres">
      <dgm:prSet presAssocID="{98C7E1F1-9BA4-4B3E-83B0-3E09DE9366F0}" presName="compNode" presStyleCnt="0"/>
      <dgm:spPr/>
    </dgm:pt>
    <dgm:pt modelId="{459B9BBB-9A0F-49B4-802F-98FA325156D0}" type="pres">
      <dgm:prSet presAssocID="{98C7E1F1-9BA4-4B3E-83B0-3E09DE9366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4DD6EB-4633-4C82-90DD-BFCF52581C8A}" type="pres">
      <dgm:prSet presAssocID="{98C7E1F1-9BA4-4B3E-83B0-3E09DE9366F0}" presName="iconSpace" presStyleCnt="0"/>
      <dgm:spPr/>
    </dgm:pt>
    <dgm:pt modelId="{53BC93DC-9B7C-4E1D-A38E-A48EFBD7A80C}" type="pres">
      <dgm:prSet presAssocID="{98C7E1F1-9BA4-4B3E-83B0-3E09DE9366F0}" presName="parTx" presStyleLbl="revTx" presStyleIdx="0" presStyleCnt="4">
        <dgm:presLayoutVars>
          <dgm:chMax val="0"/>
          <dgm:chPref val="0"/>
        </dgm:presLayoutVars>
      </dgm:prSet>
      <dgm:spPr/>
    </dgm:pt>
    <dgm:pt modelId="{2C1EE9AA-9E38-47F9-BF03-F9CA285F7F34}" type="pres">
      <dgm:prSet presAssocID="{98C7E1F1-9BA4-4B3E-83B0-3E09DE9366F0}" presName="txSpace" presStyleCnt="0"/>
      <dgm:spPr/>
    </dgm:pt>
    <dgm:pt modelId="{6D530754-EBBD-4852-97DD-CF439CBF9BA3}" type="pres">
      <dgm:prSet presAssocID="{98C7E1F1-9BA4-4B3E-83B0-3E09DE9366F0}" presName="desTx" presStyleLbl="revTx" presStyleIdx="1" presStyleCnt="4">
        <dgm:presLayoutVars/>
      </dgm:prSet>
      <dgm:spPr/>
    </dgm:pt>
    <dgm:pt modelId="{F9681011-F167-45C9-8061-6FCC57DAF7BF}" type="pres">
      <dgm:prSet presAssocID="{62A9B5F6-9D61-4E36-B2E5-F97F86B7F739}" presName="sibTrans" presStyleCnt="0"/>
      <dgm:spPr/>
    </dgm:pt>
    <dgm:pt modelId="{644ABA05-B5A5-41E2-A894-1850679EEEA5}" type="pres">
      <dgm:prSet presAssocID="{4A6F23E5-E834-493B-AF3F-017373FE5C22}" presName="compNode" presStyleCnt="0"/>
      <dgm:spPr/>
    </dgm:pt>
    <dgm:pt modelId="{DE7E3247-4109-4964-A976-4970DD434334}" type="pres">
      <dgm:prSet presAssocID="{4A6F23E5-E834-493B-AF3F-017373FE5C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177B505-CC7D-4F40-96E2-2EB06E739799}" type="pres">
      <dgm:prSet presAssocID="{4A6F23E5-E834-493B-AF3F-017373FE5C22}" presName="iconSpace" presStyleCnt="0"/>
      <dgm:spPr/>
    </dgm:pt>
    <dgm:pt modelId="{86AAF042-4F2F-4FDA-853E-CC3BC9D5E9D0}" type="pres">
      <dgm:prSet presAssocID="{4A6F23E5-E834-493B-AF3F-017373FE5C22}" presName="parTx" presStyleLbl="revTx" presStyleIdx="2" presStyleCnt="4">
        <dgm:presLayoutVars>
          <dgm:chMax val="0"/>
          <dgm:chPref val="0"/>
        </dgm:presLayoutVars>
      </dgm:prSet>
      <dgm:spPr/>
    </dgm:pt>
    <dgm:pt modelId="{6643833D-29CB-46DF-B61E-123168A11477}" type="pres">
      <dgm:prSet presAssocID="{4A6F23E5-E834-493B-AF3F-017373FE5C22}" presName="txSpace" presStyleCnt="0"/>
      <dgm:spPr/>
    </dgm:pt>
    <dgm:pt modelId="{A5D926A0-5D69-44C3-87A9-7A9992A2FC8D}" type="pres">
      <dgm:prSet presAssocID="{4A6F23E5-E834-493B-AF3F-017373FE5C22}" presName="desTx" presStyleLbl="revTx" presStyleIdx="3" presStyleCnt="4">
        <dgm:presLayoutVars/>
      </dgm:prSet>
      <dgm:spPr/>
    </dgm:pt>
  </dgm:ptLst>
  <dgm:cxnLst>
    <dgm:cxn modelId="{77323E06-92C4-43DE-A16A-F29960037E0F}" type="presOf" srcId="{4A6F23E5-E834-493B-AF3F-017373FE5C22}" destId="{86AAF042-4F2F-4FDA-853E-CC3BC9D5E9D0}" srcOrd="0" destOrd="0" presId="urn:microsoft.com/office/officeart/2018/5/layout/CenteredIconLabelDescriptionList"/>
    <dgm:cxn modelId="{7F4A3E0D-A8BB-47AD-ADB5-BA06385770A9}" type="presOf" srcId="{45DE18AC-F1B6-4DCD-8799-4F59FB6F95A6}" destId="{A5D926A0-5D69-44C3-87A9-7A9992A2FC8D}" srcOrd="0" destOrd="3" presId="urn:microsoft.com/office/officeart/2018/5/layout/CenteredIconLabelDescriptionList"/>
    <dgm:cxn modelId="{B9631B21-0A1F-4C02-BDC6-D7736DD95AF0}" srcId="{4A6F23E5-E834-493B-AF3F-017373FE5C22}" destId="{BF2170A9-90C5-4C11-891F-6300B6BE1BC5}" srcOrd="1" destOrd="0" parTransId="{16F37458-9351-492F-9E54-6BB75B59217F}" sibTransId="{C1B4B02C-2484-4ABF-8108-48514B4FDB77}"/>
    <dgm:cxn modelId="{181C7237-7734-44B9-97E2-648D76ED806E}" type="presOf" srcId="{98C7E1F1-9BA4-4B3E-83B0-3E09DE9366F0}" destId="{53BC93DC-9B7C-4E1D-A38E-A48EFBD7A80C}" srcOrd="0" destOrd="0" presId="urn:microsoft.com/office/officeart/2018/5/layout/CenteredIconLabelDescriptionList"/>
    <dgm:cxn modelId="{1246DB39-406F-429A-A4F8-484F3B44EC03}" srcId="{BF2170A9-90C5-4C11-891F-6300B6BE1BC5}" destId="{45DE18AC-F1B6-4DCD-8799-4F59FB6F95A6}" srcOrd="1" destOrd="0" parTransId="{2402810C-7658-4A26-8ADB-67B585675238}" sibTransId="{6402A56B-A1FC-427D-B7B0-48B5C20EAE2F}"/>
    <dgm:cxn modelId="{0E6C7C5E-FF63-4FC1-83B1-3BE8E3D7E4DD}" type="presOf" srcId="{29E4843C-81B8-4AE6-B250-F490011AAD5B}" destId="{A5D926A0-5D69-44C3-87A9-7A9992A2FC8D}" srcOrd="0" destOrd="2" presId="urn:microsoft.com/office/officeart/2018/5/layout/CenteredIconLabelDescriptionList"/>
    <dgm:cxn modelId="{3A7CB266-A8F4-4777-B0F9-43B6C48D88D4}" type="presOf" srcId="{08102C4D-4D78-4DEE-9F13-59B3286C9F9D}" destId="{A5D926A0-5D69-44C3-87A9-7A9992A2FC8D}" srcOrd="0" destOrd="4" presId="urn:microsoft.com/office/officeart/2018/5/layout/CenteredIconLabelDescriptionList"/>
    <dgm:cxn modelId="{AB75A968-319D-4825-ACD1-239121FA0161}" srcId="{BF2170A9-90C5-4C11-891F-6300B6BE1BC5}" destId="{08102C4D-4D78-4DEE-9F13-59B3286C9F9D}" srcOrd="2" destOrd="0" parTransId="{5F3A28C9-A9BE-4588-A80F-2173E1DBBBC6}" sibTransId="{90948D77-909B-48FE-B12F-A18D1F0BCB49}"/>
    <dgm:cxn modelId="{4D4A894E-59D2-47EE-A7E7-AFE70644A0E5}" type="presOf" srcId="{4AAAA327-EBB1-4612-B356-7DFF7089BD08}" destId="{6D530754-EBBD-4852-97DD-CF439CBF9BA3}" srcOrd="0" destOrd="0" presId="urn:microsoft.com/office/officeart/2018/5/layout/CenteredIconLabelDescriptionList"/>
    <dgm:cxn modelId="{7A27B677-AA39-4816-8554-160B39E8827C}" type="presOf" srcId="{BF2170A9-90C5-4C11-891F-6300B6BE1BC5}" destId="{A5D926A0-5D69-44C3-87A9-7A9992A2FC8D}" srcOrd="0" destOrd="1" presId="urn:microsoft.com/office/officeart/2018/5/layout/CenteredIconLabelDescriptionList"/>
    <dgm:cxn modelId="{24F2D877-0309-4F42-8AB7-23BF0B47ECCD}" srcId="{98C7E1F1-9BA4-4B3E-83B0-3E09DE9366F0}" destId="{4AAAA327-EBB1-4612-B356-7DFF7089BD08}" srcOrd="0" destOrd="0" parTransId="{EEC6B634-3B5F-4343-90E6-81E0E709A600}" sibTransId="{52C5FAD7-182A-44C0-B2DB-2858A60E323F}"/>
    <dgm:cxn modelId="{E9AA0A7F-C2A1-4030-98E6-11072962135B}" srcId="{C2B8A46A-BAF5-416F-91C1-CA8CF7E60C8F}" destId="{98C7E1F1-9BA4-4B3E-83B0-3E09DE9366F0}" srcOrd="0" destOrd="0" parTransId="{4D8238AE-535D-4A42-9D58-3213E04FC163}" sibTransId="{62A9B5F6-9D61-4E36-B2E5-F97F86B7F739}"/>
    <dgm:cxn modelId="{47A1588E-DAAE-4DD4-AB13-FC7E3488FC33}" type="presOf" srcId="{FC314AEC-7BAF-4DA4-8693-00968A879659}" destId="{A5D926A0-5D69-44C3-87A9-7A9992A2FC8D}" srcOrd="0" destOrd="5" presId="urn:microsoft.com/office/officeart/2018/5/layout/CenteredIconLabelDescriptionList"/>
    <dgm:cxn modelId="{9A13C594-5D4C-4A13-A6DC-EF631DD46D19}" srcId="{BF2170A9-90C5-4C11-891F-6300B6BE1BC5}" destId="{FC314AEC-7BAF-4DA4-8693-00968A879659}" srcOrd="3" destOrd="0" parTransId="{A61BB4FF-0B5E-4CB5-A958-B3E84BE0C435}" sibTransId="{2815BB5A-84E6-46AA-818F-30A88BF4F176}"/>
    <dgm:cxn modelId="{64437799-1359-48CA-BCFD-FC5847E5E091}" type="presOf" srcId="{A394FBEB-4E6A-4A30-9331-E79260A603DE}" destId="{A5D926A0-5D69-44C3-87A9-7A9992A2FC8D}" srcOrd="0" destOrd="0" presId="urn:microsoft.com/office/officeart/2018/5/layout/CenteredIconLabelDescriptionList"/>
    <dgm:cxn modelId="{5D7B3FA2-40C6-4EED-A7DA-112BEC13A860}" srcId="{BF2170A9-90C5-4C11-891F-6300B6BE1BC5}" destId="{29E4843C-81B8-4AE6-B250-F490011AAD5B}" srcOrd="0" destOrd="0" parTransId="{84BDD1B3-D92E-477E-ADA4-6B0FED29F6D6}" sibTransId="{12BAC17C-EE47-49F9-8099-DAD12C3A8423}"/>
    <dgm:cxn modelId="{710124B2-B37A-4BE2-8FA2-6B566918D38A}" srcId="{4A6F23E5-E834-493B-AF3F-017373FE5C22}" destId="{A394FBEB-4E6A-4A30-9331-E79260A603DE}" srcOrd="0" destOrd="0" parTransId="{EED8DDCD-F774-44C0-834C-6CE19020B4BE}" sibTransId="{594EBF83-4654-40AC-9308-B0E92C730994}"/>
    <dgm:cxn modelId="{DE3CC7CB-544B-4BBE-BB7D-C980FC066096}" type="presOf" srcId="{C2B8A46A-BAF5-416F-91C1-CA8CF7E60C8F}" destId="{F44E1FFA-BEDA-4E6C-8D40-909EAA405D13}" srcOrd="0" destOrd="0" presId="urn:microsoft.com/office/officeart/2018/5/layout/CenteredIconLabelDescriptionList"/>
    <dgm:cxn modelId="{CA5352F1-DD9B-4C78-9979-F0CBDAE56B4C}" srcId="{C2B8A46A-BAF5-416F-91C1-CA8CF7E60C8F}" destId="{4A6F23E5-E834-493B-AF3F-017373FE5C22}" srcOrd="1" destOrd="0" parTransId="{F2E1DCB8-1474-458E-AFAF-3380FC903608}" sibTransId="{2D054625-0FD8-404F-9741-789306A07A59}"/>
    <dgm:cxn modelId="{B4471B4C-ABEE-4C22-99D4-D085C4436780}" type="presParOf" srcId="{F44E1FFA-BEDA-4E6C-8D40-909EAA405D13}" destId="{D1106B2F-E329-44C4-86C9-3EE86EA74FF5}" srcOrd="0" destOrd="0" presId="urn:microsoft.com/office/officeart/2018/5/layout/CenteredIconLabelDescriptionList"/>
    <dgm:cxn modelId="{6AD0DF83-9104-461E-8E71-94369A809DA8}" type="presParOf" srcId="{D1106B2F-E329-44C4-86C9-3EE86EA74FF5}" destId="{459B9BBB-9A0F-49B4-802F-98FA325156D0}" srcOrd="0" destOrd="0" presId="urn:microsoft.com/office/officeart/2018/5/layout/CenteredIconLabelDescriptionList"/>
    <dgm:cxn modelId="{E64D0A1A-89C7-44FB-919C-72C66318D46F}" type="presParOf" srcId="{D1106B2F-E329-44C4-86C9-3EE86EA74FF5}" destId="{334DD6EB-4633-4C82-90DD-BFCF52581C8A}" srcOrd="1" destOrd="0" presId="urn:microsoft.com/office/officeart/2018/5/layout/CenteredIconLabelDescriptionList"/>
    <dgm:cxn modelId="{3F5630A0-8ECF-415E-BA46-9F32542A73BB}" type="presParOf" srcId="{D1106B2F-E329-44C4-86C9-3EE86EA74FF5}" destId="{53BC93DC-9B7C-4E1D-A38E-A48EFBD7A80C}" srcOrd="2" destOrd="0" presId="urn:microsoft.com/office/officeart/2018/5/layout/CenteredIconLabelDescriptionList"/>
    <dgm:cxn modelId="{CED99384-9350-49E0-B26C-50EAC5FFECC3}" type="presParOf" srcId="{D1106B2F-E329-44C4-86C9-3EE86EA74FF5}" destId="{2C1EE9AA-9E38-47F9-BF03-F9CA285F7F34}" srcOrd="3" destOrd="0" presId="urn:microsoft.com/office/officeart/2018/5/layout/CenteredIconLabelDescriptionList"/>
    <dgm:cxn modelId="{D50BA37B-3D80-47E0-A6E2-E3B0CDE751DF}" type="presParOf" srcId="{D1106B2F-E329-44C4-86C9-3EE86EA74FF5}" destId="{6D530754-EBBD-4852-97DD-CF439CBF9BA3}" srcOrd="4" destOrd="0" presId="urn:microsoft.com/office/officeart/2018/5/layout/CenteredIconLabelDescriptionList"/>
    <dgm:cxn modelId="{0B3406AB-E9B2-40EB-AB9F-5E520CF5941D}" type="presParOf" srcId="{F44E1FFA-BEDA-4E6C-8D40-909EAA405D13}" destId="{F9681011-F167-45C9-8061-6FCC57DAF7BF}" srcOrd="1" destOrd="0" presId="urn:microsoft.com/office/officeart/2018/5/layout/CenteredIconLabelDescriptionList"/>
    <dgm:cxn modelId="{36B21D4E-3845-41E0-A656-7001ABF163AF}" type="presParOf" srcId="{F44E1FFA-BEDA-4E6C-8D40-909EAA405D13}" destId="{644ABA05-B5A5-41E2-A894-1850679EEEA5}" srcOrd="2" destOrd="0" presId="urn:microsoft.com/office/officeart/2018/5/layout/CenteredIconLabelDescriptionList"/>
    <dgm:cxn modelId="{24605D1B-B1C6-40D5-BD2F-4881E28FB00E}" type="presParOf" srcId="{644ABA05-B5A5-41E2-A894-1850679EEEA5}" destId="{DE7E3247-4109-4964-A976-4970DD434334}" srcOrd="0" destOrd="0" presId="urn:microsoft.com/office/officeart/2018/5/layout/CenteredIconLabelDescriptionList"/>
    <dgm:cxn modelId="{BF57BD2A-4377-4F07-B0EB-92E0746EE6FC}" type="presParOf" srcId="{644ABA05-B5A5-41E2-A894-1850679EEEA5}" destId="{6177B505-CC7D-4F40-96E2-2EB06E739799}" srcOrd="1" destOrd="0" presId="urn:microsoft.com/office/officeart/2018/5/layout/CenteredIconLabelDescriptionList"/>
    <dgm:cxn modelId="{666C8B64-91D6-4FC3-B5F2-23C2922C4598}" type="presParOf" srcId="{644ABA05-B5A5-41E2-A894-1850679EEEA5}" destId="{86AAF042-4F2F-4FDA-853E-CC3BC9D5E9D0}" srcOrd="2" destOrd="0" presId="urn:microsoft.com/office/officeart/2018/5/layout/CenteredIconLabelDescriptionList"/>
    <dgm:cxn modelId="{110C6727-7B7D-450B-8E57-BA63713E851F}" type="presParOf" srcId="{644ABA05-B5A5-41E2-A894-1850679EEEA5}" destId="{6643833D-29CB-46DF-B61E-123168A11477}" srcOrd="3" destOrd="0" presId="urn:microsoft.com/office/officeart/2018/5/layout/CenteredIconLabelDescriptionList"/>
    <dgm:cxn modelId="{A59E6AAF-DC2A-4B92-8B7D-CB2E84BF3BF0}" type="presParOf" srcId="{644ABA05-B5A5-41E2-A894-1850679EEEA5}" destId="{A5D926A0-5D69-44C3-87A9-7A9992A2FC8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AF5C6-FD5F-4094-9868-2DC4135192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ABE75A-889D-493B-AB96-94D993C2DE10}">
      <dgm:prSet/>
      <dgm:spPr/>
      <dgm:t>
        <a:bodyPr/>
        <a:lstStyle/>
        <a:p>
          <a:r>
            <a:rPr lang="en-GB"/>
            <a:t>If there is only one message from a certain phone number, then it will be as follows</a:t>
          </a:r>
          <a:endParaRPr lang="en-US"/>
        </a:p>
      </dgm:t>
    </dgm:pt>
    <dgm:pt modelId="{8A4C2281-A97B-4352-AFFE-5B82D627CB8B}" type="parTrans" cxnId="{3DEA89B6-2D7B-4F06-BB77-DDFD48C57496}">
      <dgm:prSet/>
      <dgm:spPr/>
      <dgm:t>
        <a:bodyPr/>
        <a:lstStyle/>
        <a:p>
          <a:endParaRPr lang="en-US"/>
        </a:p>
      </dgm:t>
    </dgm:pt>
    <dgm:pt modelId="{BF08EA24-82A2-4836-9154-E42594314E05}" type="sibTrans" cxnId="{3DEA89B6-2D7B-4F06-BB77-DDFD48C57496}">
      <dgm:prSet/>
      <dgm:spPr/>
      <dgm:t>
        <a:bodyPr/>
        <a:lstStyle/>
        <a:p>
          <a:endParaRPr lang="en-US"/>
        </a:p>
      </dgm:t>
    </dgm:pt>
    <dgm:pt modelId="{ADCF7546-C855-468C-9760-5F6E0956E4E1}">
      <dgm:prSet/>
      <dgm:spPr/>
      <dgm:t>
        <a:bodyPr/>
        <a:lstStyle/>
        <a:p>
          <a:r>
            <a:rPr lang="en-GB"/>
            <a:t>If it is a missed text message, it represents the content of the missed text message</a:t>
          </a:r>
          <a:endParaRPr lang="en-US"/>
        </a:p>
      </dgm:t>
    </dgm:pt>
    <dgm:pt modelId="{6F1126E5-9443-4210-BC53-06CA671B5DF8}" type="parTrans" cxnId="{FF52270D-13E1-4D38-9BF1-354242327037}">
      <dgm:prSet/>
      <dgm:spPr/>
      <dgm:t>
        <a:bodyPr/>
        <a:lstStyle/>
        <a:p>
          <a:endParaRPr lang="en-US"/>
        </a:p>
      </dgm:t>
    </dgm:pt>
    <dgm:pt modelId="{F446FF42-194D-4044-B72B-9EDA1CEA9A9B}" type="sibTrans" cxnId="{FF52270D-13E1-4D38-9BF1-354242327037}">
      <dgm:prSet/>
      <dgm:spPr/>
      <dgm:t>
        <a:bodyPr/>
        <a:lstStyle/>
        <a:p>
          <a:endParaRPr lang="en-US"/>
        </a:p>
      </dgm:t>
    </dgm:pt>
    <dgm:pt modelId="{6D7FB909-41F5-4AE9-8B94-88BF6E8B2178}">
      <dgm:prSet/>
      <dgm:spPr/>
      <dgm:t>
        <a:bodyPr/>
        <a:lstStyle/>
        <a:p>
          <a:r>
            <a:rPr lang="en-GB"/>
            <a:t>If it is a missed MMS, it represents the subject of the missed MMS.</a:t>
          </a:r>
          <a:endParaRPr lang="en-US"/>
        </a:p>
      </dgm:t>
    </dgm:pt>
    <dgm:pt modelId="{580636E2-5CBB-4CD0-BF90-25F5834087DE}" type="parTrans" cxnId="{0931CF4C-FFE4-4AEF-903C-A12FB7FEBE76}">
      <dgm:prSet/>
      <dgm:spPr/>
      <dgm:t>
        <a:bodyPr/>
        <a:lstStyle/>
        <a:p>
          <a:endParaRPr lang="en-US"/>
        </a:p>
      </dgm:t>
    </dgm:pt>
    <dgm:pt modelId="{8F4CAE71-6346-48E0-8D5D-F3730E3D159A}" type="sibTrans" cxnId="{0931CF4C-FFE4-4AEF-903C-A12FB7FEBE76}">
      <dgm:prSet/>
      <dgm:spPr/>
      <dgm:t>
        <a:bodyPr/>
        <a:lstStyle/>
        <a:p>
          <a:endParaRPr lang="en-US"/>
        </a:p>
      </dgm:t>
    </dgm:pt>
    <dgm:pt modelId="{8FB80DC6-C853-465C-B66A-F2532136DDA8}">
      <dgm:prSet/>
      <dgm:spPr/>
      <dgm:t>
        <a:bodyPr/>
        <a:lstStyle/>
        <a:p>
          <a:r>
            <a:rPr lang="en-GB"/>
            <a:t>If there is only multiple messages from a certain phone number, then it is as follows</a:t>
          </a:r>
          <a:endParaRPr lang="en-US"/>
        </a:p>
      </dgm:t>
    </dgm:pt>
    <dgm:pt modelId="{BC5AA2F6-F89C-4673-86A1-D3BCF9B846EC}" type="parTrans" cxnId="{B73625A7-DBF3-48CB-B30F-A9D47DFBC7C4}">
      <dgm:prSet/>
      <dgm:spPr/>
      <dgm:t>
        <a:bodyPr/>
        <a:lstStyle/>
        <a:p>
          <a:endParaRPr lang="en-US"/>
        </a:p>
      </dgm:t>
    </dgm:pt>
    <dgm:pt modelId="{AB83E0C3-029E-43C4-9D26-47CDA4424AB5}" type="sibTrans" cxnId="{B73625A7-DBF3-48CB-B30F-A9D47DFBC7C4}">
      <dgm:prSet/>
      <dgm:spPr/>
      <dgm:t>
        <a:bodyPr/>
        <a:lstStyle/>
        <a:p>
          <a:endParaRPr lang="en-US"/>
        </a:p>
      </dgm:t>
    </dgm:pt>
    <dgm:pt modelId="{72966966-CB2A-42D8-AB93-C506E10B5715}">
      <dgm:prSet/>
      <dgm:spPr/>
      <dgm:t>
        <a:bodyPr/>
        <a:lstStyle/>
        <a:p>
          <a:r>
            <a:rPr lang="en-GB"/>
            <a:t>If the last message is a missed message, it represents the content of the last missed message</a:t>
          </a:r>
          <a:endParaRPr lang="en-US"/>
        </a:p>
      </dgm:t>
    </dgm:pt>
    <dgm:pt modelId="{E690EBEB-CC4A-490E-A9CD-772EDE5C4B43}" type="parTrans" cxnId="{456D9451-BB55-4635-8675-63722A5C95AF}">
      <dgm:prSet/>
      <dgm:spPr/>
      <dgm:t>
        <a:bodyPr/>
        <a:lstStyle/>
        <a:p>
          <a:endParaRPr lang="en-US"/>
        </a:p>
      </dgm:t>
    </dgm:pt>
    <dgm:pt modelId="{158174C3-C1B4-4B7B-9BCE-9D9315ACFF41}" type="sibTrans" cxnId="{456D9451-BB55-4635-8675-63722A5C95AF}">
      <dgm:prSet/>
      <dgm:spPr/>
      <dgm:t>
        <a:bodyPr/>
        <a:lstStyle/>
        <a:p>
          <a:endParaRPr lang="en-US"/>
        </a:p>
      </dgm:t>
    </dgm:pt>
    <dgm:pt modelId="{85D651B0-4FBB-417E-A0ED-FEFD1D575F26}">
      <dgm:prSet/>
      <dgm:spPr/>
      <dgm:t>
        <a:bodyPr/>
        <a:lstStyle/>
        <a:p>
          <a:r>
            <a:rPr lang="en-GB"/>
            <a:t>If the last one is a missed MMS, it represents the subject of the last missed MMS.</a:t>
          </a:r>
          <a:endParaRPr lang="en-US"/>
        </a:p>
      </dgm:t>
    </dgm:pt>
    <dgm:pt modelId="{3150D245-37FC-4126-8A5C-6CBD58667C14}" type="parTrans" cxnId="{97EB17EC-A282-47CF-858C-D08168F7DAB2}">
      <dgm:prSet/>
      <dgm:spPr/>
      <dgm:t>
        <a:bodyPr/>
        <a:lstStyle/>
        <a:p>
          <a:endParaRPr lang="en-US"/>
        </a:p>
      </dgm:t>
    </dgm:pt>
    <dgm:pt modelId="{4CAF0B4C-D449-41DB-ADA2-C50112C97612}" type="sibTrans" cxnId="{97EB17EC-A282-47CF-858C-D08168F7DAB2}">
      <dgm:prSet/>
      <dgm:spPr/>
      <dgm:t>
        <a:bodyPr/>
        <a:lstStyle/>
        <a:p>
          <a:endParaRPr lang="en-US"/>
        </a:p>
      </dgm:t>
    </dgm:pt>
    <dgm:pt modelId="{BFF0BDFC-42D6-4497-B614-315BC1DE52DD}">
      <dgm:prSet/>
      <dgm:spPr/>
      <dgm:t>
        <a:bodyPr/>
        <a:lstStyle/>
        <a:p>
          <a:r>
            <a:rPr lang="en-GB"/>
            <a:t>However, this field stores only the content of a short message or multimedia message subject, and the rest of the content is indicated by an ellipsis.</a:t>
          </a:r>
          <a:endParaRPr lang="en-US"/>
        </a:p>
      </dgm:t>
    </dgm:pt>
    <dgm:pt modelId="{E3689D3B-126A-4C20-A086-FFB1837B5E07}" type="parTrans" cxnId="{80CB6F10-4843-4DCD-A6F6-67F47A1DC05D}">
      <dgm:prSet/>
      <dgm:spPr/>
      <dgm:t>
        <a:bodyPr/>
        <a:lstStyle/>
        <a:p>
          <a:endParaRPr lang="en-US"/>
        </a:p>
      </dgm:t>
    </dgm:pt>
    <dgm:pt modelId="{665E3416-51C2-44D2-864B-439F577CA88E}" type="sibTrans" cxnId="{80CB6F10-4843-4DCD-A6F6-67F47A1DC05D}">
      <dgm:prSet/>
      <dgm:spPr/>
      <dgm:t>
        <a:bodyPr/>
        <a:lstStyle/>
        <a:p>
          <a:endParaRPr lang="en-US"/>
        </a:p>
      </dgm:t>
    </dgm:pt>
    <dgm:pt modelId="{E8063F25-F5E1-4963-B29E-6C81404DB5F0}" type="pres">
      <dgm:prSet presAssocID="{C17AF5C6-FD5F-4094-9868-2DC4135192B7}" presName="outerComposite" presStyleCnt="0">
        <dgm:presLayoutVars>
          <dgm:chMax val="5"/>
          <dgm:dir/>
          <dgm:resizeHandles val="exact"/>
        </dgm:presLayoutVars>
      </dgm:prSet>
      <dgm:spPr/>
    </dgm:pt>
    <dgm:pt modelId="{AE625681-C474-4E23-9942-5F062688FAB0}" type="pres">
      <dgm:prSet presAssocID="{C17AF5C6-FD5F-4094-9868-2DC4135192B7}" presName="dummyMaxCanvas" presStyleCnt="0">
        <dgm:presLayoutVars/>
      </dgm:prSet>
      <dgm:spPr/>
    </dgm:pt>
    <dgm:pt modelId="{0C4A81D8-ED1E-4F54-B56A-4937C4D8C1F0}" type="pres">
      <dgm:prSet presAssocID="{C17AF5C6-FD5F-4094-9868-2DC4135192B7}" presName="ThreeNodes_1" presStyleLbl="node1" presStyleIdx="0" presStyleCnt="3">
        <dgm:presLayoutVars>
          <dgm:bulletEnabled val="1"/>
        </dgm:presLayoutVars>
      </dgm:prSet>
      <dgm:spPr/>
    </dgm:pt>
    <dgm:pt modelId="{2C48A4EB-E907-4BA4-81A5-8D2FF981F2EB}" type="pres">
      <dgm:prSet presAssocID="{C17AF5C6-FD5F-4094-9868-2DC4135192B7}" presName="ThreeNodes_2" presStyleLbl="node1" presStyleIdx="1" presStyleCnt="3">
        <dgm:presLayoutVars>
          <dgm:bulletEnabled val="1"/>
        </dgm:presLayoutVars>
      </dgm:prSet>
      <dgm:spPr/>
    </dgm:pt>
    <dgm:pt modelId="{176DC8B9-5ABD-4007-9B25-79E116010D14}" type="pres">
      <dgm:prSet presAssocID="{C17AF5C6-FD5F-4094-9868-2DC4135192B7}" presName="ThreeNodes_3" presStyleLbl="node1" presStyleIdx="2" presStyleCnt="3">
        <dgm:presLayoutVars>
          <dgm:bulletEnabled val="1"/>
        </dgm:presLayoutVars>
      </dgm:prSet>
      <dgm:spPr/>
    </dgm:pt>
    <dgm:pt modelId="{EEB68CE1-8F82-4293-A72C-A59708F20F29}" type="pres">
      <dgm:prSet presAssocID="{C17AF5C6-FD5F-4094-9868-2DC4135192B7}" presName="ThreeConn_1-2" presStyleLbl="fgAccFollowNode1" presStyleIdx="0" presStyleCnt="2">
        <dgm:presLayoutVars>
          <dgm:bulletEnabled val="1"/>
        </dgm:presLayoutVars>
      </dgm:prSet>
      <dgm:spPr/>
    </dgm:pt>
    <dgm:pt modelId="{DD6A58B8-1F9A-40F4-A734-1B412AFC8DE9}" type="pres">
      <dgm:prSet presAssocID="{C17AF5C6-FD5F-4094-9868-2DC4135192B7}" presName="ThreeConn_2-3" presStyleLbl="fgAccFollowNode1" presStyleIdx="1" presStyleCnt="2">
        <dgm:presLayoutVars>
          <dgm:bulletEnabled val="1"/>
        </dgm:presLayoutVars>
      </dgm:prSet>
      <dgm:spPr/>
    </dgm:pt>
    <dgm:pt modelId="{F2683F39-71CE-4496-AD75-2380C2B30BC2}" type="pres">
      <dgm:prSet presAssocID="{C17AF5C6-FD5F-4094-9868-2DC4135192B7}" presName="ThreeNodes_1_text" presStyleLbl="node1" presStyleIdx="2" presStyleCnt="3">
        <dgm:presLayoutVars>
          <dgm:bulletEnabled val="1"/>
        </dgm:presLayoutVars>
      </dgm:prSet>
      <dgm:spPr/>
    </dgm:pt>
    <dgm:pt modelId="{F66F992D-417B-4769-8636-D5754EAB4DA2}" type="pres">
      <dgm:prSet presAssocID="{C17AF5C6-FD5F-4094-9868-2DC4135192B7}" presName="ThreeNodes_2_text" presStyleLbl="node1" presStyleIdx="2" presStyleCnt="3">
        <dgm:presLayoutVars>
          <dgm:bulletEnabled val="1"/>
        </dgm:presLayoutVars>
      </dgm:prSet>
      <dgm:spPr/>
    </dgm:pt>
    <dgm:pt modelId="{3778F981-82C7-45F0-8F26-99D21EEFB211}" type="pres">
      <dgm:prSet presAssocID="{C17AF5C6-FD5F-4094-9868-2DC4135192B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795AA04-C194-45D5-B587-C7432DAC9C77}" type="presOf" srcId="{8FB80DC6-C853-465C-B66A-F2532136DDA8}" destId="{2C48A4EB-E907-4BA4-81A5-8D2FF981F2EB}" srcOrd="0" destOrd="0" presId="urn:microsoft.com/office/officeart/2005/8/layout/vProcess5"/>
    <dgm:cxn modelId="{6907B007-E010-4983-B02F-F1DE7F37B1C5}" type="presOf" srcId="{ABABE75A-889D-493B-AB96-94D993C2DE10}" destId="{0C4A81D8-ED1E-4F54-B56A-4937C4D8C1F0}" srcOrd="0" destOrd="0" presId="urn:microsoft.com/office/officeart/2005/8/layout/vProcess5"/>
    <dgm:cxn modelId="{FF52270D-13E1-4D38-9BF1-354242327037}" srcId="{ABABE75A-889D-493B-AB96-94D993C2DE10}" destId="{ADCF7546-C855-468C-9760-5F6E0956E4E1}" srcOrd="0" destOrd="0" parTransId="{6F1126E5-9443-4210-BC53-06CA671B5DF8}" sibTransId="{F446FF42-194D-4044-B72B-9EDA1CEA9A9B}"/>
    <dgm:cxn modelId="{80CB6F10-4843-4DCD-A6F6-67F47A1DC05D}" srcId="{C17AF5C6-FD5F-4094-9868-2DC4135192B7}" destId="{BFF0BDFC-42D6-4497-B614-315BC1DE52DD}" srcOrd="2" destOrd="0" parTransId="{E3689D3B-126A-4C20-A086-FFB1837B5E07}" sibTransId="{665E3416-51C2-44D2-864B-439F577CA88E}"/>
    <dgm:cxn modelId="{63FBE12D-2D9F-4B2B-8396-55E0EF43CBDE}" type="presOf" srcId="{8FB80DC6-C853-465C-B66A-F2532136DDA8}" destId="{F66F992D-417B-4769-8636-D5754EAB4DA2}" srcOrd="1" destOrd="0" presId="urn:microsoft.com/office/officeart/2005/8/layout/vProcess5"/>
    <dgm:cxn modelId="{FFEA0436-4BCC-48A7-8048-7F9AA32971BC}" type="presOf" srcId="{ADCF7546-C855-468C-9760-5F6E0956E4E1}" destId="{0C4A81D8-ED1E-4F54-B56A-4937C4D8C1F0}" srcOrd="0" destOrd="1" presId="urn:microsoft.com/office/officeart/2005/8/layout/vProcess5"/>
    <dgm:cxn modelId="{A63ABD3C-844A-43EB-ADED-1A633D377FE1}" type="presOf" srcId="{BF08EA24-82A2-4836-9154-E42594314E05}" destId="{EEB68CE1-8F82-4293-A72C-A59708F20F29}" srcOrd="0" destOrd="0" presId="urn:microsoft.com/office/officeart/2005/8/layout/vProcess5"/>
    <dgm:cxn modelId="{E424C73D-F0E6-4DAE-A29E-B3C9C42112E9}" type="presOf" srcId="{ABABE75A-889D-493B-AB96-94D993C2DE10}" destId="{F2683F39-71CE-4496-AD75-2380C2B30BC2}" srcOrd="1" destOrd="0" presId="urn:microsoft.com/office/officeart/2005/8/layout/vProcess5"/>
    <dgm:cxn modelId="{90C40149-7400-4205-A91D-586DF726634B}" type="presOf" srcId="{6D7FB909-41F5-4AE9-8B94-88BF6E8B2178}" destId="{0C4A81D8-ED1E-4F54-B56A-4937C4D8C1F0}" srcOrd="0" destOrd="2" presId="urn:microsoft.com/office/officeart/2005/8/layout/vProcess5"/>
    <dgm:cxn modelId="{B7B7A84B-08C1-425E-B20D-A90A4D969F0D}" type="presOf" srcId="{72966966-CB2A-42D8-AB93-C506E10B5715}" destId="{2C48A4EB-E907-4BA4-81A5-8D2FF981F2EB}" srcOrd="0" destOrd="1" presId="urn:microsoft.com/office/officeart/2005/8/layout/vProcess5"/>
    <dgm:cxn modelId="{0931CF4C-FFE4-4AEF-903C-A12FB7FEBE76}" srcId="{ABABE75A-889D-493B-AB96-94D993C2DE10}" destId="{6D7FB909-41F5-4AE9-8B94-88BF6E8B2178}" srcOrd="1" destOrd="0" parTransId="{580636E2-5CBB-4CD0-BF90-25F5834087DE}" sibTransId="{8F4CAE71-6346-48E0-8D5D-F3730E3D159A}"/>
    <dgm:cxn modelId="{E3B1274E-CC6A-475E-B7F8-93AE56C2DF6C}" type="presOf" srcId="{AB83E0C3-029E-43C4-9D26-47CDA4424AB5}" destId="{DD6A58B8-1F9A-40F4-A734-1B412AFC8DE9}" srcOrd="0" destOrd="0" presId="urn:microsoft.com/office/officeart/2005/8/layout/vProcess5"/>
    <dgm:cxn modelId="{456D9451-BB55-4635-8675-63722A5C95AF}" srcId="{8FB80DC6-C853-465C-B66A-F2532136DDA8}" destId="{72966966-CB2A-42D8-AB93-C506E10B5715}" srcOrd="0" destOrd="0" parTransId="{E690EBEB-CC4A-490E-A9CD-772EDE5C4B43}" sibTransId="{158174C3-C1B4-4B7B-9BCE-9D9315ACFF41}"/>
    <dgm:cxn modelId="{8B93217F-F9F2-4B85-8C6C-E2D8D3E7A93B}" type="presOf" srcId="{BFF0BDFC-42D6-4497-B614-315BC1DE52DD}" destId="{176DC8B9-5ABD-4007-9B25-79E116010D14}" srcOrd="0" destOrd="0" presId="urn:microsoft.com/office/officeart/2005/8/layout/vProcess5"/>
    <dgm:cxn modelId="{13578899-2275-41F8-96E0-FEBE6CC16595}" type="presOf" srcId="{6D7FB909-41F5-4AE9-8B94-88BF6E8B2178}" destId="{F2683F39-71CE-4496-AD75-2380C2B30BC2}" srcOrd="1" destOrd="2" presId="urn:microsoft.com/office/officeart/2005/8/layout/vProcess5"/>
    <dgm:cxn modelId="{B5D6039E-92FC-4C0E-B8F1-3014D2055140}" type="presOf" srcId="{85D651B0-4FBB-417E-A0ED-FEFD1D575F26}" destId="{F66F992D-417B-4769-8636-D5754EAB4DA2}" srcOrd="1" destOrd="2" presId="urn:microsoft.com/office/officeart/2005/8/layout/vProcess5"/>
    <dgm:cxn modelId="{BA7219A7-85CE-462B-82B2-5C6A956E3C9B}" type="presOf" srcId="{ADCF7546-C855-468C-9760-5F6E0956E4E1}" destId="{F2683F39-71CE-4496-AD75-2380C2B30BC2}" srcOrd="1" destOrd="1" presId="urn:microsoft.com/office/officeart/2005/8/layout/vProcess5"/>
    <dgm:cxn modelId="{309A1BA7-8A2A-432D-AF15-4DD7AE520504}" type="presOf" srcId="{72966966-CB2A-42D8-AB93-C506E10B5715}" destId="{F66F992D-417B-4769-8636-D5754EAB4DA2}" srcOrd="1" destOrd="1" presId="urn:microsoft.com/office/officeart/2005/8/layout/vProcess5"/>
    <dgm:cxn modelId="{B73625A7-DBF3-48CB-B30F-A9D47DFBC7C4}" srcId="{C17AF5C6-FD5F-4094-9868-2DC4135192B7}" destId="{8FB80DC6-C853-465C-B66A-F2532136DDA8}" srcOrd="1" destOrd="0" parTransId="{BC5AA2F6-F89C-4673-86A1-D3BCF9B846EC}" sibTransId="{AB83E0C3-029E-43C4-9D26-47CDA4424AB5}"/>
    <dgm:cxn modelId="{5A9B98B5-24D1-429C-AD99-17ED0DA55044}" type="presOf" srcId="{C17AF5C6-FD5F-4094-9868-2DC4135192B7}" destId="{E8063F25-F5E1-4963-B29E-6C81404DB5F0}" srcOrd="0" destOrd="0" presId="urn:microsoft.com/office/officeart/2005/8/layout/vProcess5"/>
    <dgm:cxn modelId="{3DEA89B6-2D7B-4F06-BB77-DDFD48C57496}" srcId="{C17AF5C6-FD5F-4094-9868-2DC4135192B7}" destId="{ABABE75A-889D-493B-AB96-94D993C2DE10}" srcOrd="0" destOrd="0" parTransId="{8A4C2281-A97B-4352-AFFE-5B82D627CB8B}" sibTransId="{BF08EA24-82A2-4836-9154-E42594314E05}"/>
    <dgm:cxn modelId="{7D5A4EDF-E9EF-4D5D-9165-D7EEC4B24C1B}" type="presOf" srcId="{BFF0BDFC-42D6-4497-B614-315BC1DE52DD}" destId="{3778F981-82C7-45F0-8F26-99D21EEFB211}" srcOrd="1" destOrd="0" presId="urn:microsoft.com/office/officeart/2005/8/layout/vProcess5"/>
    <dgm:cxn modelId="{2E5E6FE0-F4C3-4D0E-8951-30503EF08D46}" type="presOf" srcId="{85D651B0-4FBB-417E-A0ED-FEFD1D575F26}" destId="{2C48A4EB-E907-4BA4-81A5-8D2FF981F2EB}" srcOrd="0" destOrd="2" presId="urn:microsoft.com/office/officeart/2005/8/layout/vProcess5"/>
    <dgm:cxn modelId="{97EB17EC-A282-47CF-858C-D08168F7DAB2}" srcId="{8FB80DC6-C853-465C-B66A-F2532136DDA8}" destId="{85D651B0-4FBB-417E-A0ED-FEFD1D575F26}" srcOrd="1" destOrd="0" parTransId="{3150D245-37FC-4126-8A5C-6CBD58667C14}" sibTransId="{4CAF0B4C-D449-41DB-ADA2-C50112C97612}"/>
    <dgm:cxn modelId="{818D0960-0C05-47FF-8B1E-37CB1E7B1639}" type="presParOf" srcId="{E8063F25-F5E1-4963-B29E-6C81404DB5F0}" destId="{AE625681-C474-4E23-9942-5F062688FAB0}" srcOrd="0" destOrd="0" presId="urn:microsoft.com/office/officeart/2005/8/layout/vProcess5"/>
    <dgm:cxn modelId="{8E0348B6-5EE9-404A-AE11-A15471E8ACC1}" type="presParOf" srcId="{E8063F25-F5E1-4963-B29E-6C81404DB5F0}" destId="{0C4A81D8-ED1E-4F54-B56A-4937C4D8C1F0}" srcOrd="1" destOrd="0" presId="urn:microsoft.com/office/officeart/2005/8/layout/vProcess5"/>
    <dgm:cxn modelId="{0A6C5796-625F-4509-B429-F19B15A535C8}" type="presParOf" srcId="{E8063F25-F5E1-4963-B29E-6C81404DB5F0}" destId="{2C48A4EB-E907-4BA4-81A5-8D2FF981F2EB}" srcOrd="2" destOrd="0" presId="urn:microsoft.com/office/officeart/2005/8/layout/vProcess5"/>
    <dgm:cxn modelId="{07D0F9CA-7BAB-4F01-8ADC-13457C080626}" type="presParOf" srcId="{E8063F25-F5E1-4963-B29E-6C81404DB5F0}" destId="{176DC8B9-5ABD-4007-9B25-79E116010D14}" srcOrd="3" destOrd="0" presId="urn:microsoft.com/office/officeart/2005/8/layout/vProcess5"/>
    <dgm:cxn modelId="{E4A2B008-C334-4C3E-91C3-8582804222A1}" type="presParOf" srcId="{E8063F25-F5E1-4963-B29E-6C81404DB5F0}" destId="{EEB68CE1-8F82-4293-A72C-A59708F20F29}" srcOrd="4" destOrd="0" presId="urn:microsoft.com/office/officeart/2005/8/layout/vProcess5"/>
    <dgm:cxn modelId="{AB2AB68B-8D59-4222-A88D-487BC037A381}" type="presParOf" srcId="{E8063F25-F5E1-4963-B29E-6C81404DB5F0}" destId="{DD6A58B8-1F9A-40F4-A734-1B412AFC8DE9}" srcOrd="5" destOrd="0" presId="urn:microsoft.com/office/officeart/2005/8/layout/vProcess5"/>
    <dgm:cxn modelId="{2A3597E4-D086-4209-B7C6-CF8D65264511}" type="presParOf" srcId="{E8063F25-F5E1-4963-B29E-6C81404DB5F0}" destId="{F2683F39-71CE-4496-AD75-2380C2B30BC2}" srcOrd="6" destOrd="0" presId="urn:microsoft.com/office/officeart/2005/8/layout/vProcess5"/>
    <dgm:cxn modelId="{64EDC3E9-3CC2-47D2-8CD4-A503A590F22F}" type="presParOf" srcId="{E8063F25-F5E1-4963-B29E-6C81404DB5F0}" destId="{F66F992D-417B-4769-8636-D5754EAB4DA2}" srcOrd="7" destOrd="0" presId="urn:microsoft.com/office/officeart/2005/8/layout/vProcess5"/>
    <dgm:cxn modelId="{7F4E6087-5133-4FA1-AE4F-57B430397312}" type="presParOf" srcId="{E8063F25-F5E1-4963-B29E-6C81404DB5F0}" destId="{3778F981-82C7-45F0-8F26-99D21EEFB21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557689-4710-4CEF-8B1F-98EF7E4DE0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9FEB44-6955-4D6F-AEC9-E371BDDEEC2B}">
      <dgm:prSet/>
      <dgm:spPr/>
      <dgm:t>
        <a:bodyPr/>
        <a:lstStyle/>
        <a:p>
          <a:r>
            <a:rPr lang="en-US"/>
            <a:t>Part table stores below information:</a:t>
          </a:r>
        </a:p>
      </dgm:t>
    </dgm:pt>
    <dgm:pt modelId="{54F959DE-A20B-4C72-81C4-B24E84568927}" type="parTrans" cxnId="{A5928B6A-5DE8-4099-87D0-9D673D629ADD}">
      <dgm:prSet/>
      <dgm:spPr/>
      <dgm:t>
        <a:bodyPr/>
        <a:lstStyle/>
        <a:p>
          <a:endParaRPr lang="en-US"/>
        </a:p>
      </dgm:t>
    </dgm:pt>
    <dgm:pt modelId="{DF135750-B3C2-4DCF-BD1F-676E2C5A3599}" type="sibTrans" cxnId="{A5928B6A-5DE8-4099-87D0-9D673D629ADD}">
      <dgm:prSet/>
      <dgm:spPr/>
      <dgm:t>
        <a:bodyPr/>
        <a:lstStyle/>
        <a:p>
          <a:endParaRPr lang="en-US"/>
        </a:p>
      </dgm:t>
    </dgm:pt>
    <dgm:pt modelId="{BF146C88-A541-4814-9FE6-77D62E01493A}">
      <dgm:prSet/>
      <dgm:spPr/>
      <dgm:t>
        <a:bodyPr/>
        <a:lstStyle/>
        <a:p>
          <a:r>
            <a:rPr lang="en-US" b="1"/>
            <a:t>_id: </a:t>
          </a:r>
          <a:r>
            <a:rPr lang="en-US"/>
            <a:t>Distinguish between different attachments of a multimedia message (including text, picture, audio, video and other formats)</a:t>
          </a:r>
        </a:p>
      </dgm:t>
    </dgm:pt>
    <dgm:pt modelId="{6ABA8E96-BFD0-40DF-BADA-349D00104B9B}" type="parTrans" cxnId="{623CBB59-97EE-4A6A-AB72-9FEBFB0E8E9D}">
      <dgm:prSet/>
      <dgm:spPr/>
      <dgm:t>
        <a:bodyPr/>
        <a:lstStyle/>
        <a:p>
          <a:endParaRPr lang="en-US"/>
        </a:p>
      </dgm:t>
    </dgm:pt>
    <dgm:pt modelId="{0B932583-DB9E-44BC-9E8F-990B38ADAEAC}" type="sibTrans" cxnId="{623CBB59-97EE-4A6A-AB72-9FEBFB0E8E9D}">
      <dgm:prSet/>
      <dgm:spPr/>
      <dgm:t>
        <a:bodyPr/>
        <a:lstStyle/>
        <a:p>
          <a:endParaRPr lang="en-US"/>
        </a:p>
      </dgm:t>
    </dgm:pt>
    <dgm:pt modelId="{EB544909-C0A0-4EAD-A48C-D945CC68A8BF}">
      <dgm:prSet/>
      <dgm:spPr/>
      <dgm:t>
        <a:bodyPr/>
        <a:lstStyle/>
        <a:p>
          <a:r>
            <a:rPr lang="en-US" b="1"/>
            <a:t>ct: </a:t>
          </a:r>
          <a:r>
            <a:rPr lang="en-US"/>
            <a:t>indicates what type of attachment </a:t>
          </a:r>
        </a:p>
      </dgm:t>
    </dgm:pt>
    <dgm:pt modelId="{9952DFFE-2351-4C79-A056-E415DA7BA2DD}" type="parTrans" cxnId="{900BF6B3-8ED4-4EE2-B280-2AEA6D7AD829}">
      <dgm:prSet/>
      <dgm:spPr/>
      <dgm:t>
        <a:bodyPr/>
        <a:lstStyle/>
        <a:p>
          <a:endParaRPr lang="en-US"/>
        </a:p>
      </dgm:t>
    </dgm:pt>
    <dgm:pt modelId="{01AB419E-7924-4BB8-8DC2-7A838F9A874E}" type="sibTrans" cxnId="{900BF6B3-8ED4-4EE2-B280-2AEA6D7AD829}">
      <dgm:prSet/>
      <dgm:spPr/>
      <dgm:t>
        <a:bodyPr/>
        <a:lstStyle/>
        <a:p>
          <a:endParaRPr lang="en-US"/>
        </a:p>
      </dgm:t>
    </dgm:pt>
    <dgm:pt modelId="{6F166307-745B-4C9E-9313-84745FEE4614}">
      <dgm:prSet/>
      <dgm:spPr/>
      <dgm:t>
        <a:bodyPr/>
        <a:lstStyle/>
        <a:p>
          <a:r>
            <a:rPr lang="en-US" b="1"/>
            <a:t>data:</a:t>
          </a:r>
          <a:r>
            <a:rPr lang="en-US"/>
            <a:t> indicate where the attachment is stored on the phone</a:t>
          </a:r>
        </a:p>
      </dgm:t>
    </dgm:pt>
    <dgm:pt modelId="{552A1A8E-9495-4AE5-888C-D6FACF2937E2}" type="parTrans" cxnId="{495909FD-F46F-4047-AB3A-D10152409694}">
      <dgm:prSet/>
      <dgm:spPr/>
      <dgm:t>
        <a:bodyPr/>
        <a:lstStyle/>
        <a:p>
          <a:endParaRPr lang="en-US"/>
        </a:p>
      </dgm:t>
    </dgm:pt>
    <dgm:pt modelId="{669564AC-F08A-4F73-81D3-9171CA69DC16}" type="sibTrans" cxnId="{495909FD-F46F-4047-AB3A-D10152409694}">
      <dgm:prSet/>
      <dgm:spPr/>
      <dgm:t>
        <a:bodyPr/>
        <a:lstStyle/>
        <a:p>
          <a:endParaRPr lang="en-US"/>
        </a:p>
      </dgm:t>
    </dgm:pt>
    <dgm:pt modelId="{1C9C622D-DA08-4973-A6F1-26640A83DF45}">
      <dgm:prSet/>
      <dgm:spPr/>
      <dgm:t>
        <a:bodyPr/>
        <a:lstStyle/>
        <a:p>
          <a:r>
            <a:rPr lang="en-US" b="1"/>
            <a:t>text:</a:t>
          </a:r>
          <a:r>
            <a:rPr lang="en-US"/>
            <a:t> Represents the body of the MMS.</a:t>
          </a:r>
        </a:p>
      </dgm:t>
    </dgm:pt>
    <dgm:pt modelId="{28FE901A-1AF5-4FA6-A653-4E32DFE4BDAC}" type="parTrans" cxnId="{D76091FC-EC4D-4B18-BCA3-63DAA03713FC}">
      <dgm:prSet/>
      <dgm:spPr/>
      <dgm:t>
        <a:bodyPr/>
        <a:lstStyle/>
        <a:p>
          <a:endParaRPr lang="en-US"/>
        </a:p>
      </dgm:t>
    </dgm:pt>
    <dgm:pt modelId="{9532CC53-46B6-43A7-A202-DC84CDE394C7}" type="sibTrans" cxnId="{D76091FC-EC4D-4B18-BCA3-63DAA03713FC}">
      <dgm:prSet/>
      <dgm:spPr/>
      <dgm:t>
        <a:bodyPr/>
        <a:lstStyle/>
        <a:p>
          <a:endParaRPr lang="en-US"/>
        </a:p>
      </dgm:t>
    </dgm:pt>
    <dgm:pt modelId="{C630D5AB-B25C-4A04-9542-1D267C183026}" type="pres">
      <dgm:prSet presAssocID="{A1557689-4710-4CEF-8B1F-98EF7E4DE0AC}" presName="linear" presStyleCnt="0">
        <dgm:presLayoutVars>
          <dgm:animLvl val="lvl"/>
          <dgm:resizeHandles val="exact"/>
        </dgm:presLayoutVars>
      </dgm:prSet>
      <dgm:spPr/>
    </dgm:pt>
    <dgm:pt modelId="{9E9D9778-6ADB-41F2-B561-B4034FAE7AAE}" type="pres">
      <dgm:prSet presAssocID="{559FEB44-6955-4D6F-AEC9-E371BDDEEC2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46A10B-C86E-41D4-88DB-934A874279AA}" type="pres">
      <dgm:prSet presAssocID="{559FEB44-6955-4D6F-AEC9-E371BDDEEC2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C219B15-3A97-4799-8846-25F93316B9C2}" type="presOf" srcId="{BF146C88-A541-4814-9FE6-77D62E01493A}" destId="{9646A10B-C86E-41D4-88DB-934A874279AA}" srcOrd="0" destOrd="0" presId="urn:microsoft.com/office/officeart/2005/8/layout/vList2"/>
    <dgm:cxn modelId="{0640E716-762D-442C-A2DF-66ABD8B9D3AE}" type="presOf" srcId="{6F166307-745B-4C9E-9313-84745FEE4614}" destId="{9646A10B-C86E-41D4-88DB-934A874279AA}" srcOrd="0" destOrd="2" presId="urn:microsoft.com/office/officeart/2005/8/layout/vList2"/>
    <dgm:cxn modelId="{459F1C1A-3032-4019-9F91-5C1EF9E2ED3A}" type="presOf" srcId="{A1557689-4710-4CEF-8B1F-98EF7E4DE0AC}" destId="{C630D5AB-B25C-4A04-9542-1D267C183026}" srcOrd="0" destOrd="0" presId="urn:microsoft.com/office/officeart/2005/8/layout/vList2"/>
    <dgm:cxn modelId="{3ED53F42-C756-44FD-AC5B-4395230EB6E9}" type="presOf" srcId="{559FEB44-6955-4D6F-AEC9-E371BDDEEC2B}" destId="{9E9D9778-6ADB-41F2-B561-B4034FAE7AAE}" srcOrd="0" destOrd="0" presId="urn:microsoft.com/office/officeart/2005/8/layout/vList2"/>
    <dgm:cxn modelId="{9F837D65-A537-4395-9406-2ACC7286523E}" type="presOf" srcId="{1C9C622D-DA08-4973-A6F1-26640A83DF45}" destId="{9646A10B-C86E-41D4-88DB-934A874279AA}" srcOrd="0" destOrd="3" presId="urn:microsoft.com/office/officeart/2005/8/layout/vList2"/>
    <dgm:cxn modelId="{A5928B6A-5DE8-4099-87D0-9D673D629ADD}" srcId="{A1557689-4710-4CEF-8B1F-98EF7E4DE0AC}" destId="{559FEB44-6955-4D6F-AEC9-E371BDDEEC2B}" srcOrd="0" destOrd="0" parTransId="{54F959DE-A20B-4C72-81C4-B24E84568927}" sibTransId="{DF135750-B3C2-4DCF-BD1F-676E2C5A3599}"/>
    <dgm:cxn modelId="{623CBB59-97EE-4A6A-AB72-9FEBFB0E8E9D}" srcId="{559FEB44-6955-4D6F-AEC9-E371BDDEEC2B}" destId="{BF146C88-A541-4814-9FE6-77D62E01493A}" srcOrd="0" destOrd="0" parTransId="{6ABA8E96-BFD0-40DF-BADA-349D00104B9B}" sibTransId="{0B932583-DB9E-44BC-9E8F-990B38ADAEAC}"/>
    <dgm:cxn modelId="{52E46FB1-6CC1-4220-9320-8A3B6D4E6C9B}" type="presOf" srcId="{EB544909-C0A0-4EAD-A48C-D945CC68A8BF}" destId="{9646A10B-C86E-41D4-88DB-934A874279AA}" srcOrd="0" destOrd="1" presId="urn:microsoft.com/office/officeart/2005/8/layout/vList2"/>
    <dgm:cxn modelId="{900BF6B3-8ED4-4EE2-B280-2AEA6D7AD829}" srcId="{559FEB44-6955-4D6F-AEC9-E371BDDEEC2B}" destId="{EB544909-C0A0-4EAD-A48C-D945CC68A8BF}" srcOrd="1" destOrd="0" parTransId="{9952DFFE-2351-4C79-A056-E415DA7BA2DD}" sibTransId="{01AB419E-7924-4BB8-8DC2-7A838F9A874E}"/>
    <dgm:cxn modelId="{D76091FC-EC4D-4B18-BCA3-63DAA03713FC}" srcId="{559FEB44-6955-4D6F-AEC9-E371BDDEEC2B}" destId="{1C9C622D-DA08-4973-A6F1-26640A83DF45}" srcOrd="3" destOrd="0" parTransId="{28FE901A-1AF5-4FA6-A653-4E32DFE4BDAC}" sibTransId="{9532CC53-46B6-43A7-A202-DC84CDE394C7}"/>
    <dgm:cxn modelId="{495909FD-F46F-4047-AB3A-D10152409694}" srcId="{559FEB44-6955-4D6F-AEC9-E371BDDEEC2B}" destId="{6F166307-745B-4C9E-9313-84745FEE4614}" srcOrd="2" destOrd="0" parTransId="{552A1A8E-9495-4AE5-888C-D6FACF2937E2}" sibTransId="{669564AC-F08A-4F73-81D3-9171CA69DC16}"/>
    <dgm:cxn modelId="{5E14E43D-0A8C-4C64-BD47-8F6095D6561A}" type="presParOf" srcId="{C630D5AB-B25C-4A04-9542-1D267C183026}" destId="{9E9D9778-6ADB-41F2-B561-B4034FAE7AAE}" srcOrd="0" destOrd="0" presId="urn:microsoft.com/office/officeart/2005/8/layout/vList2"/>
    <dgm:cxn modelId="{F0C3B386-2323-4949-B4D4-1B6437DE5083}" type="presParOf" srcId="{C630D5AB-B25C-4A04-9542-1D267C183026}" destId="{9646A10B-C86E-41D4-88DB-934A87427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7C3D69-2B52-4EBD-B287-468BE23817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E2385A-A83A-47E1-8D54-4F05F7FB6A4B}">
      <dgm:prSet/>
      <dgm:spPr/>
      <dgm:t>
        <a:bodyPr/>
        <a:lstStyle/>
        <a:p>
          <a:pPr>
            <a:defRPr b="1"/>
          </a:pPr>
          <a:r>
            <a:rPr lang="en-US"/>
            <a:t>Who sent the message? </a:t>
          </a:r>
          <a:r>
            <a:rPr lang="en-GB"/>
            <a:t>+13233205525</a:t>
          </a:r>
          <a:endParaRPr lang="en-US"/>
        </a:p>
      </dgm:t>
    </dgm:pt>
    <dgm:pt modelId="{F303C335-ABEE-4431-AC9A-04572C9A497C}" type="parTrans" cxnId="{24AD00B8-BF3B-466C-879A-826CFE7DF689}">
      <dgm:prSet/>
      <dgm:spPr/>
      <dgm:t>
        <a:bodyPr/>
        <a:lstStyle/>
        <a:p>
          <a:endParaRPr lang="en-US"/>
        </a:p>
      </dgm:t>
    </dgm:pt>
    <dgm:pt modelId="{651D8C29-8976-49B2-AD23-79735257AE01}" type="sibTrans" cxnId="{24AD00B8-BF3B-466C-879A-826CFE7DF689}">
      <dgm:prSet/>
      <dgm:spPr/>
      <dgm:t>
        <a:bodyPr/>
        <a:lstStyle/>
        <a:p>
          <a:endParaRPr lang="en-US"/>
        </a:p>
      </dgm:t>
    </dgm:pt>
    <dgm:pt modelId="{331BCBE9-1FA2-405E-89CC-1F5FCCE1F243}">
      <dgm:prSet/>
      <dgm:spPr/>
      <dgm:t>
        <a:bodyPr/>
        <a:lstStyle/>
        <a:p>
          <a:pPr>
            <a:defRPr b="1"/>
          </a:pPr>
          <a:r>
            <a:rPr lang="en-US"/>
            <a:t>What is the content of the message? </a:t>
          </a:r>
        </a:p>
      </dgm:t>
    </dgm:pt>
    <dgm:pt modelId="{F4F82A9C-3F06-4FDE-A750-0EC1035A02F8}" type="parTrans" cxnId="{132CDA89-B1E4-4467-8A5A-718CA2623D4F}">
      <dgm:prSet/>
      <dgm:spPr/>
      <dgm:t>
        <a:bodyPr/>
        <a:lstStyle/>
        <a:p>
          <a:endParaRPr lang="en-US"/>
        </a:p>
      </dgm:t>
    </dgm:pt>
    <dgm:pt modelId="{0762BA08-9C4A-4B82-8BE4-F9A9CD7D4FBB}" type="sibTrans" cxnId="{132CDA89-B1E4-4467-8A5A-718CA2623D4F}">
      <dgm:prSet/>
      <dgm:spPr/>
      <dgm:t>
        <a:bodyPr/>
        <a:lstStyle/>
        <a:p>
          <a:endParaRPr lang="en-US"/>
        </a:p>
      </dgm:t>
    </dgm:pt>
    <dgm:pt modelId="{54307C46-CA30-4606-9774-E19ACB2D85B9}">
      <dgm:prSet/>
      <dgm:spPr/>
      <dgm:t>
        <a:bodyPr/>
        <a:lstStyle/>
        <a:p>
          <a:r>
            <a:rPr lang="en-US"/>
            <a:t>Please enter 304868 into LINE within...</a:t>
          </a:r>
        </a:p>
      </dgm:t>
    </dgm:pt>
    <dgm:pt modelId="{DB8A4722-E158-46AF-A605-CF3CDBAB704E}" type="parTrans" cxnId="{5B9F6DF3-7EAA-4880-9444-6AABE13B6989}">
      <dgm:prSet/>
      <dgm:spPr/>
      <dgm:t>
        <a:bodyPr/>
        <a:lstStyle/>
        <a:p>
          <a:endParaRPr lang="en-US"/>
        </a:p>
      </dgm:t>
    </dgm:pt>
    <dgm:pt modelId="{B9D1D92B-7BBA-45FF-97D6-C34B7BF4CFA7}" type="sibTrans" cxnId="{5B9F6DF3-7EAA-4880-9444-6AABE13B6989}">
      <dgm:prSet/>
      <dgm:spPr/>
      <dgm:t>
        <a:bodyPr/>
        <a:lstStyle/>
        <a:p>
          <a:endParaRPr lang="en-US"/>
        </a:p>
      </dgm:t>
    </dgm:pt>
    <dgm:pt modelId="{ADDDCDD1-47F5-4A4C-A21A-75AF3718179B}">
      <dgm:prSet/>
      <dgm:spPr/>
      <dgm:t>
        <a:bodyPr/>
        <a:lstStyle/>
        <a:p>
          <a:pPr>
            <a:defRPr b="1"/>
          </a:pPr>
          <a:r>
            <a:rPr lang="en-US"/>
            <a:t>Does the message have attachments? No</a:t>
          </a:r>
        </a:p>
      </dgm:t>
    </dgm:pt>
    <dgm:pt modelId="{E6F5F174-152B-44CD-BAF3-478C6B374927}" type="parTrans" cxnId="{6FA6E59D-462A-4E64-AD00-C8545508A1B7}">
      <dgm:prSet/>
      <dgm:spPr/>
      <dgm:t>
        <a:bodyPr/>
        <a:lstStyle/>
        <a:p>
          <a:endParaRPr lang="en-US"/>
        </a:p>
      </dgm:t>
    </dgm:pt>
    <dgm:pt modelId="{C040FABC-59F1-4AFD-8834-8DB9D9EBD3A2}" type="sibTrans" cxnId="{6FA6E59D-462A-4E64-AD00-C8545508A1B7}">
      <dgm:prSet/>
      <dgm:spPr/>
      <dgm:t>
        <a:bodyPr/>
        <a:lstStyle/>
        <a:p>
          <a:endParaRPr lang="en-US"/>
        </a:p>
      </dgm:t>
    </dgm:pt>
    <dgm:pt modelId="{68C86787-C511-43B8-AB8E-CD6C49CFF4CE}">
      <dgm:prSet/>
      <dgm:spPr/>
      <dgm:t>
        <a:bodyPr/>
        <a:lstStyle/>
        <a:p>
          <a:pPr>
            <a:defRPr b="1"/>
          </a:pPr>
          <a:r>
            <a:rPr lang="en-US"/>
            <a:t>Does the message contain multimedia information? No</a:t>
          </a:r>
        </a:p>
      </dgm:t>
    </dgm:pt>
    <dgm:pt modelId="{8687F38B-8186-4687-A353-12B6114B1556}" type="parTrans" cxnId="{D6165B05-5E26-4D11-8316-AF128E0E33E0}">
      <dgm:prSet/>
      <dgm:spPr/>
      <dgm:t>
        <a:bodyPr/>
        <a:lstStyle/>
        <a:p>
          <a:endParaRPr lang="en-US"/>
        </a:p>
      </dgm:t>
    </dgm:pt>
    <dgm:pt modelId="{14B1CE65-1436-4E53-BFFE-DA6A2EC6168E}" type="sibTrans" cxnId="{D6165B05-5E26-4D11-8316-AF128E0E33E0}">
      <dgm:prSet/>
      <dgm:spPr/>
      <dgm:t>
        <a:bodyPr/>
        <a:lstStyle/>
        <a:p>
          <a:endParaRPr lang="en-US"/>
        </a:p>
      </dgm:t>
    </dgm:pt>
    <dgm:pt modelId="{6BB4CA87-0705-49DF-B65E-32BE2EA39260}">
      <dgm:prSet/>
      <dgm:spPr/>
      <dgm:t>
        <a:bodyPr/>
        <a:lstStyle/>
        <a:p>
          <a:pPr>
            <a:defRPr b="1"/>
          </a:pPr>
          <a:r>
            <a:rPr lang="en-US"/>
            <a:t>Has the message been read? No</a:t>
          </a:r>
        </a:p>
      </dgm:t>
    </dgm:pt>
    <dgm:pt modelId="{73419051-3135-472C-9CB4-FBF953A29333}" type="parTrans" cxnId="{5A631BC5-9DE5-4ACA-88DB-2BD473932EBB}">
      <dgm:prSet/>
      <dgm:spPr/>
      <dgm:t>
        <a:bodyPr/>
        <a:lstStyle/>
        <a:p>
          <a:endParaRPr lang="en-US"/>
        </a:p>
      </dgm:t>
    </dgm:pt>
    <dgm:pt modelId="{D9465795-92E4-4954-BE65-04B18E792CCA}" type="sibTrans" cxnId="{5A631BC5-9DE5-4ACA-88DB-2BD473932EBB}">
      <dgm:prSet/>
      <dgm:spPr/>
      <dgm:t>
        <a:bodyPr/>
        <a:lstStyle/>
        <a:p>
          <a:endParaRPr lang="en-US"/>
        </a:p>
      </dgm:t>
    </dgm:pt>
    <dgm:pt modelId="{2856FE1C-679F-4E67-8E80-13310D2A0313}">
      <dgm:prSet/>
      <dgm:spPr/>
      <dgm:t>
        <a:bodyPr/>
        <a:lstStyle/>
        <a:p>
          <a:pPr>
            <a:defRPr b="1"/>
          </a:pPr>
          <a:r>
            <a:rPr lang="en-US"/>
            <a:t>Which message app did the sender use to create the message?</a:t>
          </a:r>
        </a:p>
      </dgm:t>
    </dgm:pt>
    <dgm:pt modelId="{31A65C0D-EE42-45B2-BAD8-11647E1D80F3}" type="parTrans" cxnId="{6057188E-D8F9-41E1-B351-6B9E13B63B19}">
      <dgm:prSet/>
      <dgm:spPr/>
      <dgm:t>
        <a:bodyPr/>
        <a:lstStyle/>
        <a:p>
          <a:endParaRPr lang="en-US"/>
        </a:p>
      </dgm:t>
    </dgm:pt>
    <dgm:pt modelId="{77BEAAAF-9B14-4845-B005-3162333E9ED7}" type="sibTrans" cxnId="{6057188E-D8F9-41E1-B351-6B9E13B63B19}">
      <dgm:prSet/>
      <dgm:spPr/>
      <dgm:t>
        <a:bodyPr/>
        <a:lstStyle/>
        <a:p>
          <a:endParaRPr lang="en-US"/>
        </a:p>
      </dgm:t>
    </dgm:pt>
    <dgm:pt modelId="{A8902B15-1EC8-4C62-9727-0F97C761AB5B}">
      <dgm:prSet/>
      <dgm:spPr/>
      <dgm:t>
        <a:bodyPr/>
        <a:lstStyle/>
        <a:p>
          <a:r>
            <a:rPr lang="en-GB" i="1"/>
            <a:t>com.google.android.apps.messaging</a:t>
          </a:r>
          <a:endParaRPr lang="en-US"/>
        </a:p>
      </dgm:t>
    </dgm:pt>
    <dgm:pt modelId="{CE5BB909-E749-44D7-BACD-A410F68CBDD5}" type="parTrans" cxnId="{ACB0F592-99EC-4E47-8F5F-35F7815244D0}">
      <dgm:prSet/>
      <dgm:spPr/>
      <dgm:t>
        <a:bodyPr/>
        <a:lstStyle/>
        <a:p>
          <a:endParaRPr lang="en-US"/>
        </a:p>
      </dgm:t>
    </dgm:pt>
    <dgm:pt modelId="{01086B64-A28F-4BF2-ADC4-5A87FCCDDD1C}" type="sibTrans" cxnId="{ACB0F592-99EC-4E47-8F5F-35F7815244D0}">
      <dgm:prSet/>
      <dgm:spPr/>
      <dgm:t>
        <a:bodyPr/>
        <a:lstStyle/>
        <a:p>
          <a:endParaRPr lang="en-US"/>
        </a:p>
      </dgm:t>
    </dgm:pt>
    <dgm:pt modelId="{69D9C353-3F54-40CD-AA76-74B9F073FC19}" type="pres">
      <dgm:prSet presAssocID="{5E7C3D69-2B52-4EBD-B287-468BE2381706}" presName="root" presStyleCnt="0">
        <dgm:presLayoutVars>
          <dgm:dir/>
          <dgm:resizeHandles val="exact"/>
        </dgm:presLayoutVars>
      </dgm:prSet>
      <dgm:spPr/>
    </dgm:pt>
    <dgm:pt modelId="{17A63FF4-EA22-4F60-9D6A-73A1D1E68FCF}" type="pres">
      <dgm:prSet presAssocID="{79E2385A-A83A-47E1-8D54-4F05F7FB6A4B}" presName="compNode" presStyleCnt="0"/>
      <dgm:spPr/>
    </dgm:pt>
    <dgm:pt modelId="{7D5E6ACB-282A-49E2-950B-A9EE54B7AC28}" type="pres">
      <dgm:prSet presAssocID="{79E2385A-A83A-47E1-8D54-4F05F7FB6A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888D5F8-35E7-4E97-B240-422D785C5E0C}" type="pres">
      <dgm:prSet presAssocID="{79E2385A-A83A-47E1-8D54-4F05F7FB6A4B}" presName="iconSpace" presStyleCnt="0"/>
      <dgm:spPr/>
    </dgm:pt>
    <dgm:pt modelId="{6A6A74F7-39BE-4839-A2CD-9D0EEA444050}" type="pres">
      <dgm:prSet presAssocID="{79E2385A-A83A-47E1-8D54-4F05F7FB6A4B}" presName="parTx" presStyleLbl="revTx" presStyleIdx="0" presStyleCnt="12">
        <dgm:presLayoutVars>
          <dgm:chMax val="0"/>
          <dgm:chPref val="0"/>
        </dgm:presLayoutVars>
      </dgm:prSet>
      <dgm:spPr/>
    </dgm:pt>
    <dgm:pt modelId="{E5705F06-AA5D-42C2-9ABB-E6CBE4744C09}" type="pres">
      <dgm:prSet presAssocID="{79E2385A-A83A-47E1-8D54-4F05F7FB6A4B}" presName="txSpace" presStyleCnt="0"/>
      <dgm:spPr/>
    </dgm:pt>
    <dgm:pt modelId="{DC6E8C26-0E7D-4AAE-B603-0C4C4754EEF8}" type="pres">
      <dgm:prSet presAssocID="{79E2385A-A83A-47E1-8D54-4F05F7FB6A4B}" presName="desTx" presStyleLbl="revTx" presStyleIdx="1" presStyleCnt="12">
        <dgm:presLayoutVars/>
      </dgm:prSet>
      <dgm:spPr/>
    </dgm:pt>
    <dgm:pt modelId="{705D1D18-B42B-40EE-894D-4BF07907BA7E}" type="pres">
      <dgm:prSet presAssocID="{651D8C29-8976-49B2-AD23-79735257AE01}" presName="sibTrans" presStyleCnt="0"/>
      <dgm:spPr/>
    </dgm:pt>
    <dgm:pt modelId="{D05F058E-5FBB-4859-B77F-8BBFE3EA5852}" type="pres">
      <dgm:prSet presAssocID="{331BCBE9-1FA2-405E-89CC-1F5FCCE1F243}" presName="compNode" presStyleCnt="0"/>
      <dgm:spPr/>
    </dgm:pt>
    <dgm:pt modelId="{8F8808BB-6DBD-4940-BCAE-C8204D7B4FF3}" type="pres">
      <dgm:prSet presAssocID="{331BCBE9-1FA2-405E-89CC-1F5FCCE1F24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047D183D-B98B-49FB-AC1A-EDF08AD06382}" type="pres">
      <dgm:prSet presAssocID="{331BCBE9-1FA2-405E-89CC-1F5FCCE1F243}" presName="iconSpace" presStyleCnt="0"/>
      <dgm:spPr/>
    </dgm:pt>
    <dgm:pt modelId="{1A5D127B-81D2-45F5-A068-723BB89B53AB}" type="pres">
      <dgm:prSet presAssocID="{331BCBE9-1FA2-405E-89CC-1F5FCCE1F243}" presName="parTx" presStyleLbl="revTx" presStyleIdx="2" presStyleCnt="12">
        <dgm:presLayoutVars>
          <dgm:chMax val="0"/>
          <dgm:chPref val="0"/>
        </dgm:presLayoutVars>
      </dgm:prSet>
      <dgm:spPr/>
    </dgm:pt>
    <dgm:pt modelId="{AF30F185-E9DF-44A1-AD5E-464A133AF77A}" type="pres">
      <dgm:prSet presAssocID="{331BCBE9-1FA2-405E-89CC-1F5FCCE1F243}" presName="txSpace" presStyleCnt="0"/>
      <dgm:spPr/>
    </dgm:pt>
    <dgm:pt modelId="{287127A2-AB39-47AE-A4B9-88ED50847454}" type="pres">
      <dgm:prSet presAssocID="{331BCBE9-1FA2-405E-89CC-1F5FCCE1F243}" presName="desTx" presStyleLbl="revTx" presStyleIdx="3" presStyleCnt="12">
        <dgm:presLayoutVars/>
      </dgm:prSet>
      <dgm:spPr/>
    </dgm:pt>
    <dgm:pt modelId="{B7672A8D-429F-4B4F-9600-C5B9D3059EC4}" type="pres">
      <dgm:prSet presAssocID="{0762BA08-9C4A-4B82-8BE4-F9A9CD7D4FBB}" presName="sibTrans" presStyleCnt="0"/>
      <dgm:spPr/>
    </dgm:pt>
    <dgm:pt modelId="{1EFAFA0D-9E84-472B-A6DA-52E102F5D164}" type="pres">
      <dgm:prSet presAssocID="{ADDDCDD1-47F5-4A4C-A21A-75AF3718179B}" presName="compNode" presStyleCnt="0"/>
      <dgm:spPr/>
    </dgm:pt>
    <dgm:pt modelId="{2AC1026F-9B65-4365-99E5-BACC390E32BE}" type="pres">
      <dgm:prSet presAssocID="{ADDDCDD1-47F5-4A4C-A21A-75AF371817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9FA56D85-6599-4ED3-B4FD-086FA3959965}" type="pres">
      <dgm:prSet presAssocID="{ADDDCDD1-47F5-4A4C-A21A-75AF3718179B}" presName="iconSpace" presStyleCnt="0"/>
      <dgm:spPr/>
    </dgm:pt>
    <dgm:pt modelId="{53972D5C-FD14-4A4D-A462-BAD35BE6F76C}" type="pres">
      <dgm:prSet presAssocID="{ADDDCDD1-47F5-4A4C-A21A-75AF3718179B}" presName="parTx" presStyleLbl="revTx" presStyleIdx="4" presStyleCnt="12">
        <dgm:presLayoutVars>
          <dgm:chMax val="0"/>
          <dgm:chPref val="0"/>
        </dgm:presLayoutVars>
      </dgm:prSet>
      <dgm:spPr/>
    </dgm:pt>
    <dgm:pt modelId="{8538DABA-8772-49CE-AF2C-51F6A468A7A9}" type="pres">
      <dgm:prSet presAssocID="{ADDDCDD1-47F5-4A4C-A21A-75AF3718179B}" presName="txSpace" presStyleCnt="0"/>
      <dgm:spPr/>
    </dgm:pt>
    <dgm:pt modelId="{F504C09B-E88C-4948-A5CA-F517C9DF1446}" type="pres">
      <dgm:prSet presAssocID="{ADDDCDD1-47F5-4A4C-A21A-75AF3718179B}" presName="desTx" presStyleLbl="revTx" presStyleIdx="5" presStyleCnt="12">
        <dgm:presLayoutVars/>
      </dgm:prSet>
      <dgm:spPr/>
    </dgm:pt>
    <dgm:pt modelId="{EC1CB78B-1511-47BE-9A6A-8B29E3EC92AB}" type="pres">
      <dgm:prSet presAssocID="{C040FABC-59F1-4AFD-8834-8DB9D9EBD3A2}" presName="sibTrans" presStyleCnt="0"/>
      <dgm:spPr/>
    </dgm:pt>
    <dgm:pt modelId="{96C43C6A-9E54-428E-82F7-A66566D7EE18}" type="pres">
      <dgm:prSet presAssocID="{68C86787-C511-43B8-AB8E-CD6C49CFF4CE}" presName="compNode" presStyleCnt="0"/>
      <dgm:spPr/>
    </dgm:pt>
    <dgm:pt modelId="{ADAFE6E4-C523-4A0E-90B1-3EF5B58CB1AC}" type="pres">
      <dgm:prSet presAssocID="{68C86787-C511-43B8-AB8E-CD6C49CFF4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5229A49E-E4FA-403A-A512-C040A4630C63}" type="pres">
      <dgm:prSet presAssocID="{68C86787-C511-43B8-AB8E-CD6C49CFF4CE}" presName="iconSpace" presStyleCnt="0"/>
      <dgm:spPr/>
    </dgm:pt>
    <dgm:pt modelId="{363287B8-EBCE-4FFE-A904-4BA0179CC890}" type="pres">
      <dgm:prSet presAssocID="{68C86787-C511-43B8-AB8E-CD6C49CFF4CE}" presName="parTx" presStyleLbl="revTx" presStyleIdx="6" presStyleCnt="12">
        <dgm:presLayoutVars>
          <dgm:chMax val="0"/>
          <dgm:chPref val="0"/>
        </dgm:presLayoutVars>
      </dgm:prSet>
      <dgm:spPr/>
    </dgm:pt>
    <dgm:pt modelId="{83C8EF70-3EB0-4F38-8341-2E1BD0484835}" type="pres">
      <dgm:prSet presAssocID="{68C86787-C511-43B8-AB8E-CD6C49CFF4CE}" presName="txSpace" presStyleCnt="0"/>
      <dgm:spPr/>
    </dgm:pt>
    <dgm:pt modelId="{45218346-94A6-4723-9C9C-7758C07E6A24}" type="pres">
      <dgm:prSet presAssocID="{68C86787-C511-43B8-AB8E-CD6C49CFF4CE}" presName="desTx" presStyleLbl="revTx" presStyleIdx="7" presStyleCnt="12">
        <dgm:presLayoutVars/>
      </dgm:prSet>
      <dgm:spPr/>
    </dgm:pt>
    <dgm:pt modelId="{C58154E9-0555-4737-B77B-395786A46D01}" type="pres">
      <dgm:prSet presAssocID="{14B1CE65-1436-4E53-BFFE-DA6A2EC6168E}" presName="sibTrans" presStyleCnt="0"/>
      <dgm:spPr/>
    </dgm:pt>
    <dgm:pt modelId="{01E86E32-D41E-4862-83EF-8FF4FD5942C4}" type="pres">
      <dgm:prSet presAssocID="{6BB4CA87-0705-49DF-B65E-32BE2EA39260}" presName="compNode" presStyleCnt="0"/>
      <dgm:spPr/>
    </dgm:pt>
    <dgm:pt modelId="{F8BC1055-3B64-41C2-8D1A-07EF5790FCEC}" type="pres">
      <dgm:prSet presAssocID="{6BB4CA87-0705-49DF-B65E-32BE2EA392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7D3C783-5AAE-4A47-BFAA-CAF41D3ABBF7}" type="pres">
      <dgm:prSet presAssocID="{6BB4CA87-0705-49DF-B65E-32BE2EA39260}" presName="iconSpace" presStyleCnt="0"/>
      <dgm:spPr/>
    </dgm:pt>
    <dgm:pt modelId="{CAF51582-7585-4AE9-B613-BCA9611E4BA7}" type="pres">
      <dgm:prSet presAssocID="{6BB4CA87-0705-49DF-B65E-32BE2EA39260}" presName="parTx" presStyleLbl="revTx" presStyleIdx="8" presStyleCnt="12">
        <dgm:presLayoutVars>
          <dgm:chMax val="0"/>
          <dgm:chPref val="0"/>
        </dgm:presLayoutVars>
      </dgm:prSet>
      <dgm:spPr/>
    </dgm:pt>
    <dgm:pt modelId="{AC7E6183-6A10-4FA0-9259-399E5C8AC7DA}" type="pres">
      <dgm:prSet presAssocID="{6BB4CA87-0705-49DF-B65E-32BE2EA39260}" presName="txSpace" presStyleCnt="0"/>
      <dgm:spPr/>
    </dgm:pt>
    <dgm:pt modelId="{E1083A7D-C4CB-49D0-897B-76A70DCCFFDB}" type="pres">
      <dgm:prSet presAssocID="{6BB4CA87-0705-49DF-B65E-32BE2EA39260}" presName="desTx" presStyleLbl="revTx" presStyleIdx="9" presStyleCnt="12">
        <dgm:presLayoutVars/>
      </dgm:prSet>
      <dgm:spPr/>
    </dgm:pt>
    <dgm:pt modelId="{E7A1ED45-52DE-4C21-B4B8-59BD789DBF0F}" type="pres">
      <dgm:prSet presAssocID="{D9465795-92E4-4954-BE65-04B18E792CCA}" presName="sibTrans" presStyleCnt="0"/>
      <dgm:spPr/>
    </dgm:pt>
    <dgm:pt modelId="{42C3591A-234B-43D4-9F96-F7B1C0C549BB}" type="pres">
      <dgm:prSet presAssocID="{2856FE1C-679F-4E67-8E80-13310D2A0313}" presName="compNode" presStyleCnt="0"/>
      <dgm:spPr/>
    </dgm:pt>
    <dgm:pt modelId="{301F09A0-9AA2-4382-9C67-351275108AD0}" type="pres">
      <dgm:prSet presAssocID="{2856FE1C-679F-4E67-8E80-13310D2A031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9893ED3-3FD3-41D9-B733-1026F4D2B1A4}" type="pres">
      <dgm:prSet presAssocID="{2856FE1C-679F-4E67-8E80-13310D2A0313}" presName="iconSpace" presStyleCnt="0"/>
      <dgm:spPr/>
    </dgm:pt>
    <dgm:pt modelId="{F138CA43-293F-4486-9647-37B39CD81EAC}" type="pres">
      <dgm:prSet presAssocID="{2856FE1C-679F-4E67-8E80-13310D2A0313}" presName="parTx" presStyleLbl="revTx" presStyleIdx="10" presStyleCnt="12">
        <dgm:presLayoutVars>
          <dgm:chMax val="0"/>
          <dgm:chPref val="0"/>
        </dgm:presLayoutVars>
      </dgm:prSet>
      <dgm:spPr/>
    </dgm:pt>
    <dgm:pt modelId="{213B5616-AF50-4850-A52A-14A8A8A8D946}" type="pres">
      <dgm:prSet presAssocID="{2856FE1C-679F-4E67-8E80-13310D2A0313}" presName="txSpace" presStyleCnt="0"/>
      <dgm:spPr/>
    </dgm:pt>
    <dgm:pt modelId="{A033193C-63C8-4D1A-A816-79013D9F84D0}" type="pres">
      <dgm:prSet presAssocID="{2856FE1C-679F-4E67-8E80-13310D2A0313}" presName="desTx" presStyleLbl="revTx" presStyleIdx="11" presStyleCnt="12">
        <dgm:presLayoutVars/>
      </dgm:prSet>
      <dgm:spPr/>
    </dgm:pt>
  </dgm:ptLst>
  <dgm:cxnLst>
    <dgm:cxn modelId="{D6165B05-5E26-4D11-8316-AF128E0E33E0}" srcId="{5E7C3D69-2B52-4EBD-B287-468BE2381706}" destId="{68C86787-C511-43B8-AB8E-CD6C49CFF4CE}" srcOrd="3" destOrd="0" parTransId="{8687F38B-8186-4687-A353-12B6114B1556}" sibTransId="{14B1CE65-1436-4E53-BFFE-DA6A2EC6168E}"/>
    <dgm:cxn modelId="{A2D56028-5A9B-4AB1-8E3C-8082879EC12C}" type="presOf" srcId="{5E7C3D69-2B52-4EBD-B287-468BE2381706}" destId="{69D9C353-3F54-40CD-AA76-74B9F073FC19}" srcOrd="0" destOrd="0" presId="urn:microsoft.com/office/officeart/2018/5/layout/CenteredIconLabelDescriptionList"/>
    <dgm:cxn modelId="{12E91D2B-24B8-4C42-9CD1-9D6B504E0A94}" type="presOf" srcId="{68C86787-C511-43B8-AB8E-CD6C49CFF4CE}" destId="{363287B8-EBCE-4FFE-A904-4BA0179CC890}" srcOrd="0" destOrd="0" presId="urn:microsoft.com/office/officeart/2018/5/layout/CenteredIconLabelDescriptionList"/>
    <dgm:cxn modelId="{D8860A45-DD71-4999-B6FB-0C8D70F81042}" type="presOf" srcId="{79E2385A-A83A-47E1-8D54-4F05F7FB6A4B}" destId="{6A6A74F7-39BE-4839-A2CD-9D0EEA444050}" srcOrd="0" destOrd="0" presId="urn:microsoft.com/office/officeart/2018/5/layout/CenteredIconLabelDescriptionList"/>
    <dgm:cxn modelId="{E8A95786-1388-4071-A980-9302968B6351}" type="presOf" srcId="{A8902B15-1EC8-4C62-9727-0F97C761AB5B}" destId="{A033193C-63C8-4D1A-A816-79013D9F84D0}" srcOrd="0" destOrd="0" presId="urn:microsoft.com/office/officeart/2018/5/layout/CenteredIconLabelDescriptionList"/>
    <dgm:cxn modelId="{D81DAC89-0950-46F6-B63B-EF49EBB5E62E}" type="presOf" srcId="{6BB4CA87-0705-49DF-B65E-32BE2EA39260}" destId="{CAF51582-7585-4AE9-B613-BCA9611E4BA7}" srcOrd="0" destOrd="0" presId="urn:microsoft.com/office/officeart/2018/5/layout/CenteredIconLabelDescriptionList"/>
    <dgm:cxn modelId="{132CDA89-B1E4-4467-8A5A-718CA2623D4F}" srcId="{5E7C3D69-2B52-4EBD-B287-468BE2381706}" destId="{331BCBE9-1FA2-405E-89CC-1F5FCCE1F243}" srcOrd="1" destOrd="0" parTransId="{F4F82A9C-3F06-4FDE-A750-0EC1035A02F8}" sibTransId="{0762BA08-9C4A-4B82-8BE4-F9A9CD7D4FBB}"/>
    <dgm:cxn modelId="{6057188E-D8F9-41E1-B351-6B9E13B63B19}" srcId="{5E7C3D69-2B52-4EBD-B287-468BE2381706}" destId="{2856FE1C-679F-4E67-8E80-13310D2A0313}" srcOrd="5" destOrd="0" parTransId="{31A65C0D-EE42-45B2-BAD8-11647E1D80F3}" sibTransId="{77BEAAAF-9B14-4845-B005-3162333E9ED7}"/>
    <dgm:cxn modelId="{ACB0F592-99EC-4E47-8F5F-35F7815244D0}" srcId="{2856FE1C-679F-4E67-8E80-13310D2A0313}" destId="{A8902B15-1EC8-4C62-9727-0F97C761AB5B}" srcOrd="0" destOrd="0" parTransId="{CE5BB909-E749-44D7-BACD-A410F68CBDD5}" sibTransId="{01086B64-A28F-4BF2-ADC4-5A87FCCDDD1C}"/>
    <dgm:cxn modelId="{6FA6E59D-462A-4E64-AD00-C8545508A1B7}" srcId="{5E7C3D69-2B52-4EBD-B287-468BE2381706}" destId="{ADDDCDD1-47F5-4A4C-A21A-75AF3718179B}" srcOrd="2" destOrd="0" parTransId="{E6F5F174-152B-44CD-BAF3-478C6B374927}" sibTransId="{C040FABC-59F1-4AFD-8834-8DB9D9EBD3A2}"/>
    <dgm:cxn modelId="{F2612E9E-56E9-47C3-AB62-36F54353EE95}" type="presOf" srcId="{331BCBE9-1FA2-405E-89CC-1F5FCCE1F243}" destId="{1A5D127B-81D2-45F5-A068-723BB89B53AB}" srcOrd="0" destOrd="0" presId="urn:microsoft.com/office/officeart/2018/5/layout/CenteredIconLabelDescriptionList"/>
    <dgm:cxn modelId="{E0F332A5-0B19-4A29-A5F3-C6A4EB86DEB8}" type="presOf" srcId="{2856FE1C-679F-4E67-8E80-13310D2A0313}" destId="{F138CA43-293F-4486-9647-37B39CD81EAC}" srcOrd="0" destOrd="0" presId="urn:microsoft.com/office/officeart/2018/5/layout/CenteredIconLabelDescriptionList"/>
    <dgm:cxn modelId="{24AD00B8-BF3B-466C-879A-826CFE7DF689}" srcId="{5E7C3D69-2B52-4EBD-B287-468BE2381706}" destId="{79E2385A-A83A-47E1-8D54-4F05F7FB6A4B}" srcOrd="0" destOrd="0" parTransId="{F303C335-ABEE-4431-AC9A-04572C9A497C}" sibTransId="{651D8C29-8976-49B2-AD23-79735257AE01}"/>
    <dgm:cxn modelId="{5A631BC5-9DE5-4ACA-88DB-2BD473932EBB}" srcId="{5E7C3D69-2B52-4EBD-B287-468BE2381706}" destId="{6BB4CA87-0705-49DF-B65E-32BE2EA39260}" srcOrd="4" destOrd="0" parTransId="{73419051-3135-472C-9CB4-FBF953A29333}" sibTransId="{D9465795-92E4-4954-BE65-04B18E792CCA}"/>
    <dgm:cxn modelId="{E050B9E7-D90B-4059-BEB0-1052E5C27477}" type="presOf" srcId="{ADDDCDD1-47F5-4A4C-A21A-75AF3718179B}" destId="{53972D5C-FD14-4A4D-A462-BAD35BE6F76C}" srcOrd="0" destOrd="0" presId="urn:microsoft.com/office/officeart/2018/5/layout/CenteredIconLabelDescriptionList"/>
    <dgm:cxn modelId="{5B9F6DF3-7EAA-4880-9444-6AABE13B6989}" srcId="{331BCBE9-1FA2-405E-89CC-1F5FCCE1F243}" destId="{54307C46-CA30-4606-9774-E19ACB2D85B9}" srcOrd="0" destOrd="0" parTransId="{DB8A4722-E158-46AF-A605-CF3CDBAB704E}" sibTransId="{B9D1D92B-7BBA-45FF-97D6-C34B7BF4CFA7}"/>
    <dgm:cxn modelId="{09B41EF6-DE63-459E-917F-FE6E364FEBCD}" type="presOf" srcId="{54307C46-CA30-4606-9774-E19ACB2D85B9}" destId="{287127A2-AB39-47AE-A4B9-88ED50847454}" srcOrd="0" destOrd="0" presId="urn:microsoft.com/office/officeart/2018/5/layout/CenteredIconLabelDescriptionList"/>
    <dgm:cxn modelId="{FFB242F5-5996-4C39-A0B1-0CACCA4C2FDD}" type="presParOf" srcId="{69D9C353-3F54-40CD-AA76-74B9F073FC19}" destId="{17A63FF4-EA22-4F60-9D6A-73A1D1E68FCF}" srcOrd="0" destOrd="0" presId="urn:microsoft.com/office/officeart/2018/5/layout/CenteredIconLabelDescriptionList"/>
    <dgm:cxn modelId="{C4D4DE92-BD2F-4447-B4C2-99D1B82D0746}" type="presParOf" srcId="{17A63FF4-EA22-4F60-9D6A-73A1D1E68FCF}" destId="{7D5E6ACB-282A-49E2-950B-A9EE54B7AC28}" srcOrd="0" destOrd="0" presId="urn:microsoft.com/office/officeart/2018/5/layout/CenteredIconLabelDescriptionList"/>
    <dgm:cxn modelId="{8F78DC76-A1F3-4A8B-9291-E3A32362312A}" type="presParOf" srcId="{17A63FF4-EA22-4F60-9D6A-73A1D1E68FCF}" destId="{E888D5F8-35E7-4E97-B240-422D785C5E0C}" srcOrd="1" destOrd="0" presId="urn:microsoft.com/office/officeart/2018/5/layout/CenteredIconLabelDescriptionList"/>
    <dgm:cxn modelId="{7ABE2517-A773-4DAB-B258-20ECAB15AD66}" type="presParOf" srcId="{17A63FF4-EA22-4F60-9D6A-73A1D1E68FCF}" destId="{6A6A74F7-39BE-4839-A2CD-9D0EEA444050}" srcOrd="2" destOrd="0" presId="urn:microsoft.com/office/officeart/2018/5/layout/CenteredIconLabelDescriptionList"/>
    <dgm:cxn modelId="{6F486F31-B539-42A6-9C36-6C8F8EC4206B}" type="presParOf" srcId="{17A63FF4-EA22-4F60-9D6A-73A1D1E68FCF}" destId="{E5705F06-AA5D-42C2-9ABB-E6CBE4744C09}" srcOrd="3" destOrd="0" presId="urn:microsoft.com/office/officeart/2018/5/layout/CenteredIconLabelDescriptionList"/>
    <dgm:cxn modelId="{196543B0-7E14-48AA-9057-6F613F996195}" type="presParOf" srcId="{17A63FF4-EA22-4F60-9D6A-73A1D1E68FCF}" destId="{DC6E8C26-0E7D-4AAE-B603-0C4C4754EEF8}" srcOrd="4" destOrd="0" presId="urn:microsoft.com/office/officeart/2018/5/layout/CenteredIconLabelDescriptionList"/>
    <dgm:cxn modelId="{756A55CF-DCEE-4D9D-9842-55E00C00D665}" type="presParOf" srcId="{69D9C353-3F54-40CD-AA76-74B9F073FC19}" destId="{705D1D18-B42B-40EE-894D-4BF07907BA7E}" srcOrd="1" destOrd="0" presId="urn:microsoft.com/office/officeart/2018/5/layout/CenteredIconLabelDescriptionList"/>
    <dgm:cxn modelId="{C2BD58F4-2D6E-478A-BADB-7B8942E707AE}" type="presParOf" srcId="{69D9C353-3F54-40CD-AA76-74B9F073FC19}" destId="{D05F058E-5FBB-4859-B77F-8BBFE3EA5852}" srcOrd="2" destOrd="0" presId="urn:microsoft.com/office/officeart/2018/5/layout/CenteredIconLabelDescriptionList"/>
    <dgm:cxn modelId="{E101BAFB-5CC8-42B7-8909-4606EAC8C5ED}" type="presParOf" srcId="{D05F058E-5FBB-4859-B77F-8BBFE3EA5852}" destId="{8F8808BB-6DBD-4940-BCAE-C8204D7B4FF3}" srcOrd="0" destOrd="0" presId="urn:microsoft.com/office/officeart/2018/5/layout/CenteredIconLabelDescriptionList"/>
    <dgm:cxn modelId="{4730B0A8-BBB6-4A4A-BD75-6F876C4A3A92}" type="presParOf" srcId="{D05F058E-5FBB-4859-B77F-8BBFE3EA5852}" destId="{047D183D-B98B-49FB-AC1A-EDF08AD06382}" srcOrd="1" destOrd="0" presId="urn:microsoft.com/office/officeart/2018/5/layout/CenteredIconLabelDescriptionList"/>
    <dgm:cxn modelId="{EC2B8DCB-1905-4C49-B47D-8CA68D1A9026}" type="presParOf" srcId="{D05F058E-5FBB-4859-B77F-8BBFE3EA5852}" destId="{1A5D127B-81D2-45F5-A068-723BB89B53AB}" srcOrd="2" destOrd="0" presId="urn:microsoft.com/office/officeart/2018/5/layout/CenteredIconLabelDescriptionList"/>
    <dgm:cxn modelId="{407C7C19-E8B5-4296-B96F-065E05066FB7}" type="presParOf" srcId="{D05F058E-5FBB-4859-B77F-8BBFE3EA5852}" destId="{AF30F185-E9DF-44A1-AD5E-464A133AF77A}" srcOrd="3" destOrd="0" presId="urn:microsoft.com/office/officeart/2018/5/layout/CenteredIconLabelDescriptionList"/>
    <dgm:cxn modelId="{56B15B9F-F721-4F1A-8B67-EFD87279A335}" type="presParOf" srcId="{D05F058E-5FBB-4859-B77F-8BBFE3EA5852}" destId="{287127A2-AB39-47AE-A4B9-88ED50847454}" srcOrd="4" destOrd="0" presId="urn:microsoft.com/office/officeart/2018/5/layout/CenteredIconLabelDescriptionList"/>
    <dgm:cxn modelId="{4396959E-0BD8-4D2E-80CB-AA08EC50B8C9}" type="presParOf" srcId="{69D9C353-3F54-40CD-AA76-74B9F073FC19}" destId="{B7672A8D-429F-4B4F-9600-C5B9D3059EC4}" srcOrd="3" destOrd="0" presId="urn:microsoft.com/office/officeart/2018/5/layout/CenteredIconLabelDescriptionList"/>
    <dgm:cxn modelId="{3AF0CBFD-BE48-4DD1-929B-82C2B575DB82}" type="presParOf" srcId="{69D9C353-3F54-40CD-AA76-74B9F073FC19}" destId="{1EFAFA0D-9E84-472B-A6DA-52E102F5D164}" srcOrd="4" destOrd="0" presId="urn:microsoft.com/office/officeart/2018/5/layout/CenteredIconLabelDescriptionList"/>
    <dgm:cxn modelId="{536C1BCE-9C25-4686-8EA5-67D0DD5D8934}" type="presParOf" srcId="{1EFAFA0D-9E84-472B-A6DA-52E102F5D164}" destId="{2AC1026F-9B65-4365-99E5-BACC390E32BE}" srcOrd="0" destOrd="0" presId="urn:microsoft.com/office/officeart/2018/5/layout/CenteredIconLabelDescriptionList"/>
    <dgm:cxn modelId="{989A426E-CB24-4422-8105-6960432CE053}" type="presParOf" srcId="{1EFAFA0D-9E84-472B-A6DA-52E102F5D164}" destId="{9FA56D85-6599-4ED3-B4FD-086FA3959965}" srcOrd="1" destOrd="0" presId="urn:microsoft.com/office/officeart/2018/5/layout/CenteredIconLabelDescriptionList"/>
    <dgm:cxn modelId="{C8202563-57D4-401F-AEB0-D55502EA3F04}" type="presParOf" srcId="{1EFAFA0D-9E84-472B-A6DA-52E102F5D164}" destId="{53972D5C-FD14-4A4D-A462-BAD35BE6F76C}" srcOrd="2" destOrd="0" presId="urn:microsoft.com/office/officeart/2018/5/layout/CenteredIconLabelDescriptionList"/>
    <dgm:cxn modelId="{BDDDC12A-A8CD-4B66-B931-B9A84458E626}" type="presParOf" srcId="{1EFAFA0D-9E84-472B-A6DA-52E102F5D164}" destId="{8538DABA-8772-49CE-AF2C-51F6A468A7A9}" srcOrd="3" destOrd="0" presId="urn:microsoft.com/office/officeart/2018/5/layout/CenteredIconLabelDescriptionList"/>
    <dgm:cxn modelId="{49B7924B-7125-47A6-8CD8-89873A0E4DD4}" type="presParOf" srcId="{1EFAFA0D-9E84-472B-A6DA-52E102F5D164}" destId="{F504C09B-E88C-4948-A5CA-F517C9DF1446}" srcOrd="4" destOrd="0" presId="urn:microsoft.com/office/officeart/2018/5/layout/CenteredIconLabelDescriptionList"/>
    <dgm:cxn modelId="{792877FB-1F31-4BBD-9E3C-AC901F8C14F9}" type="presParOf" srcId="{69D9C353-3F54-40CD-AA76-74B9F073FC19}" destId="{EC1CB78B-1511-47BE-9A6A-8B29E3EC92AB}" srcOrd="5" destOrd="0" presId="urn:microsoft.com/office/officeart/2018/5/layout/CenteredIconLabelDescriptionList"/>
    <dgm:cxn modelId="{C24514F5-5235-4513-90F3-42D9A4EE08D0}" type="presParOf" srcId="{69D9C353-3F54-40CD-AA76-74B9F073FC19}" destId="{96C43C6A-9E54-428E-82F7-A66566D7EE18}" srcOrd="6" destOrd="0" presId="urn:microsoft.com/office/officeart/2018/5/layout/CenteredIconLabelDescriptionList"/>
    <dgm:cxn modelId="{DCFE0CC5-C2A8-41D9-8CB6-9DA98DB31F01}" type="presParOf" srcId="{96C43C6A-9E54-428E-82F7-A66566D7EE18}" destId="{ADAFE6E4-C523-4A0E-90B1-3EF5B58CB1AC}" srcOrd="0" destOrd="0" presId="urn:microsoft.com/office/officeart/2018/5/layout/CenteredIconLabelDescriptionList"/>
    <dgm:cxn modelId="{9DEAFF28-55C4-4163-BEF8-BABD400DC8ED}" type="presParOf" srcId="{96C43C6A-9E54-428E-82F7-A66566D7EE18}" destId="{5229A49E-E4FA-403A-A512-C040A4630C63}" srcOrd="1" destOrd="0" presId="urn:microsoft.com/office/officeart/2018/5/layout/CenteredIconLabelDescriptionList"/>
    <dgm:cxn modelId="{8A38FE7A-6D4A-4F9E-91D9-5EC3226C3EE6}" type="presParOf" srcId="{96C43C6A-9E54-428E-82F7-A66566D7EE18}" destId="{363287B8-EBCE-4FFE-A904-4BA0179CC890}" srcOrd="2" destOrd="0" presId="urn:microsoft.com/office/officeart/2018/5/layout/CenteredIconLabelDescriptionList"/>
    <dgm:cxn modelId="{6E59576B-C7B7-400C-A50F-D6F34108E193}" type="presParOf" srcId="{96C43C6A-9E54-428E-82F7-A66566D7EE18}" destId="{83C8EF70-3EB0-4F38-8341-2E1BD0484835}" srcOrd="3" destOrd="0" presId="urn:microsoft.com/office/officeart/2018/5/layout/CenteredIconLabelDescriptionList"/>
    <dgm:cxn modelId="{3179377A-03C8-4AF0-AECF-F2D6A97A34C4}" type="presParOf" srcId="{96C43C6A-9E54-428E-82F7-A66566D7EE18}" destId="{45218346-94A6-4723-9C9C-7758C07E6A24}" srcOrd="4" destOrd="0" presId="urn:microsoft.com/office/officeart/2018/5/layout/CenteredIconLabelDescriptionList"/>
    <dgm:cxn modelId="{8D23EB48-1029-4B65-B73C-BB472A8DF370}" type="presParOf" srcId="{69D9C353-3F54-40CD-AA76-74B9F073FC19}" destId="{C58154E9-0555-4737-B77B-395786A46D01}" srcOrd="7" destOrd="0" presId="urn:microsoft.com/office/officeart/2018/5/layout/CenteredIconLabelDescriptionList"/>
    <dgm:cxn modelId="{224E624F-E53A-4939-A78D-B5CB484AD88D}" type="presParOf" srcId="{69D9C353-3F54-40CD-AA76-74B9F073FC19}" destId="{01E86E32-D41E-4862-83EF-8FF4FD5942C4}" srcOrd="8" destOrd="0" presId="urn:microsoft.com/office/officeart/2018/5/layout/CenteredIconLabelDescriptionList"/>
    <dgm:cxn modelId="{D57C7A4D-32EA-4948-ADFB-71E94EF0412A}" type="presParOf" srcId="{01E86E32-D41E-4862-83EF-8FF4FD5942C4}" destId="{F8BC1055-3B64-41C2-8D1A-07EF5790FCEC}" srcOrd="0" destOrd="0" presId="urn:microsoft.com/office/officeart/2018/5/layout/CenteredIconLabelDescriptionList"/>
    <dgm:cxn modelId="{C71F7EB1-0A68-48E0-8D83-E15E11116B41}" type="presParOf" srcId="{01E86E32-D41E-4862-83EF-8FF4FD5942C4}" destId="{77D3C783-5AAE-4A47-BFAA-CAF41D3ABBF7}" srcOrd="1" destOrd="0" presId="urn:microsoft.com/office/officeart/2018/5/layout/CenteredIconLabelDescriptionList"/>
    <dgm:cxn modelId="{D5DFD12E-647A-4102-B7B1-28752B8333B3}" type="presParOf" srcId="{01E86E32-D41E-4862-83EF-8FF4FD5942C4}" destId="{CAF51582-7585-4AE9-B613-BCA9611E4BA7}" srcOrd="2" destOrd="0" presId="urn:microsoft.com/office/officeart/2018/5/layout/CenteredIconLabelDescriptionList"/>
    <dgm:cxn modelId="{EE70C4B3-08F1-4FCF-ADBD-8CDB4AB1D066}" type="presParOf" srcId="{01E86E32-D41E-4862-83EF-8FF4FD5942C4}" destId="{AC7E6183-6A10-4FA0-9259-399E5C8AC7DA}" srcOrd="3" destOrd="0" presId="urn:microsoft.com/office/officeart/2018/5/layout/CenteredIconLabelDescriptionList"/>
    <dgm:cxn modelId="{456EF759-D3E2-4C8A-B368-3B4373AB38B0}" type="presParOf" srcId="{01E86E32-D41E-4862-83EF-8FF4FD5942C4}" destId="{E1083A7D-C4CB-49D0-897B-76A70DCCFFDB}" srcOrd="4" destOrd="0" presId="urn:microsoft.com/office/officeart/2018/5/layout/CenteredIconLabelDescriptionList"/>
    <dgm:cxn modelId="{099C169F-ADF7-4322-AB84-C01D5692554D}" type="presParOf" srcId="{69D9C353-3F54-40CD-AA76-74B9F073FC19}" destId="{E7A1ED45-52DE-4C21-B4B8-59BD789DBF0F}" srcOrd="9" destOrd="0" presId="urn:microsoft.com/office/officeart/2018/5/layout/CenteredIconLabelDescriptionList"/>
    <dgm:cxn modelId="{78321E3C-0D69-4951-9A0A-6130D6D61333}" type="presParOf" srcId="{69D9C353-3F54-40CD-AA76-74B9F073FC19}" destId="{42C3591A-234B-43D4-9F96-F7B1C0C549BB}" srcOrd="10" destOrd="0" presId="urn:microsoft.com/office/officeart/2018/5/layout/CenteredIconLabelDescriptionList"/>
    <dgm:cxn modelId="{B8957089-B9F5-4F65-8200-9B8AFFFE5F20}" type="presParOf" srcId="{42C3591A-234B-43D4-9F96-F7B1C0C549BB}" destId="{301F09A0-9AA2-4382-9C67-351275108AD0}" srcOrd="0" destOrd="0" presId="urn:microsoft.com/office/officeart/2018/5/layout/CenteredIconLabelDescriptionList"/>
    <dgm:cxn modelId="{2A04FA44-8ABA-46DC-9936-4A8CF975F4DE}" type="presParOf" srcId="{42C3591A-234B-43D4-9F96-F7B1C0C549BB}" destId="{19893ED3-3FD3-41D9-B733-1026F4D2B1A4}" srcOrd="1" destOrd="0" presId="urn:microsoft.com/office/officeart/2018/5/layout/CenteredIconLabelDescriptionList"/>
    <dgm:cxn modelId="{514E523F-245D-4204-A9F7-A5D46105D098}" type="presParOf" srcId="{42C3591A-234B-43D4-9F96-F7B1C0C549BB}" destId="{F138CA43-293F-4486-9647-37B39CD81EAC}" srcOrd="2" destOrd="0" presId="urn:microsoft.com/office/officeart/2018/5/layout/CenteredIconLabelDescriptionList"/>
    <dgm:cxn modelId="{00AA84C7-F65E-4CF3-9DDA-8EEE67565DC5}" type="presParOf" srcId="{42C3591A-234B-43D4-9F96-F7B1C0C549BB}" destId="{213B5616-AF50-4850-A52A-14A8A8A8D946}" srcOrd="3" destOrd="0" presId="urn:microsoft.com/office/officeart/2018/5/layout/CenteredIconLabelDescriptionList"/>
    <dgm:cxn modelId="{B30432D2-3736-4F80-B611-DC9EC195F939}" type="presParOf" srcId="{42C3591A-234B-43D4-9F96-F7B1C0C549BB}" destId="{A033193C-63C8-4D1A-A816-79013D9F84D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08439D-F96C-4154-B709-A0EFE1B29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2E835EE-F3DC-4E9E-9527-5845473DF6D0}">
      <dgm:prSet/>
      <dgm:spPr/>
      <dgm:t>
        <a:bodyPr/>
        <a:lstStyle/>
        <a:p>
          <a:r>
            <a:rPr lang="en-US"/>
            <a:t>Understand the application </a:t>
          </a:r>
        </a:p>
      </dgm:t>
    </dgm:pt>
    <dgm:pt modelId="{43FA1A4B-87F2-42EA-B2E5-FF4B597741E5}" type="parTrans" cxnId="{0EC8067A-AA29-4C35-B19B-3FAF944536EA}">
      <dgm:prSet/>
      <dgm:spPr/>
      <dgm:t>
        <a:bodyPr/>
        <a:lstStyle/>
        <a:p>
          <a:endParaRPr lang="en-US"/>
        </a:p>
      </dgm:t>
    </dgm:pt>
    <dgm:pt modelId="{405E16A9-28E4-4FF5-838E-3C4DA4E6F855}" type="sibTrans" cxnId="{0EC8067A-AA29-4C35-B19B-3FAF944536EA}">
      <dgm:prSet/>
      <dgm:spPr/>
      <dgm:t>
        <a:bodyPr/>
        <a:lstStyle/>
        <a:p>
          <a:endParaRPr lang="en-US"/>
        </a:p>
      </dgm:t>
    </dgm:pt>
    <dgm:pt modelId="{661556A5-2EFD-4AC2-8CCD-99341D46F609}">
      <dgm:prSet/>
      <dgm:spPr/>
      <dgm:t>
        <a:bodyPr/>
        <a:lstStyle/>
        <a:p>
          <a:r>
            <a:rPr lang="en-US"/>
            <a:t>Locate the application package</a:t>
          </a:r>
        </a:p>
      </dgm:t>
    </dgm:pt>
    <dgm:pt modelId="{21502838-DDB1-4EC6-8757-3B2ED85EF59B}" type="parTrans" cxnId="{698B368D-502D-4123-B8F3-2F992EDDDCF2}">
      <dgm:prSet/>
      <dgm:spPr/>
      <dgm:t>
        <a:bodyPr/>
        <a:lstStyle/>
        <a:p>
          <a:endParaRPr lang="en-US"/>
        </a:p>
      </dgm:t>
    </dgm:pt>
    <dgm:pt modelId="{4B80EC0B-3F38-4F61-B8E4-7BA226008A1B}" type="sibTrans" cxnId="{698B368D-502D-4123-B8F3-2F992EDDDCF2}">
      <dgm:prSet/>
      <dgm:spPr/>
      <dgm:t>
        <a:bodyPr/>
        <a:lstStyle/>
        <a:p>
          <a:endParaRPr lang="en-US"/>
        </a:p>
      </dgm:t>
    </dgm:pt>
    <dgm:pt modelId="{FCFCEDA7-FB5C-4649-ABFB-FA4B73546B97}">
      <dgm:prSet/>
      <dgm:spPr/>
      <dgm:t>
        <a:bodyPr/>
        <a:lstStyle/>
        <a:p>
          <a:r>
            <a:rPr lang="en-US"/>
            <a:t>Look at the application directories</a:t>
          </a:r>
        </a:p>
      </dgm:t>
    </dgm:pt>
    <dgm:pt modelId="{7F49227E-2EDA-4EAE-A642-7ABB9A8F3A8D}" type="parTrans" cxnId="{5B108B33-12F2-4CF5-BB18-4640265F2035}">
      <dgm:prSet/>
      <dgm:spPr/>
      <dgm:t>
        <a:bodyPr/>
        <a:lstStyle/>
        <a:p>
          <a:endParaRPr lang="en-US"/>
        </a:p>
      </dgm:t>
    </dgm:pt>
    <dgm:pt modelId="{D97252F3-E709-41A8-AD5B-C7456D761E1F}" type="sibTrans" cxnId="{5B108B33-12F2-4CF5-BB18-4640265F2035}">
      <dgm:prSet/>
      <dgm:spPr/>
      <dgm:t>
        <a:bodyPr/>
        <a:lstStyle/>
        <a:p>
          <a:endParaRPr lang="en-US"/>
        </a:p>
      </dgm:t>
    </dgm:pt>
    <dgm:pt modelId="{2A74D60F-A88B-4AD8-B16B-2AFDFBC2F3CA}">
      <dgm:prSet/>
      <dgm:spPr/>
      <dgm:t>
        <a:bodyPr/>
        <a:lstStyle/>
        <a:p>
          <a:r>
            <a:rPr lang="en-US"/>
            <a:t>Go to the "databases" directory </a:t>
          </a:r>
        </a:p>
      </dgm:t>
    </dgm:pt>
    <dgm:pt modelId="{09013CBC-05F9-431D-8BE5-7034C4732C52}" type="parTrans" cxnId="{EEF2EBF6-3B72-4CA1-9A42-075503B6C182}">
      <dgm:prSet/>
      <dgm:spPr/>
      <dgm:t>
        <a:bodyPr/>
        <a:lstStyle/>
        <a:p>
          <a:endParaRPr lang="en-US"/>
        </a:p>
      </dgm:t>
    </dgm:pt>
    <dgm:pt modelId="{604C6855-6183-40FC-A527-010EBE2A66C9}" type="sibTrans" cxnId="{EEF2EBF6-3B72-4CA1-9A42-075503B6C182}">
      <dgm:prSet/>
      <dgm:spPr/>
      <dgm:t>
        <a:bodyPr/>
        <a:lstStyle/>
        <a:p>
          <a:endParaRPr lang="en-US"/>
        </a:p>
      </dgm:t>
    </dgm:pt>
    <dgm:pt modelId="{4B70494F-D755-4FB8-B64F-69DC6BE887A0}">
      <dgm:prSet/>
      <dgm:spPr/>
      <dgm:t>
        <a:bodyPr/>
        <a:lstStyle/>
        <a:p>
          <a:r>
            <a:rPr lang="en-US"/>
            <a:t>Open mmssms.db</a:t>
          </a:r>
        </a:p>
      </dgm:t>
    </dgm:pt>
    <dgm:pt modelId="{6AE8004B-BB53-4F9E-A754-5F4BCBB1CD26}" type="parTrans" cxnId="{74C1D6EE-28FA-4A80-8EB0-6117F6B31F42}">
      <dgm:prSet/>
      <dgm:spPr/>
      <dgm:t>
        <a:bodyPr/>
        <a:lstStyle/>
        <a:p>
          <a:endParaRPr lang="en-US"/>
        </a:p>
      </dgm:t>
    </dgm:pt>
    <dgm:pt modelId="{B489A405-1B73-471D-B115-F2EE50952D91}" type="sibTrans" cxnId="{74C1D6EE-28FA-4A80-8EB0-6117F6B31F42}">
      <dgm:prSet/>
      <dgm:spPr/>
      <dgm:t>
        <a:bodyPr/>
        <a:lstStyle/>
        <a:p>
          <a:endParaRPr lang="en-US"/>
        </a:p>
      </dgm:t>
    </dgm:pt>
    <dgm:pt modelId="{70B99521-8B93-4282-91DD-18C2B8FA0103}">
      <dgm:prSet/>
      <dgm:spPr/>
      <dgm:t>
        <a:bodyPr/>
        <a:lstStyle/>
        <a:p>
          <a:r>
            <a:rPr lang="en-US"/>
            <a:t>Explore these tables: sms, threads, part, canonical addresses</a:t>
          </a:r>
        </a:p>
      </dgm:t>
    </dgm:pt>
    <dgm:pt modelId="{A51EA3B9-D500-4E77-991B-DEE8984428D5}" type="parTrans" cxnId="{2E364B93-F225-4A6B-881F-3706CC9DB603}">
      <dgm:prSet/>
      <dgm:spPr/>
      <dgm:t>
        <a:bodyPr/>
        <a:lstStyle/>
        <a:p>
          <a:endParaRPr lang="en-US"/>
        </a:p>
      </dgm:t>
    </dgm:pt>
    <dgm:pt modelId="{03FA4564-05A8-4864-932A-10290EF5F3C8}" type="sibTrans" cxnId="{2E364B93-F225-4A6B-881F-3706CC9DB603}">
      <dgm:prSet/>
      <dgm:spPr/>
      <dgm:t>
        <a:bodyPr/>
        <a:lstStyle/>
        <a:p>
          <a:endParaRPr lang="en-US"/>
        </a:p>
      </dgm:t>
    </dgm:pt>
    <dgm:pt modelId="{CA45660C-E228-4C5D-831A-C78E515C4781}">
      <dgm:prSet/>
      <dgm:spPr/>
      <dgm:t>
        <a:bodyPr/>
        <a:lstStyle/>
        <a:p>
          <a:r>
            <a:rPr lang="en-US"/>
            <a:t>Look at the data in each column and fetch the information you need</a:t>
          </a:r>
        </a:p>
      </dgm:t>
    </dgm:pt>
    <dgm:pt modelId="{587ABA8B-A806-4017-8CAA-4C31A993DDC8}" type="parTrans" cxnId="{3DD30D81-F77E-494E-96B3-DAE0E0451560}">
      <dgm:prSet/>
      <dgm:spPr/>
      <dgm:t>
        <a:bodyPr/>
        <a:lstStyle/>
        <a:p>
          <a:endParaRPr lang="en-US"/>
        </a:p>
      </dgm:t>
    </dgm:pt>
    <dgm:pt modelId="{D4BF920D-9B9F-4881-A7D7-DCB58533FD40}" type="sibTrans" cxnId="{3DD30D81-F77E-494E-96B3-DAE0E0451560}">
      <dgm:prSet/>
      <dgm:spPr/>
      <dgm:t>
        <a:bodyPr/>
        <a:lstStyle/>
        <a:p>
          <a:endParaRPr lang="en-US"/>
        </a:p>
      </dgm:t>
    </dgm:pt>
    <dgm:pt modelId="{38090B4A-BA5A-4FFD-812D-178753E4B172}" type="pres">
      <dgm:prSet presAssocID="{9008439D-F96C-4154-B709-A0EFE1B29F8E}" presName="root" presStyleCnt="0">
        <dgm:presLayoutVars>
          <dgm:dir/>
          <dgm:resizeHandles val="exact"/>
        </dgm:presLayoutVars>
      </dgm:prSet>
      <dgm:spPr/>
    </dgm:pt>
    <dgm:pt modelId="{8BE4622A-A468-4769-95E9-CD41582E34CF}" type="pres">
      <dgm:prSet presAssocID="{52E835EE-F3DC-4E9E-9527-5845473DF6D0}" presName="compNode" presStyleCnt="0"/>
      <dgm:spPr/>
    </dgm:pt>
    <dgm:pt modelId="{48E9727D-E9EA-473F-B061-939F4E6FC419}" type="pres">
      <dgm:prSet presAssocID="{52E835EE-F3DC-4E9E-9527-5845473DF6D0}" presName="bgRect" presStyleLbl="bgShp" presStyleIdx="0" presStyleCnt="4"/>
      <dgm:spPr/>
    </dgm:pt>
    <dgm:pt modelId="{BBBB74E8-00CC-4093-8EE2-54EA1AC7B4D1}" type="pres">
      <dgm:prSet presAssocID="{52E835EE-F3DC-4E9E-9527-5845473DF6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E2F0E6-4A1E-4465-883A-20E1B64A6C58}" type="pres">
      <dgm:prSet presAssocID="{52E835EE-F3DC-4E9E-9527-5845473DF6D0}" presName="spaceRect" presStyleCnt="0"/>
      <dgm:spPr/>
    </dgm:pt>
    <dgm:pt modelId="{D46FAB51-8A96-45D6-A25A-3C4A1125C138}" type="pres">
      <dgm:prSet presAssocID="{52E835EE-F3DC-4E9E-9527-5845473DF6D0}" presName="parTx" presStyleLbl="revTx" presStyleIdx="0" presStyleCnt="5">
        <dgm:presLayoutVars>
          <dgm:chMax val="0"/>
          <dgm:chPref val="0"/>
        </dgm:presLayoutVars>
      </dgm:prSet>
      <dgm:spPr/>
    </dgm:pt>
    <dgm:pt modelId="{F0BF0E68-1B0B-4751-A250-F8C148A0D9FA}" type="pres">
      <dgm:prSet presAssocID="{405E16A9-28E4-4FF5-838E-3C4DA4E6F855}" presName="sibTrans" presStyleCnt="0"/>
      <dgm:spPr/>
    </dgm:pt>
    <dgm:pt modelId="{8F586F99-03DD-4E42-BA7F-427E3FE338B4}" type="pres">
      <dgm:prSet presAssocID="{661556A5-2EFD-4AC2-8CCD-99341D46F609}" presName="compNode" presStyleCnt="0"/>
      <dgm:spPr/>
    </dgm:pt>
    <dgm:pt modelId="{3BC56C04-E5BE-4FBD-B7F5-645798D46A23}" type="pres">
      <dgm:prSet presAssocID="{661556A5-2EFD-4AC2-8CCD-99341D46F609}" presName="bgRect" presStyleLbl="bgShp" presStyleIdx="1" presStyleCnt="4"/>
      <dgm:spPr/>
    </dgm:pt>
    <dgm:pt modelId="{82A55BA3-2908-4294-ACD2-6F0077AD9662}" type="pres">
      <dgm:prSet presAssocID="{661556A5-2EFD-4AC2-8CCD-99341D46F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2CE199F-C853-4BD0-8D9F-28DB758E8236}" type="pres">
      <dgm:prSet presAssocID="{661556A5-2EFD-4AC2-8CCD-99341D46F609}" presName="spaceRect" presStyleCnt="0"/>
      <dgm:spPr/>
    </dgm:pt>
    <dgm:pt modelId="{A054D6CC-5EDE-4F18-881A-0E043816D0EF}" type="pres">
      <dgm:prSet presAssocID="{661556A5-2EFD-4AC2-8CCD-99341D46F609}" presName="parTx" presStyleLbl="revTx" presStyleIdx="1" presStyleCnt="5">
        <dgm:presLayoutVars>
          <dgm:chMax val="0"/>
          <dgm:chPref val="0"/>
        </dgm:presLayoutVars>
      </dgm:prSet>
      <dgm:spPr/>
    </dgm:pt>
    <dgm:pt modelId="{0DDE8845-3DD8-45CC-9886-FC02B589E34E}" type="pres">
      <dgm:prSet presAssocID="{4B80EC0B-3F38-4F61-B8E4-7BA226008A1B}" presName="sibTrans" presStyleCnt="0"/>
      <dgm:spPr/>
    </dgm:pt>
    <dgm:pt modelId="{55914DAB-7FC0-4ECF-8E04-CE76F4DE7709}" type="pres">
      <dgm:prSet presAssocID="{FCFCEDA7-FB5C-4649-ABFB-FA4B73546B97}" presName="compNode" presStyleCnt="0"/>
      <dgm:spPr/>
    </dgm:pt>
    <dgm:pt modelId="{08F78B9B-41AD-467B-9E73-B3A110BE2E2A}" type="pres">
      <dgm:prSet presAssocID="{FCFCEDA7-FB5C-4649-ABFB-FA4B73546B97}" presName="bgRect" presStyleLbl="bgShp" presStyleIdx="2" presStyleCnt="4"/>
      <dgm:spPr/>
    </dgm:pt>
    <dgm:pt modelId="{C6AD9FE0-0443-4EA1-AD18-E0F17606A61C}" type="pres">
      <dgm:prSet presAssocID="{FCFCEDA7-FB5C-4649-ABFB-FA4B73546B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797FDEF-6743-4E80-B572-0CD45F6EC464}" type="pres">
      <dgm:prSet presAssocID="{FCFCEDA7-FB5C-4649-ABFB-FA4B73546B97}" presName="spaceRect" presStyleCnt="0"/>
      <dgm:spPr/>
    </dgm:pt>
    <dgm:pt modelId="{1DC3DBE6-DBCF-45C8-83CB-29C6386DBE40}" type="pres">
      <dgm:prSet presAssocID="{FCFCEDA7-FB5C-4649-ABFB-FA4B73546B97}" presName="parTx" presStyleLbl="revTx" presStyleIdx="2" presStyleCnt="5">
        <dgm:presLayoutVars>
          <dgm:chMax val="0"/>
          <dgm:chPref val="0"/>
        </dgm:presLayoutVars>
      </dgm:prSet>
      <dgm:spPr/>
    </dgm:pt>
    <dgm:pt modelId="{1B58DC62-3772-4F3F-B282-4FDE8EE564EF}" type="pres">
      <dgm:prSet presAssocID="{D97252F3-E709-41A8-AD5B-C7456D761E1F}" presName="sibTrans" presStyleCnt="0"/>
      <dgm:spPr/>
    </dgm:pt>
    <dgm:pt modelId="{0BEDFFB9-6F16-46C2-9E87-94A099F0D575}" type="pres">
      <dgm:prSet presAssocID="{2A74D60F-A88B-4AD8-B16B-2AFDFBC2F3CA}" presName="compNode" presStyleCnt="0"/>
      <dgm:spPr/>
    </dgm:pt>
    <dgm:pt modelId="{73508198-1CB6-4365-822B-B38B312BD598}" type="pres">
      <dgm:prSet presAssocID="{2A74D60F-A88B-4AD8-B16B-2AFDFBC2F3CA}" presName="bgRect" presStyleLbl="bgShp" presStyleIdx="3" presStyleCnt="4"/>
      <dgm:spPr/>
    </dgm:pt>
    <dgm:pt modelId="{841E8470-65D3-4FD1-9D3F-C68562354CD0}" type="pres">
      <dgm:prSet presAssocID="{2A74D60F-A88B-4AD8-B16B-2AFDFBC2F3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0A1DF0-EC0F-4E52-B403-A3811D805208}" type="pres">
      <dgm:prSet presAssocID="{2A74D60F-A88B-4AD8-B16B-2AFDFBC2F3CA}" presName="spaceRect" presStyleCnt="0"/>
      <dgm:spPr/>
    </dgm:pt>
    <dgm:pt modelId="{89915025-DD9D-4164-A95B-56995B57421B}" type="pres">
      <dgm:prSet presAssocID="{2A74D60F-A88B-4AD8-B16B-2AFDFBC2F3CA}" presName="parTx" presStyleLbl="revTx" presStyleIdx="3" presStyleCnt="5">
        <dgm:presLayoutVars>
          <dgm:chMax val="0"/>
          <dgm:chPref val="0"/>
        </dgm:presLayoutVars>
      </dgm:prSet>
      <dgm:spPr/>
    </dgm:pt>
    <dgm:pt modelId="{7CC26610-BEBB-4400-9331-561C88E9D52A}" type="pres">
      <dgm:prSet presAssocID="{2A74D60F-A88B-4AD8-B16B-2AFDFBC2F3CA}" presName="desTx" presStyleLbl="revTx" presStyleIdx="4" presStyleCnt="5">
        <dgm:presLayoutVars/>
      </dgm:prSet>
      <dgm:spPr/>
    </dgm:pt>
  </dgm:ptLst>
  <dgm:cxnLst>
    <dgm:cxn modelId="{0C444403-CD0E-4442-A088-A0B56EC7DB0C}" type="presOf" srcId="{52E835EE-F3DC-4E9E-9527-5845473DF6D0}" destId="{D46FAB51-8A96-45D6-A25A-3C4A1125C138}" srcOrd="0" destOrd="0" presId="urn:microsoft.com/office/officeart/2018/2/layout/IconVerticalSolidList"/>
    <dgm:cxn modelId="{DAF1760A-716E-483C-B7FD-05901664B814}" type="presOf" srcId="{4B70494F-D755-4FB8-B64F-69DC6BE887A0}" destId="{7CC26610-BEBB-4400-9331-561C88E9D52A}" srcOrd="0" destOrd="0" presId="urn:microsoft.com/office/officeart/2018/2/layout/IconVerticalSolidList"/>
    <dgm:cxn modelId="{C45F901D-3900-481C-9821-14D5FC880283}" type="presOf" srcId="{9008439D-F96C-4154-B709-A0EFE1B29F8E}" destId="{38090B4A-BA5A-4FFD-812D-178753E4B172}" srcOrd="0" destOrd="0" presId="urn:microsoft.com/office/officeart/2018/2/layout/IconVerticalSolidList"/>
    <dgm:cxn modelId="{5B108B33-12F2-4CF5-BB18-4640265F2035}" srcId="{9008439D-F96C-4154-B709-A0EFE1B29F8E}" destId="{FCFCEDA7-FB5C-4649-ABFB-FA4B73546B97}" srcOrd="2" destOrd="0" parTransId="{7F49227E-2EDA-4EAE-A642-7ABB9A8F3A8D}" sibTransId="{D97252F3-E709-41A8-AD5B-C7456D761E1F}"/>
    <dgm:cxn modelId="{F19BE65D-C623-46EA-A95E-EFB1FE38DADA}" type="presOf" srcId="{70B99521-8B93-4282-91DD-18C2B8FA0103}" destId="{7CC26610-BEBB-4400-9331-561C88E9D52A}" srcOrd="0" destOrd="1" presId="urn:microsoft.com/office/officeart/2018/2/layout/IconVerticalSolidList"/>
    <dgm:cxn modelId="{4C51066A-B66B-4270-983B-3CB2BC376F5E}" type="presOf" srcId="{661556A5-2EFD-4AC2-8CCD-99341D46F609}" destId="{A054D6CC-5EDE-4F18-881A-0E043816D0EF}" srcOrd="0" destOrd="0" presId="urn:microsoft.com/office/officeart/2018/2/layout/IconVerticalSolidList"/>
    <dgm:cxn modelId="{0EC8067A-AA29-4C35-B19B-3FAF944536EA}" srcId="{9008439D-F96C-4154-B709-A0EFE1B29F8E}" destId="{52E835EE-F3DC-4E9E-9527-5845473DF6D0}" srcOrd="0" destOrd="0" parTransId="{43FA1A4B-87F2-42EA-B2E5-FF4B597741E5}" sibTransId="{405E16A9-28E4-4FF5-838E-3C4DA4E6F855}"/>
    <dgm:cxn modelId="{3DD30D81-F77E-494E-96B3-DAE0E0451560}" srcId="{2A74D60F-A88B-4AD8-B16B-2AFDFBC2F3CA}" destId="{CA45660C-E228-4C5D-831A-C78E515C4781}" srcOrd="2" destOrd="0" parTransId="{587ABA8B-A806-4017-8CAA-4C31A993DDC8}" sibTransId="{D4BF920D-9B9F-4881-A7D7-DCB58533FD40}"/>
    <dgm:cxn modelId="{73A4B882-3E0D-4140-8430-67C6E8D7811F}" type="presOf" srcId="{2A74D60F-A88B-4AD8-B16B-2AFDFBC2F3CA}" destId="{89915025-DD9D-4164-A95B-56995B57421B}" srcOrd="0" destOrd="0" presId="urn:microsoft.com/office/officeart/2018/2/layout/IconVerticalSolidList"/>
    <dgm:cxn modelId="{698B368D-502D-4123-B8F3-2F992EDDDCF2}" srcId="{9008439D-F96C-4154-B709-A0EFE1B29F8E}" destId="{661556A5-2EFD-4AC2-8CCD-99341D46F609}" srcOrd="1" destOrd="0" parTransId="{21502838-DDB1-4EC6-8757-3B2ED85EF59B}" sibTransId="{4B80EC0B-3F38-4F61-B8E4-7BA226008A1B}"/>
    <dgm:cxn modelId="{2E364B93-F225-4A6B-881F-3706CC9DB603}" srcId="{2A74D60F-A88B-4AD8-B16B-2AFDFBC2F3CA}" destId="{70B99521-8B93-4282-91DD-18C2B8FA0103}" srcOrd="1" destOrd="0" parTransId="{A51EA3B9-D500-4E77-991B-DEE8984428D5}" sibTransId="{03FA4564-05A8-4864-932A-10290EF5F3C8}"/>
    <dgm:cxn modelId="{87738CA3-3C3F-49D2-A0DE-EC9010BDE50B}" type="presOf" srcId="{CA45660C-E228-4C5D-831A-C78E515C4781}" destId="{7CC26610-BEBB-4400-9331-561C88E9D52A}" srcOrd="0" destOrd="2" presId="urn:microsoft.com/office/officeart/2018/2/layout/IconVerticalSolidList"/>
    <dgm:cxn modelId="{57BAEDDE-D35E-4667-8A7B-4E906FFF3C47}" type="presOf" srcId="{FCFCEDA7-FB5C-4649-ABFB-FA4B73546B97}" destId="{1DC3DBE6-DBCF-45C8-83CB-29C6386DBE40}" srcOrd="0" destOrd="0" presId="urn:microsoft.com/office/officeart/2018/2/layout/IconVerticalSolidList"/>
    <dgm:cxn modelId="{74C1D6EE-28FA-4A80-8EB0-6117F6B31F42}" srcId="{2A74D60F-A88B-4AD8-B16B-2AFDFBC2F3CA}" destId="{4B70494F-D755-4FB8-B64F-69DC6BE887A0}" srcOrd="0" destOrd="0" parTransId="{6AE8004B-BB53-4F9E-A754-5F4BCBB1CD26}" sibTransId="{B489A405-1B73-471D-B115-F2EE50952D91}"/>
    <dgm:cxn modelId="{EEF2EBF6-3B72-4CA1-9A42-075503B6C182}" srcId="{9008439D-F96C-4154-B709-A0EFE1B29F8E}" destId="{2A74D60F-A88B-4AD8-B16B-2AFDFBC2F3CA}" srcOrd="3" destOrd="0" parTransId="{09013CBC-05F9-431D-8BE5-7034C4732C52}" sibTransId="{604C6855-6183-40FC-A527-010EBE2A66C9}"/>
    <dgm:cxn modelId="{F54F3E3D-6DAC-4A74-8583-AC067C27AD6E}" type="presParOf" srcId="{38090B4A-BA5A-4FFD-812D-178753E4B172}" destId="{8BE4622A-A468-4769-95E9-CD41582E34CF}" srcOrd="0" destOrd="0" presId="urn:microsoft.com/office/officeart/2018/2/layout/IconVerticalSolidList"/>
    <dgm:cxn modelId="{58B738D9-5656-42DF-8574-BC23F72D9B33}" type="presParOf" srcId="{8BE4622A-A468-4769-95E9-CD41582E34CF}" destId="{48E9727D-E9EA-473F-B061-939F4E6FC419}" srcOrd="0" destOrd="0" presId="urn:microsoft.com/office/officeart/2018/2/layout/IconVerticalSolidList"/>
    <dgm:cxn modelId="{0BAB9A86-1434-4B55-9DFF-FFB959FE0116}" type="presParOf" srcId="{8BE4622A-A468-4769-95E9-CD41582E34CF}" destId="{BBBB74E8-00CC-4093-8EE2-54EA1AC7B4D1}" srcOrd="1" destOrd="0" presId="urn:microsoft.com/office/officeart/2018/2/layout/IconVerticalSolidList"/>
    <dgm:cxn modelId="{CBCDA9E6-AAFF-4FDE-B08E-B098490A63F5}" type="presParOf" srcId="{8BE4622A-A468-4769-95E9-CD41582E34CF}" destId="{47E2F0E6-4A1E-4465-883A-20E1B64A6C58}" srcOrd="2" destOrd="0" presId="urn:microsoft.com/office/officeart/2018/2/layout/IconVerticalSolidList"/>
    <dgm:cxn modelId="{DA4105D6-21A5-4595-8A4C-FEC9B4664C85}" type="presParOf" srcId="{8BE4622A-A468-4769-95E9-CD41582E34CF}" destId="{D46FAB51-8A96-45D6-A25A-3C4A1125C138}" srcOrd="3" destOrd="0" presId="urn:microsoft.com/office/officeart/2018/2/layout/IconVerticalSolidList"/>
    <dgm:cxn modelId="{AD6C5FC0-D660-49C1-8B08-DEE182A5DA06}" type="presParOf" srcId="{38090B4A-BA5A-4FFD-812D-178753E4B172}" destId="{F0BF0E68-1B0B-4751-A250-F8C148A0D9FA}" srcOrd="1" destOrd="0" presId="urn:microsoft.com/office/officeart/2018/2/layout/IconVerticalSolidList"/>
    <dgm:cxn modelId="{24328A8B-30D5-43E4-8384-D5461CF5B46E}" type="presParOf" srcId="{38090B4A-BA5A-4FFD-812D-178753E4B172}" destId="{8F586F99-03DD-4E42-BA7F-427E3FE338B4}" srcOrd="2" destOrd="0" presId="urn:microsoft.com/office/officeart/2018/2/layout/IconVerticalSolidList"/>
    <dgm:cxn modelId="{EC29377E-5401-4506-877E-708ADDC9E8E6}" type="presParOf" srcId="{8F586F99-03DD-4E42-BA7F-427E3FE338B4}" destId="{3BC56C04-E5BE-4FBD-B7F5-645798D46A23}" srcOrd="0" destOrd="0" presId="urn:microsoft.com/office/officeart/2018/2/layout/IconVerticalSolidList"/>
    <dgm:cxn modelId="{7FC60CAE-EF17-49A0-B871-661EB03011D5}" type="presParOf" srcId="{8F586F99-03DD-4E42-BA7F-427E3FE338B4}" destId="{82A55BA3-2908-4294-ACD2-6F0077AD9662}" srcOrd="1" destOrd="0" presId="urn:microsoft.com/office/officeart/2018/2/layout/IconVerticalSolidList"/>
    <dgm:cxn modelId="{9FAE64D9-8A45-40C6-A50B-D9AC41E015E3}" type="presParOf" srcId="{8F586F99-03DD-4E42-BA7F-427E3FE338B4}" destId="{62CE199F-C853-4BD0-8D9F-28DB758E8236}" srcOrd="2" destOrd="0" presId="urn:microsoft.com/office/officeart/2018/2/layout/IconVerticalSolidList"/>
    <dgm:cxn modelId="{D19DC44D-EED9-4CE9-950E-8CF4FD248D6B}" type="presParOf" srcId="{8F586F99-03DD-4E42-BA7F-427E3FE338B4}" destId="{A054D6CC-5EDE-4F18-881A-0E043816D0EF}" srcOrd="3" destOrd="0" presId="urn:microsoft.com/office/officeart/2018/2/layout/IconVerticalSolidList"/>
    <dgm:cxn modelId="{62B8E3F6-F5F6-4986-8879-52B1B3C616C2}" type="presParOf" srcId="{38090B4A-BA5A-4FFD-812D-178753E4B172}" destId="{0DDE8845-3DD8-45CC-9886-FC02B589E34E}" srcOrd="3" destOrd="0" presId="urn:microsoft.com/office/officeart/2018/2/layout/IconVerticalSolidList"/>
    <dgm:cxn modelId="{A2B35C2F-D1E8-4B85-A232-6CC5DB749246}" type="presParOf" srcId="{38090B4A-BA5A-4FFD-812D-178753E4B172}" destId="{55914DAB-7FC0-4ECF-8E04-CE76F4DE7709}" srcOrd="4" destOrd="0" presId="urn:microsoft.com/office/officeart/2018/2/layout/IconVerticalSolidList"/>
    <dgm:cxn modelId="{306B6554-A226-46D2-A756-69F97CE4728A}" type="presParOf" srcId="{55914DAB-7FC0-4ECF-8E04-CE76F4DE7709}" destId="{08F78B9B-41AD-467B-9E73-B3A110BE2E2A}" srcOrd="0" destOrd="0" presId="urn:microsoft.com/office/officeart/2018/2/layout/IconVerticalSolidList"/>
    <dgm:cxn modelId="{FB66DBA8-E0B7-44A0-B177-C969B55E3251}" type="presParOf" srcId="{55914DAB-7FC0-4ECF-8E04-CE76F4DE7709}" destId="{C6AD9FE0-0443-4EA1-AD18-E0F17606A61C}" srcOrd="1" destOrd="0" presId="urn:microsoft.com/office/officeart/2018/2/layout/IconVerticalSolidList"/>
    <dgm:cxn modelId="{4C9B9795-97C0-4E24-AD32-ACFC90E92DAB}" type="presParOf" srcId="{55914DAB-7FC0-4ECF-8E04-CE76F4DE7709}" destId="{9797FDEF-6743-4E80-B572-0CD45F6EC464}" srcOrd="2" destOrd="0" presId="urn:microsoft.com/office/officeart/2018/2/layout/IconVerticalSolidList"/>
    <dgm:cxn modelId="{292FAAC5-B125-40AE-A578-35ABB41B612D}" type="presParOf" srcId="{55914DAB-7FC0-4ECF-8E04-CE76F4DE7709}" destId="{1DC3DBE6-DBCF-45C8-83CB-29C6386DBE40}" srcOrd="3" destOrd="0" presId="urn:microsoft.com/office/officeart/2018/2/layout/IconVerticalSolidList"/>
    <dgm:cxn modelId="{F3103358-D175-417D-8D73-61643684D819}" type="presParOf" srcId="{38090B4A-BA5A-4FFD-812D-178753E4B172}" destId="{1B58DC62-3772-4F3F-B282-4FDE8EE564EF}" srcOrd="5" destOrd="0" presId="urn:microsoft.com/office/officeart/2018/2/layout/IconVerticalSolidList"/>
    <dgm:cxn modelId="{81A3949C-E803-4B70-BFAF-513A9EF53660}" type="presParOf" srcId="{38090B4A-BA5A-4FFD-812D-178753E4B172}" destId="{0BEDFFB9-6F16-46C2-9E87-94A099F0D575}" srcOrd="6" destOrd="0" presId="urn:microsoft.com/office/officeart/2018/2/layout/IconVerticalSolidList"/>
    <dgm:cxn modelId="{CE0EA9B2-8614-4D11-9F81-94EFC6CD5EE1}" type="presParOf" srcId="{0BEDFFB9-6F16-46C2-9E87-94A099F0D575}" destId="{73508198-1CB6-4365-822B-B38B312BD598}" srcOrd="0" destOrd="0" presId="urn:microsoft.com/office/officeart/2018/2/layout/IconVerticalSolidList"/>
    <dgm:cxn modelId="{B00855D0-C145-440C-8AF4-3DE700ED670B}" type="presParOf" srcId="{0BEDFFB9-6F16-46C2-9E87-94A099F0D575}" destId="{841E8470-65D3-4FD1-9D3F-C68562354CD0}" srcOrd="1" destOrd="0" presId="urn:microsoft.com/office/officeart/2018/2/layout/IconVerticalSolidList"/>
    <dgm:cxn modelId="{1C59CD61-C6FB-4256-994A-19992E2698F4}" type="presParOf" srcId="{0BEDFFB9-6F16-46C2-9E87-94A099F0D575}" destId="{AA0A1DF0-EC0F-4E52-B403-A3811D805208}" srcOrd="2" destOrd="0" presId="urn:microsoft.com/office/officeart/2018/2/layout/IconVerticalSolidList"/>
    <dgm:cxn modelId="{F67382E4-C3D7-46F2-96E5-F45823497B03}" type="presParOf" srcId="{0BEDFFB9-6F16-46C2-9E87-94A099F0D575}" destId="{89915025-DD9D-4164-A95B-56995B57421B}" srcOrd="3" destOrd="0" presId="urn:microsoft.com/office/officeart/2018/2/layout/IconVerticalSolidList"/>
    <dgm:cxn modelId="{5D24A040-908B-4A26-B36D-C071565589C9}" type="presParOf" srcId="{0BEDFFB9-6F16-46C2-9E87-94A099F0D575}" destId="{7CC26610-BEBB-4400-9331-561C88E9D52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FCEF4F-A2F4-44F8-AB6D-0CBF162453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C6BB21-63C9-4044-99F6-F8F60B58775B}">
      <dgm:prSet/>
      <dgm:spPr/>
      <dgm:t>
        <a:bodyPr/>
        <a:lstStyle/>
        <a:p>
          <a:r>
            <a:rPr lang="en-US"/>
            <a:t>Understand the application</a:t>
          </a:r>
        </a:p>
      </dgm:t>
    </dgm:pt>
    <dgm:pt modelId="{F4AD4DD7-0608-4DBF-9CF7-572C3F420BBC}" type="parTrans" cxnId="{AE00AEBA-4401-4972-B6DF-CECA4744E9EE}">
      <dgm:prSet/>
      <dgm:spPr/>
      <dgm:t>
        <a:bodyPr/>
        <a:lstStyle/>
        <a:p>
          <a:endParaRPr lang="en-US"/>
        </a:p>
      </dgm:t>
    </dgm:pt>
    <dgm:pt modelId="{F0936708-64B7-4553-8675-FA35B5E88205}" type="sibTrans" cxnId="{AE00AEBA-4401-4972-B6DF-CECA4744E9EE}">
      <dgm:prSet/>
      <dgm:spPr/>
      <dgm:t>
        <a:bodyPr/>
        <a:lstStyle/>
        <a:p>
          <a:endParaRPr lang="en-US"/>
        </a:p>
      </dgm:t>
    </dgm:pt>
    <dgm:pt modelId="{919DBA7E-5873-42B6-8708-5574CE1F0C17}">
      <dgm:prSet/>
      <dgm:spPr/>
      <dgm:t>
        <a:bodyPr/>
        <a:lstStyle/>
        <a:p>
          <a:r>
            <a:rPr lang="en-US"/>
            <a:t>Locate the calendar package</a:t>
          </a:r>
        </a:p>
      </dgm:t>
    </dgm:pt>
    <dgm:pt modelId="{8FEF91BA-8159-47C3-A8AF-86D5F49FCAA1}" type="parTrans" cxnId="{E72952DE-28A1-47C9-836B-B0B6B09A10CB}">
      <dgm:prSet/>
      <dgm:spPr/>
      <dgm:t>
        <a:bodyPr/>
        <a:lstStyle/>
        <a:p>
          <a:endParaRPr lang="en-US"/>
        </a:p>
      </dgm:t>
    </dgm:pt>
    <dgm:pt modelId="{F4D96890-A5C2-43F4-89DF-BEAF6A082CF7}" type="sibTrans" cxnId="{E72952DE-28A1-47C9-836B-B0B6B09A10CB}">
      <dgm:prSet/>
      <dgm:spPr/>
      <dgm:t>
        <a:bodyPr/>
        <a:lstStyle/>
        <a:p>
          <a:endParaRPr lang="en-US"/>
        </a:p>
      </dgm:t>
    </dgm:pt>
    <dgm:pt modelId="{371A28CB-60D9-488F-9C66-AAEA45F925BE}">
      <dgm:prSet/>
      <dgm:spPr/>
      <dgm:t>
        <a:bodyPr/>
        <a:lstStyle/>
        <a:p>
          <a:r>
            <a:rPr lang="en-US"/>
            <a:t>Look at the application directories</a:t>
          </a:r>
        </a:p>
      </dgm:t>
    </dgm:pt>
    <dgm:pt modelId="{F9140615-1F1B-428A-8694-96E74DDF9CFF}" type="parTrans" cxnId="{E28854F5-B2F6-4464-B80F-263EF7594F29}">
      <dgm:prSet/>
      <dgm:spPr/>
      <dgm:t>
        <a:bodyPr/>
        <a:lstStyle/>
        <a:p>
          <a:endParaRPr lang="en-US"/>
        </a:p>
      </dgm:t>
    </dgm:pt>
    <dgm:pt modelId="{7D5AE698-CE61-4F28-9C56-11D1F772866F}" type="sibTrans" cxnId="{E28854F5-B2F6-4464-B80F-263EF7594F29}">
      <dgm:prSet/>
      <dgm:spPr/>
      <dgm:t>
        <a:bodyPr/>
        <a:lstStyle/>
        <a:p>
          <a:endParaRPr lang="en-US"/>
        </a:p>
      </dgm:t>
    </dgm:pt>
    <dgm:pt modelId="{04B8E96F-C6DC-4BBF-A54D-CB98D9A02809}">
      <dgm:prSet/>
      <dgm:spPr/>
      <dgm:t>
        <a:bodyPr/>
        <a:lstStyle/>
        <a:p>
          <a:r>
            <a:rPr lang="en-US"/>
            <a:t>Go to the "databases" directory</a:t>
          </a:r>
        </a:p>
      </dgm:t>
    </dgm:pt>
    <dgm:pt modelId="{AF74CD79-7533-4437-A0D2-A42F69E5AD08}" type="parTrans" cxnId="{23099123-CDE7-4843-A793-C981DDDB956F}">
      <dgm:prSet/>
      <dgm:spPr/>
      <dgm:t>
        <a:bodyPr/>
        <a:lstStyle/>
        <a:p>
          <a:endParaRPr lang="en-US"/>
        </a:p>
      </dgm:t>
    </dgm:pt>
    <dgm:pt modelId="{2BEE8B38-B5A2-46F2-8FBA-B326D0520F10}" type="sibTrans" cxnId="{23099123-CDE7-4843-A793-C981DDDB956F}">
      <dgm:prSet/>
      <dgm:spPr/>
      <dgm:t>
        <a:bodyPr/>
        <a:lstStyle/>
        <a:p>
          <a:endParaRPr lang="en-US"/>
        </a:p>
      </dgm:t>
    </dgm:pt>
    <dgm:pt modelId="{1000C96B-0330-44A0-982E-C0AD2C61840E}">
      <dgm:prSet/>
      <dgm:spPr/>
      <dgm:t>
        <a:bodyPr/>
        <a:lstStyle/>
        <a:p>
          <a:r>
            <a:rPr lang="en-US"/>
            <a:t>Open calendar.db</a:t>
          </a:r>
        </a:p>
      </dgm:t>
    </dgm:pt>
    <dgm:pt modelId="{9CDE75ED-5FBB-4414-BCE1-B8BD0E2B3A79}" type="parTrans" cxnId="{DCABD863-2D8D-45F5-B423-8BE70A245CA3}">
      <dgm:prSet/>
      <dgm:spPr/>
      <dgm:t>
        <a:bodyPr/>
        <a:lstStyle/>
        <a:p>
          <a:endParaRPr lang="en-US"/>
        </a:p>
      </dgm:t>
    </dgm:pt>
    <dgm:pt modelId="{4CDDC45C-6E01-4756-8FA1-F310CC72BE43}" type="sibTrans" cxnId="{DCABD863-2D8D-45F5-B423-8BE70A245CA3}">
      <dgm:prSet/>
      <dgm:spPr/>
      <dgm:t>
        <a:bodyPr/>
        <a:lstStyle/>
        <a:p>
          <a:endParaRPr lang="en-US"/>
        </a:p>
      </dgm:t>
    </dgm:pt>
    <dgm:pt modelId="{F807E802-3075-4E6C-88F2-812FB8C5333B}">
      <dgm:prSet/>
      <dgm:spPr/>
      <dgm:t>
        <a:bodyPr/>
        <a:lstStyle/>
        <a:p>
          <a:r>
            <a:rPr lang="en-US"/>
            <a:t>Explore these tables: events, reminders</a:t>
          </a:r>
        </a:p>
      </dgm:t>
    </dgm:pt>
    <dgm:pt modelId="{79D7E1C7-11F8-42A9-9743-A67D3BB1ED1A}" type="parTrans" cxnId="{78CD9950-CCDC-48E7-B01D-BE37A54D7988}">
      <dgm:prSet/>
      <dgm:spPr/>
      <dgm:t>
        <a:bodyPr/>
        <a:lstStyle/>
        <a:p>
          <a:endParaRPr lang="en-US"/>
        </a:p>
      </dgm:t>
    </dgm:pt>
    <dgm:pt modelId="{0C108DFB-EF5C-43E6-9CE3-D22CFAFE9982}" type="sibTrans" cxnId="{78CD9950-CCDC-48E7-B01D-BE37A54D7988}">
      <dgm:prSet/>
      <dgm:spPr/>
      <dgm:t>
        <a:bodyPr/>
        <a:lstStyle/>
        <a:p>
          <a:endParaRPr lang="en-US"/>
        </a:p>
      </dgm:t>
    </dgm:pt>
    <dgm:pt modelId="{08F32A98-2632-4508-8ABC-AD1E3F1729E2}" type="pres">
      <dgm:prSet presAssocID="{C5FCEF4F-A2F4-44F8-AB6D-0CBF1624533F}" presName="root" presStyleCnt="0">
        <dgm:presLayoutVars>
          <dgm:dir/>
          <dgm:resizeHandles val="exact"/>
        </dgm:presLayoutVars>
      </dgm:prSet>
      <dgm:spPr/>
    </dgm:pt>
    <dgm:pt modelId="{BE35BAC0-F6EA-495D-8C6A-770002035ACC}" type="pres">
      <dgm:prSet presAssocID="{C3C6BB21-63C9-4044-99F6-F8F60B58775B}" presName="compNode" presStyleCnt="0"/>
      <dgm:spPr/>
    </dgm:pt>
    <dgm:pt modelId="{06B56DFA-56E6-47C4-A6FE-184451D4D198}" type="pres">
      <dgm:prSet presAssocID="{C3C6BB21-63C9-4044-99F6-F8F60B58775B}" presName="bgRect" presStyleLbl="bgShp" presStyleIdx="0" presStyleCnt="4"/>
      <dgm:spPr/>
    </dgm:pt>
    <dgm:pt modelId="{8E994975-1C7F-4699-AEBA-79DAAB3E1A6C}" type="pres">
      <dgm:prSet presAssocID="{C3C6BB21-63C9-4044-99F6-F8F60B5877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FE0AE5-38D7-41CC-9B3D-6585D6D5AB68}" type="pres">
      <dgm:prSet presAssocID="{C3C6BB21-63C9-4044-99F6-F8F60B58775B}" presName="spaceRect" presStyleCnt="0"/>
      <dgm:spPr/>
    </dgm:pt>
    <dgm:pt modelId="{A11896D4-156E-46C4-BB24-261D6E203AFA}" type="pres">
      <dgm:prSet presAssocID="{C3C6BB21-63C9-4044-99F6-F8F60B58775B}" presName="parTx" presStyleLbl="revTx" presStyleIdx="0" presStyleCnt="5">
        <dgm:presLayoutVars>
          <dgm:chMax val="0"/>
          <dgm:chPref val="0"/>
        </dgm:presLayoutVars>
      </dgm:prSet>
      <dgm:spPr/>
    </dgm:pt>
    <dgm:pt modelId="{90A4516D-BC79-4CDD-A48F-1D001A56781D}" type="pres">
      <dgm:prSet presAssocID="{F0936708-64B7-4553-8675-FA35B5E88205}" presName="sibTrans" presStyleCnt="0"/>
      <dgm:spPr/>
    </dgm:pt>
    <dgm:pt modelId="{D5D99D53-831A-406C-88D0-A5C69562A8CA}" type="pres">
      <dgm:prSet presAssocID="{919DBA7E-5873-42B6-8708-5574CE1F0C17}" presName="compNode" presStyleCnt="0"/>
      <dgm:spPr/>
    </dgm:pt>
    <dgm:pt modelId="{0D87B024-FDA4-4D03-B649-6948EDBACA70}" type="pres">
      <dgm:prSet presAssocID="{919DBA7E-5873-42B6-8708-5574CE1F0C17}" presName="bgRect" presStyleLbl="bgShp" presStyleIdx="1" presStyleCnt="4"/>
      <dgm:spPr/>
    </dgm:pt>
    <dgm:pt modelId="{FC224714-C841-40B9-A670-252991CA5CAF}" type="pres">
      <dgm:prSet presAssocID="{919DBA7E-5873-42B6-8708-5574CE1F0C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19C63F4-C87B-4FD8-BC2C-6213484B4B94}" type="pres">
      <dgm:prSet presAssocID="{919DBA7E-5873-42B6-8708-5574CE1F0C17}" presName="spaceRect" presStyleCnt="0"/>
      <dgm:spPr/>
    </dgm:pt>
    <dgm:pt modelId="{BECD76C1-C6EF-42E8-8AB1-9B17DC21A7AB}" type="pres">
      <dgm:prSet presAssocID="{919DBA7E-5873-42B6-8708-5574CE1F0C17}" presName="parTx" presStyleLbl="revTx" presStyleIdx="1" presStyleCnt="5">
        <dgm:presLayoutVars>
          <dgm:chMax val="0"/>
          <dgm:chPref val="0"/>
        </dgm:presLayoutVars>
      </dgm:prSet>
      <dgm:spPr/>
    </dgm:pt>
    <dgm:pt modelId="{EF68AA88-F2FE-4399-835F-C64E62AADF9E}" type="pres">
      <dgm:prSet presAssocID="{F4D96890-A5C2-43F4-89DF-BEAF6A082CF7}" presName="sibTrans" presStyleCnt="0"/>
      <dgm:spPr/>
    </dgm:pt>
    <dgm:pt modelId="{96464A8F-8E17-4173-A9A1-A2BEDC82639F}" type="pres">
      <dgm:prSet presAssocID="{371A28CB-60D9-488F-9C66-AAEA45F925BE}" presName="compNode" presStyleCnt="0"/>
      <dgm:spPr/>
    </dgm:pt>
    <dgm:pt modelId="{0AC8EE71-9A77-4F2A-B765-CF974C5E66F8}" type="pres">
      <dgm:prSet presAssocID="{371A28CB-60D9-488F-9C66-AAEA45F925BE}" presName="bgRect" presStyleLbl="bgShp" presStyleIdx="2" presStyleCnt="4"/>
      <dgm:spPr/>
    </dgm:pt>
    <dgm:pt modelId="{7C3491AD-EA2B-46D6-8C9C-B2B739F974A7}" type="pres">
      <dgm:prSet presAssocID="{371A28CB-60D9-488F-9C66-AAEA45F925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6695B0D-14FB-4E1E-848A-AD1042080D44}" type="pres">
      <dgm:prSet presAssocID="{371A28CB-60D9-488F-9C66-AAEA45F925BE}" presName="spaceRect" presStyleCnt="0"/>
      <dgm:spPr/>
    </dgm:pt>
    <dgm:pt modelId="{3A372C43-FB22-4751-850E-0B896FF38816}" type="pres">
      <dgm:prSet presAssocID="{371A28CB-60D9-488F-9C66-AAEA45F925BE}" presName="parTx" presStyleLbl="revTx" presStyleIdx="2" presStyleCnt="5">
        <dgm:presLayoutVars>
          <dgm:chMax val="0"/>
          <dgm:chPref val="0"/>
        </dgm:presLayoutVars>
      </dgm:prSet>
      <dgm:spPr/>
    </dgm:pt>
    <dgm:pt modelId="{820246D4-B9DF-4F44-AD75-2E2F4EB8C97E}" type="pres">
      <dgm:prSet presAssocID="{7D5AE698-CE61-4F28-9C56-11D1F772866F}" presName="sibTrans" presStyleCnt="0"/>
      <dgm:spPr/>
    </dgm:pt>
    <dgm:pt modelId="{C5DDE541-2AA6-4DC9-BEE9-06296AE168DA}" type="pres">
      <dgm:prSet presAssocID="{04B8E96F-C6DC-4BBF-A54D-CB98D9A02809}" presName="compNode" presStyleCnt="0"/>
      <dgm:spPr/>
    </dgm:pt>
    <dgm:pt modelId="{6B9E0238-BA19-48F4-A3F1-1027B430B740}" type="pres">
      <dgm:prSet presAssocID="{04B8E96F-C6DC-4BBF-A54D-CB98D9A02809}" presName="bgRect" presStyleLbl="bgShp" presStyleIdx="3" presStyleCnt="4"/>
      <dgm:spPr/>
    </dgm:pt>
    <dgm:pt modelId="{54302B7F-7578-4EC6-8DBA-40C63E54660B}" type="pres">
      <dgm:prSet presAssocID="{04B8E96F-C6DC-4BBF-A54D-CB98D9A028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FF563A-31BA-4383-A4E6-99AA2AB21486}" type="pres">
      <dgm:prSet presAssocID="{04B8E96F-C6DC-4BBF-A54D-CB98D9A02809}" presName="spaceRect" presStyleCnt="0"/>
      <dgm:spPr/>
    </dgm:pt>
    <dgm:pt modelId="{3E0C9351-71A8-4187-A774-D8214FA54A49}" type="pres">
      <dgm:prSet presAssocID="{04B8E96F-C6DC-4BBF-A54D-CB98D9A02809}" presName="parTx" presStyleLbl="revTx" presStyleIdx="3" presStyleCnt="5">
        <dgm:presLayoutVars>
          <dgm:chMax val="0"/>
          <dgm:chPref val="0"/>
        </dgm:presLayoutVars>
      </dgm:prSet>
      <dgm:spPr/>
    </dgm:pt>
    <dgm:pt modelId="{1B00E22A-8580-41D4-9D91-41F8C9DB3349}" type="pres">
      <dgm:prSet presAssocID="{04B8E96F-C6DC-4BBF-A54D-CB98D9A02809}" presName="desTx" presStyleLbl="revTx" presStyleIdx="4" presStyleCnt="5">
        <dgm:presLayoutVars/>
      </dgm:prSet>
      <dgm:spPr/>
    </dgm:pt>
  </dgm:ptLst>
  <dgm:cxnLst>
    <dgm:cxn modelId="{D2964000-01A2-4C38-B12A-63C704CAC6D9}" type="presOf" srcId="{919DBA7E-5873-42B6-8708-5574CE1F0C17}" destId="{BECD76C1-C6EF-42E8-8AB1-9B17DC21A7AB}" srcOrd="0" destOrd="0" presId="urn:microsoft.com/office/officeart/2018/2/layout/IconVerticalSolidList"/>
    <dgm:cxn modelId="{72F3051F-A1CA-415B-8CE1-13F7C68092A6}" type="presOf" srcId="{F807E802-3075-4E6C-88F2-812FB8C5333B}" destId="{1B00E22A-8580-41D4-9D91-41F8C9DB3349}" srcOrd="0" destOrd="1" presId="urn:microsoft.com/office/officeart/2018/2/layout/IconVerticalSolidList"/>
    <dgm:cxn modelId="{23099123-CDE7-4843-A793-C981DDDB956F}" srcId="{C5FCEF4F-A2F4-44F8-AB6D-0CBF1624533F}" destId="{04B8E96F-C6DC-4BBF-A54D-CB98D9A02809}" srcOrd="3" destOrd="0" parTransId="{AF74CD79-7533-4437-A0D2-A42F69E5AD08}" sibTransId="{2BEE8B38-B5A2-46F2-8FBA-B326D0520F10}"/>
    <dgm:cxn modelId="{160D3038-D833-4F52-9418-F774DA730517}" type="presOf" srcId="{04B8E96F-C6DC-4BBF-A54D-CB98D9A02809}" destId="{3E0C9351-71A8-4187-A774-D8214FA54A49}" srcOrd="0" destOrd="0" presId="urn:microsoft.com/office/officeart/2018/2/layout/IconVerticalSolidList"/>
    <dgm:cxn modelId="{BBB97B3F-63B3-49E2-945A-4D91466620FB}" type="presOf" srcId="{371A28CB-60D9-488F-9C66-AAEA45F925BE}" destId="{3A372C43-FB22-4751-850E-0B896FF38816}" srcOrd="0" destOrd="0" presId="urn:microsoft.com/office/officeart/2018/2/layout/IconVerticalSolidList"/>
    <dgm:cxn modelId="{B10DCA3F-AFAD-4733-BCEC-C5E4CF06C37B}" type="presOf" srcId="{1000C96B-0330-44A0-982E-C0AD2C61840E}" destId="{1B00E22A-8580-41D4-9D91-41F8C9DB3349}" srcOrd="0" destOrd="0" presId="urn:microsoft.com/office/officeart/2018/2/layout/IconVerticalSolidList"/>
    <dgm:cxn modelId="{DCABD863-2D8D-45F5-B423-8BE70A245CA3}" srcId="{04B8E96F-C6DC-4BBF-A54D-CB98D9A02809}" destId="{1000C96B-0330-44A0-982E-C0AD2C61840E}" srcOrd="0" destOrd="0" parTransId="{9CDE75ED-5FBB-4414-BCE1-B8BD0E2B3A79}" sibTransId="{4CDDC45C-6E01-4756-8FA1-F310CC72BE43}"/>
    <dgm:cxn modelId="{78CD9950-CCDC-48E7-B01D-BE37A54D7988}" srcId="{04B8E96F-C6DC-4BBF-A54D-CB98D9A02809}" destId="{F807E802-3075-4E6C-88F2-812FB8C5333B}" srcOrd="1" destOrd="0" parTransId="{79D7E1C7-11F8-42A9-9743-A67D3BB1ED1A}" sibTransId="{0C108DFB-EF5C-43E6-9CE3-D22CFAFE9982}"/>
    <dgm:cxn modelId="{2D82929D-3759-41BD-B7B2-A427503290EB}" type="presOf" srcId="{C3C6BB21-63C9-4044-99F6-F8F60B58775B}" destId="{A11896D4-156E-46C4-BB24-261D6E203AFA}" srcOrd="0" destOrd="0" presId="urn:microsoft.com/office/officeart/2018/2/layout/IconVerticalSolidList"/>
    <dgm:cxn modelId="{AE00AEBA-4401-4972-B6DF-CECA4744E9EE}" srcId="{C5FCEF4F-A2F4-44F8-AB6D-0CBF1624533F}" destId="{C3C6BB21-63C9-4044-99F6-F8F60B58775B}" srcOrd="0" destOrd="0" parTransId="{F4AD4DD7-0608-4DBF-9CF7-572C3F420BBC}" sibTransId="{F0936708-64B7-4553-8675-FA35B5E88205}"/>
    <dgm:cxn modelId="{850610DD-79AA-4C90-8035-85B8B6D7E7DC}" type="presOf" srcId="{C5FCEF4F-A2F4-44F8-AB6D-0CBF1624533F}" destId="{08F32A98-2632-4508-8ABC-AD1E3F1729E2}" srcOrd="0" destOrd="0" presId="urn:microsoft.com/office/officeart/2018/2/layout/IconVerticalSolidList"/>
    <dgm:cxn modelId="{E72952DE-28A1-47C9-836B-B0B6B09A10CB}" srcId="{C5FCEF4F-A2F4-44F8-AB6D-0CBF1624533F}" destId="{919DBA7E-5873-42B6-8708-5574CE1F0C17}" srcOrd="1" destOrd="0" parTransId="{8FEF91BA-8159-47C3-A8AF-86D5F49FCAA1}" sibTransId="{F4D96890-A5C2-43F4-89DF-BEAF6A082CF7}"/>
    <dgm:cxn modelId="{E28854F5-B2F6-4464-B80F-263EF7594F29}" srcId="{C5FCEF4F-A2F4-44F8-AB6D-0CBF1624533F}" destId="{371A28CB-60D9-488F-9C66-AAEA45F925BE}" srcOrd="2" destOrd="0" parTransId="{F9140615-1F1B-428A-8694-96E74DDF9CFF}" sibTransId="{7D5AE698-CE61-4F28-9C56-11D1F772866F}"/>
    <dgm:cxn modelId="{69F59E1B-199E-4E71-B7AF-ECE3FDF11AEE}" type="presParOf" srcId="{08F32A98-2632-4508-8ABC-AD1E3F1729E2}" destId="{BE35BAC0-F6EA-495D-8C6A-770002035ACC}" srcOrd="0" destOrd="0" presId="urn:microsoft.com/office/officeart/2018/2/layout/IconVerticalSolidList"/>
    <dgm:cxn modelId="{150FE2F4-27A7-4DA7-8CE1-176ADB24D232}" type="presParOf" srcId="{BE35BAC0-F6EA-495D-8C6A-770002035ACC}" destId="{06B56DFA-56E6-47C4-A6FE-184451D4D198}" srcOrd="0" destOrd="0" presId="urn:microsoft.com/office/officeart/2018/2/layout/IconVerticalSolidList"/>
    <dgm:cxn modelId="{C3655A9B-5168-4977-BEDE-5EB2F8F2262F}" type="presParOf" srcId="{BE35BAC0-F6EA-495D-8C6A-770002035ACC}" destId="{8E994975-1C7F-4699-AEBA-79DAAB3E1A6C}" srcOrd="1" destOrd="0" presId="urn:microsoft.com/office/officeart/2018/2/layout/IconVerticalSolidList"/>
    <dgm:cxn modelId="{B50ED969-20D9-4F7D-B15D-9C2DC5601A8B}" type="presParOf" srcId="{BE35BAC0-F6EA-495D-8C6A-770002035ACC}" destId="{80FE0AE5-38D7-41CC-9B3D-6585D6D5AB68}" srcOrd="2" destOrd="0" presId="urn:microsoft.com/office/officeart/2018/2/layout/IconVerticalSolidList"/>
    <dgm:cxn modelId="{4A95F893-3BE0-4F45-BA4E-4CCAD1137173}" type="presParOf" srcId="{BE35BAC0-F6EA-495D-8C6A-770002035ACC}" destId="{A11896D4-156E-46C4-BB24-261D6E203AFA}" srcOrd="3" destOrd="0" presId="urn:microsoft.com/office/officeart/2018/2/layout/IconVerticalSolidList"/>
    <dgm:cxn modelId="{F5B3773C-4BAE-41B0-A105-226E1C1207B8}" type="presParOf" srcId="{08F32A98-2632-4508-8ABC-AD1E3F1729E2}" destId="{90A4516D-BC79-4CDD-A48F-1D001A56781D}" srcOrd="1" destOrd="0" presId="urn:microsoft.com/office/officeart/2018/2/layout/IconVerticalSolidList"/>
    <dgm:cxn modelId="{B6973A44-0558-4C72-80DD-46C93784F406}" type="presParOf" srcId="{08F32A98-2632-4508-8ABC-AD1E3F1729E2}" destId="{D5D99D53-831A-406C-88D0-A5C69562A8CA}" srcOrd="2" destOrd="0" presId="urn:microsoft.com/office/officeart/2018/2/layout/IconVerticalSolidList"/>
    <dgm:cxn modelId="{9DE4D225-15C7-4BAB-A39A-8D3EA1770C2A}" type="presParOf" srcId="{D5D99D53-831A-406C-88D0-A5C69562A8CA}" destId="{0D87B024-FDA4-4D03-B649-6948EDBACA70}" srcOrd="0" destOrd="0" presId="urn:microsoft.com/office/officeart/2018/2/layout/IconVerticalSolidList"/>
    <dgm:cxn modelId="{2FA2F049-448B-420D-9653-ACE0E163D5E2}" type="presParOf" srcId="{D5D99D53-831A-406C-88D0-A5C69562A8CA}" destId="{FC224714-C841-40B9-A670-252991CA5CAF}" srcOrd="1" destOrd="0" presId="urn:microsoft.com/office/officeart/2018/2/layout/IconVerticalSolidList"/>
    <dgm:cxn modelId="{A5AE4934-A730-449E-AC11-6AD765BB7BBF}" type="presParOf" srcId="{D5D99D53-831A-406C-88D0-A5C69562A8CA}" destId="{019C63F4-C87B-4FD8-BC2C-6213484B4B94}" srcOrd="2" destOrd="0" presId="urn:microsoft.com/office/officeart/2018/2/layout/IconVerticalSolidList"/>
    <dgm:cxn modelId="{BF510910-A9F0-40E5-93AC-EDC422747CE9}" type="presParOf" srcId="{D5D99D53-831A-406C-88D0-A5C69562A8CA}" destId="{BECD76C1-C6EF-42E8-8AB1-9B17DC21A7AB}" srcOrd="3" destOrd="0" presId="urn:microsoft.com/office/officeart/2018/2/layout/IconVerticalSolidList"/>
    <dgm:cxn modelId="{9D35E6F7-E1B1-462A-9428-1042D619F621}" type="presParOf" srcId="{08F32A98-2632-4508-8ABC-AD1E3F1729E2}" destId="{EF68AA88-F2FE-4399-835F-C64E62AADF9E}" srcOrd="3" destOrd="0" presId="urn:microsoft.com/office/officeart/2018/2/layout/IconVerticalSolidList"/>
    <dgm:cxn modelId="{FD21F8F4-03B2-4F71-A9B9-4380A16ABFDD}" type="presParOf" srcId="{08F32A98-2632-4508-8ABC-AD1E3F1729E2}" destId="{96464A8F-8E17-4173-A9A1-A2BEDC82639F}" srcOrd="4" destOrd="0" presId="urn:microsoft.com/office/officeart/2018/2/layout/IconVerticalSolidList"/>
    <dgm:cxn modelId="{ED3B1148-5C33-46BC-BA09-8E1EB97CBEC2}" type="presParOf" srcId="{96464A8F-8E17-4173-A9A1-A2BEDC82639F}" destId="{0AC8EE71-9A77-4F2A-B765-CF974C5E66F8}" srcOrd="0" destOrd="0" presId="urn:microsoft.com/office/officeart/2018/2/layout/IconVerticalSolidList"/>
    <dgm:cxn modelId="{746BDB8D-66D2-41A2-A6B6-0F63EABD8298}" type="presParOf" srcId="{96464A8F-8E17-4173-A9A1-A2BEDC82639F}" destId="{7C3491AD-EA2B-46D6-8C9C-B2B739F974A7}" srcOrd="1" destOrd="0" presId="urn:microsoft.com/office/officeart/2018/2/layout/IconVerticalSolidList"/>
    <dgm:cxn modelId="{94564936-69C9-4150-933E-05815DE2F15A}" type="presParOf" srcId="{96464A8F-8E17-4173-A9A1-A2BEDC82639F}" destId="{36695B0D-14FB-4E1E-848A-AD1042080D44}" srcOrd="2" destOrd="0" presId="urn:microsoft.com/office/officeart/2018/2/layout/IconVerticalSolidList"/>
    <dgm:cxn modelId="{6AAE44DA-F6A1-4463-AD47-D29F88588C4C}" type="presParOf" srcId="{96464A8F-8E17-4173-A9A1-A2BEDC82639F}" destId="{3A372C43-FB22-4751-850E-0B896FF38816}" srcOrd="3" destOrd="0" presId="urn:microsoft.com/office/officeart/2018/2/layout/IconVerticalSolidList"/>
    <dgm:cxn modelId="{3C72735E-0C9A-40E3-B5CE-3C71AF0F2B6F}" type="presParOf" srcId="{08F32A98-2632-4508-8ABC-AD1E3F1729E2}" destId="{820246D4-B9DF-4F44-AD75-2E2F4EB8C97E}" srcOrd="5" destOrd="0" presId="urn:microsoft.com/office/officeart/2018/2/layout/IconVerticalSolidList"/>
    <dgm:cxn modelId="{28F4B96E-D0D9-4652-ACD1-7DDD7FF25844}" type="presParOf" srcId="{08F32A98-2632-4508-8ABC-AD1E3F1729E2}" destId="{C5DDE541-2AA6-4DC9-BEE9-06296AE168DA}" srcOrd="6" destOrd="0" presId="urn:microsoft.com/office/officeart/2018/2/layout/IconVerticalSolidList"/>
    <dgm:cxn modelId="{3D9FDDA3-37FA-4853-A9F8-84760D07D335}" type="presParOf" srcId="{C5DDE541-2AA6-4DC9-BEE9-06296AE168DA}" destId="{6B9E0238-BA19-48F4-A3F1-1027B430B740}" srcOrd="0" destOrd="0" presId="urn:microsoft.com/office/officeart/2018/2/layout/IconVerticalSolidList"/>
    <dgm:cxn modelId="{F159E704-7CDF-4F09-A699-BE804E8ACF5D}" type="presParOf" srcId="{C5DDE541-2AA6-4DC9-BEE9-06296AE168DA}" destId="{54302B7F-7578-4EC6-8DBA-40C63E54660B}" srcOrd="1" destOrd="0" presId="urn:microsoft.com/office/officeart/2018/2/layout/IconVerticalSolidList"/>
    <dgm:cxn modelId="{67906C2E-1A5F-4849-A473-F9527134CE25}" type="presParOf" srcId="{C5DDE541-2AA6-4DC9-BEE9-06296AE168DA}" destId="{DFFF563A-31BA-4383-A4E6-99AA2AB21486}" srcOrd="2" destOrd="0" presId="urn:microsoft.com/office/officeart/2018/2/layout/IconVerticalSolidList"/>
    <dgm:cxn modelId="{6E14D287-F013-4E23-9548-3DB4125E5542}" type="presParOf" srcId="{C5DDE541-2AA6-4DC9-BEE9-06296AE168DA}" destId="{3E0C9351-71A8-4187-A774-D8214FA54A49}" srcOrd="3" destOrd="0" presId="urn:microsoft.com/office/officeart/2018/2/layout/IconVerticalSolidList"/>
    <dgm:cxn modelId="{E9E30005-36CE-48A6-87A8-C97A8EA9887D}" type="presParOf" srcId="{C5DDE541-2AA6-4DC9-BEE9-06296AE168DA}" destId="{1B00E22A-8580-41D4-9D91-41F8C9DB33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DE785-B53D-450A-A6F9-A60D20097B35}">
      <dsp:nvSpPr>
        <dsp:cNvPr id="0" name=""/>
        <dsp:cNvSpPr/>
      </dsp:nvSpPr>
      <dsp:spPr>
        <a:xfrm>
          <a:off x="745987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DAE63-6419-435A-AAD3-0B4F5064AA47}">
      <dsp:nvSpPr>
        <dsp:cNvPr id="0" name=""/>
        <dsp:cNvSpPr/>
      </dsp:nvSpPr>
      <dsp:spPr>
        <a:xfrm>
          <a:off x="183800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AOSP</a:t>
          </a:r>
        </a:p>
      </dsp:txBody>
      <dsp:txXfrm>
        <a:off x="183800" y="2291463"/>
        <a:ext cx="2044316" cy="720000"/>
      </dsp:txXfrm>
    </dsp:sp>
    <dsp:sp modelId="{E09C62B0-0690-4BA6-8320-A9F59240AE65}">
      <dsp:nvSpPr>
        <dsp:cNvPr id="0" name=""/>
        <dsp:cNvSpPr/>
      </dsp:nvSpPr>
      <dsp:spPr>
        <a:xfrm>
          <a:off x="3148059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0F29-7F41-40BC-BBAD-4270E082CD05}">
      <dsp:nvSpPr>
        <dsp:cNvPr id="0" name=""/>
        <dsp:cNvSpPr/>
      </dsp:nvSpPr>
      <dsp:spPr>
        <a:xfrm>
          <a:off x="2585872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Investigating messaging services</a:t>
          </a:r>
        </a:p>
      </dsp:txBody>
      <dsp:txXfrm>
        <a:off x="2585872" y="2291463"/>
        <a:ext cx="2044316" cy="720000"/>
      </dsp:txXfrm>
    </dsp:sp>
    <dsp:sp modelId="{5C846FE4-786D-440C-95C0-1213A7819E91}">
      <dsp:nvSpPr>
        <dsp:cNvPr id="0" name=""/>
        <dsp:cNvSpPr/>
      </dsp:nvSpPr>
      <dsp:spPr>
        <a:xfrm>
          <a:off x="5550131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8D44D-A1F3-4662-92E4-30E7C192150E}">
      <dsp:nvSpPr>
        <dsp:cNvPr id="0" name=""/>
        <dsp:cNvSpPr/>
      </dsp:nvSpPr>
      <dsp:spPr>
        <a:xfrm>
          <a:off x="4987944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Investigating calling services</a:t>
          </a:r>
        </a:p>
      </dsp:txBody>
      <dsp:txXfrm>
        <a:off x="4987944" y="2291463"/>
        <a:ext cx="2044316" cy="720000"/>
      </dsp:txXfrm>
    </dsp:sp>
    <dsp:sp modelId="{31642C61-C89D-4FDB-824D-7B99199E00C6}">
      <dsp:nvSpPr>
        <dsp:cNvPr id="0" name=""/>
        <dsp:cNvSpPr/>
      </dsp:nvSpPr>
      <dsp:spPr>
        <a:xfrm>
          <a:off x="7952203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72141-81D6-4F41-85D1-A03801281A59}">
      <dsp:nvSpPr>
        <dsp:cNvPr id="0" name=""/>
        <dsp:cNvSpPr/>
      </dsp:nvSpPr>
      <dsp:spPr>
        <a:xfrm>
          <a:off x="7390016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Investigating calendar services</a:t>
          </a:r>
        </a:p>
      </dsp:txBody>
      <dsp:txXfrm>
        <a:off x="7390016" y="2291463"/>
        <a:ext cx="20443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E5D6E-F9A5-45B6-B1D5-10F959799403}">
      <dsp:nvSpPr>
        <dsp:cNvPr id="0" name=""/>
        <dsp:cNvSpPr/>
      </dsp:nvSpPr>
      <dsp:spPr>
        <a:xfrm>
          <a:off x="1515066" y="2604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56C60-F728-4E73-8B5F-F42F2B8E8AB6}">
      <dsp:nvSpPr>
        <dsp:cNvPr id="0" name=""/>
        <dsp:cNvSpPr/>
      </dsp:nvSpPr>
      <dsp:spPr>
        <a:xfrm>
          <a:off x="111066" y="192603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Message apps are popular </a:t>
          </a:r>
        </a:p>
      </dsp:txBody>
      <dsp:txXfrm>
        <a:off x="111066" y="1926039"/>
        <a:ext cx="4320000" cy="648000"/>
      </dsp:txXfrm>
    </dsp:sp>
    <dsp:sp modelId="{6E247CD4-9C9A-46AE-97D1-1B354775A361}">
      <dsp:nvSpPr>
        <dsp:cNvPr id="0" name=""/>
        <dsp:cNvSpPr/>
      </dsp:nvSpPr>
      <dsp:spPr>
        <a:xfrm>
          <a:off x="111066" y="2645492"/>
          <a:ext cx="4320000" cy="118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People use Message apps to share information</a:t>
          </a:r>
        </a:p>
      </dsp:txBody>
      <dsp:txXfrm>
        <a:off x="111066" y="2645492"/>
        <a:ext cx="4320000" cy="1187574"/>
      </dsp:txXfrm>
    </dsp:sp>
    <dsp:sp modelId="{18A82BFB-106C-4AA7-B949-3CE4E3DCCDF0}">
      <dsp:nvSpPr>
        <dsp:cNvPr id="0" name=""/>
        <dsp:cNvSpPr/>
      </dsp:nvSpPr>
      <dsp:spPr>
        <a:xfrm>
          <a:off x="6591066" y="2604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EE291-6781-4790-84A8-620B565A8221}">
      <dsp:nvSpPr>
        <dsp:cNvPr id="0" name=""/>
        <dsp:cNvSpPr/>
      </dsp:nvSpPr>
      <dsp:spPr>
        <a:xfrm>
          <a:off x="5187066" y="192603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Messages may give the information about </a:t>
          </a:r>
        </a:p>
      </dsp:txBody>
      <dsp:txXfrm>
        <a:off x="5187066" y="1926039"/>
        <a:ext cx="4320000" cy="648000"/>
      </dsp:txXfrm>
    </dsp:sp>
    <dsp:sp modelId="{EDECE3C3-9069-4C70-BEFD-59F928CF525F}">
      <dsp:nvSpPr>
        <dsp:cNvPr id="0" name=""/>
        <dsp:cNvSpPr/>
      </dsp:nvSpPr>
      <dsp:spPr>
        <a:xfrm>
          <a:off x="5187066" y="2645492"/>
          <a:ext cx="4320000" cy="118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 sent it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 received it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Timestamps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Message content</a:t>
          </a:r>
        </a:p>
      </dsp:txBody>
      <dsp:txXfrm>
        <a:off x="5187066" y="2645492"/>
        <a:ext cx="4320000" cy="1187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BC7CD-C8B5-4A5A-B4E4-23B286041EE0}">
      <dsp:nvSpPr>
        <dsp:cNvPr id="0" name=""/>
        <dsp:cNvSpPr/>
      </dsp:nvSpPr>
      <dsp:spPr>
        <a:xfrm>
          <a:off x="115654" y="252746"/>
          <a:ext cx="1510523" cy="1323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3BB11-9DCF-448D-AB7F-5CC7C273E7FC}">
      <dsp:nvSpPr>
        <dsp:cNvPr id="0" name=""/>
        <dsp:cNvSpPr/>
      </dsp:nvSpPr>
      <dsp:spPr>
        <a:xfrm>
          <a:off x="115654" y="1731023"/>
          <a:ext cx="4315781" cy="56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A simple scenario</a:t>
          </a:r>
        </a:p>
      </dsp:txBody>
      <dsp:txXfrm>
        <a:off x="115654" y="1731023"/>
        <a:ext cx="4315781" cy="567425"/>
      </dsp:txXfrm>
    </dsp:sp>
    <dsp:sp modelId="{D79653EA-DD46-425D-9A8D-2EC1EA614105}">
      <dsp:nvSpPr>
        <dsp:cNvPr id="0" name=""/>
        <dsp:cNvSpPr/>
      </dsp:nvSpPr>
      <dsp:spPr>
        <a:xfrm>
          <a:off x="115654" y="2370208"/>
          <a:ext cx="4315781" cy="14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phone was received a message on Jan 29, 2020 around 6:20 pm.</a:t>
          </a:r>
        </a:p>
      </dsp:txBody>
      <dsp:txXfrm>
        <a:off x="115654" y="2370208"/>
        <a:ext cx="4315781" cy="1470526"/>
      </dsp:txXfrm>
    </dsp:sp>
    <dsp:sp modelId="{37FB83F0-B839-498E-BEDB-9217AB4073CA}">
      <dsp:nvSpPr>
        <dsp:cNvPr id="0" name=""/>
        <dsp:cNvSpPr/>
      </dsp:nvSpPr>
      <dsp:spPr>
        <a:xfrm>
          <a:off x="5186697" y="252746"/>
          <a:ext cx="1510523" cy="1323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6A7D7-39D5-46DA-A4F5-501E81886249}">
      <dsp:nvSpPr>
        <dsp:cNvPr id="0" name=""/>
        <dsp:cNvSpPr/>
      </dsp:nvSpPr>
      <dsp:spPr>
        <a:xfrm>
          <a:off x="5186697" y="1731023"/>
          <a:ext cx="4315781" cy="56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Questions need to be answered during the investigation</a:t>
          </a:r>
        </a:p>
      </dsp:txBody>
      <dsp:txXfrm>
        <a:off x="5186697" y="1731023"/>
        <a:ext cx="4315781" cy="567425"/>
      </dsp:txXfrm>
    </dsp:sp>
    <dsp:sp modelId="{2F86B928-9C1E-4639-BAD1-36AD45332DBC}">
      <dsp:nvSpPr>
        <dsp:cNvPr id="0" name=""/>
        <dsp:cNvSpPr/>
      </dsp:nvSpPr>
      <dsp:spPr>
        <a:xfrm>
          <a:off x="5186697" y="2370208"/>
          <a:ext cx="4315781" cy="14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Who sent the message?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the content of the message?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 the message have attachments?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 the message contain multimedia information?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 the message been read?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Which message app did the sender use to create the message?</a:t>
          </a:r>
        </a:p>
      </dsp:txBody>
      <dsp:txXfrm>
        <a:off x="5186697" y="2370208"/>
        <a:ext cx="4315781" cy="1470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B9BBB-9A0F-49B4-802F-98FA325156D0}">
      <dsp:nvSpPr>
        <dsp:cNvPr id="0" name=""/>
        <dsp:cNvSpPr/>
      </dsp:nvSpPr>
      <dsp:spPr>
        <a:xfrm>
          <a:off x="1518283" y="190222"/>
          <a:ext cx="1510523" cy="1370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C93DC-9B7C-4E1D-A38E-A48EFBD7A80C}">
      <dsp:nvSpPr>
        <dsp:cNvPr id="0" name=""/>
        <dsp:cNvSpPr/>
      </dsp:nvSpPr>
      <dsp:spPr>
        <a:xfrm>
          <a:off x="115654" y="1720019"/>
          <a:ext cx="4315781" cy="58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Understand how messages are stored in disks</a:t>
          </a:r>
        </a:p>
      </dsp:txBody>
      <dsp:txXfrm>
        <a:off x="115654" y="1720019"/>
        <a:ext cx="4315781" cy="587201"/>
      </dsp:txXfrm>
    </dsp:sp>
    <dsp:sp modelId="{6D530754-EBBD-4852-97DD-CF439CBF9BA3}">
      <dsp:nvSpPr>
        <dsp:cNvPr id="0" name=""/>
        <dsp:cNvSpPr/>
      </dsp:nvSpPr>
      <dsp:spPr>
        <a:xfrm>
          <a:off x="115654" y="2381481"/>
          <a:ext cx="4315781" cy="152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often organized and stored in centralized locations such as database, xml, text file. </a:t>
          </a:r>
        </a:p>
      </dsp:txBody>
      <dsp:txXfrm>
        <a:off x="115654" y="2381481"/>
        <a:ext cx="4315781" cy="1521777"/>
      </dsp:txXfrm>
    </dsp:sp>
    <dsp:sp modelId="{DE7E3247-4109-4964-A976-4970DD434334}">
      <dsp:nvSpPr>
        <dsp:cNvPr id="0" name=""/>
        <dsp:cNvSpPr/>
      </dsp:nvSpPr>
      <dsp:spPr>
        <a:xfrm>
          <a:off x="6589326" y="190222"/>
          <a:ext cx="1510523" cy="1370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AF042-4F2F-4FDA-853E-CC3BC9D5E9D0}">
      <dsp:nvSpPr>
        <dsp:cNvPr id="0" name=""/>
        <dsp:cNvSpPr/>
      </dsp:nvSpPr>
      <dsp:spPr>
        <a:xfrm>
          <a:off x="5186697" y="1720019"/>
          <a:ext cx="4315781" cy="58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Steps</a:t>
          </a:r>
        </a:p>
      </dsp:txBody>
      <dsp:txXfrm>
        <a:off x="5186697" y="1720019"/>
        <a:ext cx="4315781" cy="587201"/>
      </dsp:txXfrm>
    </dsp:sp>
    <dsp:sp modelId="{A5D926A0-5D69-44C3-87A9-7A9992A2FC8D}">
      <dsp:nvSpPr>
        <dsp:cNvPr id="0" name=""/>
        <dsp:cNvSpPr/>
      </dsp:nvSpPr>
      <dsp:spPr>
        <a:xfrm>
          <a:off x="5186697" y="2381481"/>
          <a:ext cx="4315781" cy="152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Remember the list of questions to be answered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each question, repeat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find potential locations of evidence, e.g., folder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find database/files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examine database/file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find clues to answer the question</a:t>
          </a:r>
        </a:p>
      </dsp:txBody>
      <dsp:txXfrm>
        <a:off x="5186697" y="2381481"/>
        <a:ext cx="4315781" cy="1521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A81D8-ED1E-4F54-B56A-4937C4D8C1F0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If there is only one message from a certain phone number, then it will be as follows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If it is a missed text message, it represents the content of the missed text message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If it is a missed MMS, it represents the subject of the missed MMS.</a:t>
          </a:r>
          <a:endParaRPr lang="en-US" sz="1200" kern="1200"/>
        </a:p>
      </dsp:txBody>
      <dsp:txXfrm>
        <a:off x="35968" y="35968"/>
        <a:ext cx="6850257" cy="1156108"/>
      </dsp:txXfrm>
    </dsp:sp>
    <dsp:sp modelId="{2C48A4EB-E907-4BA4-81A5-8D2FF981F2EB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If there is only multiple messages from a certain phone number, then it is as follows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If the last message is a missed message, it represents the content of the last missed message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If the last one is a missed MMS, it represents the subject of the last missed MMS.</a:t>
          </a:r>
          <a:endParaRPr lang="en-US" sz="1200" kern="1200"/>
        </a:p>
      </dsp:txBody>
      <dsp:txXfrm>
        <a:off x="757327" y="1468686"/>
        <a:ext cx="6583888" cy="1156108"/>
      </dsp:txXfrm>
    </dsp:sp>
    <dsp:sp modelId="{176DC8B9-5ABD-4007-9B25-79E116010D14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However, this field stores only the content of a short message or multimedia message subject, and the rest of the content is indicated by an ellipsis.</a:t>
          </a:r>
          <a:endParaRPr lang="en-US" sz="1600" kern="1200"/>
        </a:p>
      </dsp:txBody>
      <dsp:txXfrm>
        <a:off x="1478687" y="2901405"/>
        <a:ext cx="6583888" cy="1156108"/>
      </dsp:txXfrm>
    </dsp:sp>
    <dsp:sp modelId="{EEB68CE1-8F82-4293-A72C-A59708F20F29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DD6A58B8-1F9A-40F4-A734-1B412AFC8DE9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D9778-6ADB-41F2-B561-B4034FAE7AAE}">
      <dsp:nvSpPr>
        <dsp:cNvPr id="0" name=""/>
        <dsp:cNvSpPr/>
      </dsp:nvSpPr>
      <dsp:spPr>
        <a:xfrm>
          <a:off x="0" y="13884"/>
          <a:ext cx="999676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Part table stores below information:</a:t>
          </a:r>
        </a:p>
      </dsp:txBody>
      <dsp:txXfrm>
        <a:off x="30842" y="44726"/>
        <a:ext cx="9935084" cy="570116"/>
      </dsp:txXfrm>
    </dsp:sp>
    <dsp:sp modelId="{9646A10B-C86E-41D4-88DB-934A874279AA}">
      <dsp:nvSpPr>
        <dsp:cNvPr id="0" name=""/>
        <dsp:cNvSpPr/>
      </dsp:nvSpPr>
      <dsp:spPr>
        <a:xfrm>
          <a:off x="0" y="645684"/>
          <a:ext cx="9996768" cy="164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39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_id: </a:t>
          </a:r>
          <a:r>
            <a:rPr lang="en-US" sz="2100" kern="1200"/>
            <a:t>Distinguish between different attachments of a multimedia message (including text, picture, audio, video and other formats)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ct: </a:t>
          </a:r>
          <a:r>
            <a:rPr lang="en-US" sz="2100" kern="1200"/>
            <a:t>indicates what type of attachment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data:</a:t>
          </a:r>
          <a:r>
            <a:rPr lang="en-US" sz="2100" kern="1200"/>
            <a:t> indicate where the attachment is stored on the phone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text:</a:t>
          </a:r>
          <a:r>
            <a:rPr lang="en-US" sz="2100" kern="1200"/>
            <a:t> Represents the body of the MMS.</a:t>
          </a:r>
        </a:p>
      </dsp:txBody>
      <dsp:txXfrm>
        <a:off x="0" y="645684"/>
        <a:ext cx="9996768" cy="1648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E6ACB-282A-49E2-950B-A9EE54B7AC28}">
      <dsp:nvSpPr>
        <dsp:cNvPr id="0" name=""/>
        <dsp:cNvSpPr/>
      </dsp:nvSpPr>
      <dsp:spPr>
        <a:xfrm>
          <a:off x="464684" y="1125707"/>
          <a:ext cx="488524" cy="488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A74F7-39BE-4839-A2CD-9D0EEA444050}">
      <dsp:nvSpPr>
        <dsp:cNvPr id="0" name=""/>
        <dsp:cNvSpPr/>
      </dsp:nvSpPr>
      <dsp:spPr>
        <a:xfrm>
          <a:off x="11053" y="1693441"/>
          <a:ext cx="1395785" cy="93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Who sent the message? </a:t>
          </a:r>
          <a:r>
            <a:rPr lang="en-GB" sz="1400" kern="1200"/>
            <a:t>+13233205525</a:t>
          </a:r>
          <a:endParaRPr lang="en-US" sz="1400" kern="1200"/>
        </a:p>
      </dsp:txBody>
      <dsp:txXfrm>
        <a:off x="11053" y="1693441"/>
        <a:ext cx="1395785" cy="934976"/>
      </dsp:txXfrm>
    </dsp:sp>
    <dsp:sp modelId="{DC6E8C26-0E7D-4AAE-B603-0C4C4754EEF8}">
      <dsp:nvSpPr>
        <dsp:cNvPr id="0" name=""/>
        <dsp:cNvSpPr/>
      </dsp:nvSpPr>
      <dsp:spPr>
        <a:xfrm>
          <a:off x="11053" y="2665259"/>
          <a:ext cx="1395785" cy="30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08BB-6DBD-4940-BCAE-C8204D7B4FF3}">
      <dsp:nvSpPr>
        <dsp:cNvPr id="0" name=""/>
        <dsp:cNvSpPr/>
      </dsp:nvSpPr>
      <dsp:spPr>
        <a:xfrm>
          <a:off x="2104732" y="1125707"/>
          <a:ext cx="488524" cy="488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D127B-81D2-45F5-A068-723BB89B53AB}">
      <dsp:nvSpPr>
        <dsp:cNvPr id="0" name=""/>
        <dsp:cNvSpPr/>
      </dsp:nvSpPr>
      <dsp:spPr>
        <a:xfrm>
          <a:off x="1651101" y="1693441"/>
          <a:ext cx="1395785" cy="93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What is the content of the message? </a:t>
          </a:r>
        </a:p>
      </dsp:txBody>
      <dsp:txXfrm>
        <a:off x="1651101" y="1693441"/>
        <a:ext cx="1395785" cy="934976"/>
      </dsp:txXfrm>
    </dsp:sp>
    <dsp:sp modelId="{287127A2-AB39-47AE-A4B9-88ED50847454}">
      <dsp:nvSpPr>
        <dsp:cNvPr id="0" name=""/>
        <dsp:cNvSpPr/>
      </dsp:nvSpPr>
      <dsp:spPr>
        <a:xfrm>
          <a:off x="1651101" y="2665259"/>
          <a:ext cx="1395785" cy="30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Please enter 304868 into LINE within...</a:t>
          </a:r>
        </a:p>
      </dsp:txBody>
      <dsp:txXfrm>
        <a:off x="1651101" y="2665259"/>
        <a:ext cx="1395785" cy="302515"/>
      </dsp:txXfrm>
    </dsp:sp>
    <dsp:sp modelId="{2AC1026F-9B65-4365-99E5-BACC390E32BE}">
      <dsp:nvSpPr>
        <dsp:cNvPr id="0" name=""/>
        <dsp:cNvSpPr/>
      </dsp:nvSpPr>
      <dsp:spPr>
        <a:xfrm>
          <a:off x="3744780" y="1125707"/>
          <a:ext cx="488524" cy="488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72D5C-FD14-4A4D-A462-BAD35BE6F76C}">
      <dsp:nvSpPr>
        <dsp:cNvPr id="0" name=""/>
        <dsp:cNvSpPr/>
      </dsp:nvSpPr>
      <dsp:spPr>
        <a:xfrm>
          <a:off x="3291149" y="1693441"/>
          <a:ext cx="1395785" cy="93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Does the message have attachments? No</a:t>
          </a:r>
        </a:p>
      </dsp:txBody>
      <dsp:txXfrm>
        <a:off x="3291149" y="1693441"/>
        <a:ext cx="1395785" cy="934976"/>
      </dsp:txXfrm>
    </dsp:sp>
    <dsp:sp modelId="{F504C09B-E88C-4948-A5CA-F517C9DF1446}">
      <dsp:nvSpPr>
        <dsp:cNvPr id="0" name=""/>
        <dsp:cNvSpPr/>
      </dsp:nvSpPr>
      <dsp:spPr>
        <a:xfrm>
          <a:off x="3291149" y="2665259"/>
          <a:ext cx="1395785" cy="30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FE6E4-C523-4A0E-90B1-3EF5B58CB1AC}">
      <dsp:nvSpPr>
        <dsp:cNvPr id="0" name=""/>
        <dsp:cNvSpPr/>
      </dsp:nvSpPr>
      <dsp:spPr>
        <a:xfrm>
          <a:off x="5384828" y="1125707"/>
          <a:ext cx="488524" cy="4885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287B8-EBCE-4FFE-A904-4BA0179CC890}">
      <dsp:nvSpPr>
        <dsp:cNvPr id="0" name=""/>
        <dsp:cNvSpPr/>
      </dsp:nvSpPr>
      <dsp:spPr>
        <a:xfrm>
          <a:off x="4931197" y="1693441"/>
          <a:ext cx="1395785" cy="93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Does the message contain multimedia information? No</a:t>
          </a:r>
        </a:p>
      </dsp:txBody>
      <dsp:txXfrm>
        <a:off x="4931197" y="1693441"/>
        <a:ext cx="1395785" cy="934976"/>
      </dsp:txXfrm>
    </dsp:sp>
    <dsp:sp modelId="{45218346-94A6-4723-9C9C-7758C07E6A24}">
      <dsp:nvSpPr>
        <dsp:cNvPr id="0" name=""/>
        <dsp:cNvSpPr/>
      </dsp:nvSpPr>
      <dsp:spPr>
        <a:xfrm>
          <a:off x="4931197" y="2665259"/>
          <a:ext cx="1395785" cy="30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C1055-3B64-41C2-8D1A-07EF5790FCEC}">
      <dsp:nvSpPr>
        <dsp:cNvPr id="0" name=""/>
        <dsp:cNvSpPr/>
      </dsp:nvSpPr>
      <dsp:spPr>
        <a:xfrm>
          <a:off x="7024875" y="1125707"/>
          <a:ext cx="488524" cy="4885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51582-7585-4AE9-B613-BCA9611E4BA7}">
      <dsp:nvSpPr>
        <dsp:cNvPr id="0" name=""/>
        <dsp:cNvSpPr/>
      </dsp:nvSpPr>
      <dsp:spPr>
        <a:xfrm>
          <a:off x="6571245" y="1693441"/>
          <a:ext cx="1395785" cy="93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Has the message been read? No</a:t>
          </a:r>
        </a:p>
      </dsp:txBody>
      <dsp:txXfrm>
        <a:off x="6571245" y="1693441"/>
        <a:ext cx="1395785" cy="934976"/>
      </dsp:txXfrm>
    </dsp:sp>
    <dsp:sp modelId="{E1083A7D-C4CB-49D0-897B-76A70DCCFFDB}">
      <dsp:nvSpPr>
        <dsp:cNvPr id="0" name=""/>
        <dsp:cNvSpPr/>
      </dsp:nvSpPr>
      <dsp:spPr>
        <a:xfrm>
          <a:off x="6571245" y="2665259"/>
          <a:ext cx="1395785" cy="30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F09A0-9AA2-4382-9C67-351275108AD0}">
      <dsp:nvSpPr>
        <dsp:cNvPr id="0" name=""/>
        <dsp:cNvSpPr/>
      </dsp:nvSpPr>
      <dsp:spPr>
        <a:xfrm>
          <a:off x="8664923" y="1125707"/>
          <a:ext cx="488524" cy="4885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8CA43-293F-4486-9647-37B39CD81EAC}">
      <dsp:nvSpPr>
        <dsp:cNvPr id="0" name=""/>
        <dsp:cNvSpPr/>
      </dsp:nvSpPr>
      <dsp:spPr>
        <a:xfrm>
          <a:off x="8211293" y="1693441"/>
          <a:ext cx="1395785" cy="93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Which message app did the sender use to create the message?</a:t>
          </a:r>
        </a:p>
      </dsp:txBody>
      <dsp:txXfrm>
        <a:off x="8211293" y="1693441"/>
        <a:ext cx="1395785" cy="934976"/>
      </dsp:txXfrm>
    </dsp:sp>
    <dsp:sp modelId="{A033193C-63C8-4D1A-A816-79013D9F84D0}">
      <dsp:nvSpPr>
        <dsp:cNvPr id="0" name=""/>
        <dsp:cNvSpPr/>
      </dsp:nvSpPr>
      <dsp:spPr>
        <a:xfrm>
          <a:off x="8211293" y="2665259"/>
          <a:ext cx="1395785" cy="30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i="1" kern="1200"/>
            <a:t>com.google.android.apps.messaging</a:t>
          </a:r>
          <a:endParaRPr lang="en-US" sz="1100" kern="1200"/>
        </a:p>
      </dsp:txBody>
      <dsp:txXfrm>
        <a:off x="8211293" y="2665259"/>
        <a:ext cx="1395785" cy="302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9727D-E9EA-473F-B061-939F4E6FC419}">
      <dsp:nvSpPr>
        <dsp:cNvPr id="0" name=""/>
        <dsp:cNvSpPr/>
      </dsp:nvSpPr>
      <dsp:spPr>
        <a:xfrm>
          <a:off x="0" y="3696"/>
          <a:ext cx="9618133" cy="860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B74E8-00CC-4093-8EE2-54EA1AC7B4D1}">
      <dsp:nvSpPr>
        <dsp:cNvPr id="0" name=""/>
        <dsp:cNvSpPr/>
      </dsp:nvSpPr>
      <dsp:spPr>
        <a:xfrm>
          <a:off x="260219" y="197247"/>
          <a:ext cx="473126" cy="4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FAB51-8A96-45D6-A25A-3C4A1125C138}">
      <dsp:nvSpPr>
        <dsp:cNvPr id="0" name=""/>
        <dsp:cNvSpPr/>
      </dsp:nvSpPr>
      <dsp:spPr>
        <a:xfrm>
          <a:off x="993565" y="3696"/>
          <a:ext cx="8623596" cy="86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41" tIns="91041" rIns="91041" bIns="91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 the application </a:t>
          </a:r>
        </a:p>
      </dsp:txBody>
      <dsp:txXfrm>
        <a:off x="993565" y="3696"/>
        <a:ext cx="8623596" cy="860229"/>
      </dsp:txXfrm>
    </dsp:sp>
    <dsp:sp modelId="{3BC56C04-E5BE-4FBD-B7F5-645798D46A23}">
      <dsp:nvSpPr>
        <dsp:cNvPr id="0" name=""/>
        <dsp:cNvSpPr/>
      </dsp:nvSpPr>
      <dsp:spPr>
        <a:xfrm>
          <a:off x="0" y="1078982"/>
          <a:ext cx="9618133" cy="860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55BA3-2908-4294-ACD2-6F0077AD9662}">
      <dsp:nvSpPr>
        <dsp:cNvPr id="0" name=""/>
        <dsp:cNvSpPr/>
      </dsp:nvSpPr>
      <dsp:spPr>
        <a:xfrm>
          <a:off x="260219" y="1272534"/>
          <a:ext cx="473126" cy="47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4D6CC-5EDE-4F18-881A-0E043816D0EF}">
      <dsp:nvSpPr>
        <dsp:cNvPr id="0" name=""/>
        <dsp:cNvSpPr/>
      </dsp:nvSpPr>
      <dsp:spPr>
        <a:xfrm>
          <a:off x="993565" y="1078982"/>
          <a:ext cx="8623596" cy="86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41" tIns="91041" rIns="91041" bIns="91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the application package</a:t>
          </a:r>
        </a:p>
      </dsp:txBody>
      <dsp:txXfrm>
        <a:off x="993565" y="1078982"/>
        <a:ext cx="8623596" cy="860229"/>
      </dsp:txXfrm>
    </dsp:sp>
    <dsp:sp modelId="{08F78B9B-41AD-467B-9E73-B3A110BE2E2A}">
      <dsp:nvSpPr>
        <dsp:cNvPr id="0" name=""/>
        <dsp:cNvSpPr/>
      </dsp:nvSpPr>
      <dsp:spPr>
        <a:xfrm>
          <a:off x="0" y="2154269"/>
          <a:ext cx="9618133" cy="8602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D9FE0-0443-4EA1-AD18-E0F17606A61C}">
      <dsp:nvSpPr>
        <dsp:cNvPr id="0" name=""/>
        <dsp:cNvSpPr/>
      </dsp:nvSpPr>
      <dsp:spPr>
        <a:xfrm>
          <a:off x="260219" y="2347821"/>
          <a:ext cx="473126" cy="47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3DBE6-DBCF-45C8-83CB-29C6386DBE40}">
      <dsp:nvSpPr>
        <dsp:cNvPr id="0" name=""/>
        <dsp:cNvSpPr/>
      </dsp:nvSpPr>
      <dsp:spPr>
        <a:xfrm>
          <a:off x="993565" y="2154269"/>
          <a:ext cx="8623596" cy="86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41" tIns="91041" rIns="91041" bIns="91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Look at the application directories</a:t>
          </a:r>
        </a:p>
      </dsp:txBody>
      <dsp:txXfrm>
        <a:off x="993565" y="2154269"/>
        <a:ext cx="8623596" cy="860229"/>
      </dsp:txXfrm>
    </dsp:sp>
    <dsp:sp modelId="{73508198-1CB6-4365-822B-B38B312BD598}">
      <dsp:nvSpPr>
        <dsp:cNvPr id="0" name=""/>
        <dsp:cNvSpPr/>
      </dsp:nvSpPr>
      <dsp:spPr>
        <a:xfrm>
          <a:off x="0" y="3229556"/>
          <a:ext cx="9618133" cy="860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E8470-65D3-4FD1-9D3F-C68562354CD0}">
      <dsp:nvSpPr>
        <dsp:cNvPr id="0" name=""/>
        <dsp:cNvSpPr/>
      </dsp:nvSpPr>
      <dsp:spPr>
        <a:xfrm>
          <a:off x="260219" y="3423108"/>
          <a:ext cx="473126" cy="47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5025-DD9D-4164-A95B-56995B57421B}">
      <dsp:nvSpPr>
        <dsp:cNvPr id="0" name=""/>
        <dsp:cNvSpPr/>
      </dsp:nvSpPr>
      <dsp:spPr>
        <a:xfrm>
          <a:off x="993565" y="3229556"/>
          <a:ext cx="4328159" cy="86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41" tIns="91041" rIns="91041" bIns="91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 to the "databases" directory </a:t>
          </a:r>
        </a:p>
      </dsp:txBody>
      <dsp:txXfrm>
        <a:off x="993565" y="3229556"/>
        <a:ext cx="4328159" cy="860229"/>
      </dsp:txXfrm>
    </dsp:sp>
    <dsp:sp modelId="{7CC26610-BEBB-4400-9331-561C88E9D52A}">
      <dsp:nvSpPr>
        <dsp:cNvPr id="0" name=""/>
        <dsp:cNvSpPr/>
      </dsp:nvSpPr>
      <dsp:spPr>
        <a:xfrm>
          <a:off x="5321724" y="3229556"/>
          <a:ext cx="4295436" cy="86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41" tIns="91041" rIns="91041" bIns="9104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 mmssms.db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 these tables: sms, threads, part, canonical addresses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Look at the data in each column and fetch the information you need</a:t>
          </a:r>
        </a:p>
      </dsp:txBody>
      <dsp:txXfrm>
        <a:off x="5321724" y="3229556"/>
        <a:ext cx="4295436" cy="860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56DFA-56E6-47C4-A6FE-184451D4D198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94975-1C7F-4699-AEBA-79DAAB3E1A6C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96D4-156E-46C4-BB24-261D6E203AFA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 the application</a:t>
          </a:r>
        </a:p>
      </dsp:txBody>
      <dsp:txXfrm>
        <a:off x="1209819" y="2066"/>
        <a:ext cx="5418984" cy="1047462"/>
      </dsp:txXfrm>
    </dsp:sp>
    <dsp:sp modelId="{0D87B024-FDA4-4D03-B649-6948EDBACA70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24714-C841-40B9-A670-252991CA5CAF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76C1-C6EF-42E8-8AB1-9B17DC21A7AB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the calendar package</a:t>
          </a:r>
        </a:p>
      </dsp:txBody>
      <dsp:txXfrm>
        <a:off x="1209819" y="1311395"/>
        <a:ext cx="5418984" cy="1047462"/>
      </dsp:txXfrm>
    </dsp:sp>
    <dsp:sp modelId="{0AC8EE71-9A77-4F2A-B765-CF974C5E66F8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491AD-EA2B-46D6-8C9C-B2B739F974A7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72C43-FB22-4751-850E-0B896FF38816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Look at the application directories</a:t>
          </a:r>
        </a:p>
      </dsp:txBody>
      <dsp:txXfrm>
        <a:off x="1209819" y="2620723"/>
        <a:ext cx="5418984" cy="1047462"/>
      </dsp:txXfrm>
    </dsp:sp>
    <dsp:sp modelId="{6B9E0238-BA19-48F4-A3F1-1027B430B74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02B7F-7578-4EC6-8DBA-40C63E54660B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C9351-71A8-4187-A774-D8214FA54A49}">
      <dsp:nvSpPr>
        <dsp:cNvPr id="0" name=""/>
        <dsp:cNvSpPr/>
      </dsp:nvSpPr>
      <dsp:spPr>
        <a:xfrm>
          <a:off x="1209819" y="3930051"/>
          <a:ext cx="298296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 to the "databases" directory</a:t>
          </a:r>
        </a:p>
      </dsp:txBody>
      <dsp:txXfrm>
        <a:off x="1209819" y="3930051"/>
        <a:ext cx="2982961" cy="1047462"/>
      </dsp:txXfrm>
    </dsp:sp>
    <dsp:sp modelId="{1B00E22A-8580-41D4-9D91-41F8C9DB3349}">
      <dsp:nvSpPr>
        <dsp:cNvPr id="0" name=""/>
        <dsp:cNvSpPr/>
      </dsp:nvSpPr>
      <dsp:spPr>
        <a:xfrm>
          <a:off x="4192781" y="3930051"/>
          <a:ext cx="2436022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 calendar.db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Explore these tables: events, reminders</a:t>
          </a:r>
        </a:p>
      </dsp:txBody>
      <dsp:txXfrm>
        <a:off x="4192781" y="3930051"/>
        <a:ext cx="2436022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https://android-developers.googleblog.com/2019/03/aosp-application-updates.html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3/data/data/' | grep 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com.android</a:t>
            </a:r>
            <a:r>
              <a:rPr lang="en-US"/>
              <a:t> </a:t>
            </a:r>
          </a:p>
          <a:p>
            <a:r>
              <a:rPr lang="en-US"/>
              <a:t>https://developer.android.com/reference/android/provider/UserDictionary</a:t>
            </a:r>
          </a:p>
          <a:p>
            <a:r>
              <a:rPr lang="en-US"/>
              <a:t>https://developer.android.com/reference/android/mtp/package-summary</a:t>
            </a:r>
          </a:p>
          <a:p>
            <a:r>
              <a:rPr lang="en-US"/>
              <a:t>https://developer.android.com/topic/performance/tracing</a:t>
            </a:r>
          </a:p>
          <a:p>
            <a:endParaRPr lang="en-US"/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 err="1"/>
              <a:t>com.android.hotwordenrollment.okgoogle</a:t>
            </a:r>
            <a:endParaRPr lang="en-US"/>
          </a:p>
          <a:p>
            <a:r>
              <a:rPr lang="en-US" err="1"/>
              <a:t>com.android.hotwordenrollment.xgoogle</a:t>
            </a:r>
            <a:endParaRPr lang="en-US"/>
          </a:p>
          <a:p>
            <a:r>
              <a:rPr lang="en-US" err="1"/>
              <a:t>com.android.keychain</a:t>
            </a:r>
            <a:endParaRPr lang="en-US"/>
          </a:p>
          <a:p>
            <a:r>
              <a:rPr lang="en-US" err="1"/>
              <a:t>com.android.mtp</a:t>
            </a:r>
            <a:endParaRPr lang="en-US"/>
          </a:p>
          <a:p>
            <a:r>
              <a:rPr lang="en-US" err="1"/>
              <a:t>com.android.nfc</a:t>
            </a:r>
            <a:endParaRPr lang="en-US"/>
          </a:p>
          <a:p>
            <a:r>
              <a:rPr lang="en-US" err="1"/>
              <a:t>com.android.providers.calendar</a:t>
            </a:r>
            <a:endParaRPr lang="en-US"/>
          </a:p>
          <a:p>
            <a:r>
              <a:rPr lang="en-US" err="1"/>
              <a:t>com.android.providers.contacts</a:t>
            </a:r>
            <a:endParaRPr lang="en-US"/>
          </a:p>
          <a:p>
            <a:r>
              <a:rPr lang="en-US" err="1"/>
              <a:t>com.android.providers.downloads</a:t>
            </a:r>
            <a:endParaRPr lang="en-US"/>
          </a:p>
          <a:p>
            <a:r>
              <a:rPr lang="en-US" err="1"/>
              <a:t>com.android.providers.media</a:t>
            </a:r>
            <a:endParaRPr lang="en-US"/>
          </a:p>
          <a:p>
            <a:r>
              <a:rPr lang="en-US" err="1"/>
              <a:t>com.android.providers.telephony</a:t>
            </a:r>
            <a:endParaRPr lang="en-US"/>
          </a:p>
          <a:p>
            <a:r>
              <a:rPr lang="en-US" err="1"/>
              <a:t>com.android.providers.userdictionary</a:t>
            </a:r>
            <a:endParaRPr lang="en-US"/>
          </a:p>
          <a:p>
            <a:r>
              <a:rPr lang="en-US" err="1"/>
              <a:t>com.android.service.ims.presence</a:t>
            </a:r>
            <a:endParaRPr lang="en-US"/>
          </a:p>
          <a:p>
            <a:r>
              <a:rPr lang="en-US" err="1"/>
              <a:t>com.android.traceur</a:t>
            </a:r>
            <a:endParaRPr lang="en-US"/>
          </a:p>
          <a:p>
            <a:r>
              <a:rPr lang="en-US" err="1"/>
              <a:t>com.android.vending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https://developer.android.com/reference/android/provider/Telephony</a:t>
            </a:r>
          </a:p>
          <a:p>
            <a:r>
              <a:rPr lang="en-US"/>
              <a:t>https://android.googlesource.com/platform/frameworks/base/+/refs/heads/master/core/java/android/provider/Telephony.java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tree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' -L 1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3/data/data/com.android.providers.telephony/databases'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sqlitebrowser</a:t>
            </a:r>
            <a:r>
              <a:rPr lang="en-US">
                <a:cs typeface="Calibri"/>
              </a:rPr>
              <a:t>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/databases/</a:t>
            </a:r>
            <a:r>
              <a:rPr lang="en-US" err="1">
                <a:cs typeface="Calibri"/>
              </a:rPr>
              <a:t>mmssms.db</a:t>
            </a:r>
            <a:r>
              <a:rPr lang="en-US">
                <a:cs typeface="Calibri"/>
              </a:rPr>
              <a:t>’</a:t>
            </a:r>
          </a:p>
          <a:p>
            <a:r>
              <a:rPr lang="en-US">
                <a:cs typeface="Calibri"/>
              </a:rPr>
              <a:t>https://android.googlesource.com/platform/packages/providers/TelephonyProvider/+/refs/heads/master/src/com/android/providers/telephony/SmsProvider.java</a:t>
            </a:r>
          </a:p>
          <a:p>
            <a:r>
              <a:rPr lang="en-US">
                <a:cs typeface="Calibri"/>
              </a:rPr>
              <a:t>https://titanwolf.org/Network/Articles/Article?AID=297a97cf-1b71-4167-a5b3-5f3616e170db#gsc.tab=0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https://titanwolf.org/Network/Articles/Article?AID=297a97cf-1b71-4167-a5b3-5f3616e170db#gsc.tab=0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03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32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A delivery drone carrying a package inside a warehouse">
            <a:extLst>
              <a:ext uri="{FF2B5EF4-FFF2-40B4-BE49-F238E27FC236}">
                <a16:creationId xmlns:a16="http://schemas.microsoft.com/office/drawing/2014/main" id="{F0C60F41-D8DD-1F66-0DE8-A51F44555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75" r="1164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400"/>
              <a:t>AOSP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Android Open-Source Project</a:t>
            </a:r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F30C27-0B16-4B3C-9B0F-2E2B3968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SMS/MMS services can be used by other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55B71-C971-4272-B18B-117E16D4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46"/>
          <a:stretch/>
        </p:blipFill>
        <p:spPr>
          <a:xfrm>
            <a:off x="2333307" y="934222"/>
            <a:ext cx="559335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1920-EBFB-4893-8070-5907D25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and Change default </a:t>
            </a:r>
            <a:r>
              <a:rPr lang="en-US" i="1">
                <a:solidFill>
                  <a:srgbClr val="7030A0"/>
                </a:solidFill>
              </a:rPr>
              <a:t>Message</a:t>
            </a:r>
            <a:r>
              <a:rPr lang="en-US"/>
              <a:t> Apps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42082-A1BB-4CDD-B0FD-A64354D1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7" y="1482355"/>
            <a:ext cx="3027192" cy="478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8BB88-50FE-4E0F-85A1-C88EDBD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89" y="1453792"/>
            <a:ext cx="3176561" cy="4809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431B0-E85F-4FB7-95E7-D350E54D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40" y="1482355"/>
            <a:ext cx="3553350" cy="471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F8A8468-719A-41F4-BEFD-18EE409D2583}"/>
              </a:ext>
            </a:extLst>
          </p:cNvPr>
          <p:cNvSpPr/>
          <p:nvPr/>
        </p:nvSpPr>
        <p:spPr>
          <a:xfrm>
            <a:off x="4114800" y="3766930"/>
            <a:ext cx="298174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EFE5DF-F086-4E12-900E-17049E483B17}"/>
              </a:ext>
            </a:extLst>
          </p:cNvPr>
          <p:cNvSpPr/>
          <p:nvPr/>
        </p:nvSpPr>
        <p:spPr>
          <a:xfrm>
            <a:off x="7951304" y="3766930"/>
            <a:ext cx="373712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0D971-4910-47BD-BE36-8F87425E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Why it's important to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altLang="zh-CN">
                <a:ea typeface="宋体"/>
                <a:cs typeface="Calibri Light"/>
              </a:rPr>
              <a:t>investigate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i="1">
                <a:cs typeface="Calibri Light"/>
              </a:rPr>
              <a:t>Message</a:t>
            </a:r>
            <a:r>
              <a:rPr lang="en-US">
                <a:cs typeface="Calibri Light"/>
              </a:rPr>
              <a:t> Apps?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D9D93-D3AE-FF72-E89D-658A6118B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57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36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62C0-EE5D-469A-B0DE-B2AFDDEC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 Message Investigation Scenario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71F24A-5D6E-4925-D6A0-74098C4E3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14901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75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5AC6-E73B-4910-B495-3AA16912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Strategies to find the message evidence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3A364-957A-37FD-B372-D67B19675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9423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35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17B-657F-44E2-BFBD-4420CCE6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1: </a:t>
            </a:r>
            <a:r>
              <a:rPr lang="en-US">
                <a:cs typeface="Calibri"/>
              </a:rPr>
              <a:t>F</a:t>
            </a:r>
            <a:r>
              <a:rPr lang="en-GB" err="1">
                <a:cs typeface="Calibri"/>
              </a:rPr>
              <a:t>ind</a:t>
            </a:r>
            <a:r>
              <a:rPr lang="en-GB">
                <a:cs typeface="Calibri"/>
              </a:rPr>
              <a:t> potential locations of evidence</a:t>
            </a:r>
            <a:endParaRPr lang="en-US">
              <a:cs typeface="Calibri Light"/>
            </a:endParaRPr>
          </a:p>
        </p:txBody>
      </p:sp>
      <p:pic>
        <p:nvPicPr>
          <p:cNvPr id="5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527D8D-06C8-4F1F-8E33-B26E96B5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6" y="2350823"/>
            <a:ext cx="10291988" cy="26704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667C35-3105-4747-995C-B8701D73F9D1}"/>
              </a:ext>
            </a:extLst>
          </p:cNvPr>
          <p:cNvSpPr/>
          <p:nvPr/>
        </p:nvSpPr>
        <p:spPr>
          <a:xfrm>
            <a:off x="1613606" y="3548858"/>
            <a:ext cx="964406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F6BB4-C439-463B-89C7-DCFB3229583B}"/>
              </a:ext>
            </a:extLst>
          </p:cNvPr>
          <p:cNvSpPr txBox="1"/>
          <p:nvPr/>
        </p:nvSpPr>
        <p:spPr>
          <a:xfrm>
            <a:off x="9448801" y="3074737"/>
            <a:ext cx="1191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-L: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8531C-E3DC-4F79-A646-77849001273A}"/>
              </a:ext>
            </a:extLst>
          </p:cNvPr>
          <p:cNvSpPr txBox="1"/>
          <p:nvPr/>
        </p:nvSpPr>
        <p:spPr>
          <a:xfrm>
            <a:off x="950006" y="1983441"/>
            <a:ext cx="331097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Find the location of Java package</a:t>
            </a:r>
          </a:p>
        </p:txBody>
      </p:sp>
    </p:spTree>
    <p:extLst>
      <p:ext uri="{BB962C8B-B14F-4D97-AF65-F5344CB8AC3E}">
        <p14:creationId xmlns:p14="http://schemas.microsoft.com/office/powerpoint/2010/main" val="97976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E6EF-6049-481D-BEC1-8B5DEF8E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2:</a:t>
            </a:r>
            <a:r>
              <a:rPr lang="en-US">
                <a:cs typeface="Calibri" panose="020F0502020204030204"/>
              </a:rPr>
              <a:t> Find the message database</a:t>
            </a:r>
            <a:endParaRPr lang="en-US"/>
          </a:p>
        </p:txBody>
      </p:sp>
      <p:pic>
        <p:nvPicPr>
          <p:cNvPr id="5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B9C398-2BCD-4869-AB73-B80EAA93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8760"/>
            <a:ext cx="10624481" cy="2227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BCDAE8-4419-45E0-B331-E76AFEEE612E}"/>
              </a:ext>
            </a:extLst>
          </p:cNvPr>
          <p:cNvSpPr/>
          <p:nvPr/>
        </p:nvSpPr>
        <p:spPr>
          <a:xfrm>
            <a:off x="1492105" y="3261101"/>
            <a:ext cx="9970576" cy="335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F0A44-EA14-43E9-8414-D8F55CEFDFF0}"/>
              </a:ext>
            </a:extLst>
          </p:cNvPr>
          <p:cNvSpPr txBox="1"/>
          <p:nvPr/>
        </p:nvSpPr>
        <p:spPr>
          <a:xfrm>
            <a:off x="842850" y="2304910"/>
            <a:ext cx="2665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Find the database location</a:t>
            </a:r>
          </a:p>
        </p:txBody>
      </p:sp>
    </p:spTree>
    <p:extLst>
      <p:ext uri="{BB962C8B-B14F-4D97-AF65-F5344CB8AC3E}">
        <p14:creationId xmlns:p14="http://schemas.microsoft.com/office/powerpoint/2010/main" val="429383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DF52-466B-4C48-8F85-C38A329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3: </a:t>
            </a:r>
            <a:r>
              <a:rPr lang="en-US"/>
              <a:t>Examine database</a:t>
            </a:r>
            <a:endParaRPr lang="en-US">
              <a:cs typeface="Calibri Light"/>
            </a:endParaRP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232CDD55-5E33-4F9C-BCC6-B073648A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0283"/>
            <a:ext cx="11019592" cy="724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CCB7E-888F-414E-913B-55CECD9C2D4D}"/>
              </a:ext>
            </a:extLst>
          </p:cNvPr>
          <p:cNvSpPr txBox="1"/>
          <p:nvPr/>
        </p:nvSpPr>
        <p:spPr>
          <a:xfrm>
            <a:off x="838200" y="2915714"/>
            <a:ext cx="61242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i="1" err="1">
                <a:solidFill>
                  <a:srgbClr val="7030A0"/>
                </a:solidFill>
                <a:cs typeface="Calibri"/>
              </a:rPr>
              <a:t>sms</a:t>
            </a:r>
            <a:r>
              <a:rPr lang="en-US" sz="2400">
                <a:cs typeface="Calibri"/>
              </a:rPr>
              <a:t>: message log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>
                <a:cs typeface="Calibri"/>
              </a:rPr>
              <a:t>Only system, phone or the </a:t>
            </a:r>
            <a:r>
              <a:rPr lang="en-GB" sz="2400">
                <a:solidFill>
                  <a:srgbClr val="FF0000"/>
                </a:solidFill>
                <a:cs typeface="Calibri"/>
              </a:rPr>
              <a:t>default</a:t>
            </a:r>
            <a:r>
              <a:rPr lang="en-GB" sz="2400">
                <a:cs typeface="Calibri"/>
              </a:rPr>
              <a:t> message app can have full access of </a:t>
            </a:r>
            <a:r>
              <a:rPr lang="en-GB" sz="2400" err="1">
                <a:cs typeface="Calibri"/>
              </a:rPr>
              <a:t>sms</a:t>
            </a:r>
            <a:r>
              <a:rPr lang="en-GB" sz="2400">
                <a:cs typeface="Calibri"/>
              </a:rPr>
              <a:t> data 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i="1" err="1">
                <a:solidFill>
                  <a:srgbClr val="7030A0"/>
                </a:solidFill>
                <a:cs typeface="Calibri"/>
              </a:rPr>
              <a:t>sms_restricted</a:t>
            </a:r>
            <a:r>
              <a:rPr lang="en-US" sz="2400">
                <a:cs typeface="Calibri"/>
              </a:rPr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>
                <a:cs typeface="Calibri"/>
              </a:rPr>
              <a:t>Only contains sent or received messages.</a:t>
            </a:r>
          </a:p>
          <a:p>
            <a:pPr marL="285750" indent="-285750">
              <a:buFont typeface="Arial"/>
              <a:buChar char="•"/>
            </a:pPr>
            <a:r>
              <a:rPr lang="en-GB" sz="2400" i="1">
                <a:solidFill>
                  <a:srgbClr val="7030A0"/>
                </a:solidFill>
                <a:cs typeface="Calibri"/>
              </a:rPr>
              <a:t>threads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>
                <a:cs typeface="Calibri"/>
              </a:rPr>
              <a:t>Group all messages based on incoming phone numbers and </a:t>
            </a:r>
            <a:r>
              <a:rPr lang="en-GB" sz="2400">
                <a:solidFill>
                  <a:srgbClr val="FF0000"/>
                </a:solidFill>
                <a:cs typeface="Calibri"/>
              </a:rPr>
              <a:t>time period</a:t>
            </a:r>
            <a:r>
              <a:rPr lang="en-GB" sz="2400">
                <a:cs typeface="Calibri"/>
              </a:rPr>
              <a:t>?</a:t>
            </a:r>
            <a:endParaRPr lang="en-US" sz="240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35DB7AB5-D076-4186-8183-24D35A5F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846" y="2915714"/>
            <a:ext cx="2833606" cy="39450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2BF592-AD69-4366-9237-AEF4158217EF}"/>
              </a:ext>
            </a:extLst>
          </p:cNvPr>
          <p:cNvSpPr/>
          <p:nvPr/>
        </p:nvSpPr>
        <p:spPr>
          <a:xfrm>
            <a:off x="9032282" y="4883862"/>
            <a:ext cx="400373" cy="19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34F1C-ABAD-4C8B-BC8E-68141DC3B381}"/>
              </a:ext>
            </a:extLst>
          </p:cNvPr>
          <p:cNvSpPr/>
          <p:nvPr/>
        </p:nvSpPr>
        <p:spPr>
          <a:xfrm>
            <a:off x="9044187" y="5338923"/>
            <a:ext cx="503695" cy="219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D3770F-0577-4B76-8130-9CB9C89EF745}"/>
              </a:ext>
            </a:extLst>
          </p:cNvPr>
          <p:cNvSpPr/>
          <p:nvPr/>
        </p:nvSpPr>
        <p:spPr>
          <a:xfrm>
            <a:off x="9044186" y="5570388"/>
            <a:ext cx="503695" cy="16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B6F797-1E4C-4E40-BED0-01D1F51B0479}"/>
              </a:ext>
            </a:extLst>
          </p:cNvPr>
          <p:cNvSpPr/>
          <p:nvPr/>
        </p:nvSpPr>
        <p:spPr>
          <a:xfrm>
            <a:off x="9044187" y="6691997"/>
            <a:ext cx="891152" cy="16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6C3D8-38FE-44CB-BA11-7F2808C917F7}"/>
              </a:ext>
            </a:extLst>
          </p:cNvPr>
          <p:cNvSpPr/>
          <p:nvPr/>
        </p:nvSpPr>
        <p:spPr>
          <a:xfrm>
            <a:off x="1305267" y="2517939"/>
            <a:ext cx="10577593" cy="348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E3F617-7620-49BF-8A43-A84535A96944}"/>
              </a:ext>
            </a:extLst>
          </p:cNvPr>
          <p:cNvCxnSpPr>
            <a:cxnSpLocks/>
          </p:cNvCxnSpPr>
          <p:nvPr/>
        </p:nvCxnSpPr>
        <p:spPr>
          <a:xfrm>
            <a:off x="2361537" y="3061252"/>
            <a:ext cx="6520070" cy="189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CB48A-F79E-4E28-A25F-6574861FA960}"/>
              </a:ext>
            </a:extLst>
          </p:cNvPr>
          <p:cNvCxnSpPr>
            <a:cxnSpLocks/>
          </p:cNvCxnSpPr>
          <p:nvPr/>
        </p:nvCxnSpPr>
        <p:spPr>
          <a:xfrm>
            <a:off x="3490623" y="4802588"/>
            <a:ext cx="5541659" cy="197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C2DC5A-8756-4149-8760-45AF02BCCAA2}"/>
              </a:ext>
            </a:extLst>
          </p:cNvPr>
          <p:cNvCxnSpPr>
            <a:cxnSpLocks/>
          </p:cNvCxnSpPr>
          <p:nvPr/>
        </p:nvCxnSpPr>
        <p:spPr>
          <a:xfrm>
            <a:off x="2644118" y="5338923"/>
            <a:ext cx="6309051" cy="9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33F04-7504-4DC7-9D96-72FABB086076}"/>
              </a:ext>
            </a:extLst>
          </p:cNvPr>
          <p:cNvSpPr txBox="1"/>
          <p:nvPr/>
        </p:nvSpPr>
        <p:spPr>
          <a:xfrm>
            <a:off x="838200" y="1781789"/>
            <a:ext cx="308546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Show all 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4889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E8D5DC8A-EC77-413F-8CEF-3C11EFF6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6" y="1513550"/>
            <a:ext cx="10987695" cy="44031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8CF2BD-FA67-487E-AF49-D4FF3B86365D}"/>
              </a:ext>
            </a:extLst>
          </p:cNvPr>
          <p:cNvSpPr/>
          <p:nvPr/>
        </p:nvSpPr>
        <p:spPr>
          <a:xfrm>
            <a:off x="2416518" y="4080915"/>
            <a:ext cx="1339694" cy="3207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0BF5-8484-4702-B4F3-2C7C6AC46679}"/>
              </a:ext>
            </a:extLst>
          </p:cNvPr>
          <p:cNvSpPr txBox="1"/>
          <p:nvPr/>
        </p:nvSpPr>
        <p:spPr>
          <a:xfrm>
            <a:off x="743766" y="1144218"/>
            <a:ext cx="25427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Exam </a:t>
            </a:r>
            <a:r>
              <a:rPr lang="en-US" i="1" err="1"/>
              <a:t>sms</a:t>
            </a:r>
            <a:r>
              <a:rPr lang="en-US"/>
              <a:t>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6796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DE5E9B3-B154-4FFD-8BBC-548E3B620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9"/>
          <a:stretch/>
        </p:blipFill>
        <p:spPr>
          <a:xfrm>
            <a:off x="647104" y="3860274"/>
            <a:ext cx="4564250" cy="299385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2166331-9D51-4D81-AC0E-D157F4C1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86" y="3864142"/>
            <a:ext cx="6281979" cy="2993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F97F98-B31E-434A-89B0-884A0AD74668}"/>
              </a:ext>
            </a:extLst>
          </p:cNvPr>
          <p:cNvSpPr/>
          <p:nvPr/>
        </p:nvSpPr>
        <p:spPr>
          <a:xfrm>
            <a:off x="1135299" y="3967514"/>
            <a:ext cx="645762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872F1-6DD9-4E40-94AE-E4433B02396E}"/>
              </a:ext>
            </a:extLst>
          </p:cNvPr>
          <p:cNvSpPr/>
          <p:nvPr/>
        </p:nvSpPr>
        <p:spPr>
          <a:xfrm>
            <a:off x="1897298" y="3967513"/>
            <a:ext cx="645762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7BC8E-4393-43DA-A404-D887C5EA49FF}"/>
              </a:ext>
            </a:extLst>
          </p:cNvPr>
          <p:cNvSpPr/>
          <p:nvPr/>
        </p:nvSpPr>
        <p:spPr>
          <a:xfrm>
            <a:off x="3460044" y="3967513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6E10D-73E3-4E46-A73F-0EDC5B146FDF}"/>
              </a:ext>
            </a:extLst>
          </p:cNvPr>
          <p:cNvSpPr/>
          <p:nvPr/>
        </p:nvSpPr>
        <p:spPr>
          <a:xfrm>
            <a:off x="4338280" y="396751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2B636-2622-4E37-9975-214CA6C0CE46}"/>
              </a:ext>
            </a:extLst>
          </p:cNvPr>
          <p:cNvSpPr/>
          <p:nvPr/>
        </p:nvSpPr>
        <p:spPr>
          <a:xfrm>
            <a:off x="6185162" y="3877105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6ECCF-AEA8-419F-B3FE-5F405F9895CC}"/>
              </a:ext>
            </a:extLst>
          </p:cNvPr>
          <p:cNvSpPr/>
          <p:nvPr/>
        </p:nvSpPr>
        <p:spPr>
          <a:xfrm>
            <a:off x="11286687" y="3864191"/>
            <a:ext cx="361627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974B22-8EA3-4273-B4C4-5573324B312A}"/>
              </a:ext>
            </a:extLst>
          </p:cNvPr>
          <p:cNvSpPr/>
          <p:nvPr/>
        </p:nvSpPr>
        <p:spPr>
          <a:xfrm>
            <a:off x="1574417" y="466060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2941C-9CAF-49B2-9EDB-0B0BB05C7549}"/>
              </a:ext>
            </a:extLst>
          </p:cNvPr>
          <p:cNvSpPr/>
          <p:nvPr/>
        </p:nvSpPr>
        <p:spPr>
          <a:xfrm>
            <a:off x="1574417" y="606474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86AA65-E918-4DA7-8D0F-E065351FEBE0}"/>
              </a:ext>
            </a:extLst>
          </p:cNvPr>
          <p:cNvCxnSpPr/>
          <p:nvPr/>
        </p:nvCxnSpPr>
        <p:spPr>
          <a:xfrm>
            <a:off x="1574417" y="4174158"/>
            <a:ext cx="85534" cy="4172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C4E1D5-FC1B-40AF-BD8B-909509654672}"/>
              </a:ext>
            </a:extLst>
          </p:cNvPr>
          <p:cNvCxnSpPr/>
          <p:nvPr/>
        </p:nvCxnSpPr>
        <p:spPr>
          <a:xfrm>
            <a:off x="1310094" y="4187072"/>
            <a:ext cx="264323" cy="18776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F4143-11D4-4BD8-A997-A84A57C8CE4A}"/>
              </a:ext>
            </a:extLst>
          </p:cNvPr>
          <p:cNvSpPr/>
          <p:nvPr/>
        </p:nvSpPr>
        <p:spPr>
          <a:xfrm>
            <a:off x="10016837" y="3888739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619D4-176D-4E1E-9E74-A7DB5C204CD2}"/>
              </a:ext>
            </a:extLst>
          </p:cNvPr>
          <p:cNvSpPr txBox="1"/>
          <p:nvPr/>
        </p:nvSpPr>
        <p:spPr>
          <a:xfrm>
            <a:off x="153959" y="1381737"/>
            <a:ext cx="20200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corresponds to thread table (come from the same phone #)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208EA6-1BB4-4A79-9017-C48F942F8F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163990" y="2212734"/>
            <a:ext cx="82242" cy="16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0585F8-1C41-46DE-A383-A99C867D015F}"/>
              </a:ext>
            </a:extLst>
          </p:cNvPr>
          <p:cNvSpPr txBox="1"/>
          <p:nvPr/>
        </p:nvSpPr>
        <p:spPr>
          <a:xfrm>
            <a:off x="1384187" y="2352323"/>
            <a:ext cx="18872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phone # of the entity who sent the message</a:t>
            </a:r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85B955-21AC-42A9-82F2-5D3F2E9C6374}"/>
              </a:ext>
            </a:extLst>
          </p:cNvPr>
          <p:cNvCxnSpPr>
            <a:stCxn id="25" idx="2"/>
          </p:cNvCxnSpPr>
          <p:nvPr/>
        </p:nvCxnSpPr>
        <p:spPr>
          <a:xfrm flipH="1">
            <a:off x="2091586" y="3275653"/>
            <a:ext cx="236246" cy="71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C50C04-45BD-472E-BE2D-1405D376FB3A}"/>
              </a:ext>
            </a:extLst>
          </p:cNvPr>
          <p:cNvSpPr txBox="1"/>
          <p:nvPr/>
        </p:nvSpPr>
        <p:spPr>
          <a:xfrm>
            <a:off x="3679603" y="2629322"/>
            <a:ext cx="18872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time the message was received/sent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C48AEB-29BA-41DD-B356-1A1AB8432D4B}"/>
              </a:ext>
            </a:extLst>
          </p:cNvPr>
          <p:cNvCxnSpPr>
            <a:stCxn id="33" idx="2"/>
          </p:cNvCxnSpPr>
          <p:nvPr/>
        </p:nvCxnSpPr>
        <p:spPr>
          <a:xfrm>
            <a:off x="4623248" y="3275653"/>
            <a:ext cx="50248" cy="6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305A72-9C08-4D3E-88B2-7E65D9EBE28D}"/>
              </a:ext>
            </a:extLst>
          </p:cNvPr>
          <p:cNvCxnSpPr>
            <a:stCxn id="33" idx="2"/>
          </p:cNvCxnSpPr>
          <p:nvPr/>
        </p:nvCxnSpPr>
        <p:spPr>
          <a:xfrm flipH="1">
            <a:off x="3679603" y="3275653"/>
            <a:ext cx="943645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CEAB0D-2F23-4881-8414-D0478019A252}"/>
              </a:ext>
            </a:extLst>
          </p:cNvPr>
          <p:cNvSpPr txBox="1"/>
          <p:nvPr/>
        </p:nvSpPr>
        <p:spPr>
          <a:xfrm>
            <a:off x="4338280" y="1452248"/>
            <a:ext cx="21468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indicates the specific SMS content</a:t>
            </a:r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166AE7-453C-43BE-8C25-08867E5B0C47}"/>
              </a:ext>
            </a:extLst>
          </p:cNvPr>
          <p:cNvCxnSpPr>
            <a:stCxn id="39" idx="2"/>
            <a:endCxn id="11" idx="0"/>
          </p:cNvCxnSpPr>
          <p:nvPr/>
        </p:nvCxnSpPr>
        <p:spPr>
          <a:xfrm>
            <a:off x="5411707" y="2098579"/>
            <a:ext cx="993014" cy="17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BF435E-B3F5-4DE2-85E1-66EC61443F69}"/>
              </a:ext>
            </a:extLst>
          </p:cNvPr>
          <p:cNvSpPr txBox="1"/>
          <p:nvPr/>
        </p:nvSpPr>
        <p:spPr>
          <a:xfrm>
            <a:off x="8700877" y="2793684"/>
            <a:ext cx="16931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App that created the </a:t>
            </a:r>
            <a:r>
              <a:rPr lang="en-US" err="1">
                <a:ea typeface="+mn-lt"/>
                <a:cs typeface="+mn-lt"/>
              </a:rPr>
              <a:t>sms</a:t>
            </a:r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BB72E0-ED25-47F8-B952-744CDF86169B}"/>
              </a:ext>
            </a:extLst>
          </p:cNvPr>
          <p:cNvCxnSpPr>
            <a:stCxn id="42" idx="2"/>
            <a:endCxn id="18" idx="0"/>
          </p:cNvCxnSpPr>
          <p:nvPr/>
        </p:nvCxnSpPr>
        <p:spPr>
          <a:xfrm>
            <a:off x="9547476" y="3440015"/>
            <a:ext cx="811615" cy="4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3070FD-6AFF-41A5-9F6B-0923853FABE9}"/>
              </a:ext>
            </a:extLst>
          </p:cNvPr>
          <p:cNvSpPr txBox="1"/>
          <p:nvPr/>
        </p:nvSpPr>
        <p:spPr>
          <a:xfrm>
            <a:off x="9908535" y="1534305"/>
            <a:ext cx="21468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Read flag: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0 : not been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1: has been read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2F3E65-BAA3-4693-AFAE-D843BEB0D937}"/>
              </a:ext>
            </a:extLst>
          </p:cNvPr>
          <p:cNvCxnSpPr>
            <a:cxnSpLocks/>
            <a:stCxn id="49" idx="2"/>
            <a:endCxn id="12" idx="0"/>
          </p:cNvCxnSpPr>
          <p:nvPr/>
        </p:nvCxnSpPr>
        <p:spPr>
          <a:xfrm>
            <a:off x="10981962" y="2457635"/>
            <a:ext cx="485539" cy="140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82518-C8F2-4C93-A93C-38A0EA29A923}"/>
              </a:ext>
            </a:extLst>
          </p:cNvPr>
          <p:cNvSpPr/>
          <p:nvPr/>
        </p:nvSpPr>
        <p:spPr>
          <a:xfrm>
            <a:off x="7360342" y="3880788"/>
            <a:ext cx="748547" cy="19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80BBE9-E563-4C40-8DA8-69F7E5A843A7}"/>
              </a:ext>
            </a:extLst>
          </p:cNvPr>
          <p:cNvSpPr txBox="1"/>
          <p:nvPr/>
        </p:nvSpPr>
        <p:spPr>
          <a:xfrm>
            <a:off x="6413492" y="2241760"/>
            <a:ext cx="207000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SMS center (SMSC)</a:t>
            </a:r>
            <a:r>
              <a:rPr lang="en-GB" sz="1600">
                <a:ea typeface="+mn-lt"/>
                <a:cs typeface="+mn-lt"/>
              </a:rPr>
              <a:t> handles the SMS operations of a wireless network</a:t>
            </a:r>
            <a:endParaRPr lang="en-US" sz="16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06B54-9268-4C90-8C35-2FBBA7BCA9A1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7448496" y="3318978"/>
            <a:ext cx="286120" cy="56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64094-613C-48F2-8ECA-107E1BF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4: F</a:t>
            </a:r>
            <a:r>
              <a:rPr lang="en-GB">
                <a:cs typeface="Calibri Light"/>
              </a:rPr>
              <a:t>ind clues to answer the question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2E296-7B8F-4C79-A8F7-5FD784496E6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870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9095-D279-4A4F-9B71-A1288FC4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121AC6-F92A-FDB0-80B9-2723412E9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22172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71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E663CC-1833-4FDF-8D9D-F168D7F8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61478"/>
            <a:ext cx="8575253" cy="2069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5F053-B0D9-4A67-9DE3-E55CB82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Which message was received on Jan 29, 2020 around 6:20 pm?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91C6C-2CCD-4689-B6A4-0133AADF5FFB}"/>
              </a:ext>
            </a:extLst>
          </p:cNvPr>
          <p:cNvSpPr txBox="1"/>
          <p:nvPr/>
        </p:nvSpPr>
        <p:spPr>
          <a:xfrm>
            <a:off x="838200" y="1827086"/>
            <a:ext cx="617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https://www.epochconverter.com/</a:t>
            </a:r>
          </a:p>
        </p:txBody>
      </p:sp>
      <p:pic>
        <p:nvPicPr>
          <p:cNvPr id="7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38006D-A5AB-4D11-B586-E4C137CC3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" t="2156" r="-4569" b="57689"/>
          <a:stretch/>
        </p:blipFill>
        <p:spPr>
          <a:xfrm>
            <a:off x="6678935" y="4788568"/>
            <a:ext cx="4564250" cy="15320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B6044-3F55-4E49-B384-F834C836503E}"/>
              </a:ext>
            </a:extLst>
          </p:cNvPr>
          <p:cNvSpPr/>
          <p:nvPr/>
        </p:nvSpPr>
        <p:spPr>
          <a:xfrm>
            <a:off x="8961060" y="5290987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CB3D0-BCCA-40A8-A9F5-8F2DA34967C0}"/>
              </a:ext>
            </a:extLst>
          </p:cNvPr>
          <p:cNvCxnSpPr>
            <a:cxnSpLocks/>
          </p:cNvCxnSpPr>
          <p:nvPr/>
        </p:nvCxnSpPr>
        <p:spPr>
          <a:xfrm>
            <a:off x="3983960" y="3516472"/>
            <a:ext cx="4977100" cy="177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F6DEB1-4BF1-4D48-9570-D5DA9A4CFB4A}"/>
              </a:ext>
            </a:extLst>
          </p:cNvPr>
          <p:cNvSpPr txBox="1"/>
          <p:nvPr/>
        </p:nvSpPr>
        <p:spPr>
          <a:xfrm>
            <a:off x="1216422" y="5185246"/>
            <a:ext cx="27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Who sent the message?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DDDD0-DC4F-4848-9B94-1640E075304D}"/>
              </a:ext>
            </a:extLst>
          </p:cNvPr>
          <p:cNvCxnSpPr>
            <a:cxnSpLocks/>
          </p:cNvCxnSpPr>
          <p:nvPr/>
        </p:nvCxnSpPr>
        <p:spPr>
          <a:xfrm>
            <a:off x="3753853" y="5382126"/>
            <a:ext cx="35292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74860-0BE5-4F67-AD62-115C27278234}"/>
              </a:ext>
            </a:extLst>
          </p:cNvPr>
          <p:cNvSpPr/>
          <p:nvPr/>
        </p:nvSpPr>
        <p:spPr>
          <a:xfrm>
            <a:off x="7557375" y="5276398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Text&#10;&#10;Description automatically generated">
            <a:extLst>
              <a:ext uri="{FF2B5EF4-FFF2-40B4-BE49-F238E27FC236}">
                <a16:creationId xmlns:a16="http://schemas.microsoft.com/office/drawing/2014/main" id="{4DFD8402-75D4-4ABD-BEE7-C43D58CB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29" y="3705830"/>
            <a:ext cx="2951781" cy="91048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E36C14-B28D-4673-9B1C-9B0DD47955AE}"/>
              </a:ext>
            </a:extLst>
          </p:cNvPr>
          <p:cNvCxnSpPr>
            <a:cxnSpLocks/>
          </p:cNvCxnSpPr>
          <p:nvPr/>
        </p:nvCxnSpPr>
        <p:spPr>
          <a:xfrm flipV="1">
            <a:off x="9617242" y="4243137"/>
            <a:ext cx="0" cy="10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7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1F0-5951-44FE-BD84-21247EBC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table describes conversation?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8279A1-1012-4FE6-9F28-F5716B0C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71" y="2740675"/>
            <a:ext cx="10698996" cy="318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8859F5-47D3-4A10-8708-54BE62C6D958}"/>
              </a:ext>
            </a:extLst>
          </p:cNvPr>
          <p:cNvSpPr/>
          <p:nvPr/>
        </p:nvSpPr>
        <p:spPr>
          <a:xfrm>
            <a:off x="1858540" y="3132123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E0C9-E5AF-490A-B1EC-E1C20CFE983F}"/>
              </a:ext>
            </a:extLst>
          </p:cNvPr>
          <p:cNvSpPr/>
          <p:nvPr/>
        </p:nvSpPr>
        <p:spPr>
          <a:xfrm>
            <a:off x="2698031" y="3132122"/>
            <a:ext cx="1149458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CB5DD-18F1-47C3-BFBA-8D6BED560762}"/>
              </a:ext>
            </a:extLst>
          </p:cNvPr>
          <p:cNvSpPr/>
          <p:nvPr/>
        </p:nvSpPr>
        <p:spPr>
          <a:xfrm>
            <a:off x="6055997" y="3132122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CE06-35FF-4DC9-92E1-CD91A7475F68}"/>
              </a:ext>
            </a:extLst>
          </p:cNvPr>
          <p:cNvSpPr/>
          <p:nvPr/>
        </p:nvSpPr>
        <p:spPr>
          <a:xfrm>
            <a:off x="8600302" y="3132123"/>
            <a:ext cx="374543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5D1D0-0718-43C7-9E95-8C742EFF04DA}"/>
              </a:ext>
            </a:extLst>
          </p:cNvPr>
          <p:cNvSpPr/>
          <p:nvPr/>
        </p:nvSpPr>
        <p:spPr>
          <a:xfrm>
            <a:off x="10318031" y="3132123"/>
            <a:ext cx="1226949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BD246-2242-4464-8644-F5A43A6678D1}"/>
              </a:ext>
            </a:extLst>
          </p:cNvPr>
          <p:cNvSpPr/>
          <p:nvPr/>
        </p:nvSpPr>
        <p:spPr>
          <a:xfrm>
            <a:off x="1304924" y="3138487"/>
            <a:ext cx="27384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6194A-B0A7-4583-AE8B-06C3D7C1F5CC}"/>
              </a:ext>
            </a:extLst>
          </p:cNvPr>
          <p:cNvSpPr/>
          <p:nvPr/>
        </p:nvSpPr>
        <p:spPr>
          <a:xfrm>
            <a:off x="1578769" y="3673733"/>
            <a:ext cx="1119262" cy="2195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5B207-45E8-423C-8E91-11054F079CCA}"/>
              </a:ext>
            </a:extLst>
          </p:cNvPr>
          <p:cNvSpPr txBox="1"/>
          <p:nvPr/>
        </p:nvSpPr>
        <p:spPr>
          <a:xfrm>
            <a:off x="257422" y="1541596"/>
            <a:ext cx="15807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C8A8C-6CBB-4A04-8786-AC881E984AE0}"/>
              </a:ext>
            </a:extLst>
          </p:cNvPr>
          <p:cNvCxnSpPr>
            <a:cxnSpLocks/>
          </p:cNvCxnSpPr>
          <p:nvPr/>
        </p:nvCxnSpPr>
        <p:spPr>
          <a:xfrm flipH="1">
            <a:off x="1441846" y="1825423"/>
            <a:ext cx="24487" cy="119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0AB06-4DDF-48B9-AB17-959E6EFB942F}"/>
              </a:ext>
            </a:extLst>
          </p:cNvPr>
          <p:cNvCxnSpPr>
            <a:cxnSpLocks/>
          </p:cNvCxnSpPr>
          <p:nvPr/>
        </p:nvCxnSpPr>
        <p:spPr>
          <a:xfrm flipH="1">
            <a:off x="2047111" y="1282991"/>
            <a:ext cx="552017" cy="1472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634276-960F-4204-A9E7-594B4E40F071}"/>
              </a:ext>
            </a:extLst>
          </p:cNvPr>
          <p:cNvSpPr txBox="1"/>
          <p:nvPr/>
        </p:nvSpPr>
        <p:spPr>
          <a:xfrm>
            <a:off x="2599128" y="1966438"/>
            <a:ext cx="15807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start 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BAEF7-72E0-4BEC-B67B-3EB83DBB670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205786" y="2551213"/>
            <a:ext cx="1183704" cy="5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39B026-5FF6-4C35-A126-5D500B443F39}"/>
              </a:ext>
            </a:extLst>
          </p:cNvPr>
          <p:cNvSpPr txBox="1"/>
          <p:nvPr/>
        </p:nvSpPr>
        <p:spPr>
          <a:xfrm>
            <a:off x="6262581" y="1705307"/>
            <a:ext cx="266232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/>
              <a:t>stores only the content of a short message or multimedia 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0BCBD1-D914-4209-94B7-EE0F9D90B124}"/>
              </a:ext>
            </a:extLst>
          </p:cNvPr>
          <p:cNvCxnSpPr>
            <a:cxnSpLocks/>
          </p:cNvCxnSpPr>
          <p:nvPr/>
        </p:nvCxnSpPr>
        <p:spPr>
          <a:xfrm flipH="1">
            <a:off x="6408821" y="2480250"/>
            <a:ext cx="256675" cy="5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4B3425-9274-4B5D-8F4B-7770AEFFEF72}"/>
              </a:ext>
            </a:extLst>
          </p:cNvPr>
          <p:cNvSpPr txBox="1"/>
          <p:nvPr/>
        </p:nvSpPr>
        <p:spPr>
          <a:xfrm>
            <a:off x="3882497" y="1419502"/>
            <a:ext cx="20720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number of messages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EAC05A-A212-44E1-B807-A4DD3CC9763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47491" y="1758056"/>
            <a:ext cx="1071030" cy="129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7A30C7-4948-4AD6-B209-98CD849161F0}"/>
              </a:ext>
            </a:extLst>
          </p:cNvPr>
          <p:cNvSpPr txBox="1"/>
          <p:nvPr/>
        </p:nvSpPr>
        <p:spPr>
          <a:xfrm>
            <a:off x="9232938" y="1680665"/>
            <a:ext cx="18280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messages read flag</a:t>
            </a:r>
          </a:p>
          <a:p>
            <a:r>
              <a:rPr lang="en-US" sz="1600"/>
              <a:t>0: unread</a:t>
            </a:r>
          </a:p>
          <a:p>
            <a:r>
              <a:rPr lang="en-US" sz="1600"/>
              <a:t>1: has read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9F1721-6D50-4FD5-8BB7-BD295833B6AB}"/>
              </a:ext>
            </a:extLst>
          </p:cNvPr>
          <p:cNvCxnSpPr>
            <a:cxnSpLocks/>
          </p:cNvCxnSpPr>
          <p:nvPr/>
        </p:nvCxnSpPr>
        <p:spPr>
          <a:xfrm flipH="1">
            <a:off x="8924902" y="2501366"/>
            <a:ext cx="970863" cy="6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2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BF569-BAD2-4841-9673-9DA1459F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Snippet (optional)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238570-24F9-4633-F471-43B538022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29020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240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EAED-EA41-4CB5-95B2-B4F736D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Where to find sender’s phone number?</a:t>
            </a:r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717C083-FDE2-474E-87F0-DC4D783C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931"/>
            <a:ext cx="8279606" cy="3744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F7248-D1F0-4CA7-9518-C30B1D034F97}"/>
              </a:ext>
            </a:extLst>
          </p:cNvPr>
          <p:cNvSpPr txBox="1"/>
          <p:nvPr/>
        </p:nvSpPr>
        <p:spPr>
          <a:xfrm>
            <a:off x="838200" y="1868321"/>
            <a:ext cx="32855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>
                <a:cs typeface="Calibri Light"/>
              </a:rPr>
              <a:t>Exam </a:t>
            </a:r>
            <a:r>
              <a:rPr lang="en-US" i="1" err="1">
                <a:cs typeface="Calibri Light"/>
              </a:rPr>
              <a:t>canonical_addresses</a:t>
            </a:r>
            <a:r>
              <a:rPr lang="en-US" i="1">
                <a:cs typeface="Calibri Light"/>
              </a:rPr>
              <a:t> </a:t>
            </a:r>
            <a:r>
              <a:rPr lang="en-US">
                <a:cs typeface="Calibri Light"/>
              </a:rPr>
              <a:t>table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BAD78-0D21-4E8E-8123-211C3E2364C5}"/>
              </a:ext>
            </a:extLst>
          </p:cNvPr>
          <p:cNvSpPr/>
          <p:nvPr/>
        </p:nvSpPr>
        <p:spPr>
          <a:xfrm>
            <a:off x="998343" y="2701725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BE38C-B0DA-4101-A716-AFB7CC57453A}"/>
              </a:ext>
            </a:extLst>
          </p:cNvPr>
          <p:cNvSpPr txBox="1"/>
          <p:nvPr/>
        </p:nvSpPr>
        <p:spPr>
          <a:xfrm>
            <a:off x="3214475" y="4317685"/>
            <a:ext cx="20119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thread/phone ID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C61AA0-5D6F-482E-9989-D8CF9E0D8406}"/>
              </a:ext>
            </a:extLst>
          </p:cNvPr>
          <p:cNvCxnSpPr>
            <a:cxnSpLocks/>
          </p:cNvCxnSpPr>
          <p:nvPr/>
        </p:nvCxnSpPr>
        <p:spPr>
          <a:xfrm flipH="1" flipV="1">
            <a:off x="1407459" y="3001624"/>
            <a:ext cx="2812990" cy="128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D6652-CADC-40DC-8F91-B147AB5317D2}"/>
              </a:ext>
            </a:extLst>
          </p:cNvPr>
          <p:cNvSpPr/>
          <p:nvPr/>
        </p:nvSpPr>
        <p:spPr>
          <a:xfrm>
            <a:off x="1842993" y="2714038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DC8AA-4232-4879-A30D-B34B090B5E13}"/>
              </a:ext>
            </a:extLst>
          </p:cNvPr>
          <p:cNvSpPr txBox="1"/>
          <p:nvPr/>
        </p:nvSpPr>
        <p:spPr>
          <a:xfrm>
            <a:off x="5787345" y="4319754"/>
            <a:ext cx="20119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phone number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27A9D1-933A-4077-B99D-CE0A99D0F667}"/>
              </a:ext>
            </a:extLst>
          </p:cNvPr>
          <p:cNvCxnSpPr>
            <a:cxnSpLocks/>
          </p:cNvCxnSpPr>
          <p:nvPr/>
        </p:nvCxnSpPr>
        <p:spPr>
          <a:xfrm flipH="1" flipV="1">
            <a:off x="2527500" y="2823818"/>
            <a:ext cx="4265819" cy="146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A9894-62B3-4E2B-8EDD-4128C8B2AB83}"/>
              </a:ext>
            </a:extLst>
          </p:cNvPr>
          <p:cNvSpPr txBox="1"/>
          <p:nvPr/>
        </p:nvSpPr>
        <p:spPr>
          <a:xfrm>
            <a:off x="5907741" y="171196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duplicated info in </a:t>
            </a:r>
            <a:r>
              <a:rPr lang="en-US" err="1"/>
              <a:t>sms</a:t>
            </a:r>
            <a:r>
              <a:rPr lang="en-US"/>
              <a:t> table?</a:t>
            </a:r>
          </a:p>
        </p:txBody>
      </p:sp>
    </p:spTree>
    <p:extLst>
      <p:ext uri="{BB962C8B-B14F-4D97-AF65-F5344CB8AC3E}">
        <p14:creationId xmlns:p14="http://schemas.microsoft.com/office/powerpoint/2010/main" val="312354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3ECD-00BE-4819-A018-205CF4AE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31" y="1746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Which table contains MMS information 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7BFC37-0D15-4B92-ABEC-77E28E47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27" y="1776909"/>
            <a:ext cx="10172699" cy="1851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73BF34-3D5E-4757-A44B-4791FFCD6211}"/>
              </a:ext>
            </a:extLst>
          </p:cNvPr>
          <p:cNvSpPr/>
          <p:nvPr/>
        </p:nvSpPr>
        <p:spPr>
          <a:xfrm>
            <a:off x="2761129" y="3174205"/>
            <a:ext cx="1021977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54C5A-61D5-4D3C-8ED5-09D5491C2E26}"/>
              </a:ext>
            </a:extLst>
          </p:cNvPr>
          <p:cNvSpPr/>
          <p:nvPr/>
        </p:nvSpPr>
        <p:spPr>
          <a:xfrm>
            <a:off x="1365896" y="187697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7C9E7B-7104-4EC5-99A6-6D0966D7E0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050403" y="1102659"/>
            <a:ext cx="881056" cy="88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E0F87-7DA3-4D16-A2F2-CDE594EFC709}"/>
              </a:ext>
            </a:extLst>
          </p:cNvPr>
          <p:cNvSpPr/>
          <p:nvPr/>
        </p:nvSpPr>
        <p:spPr>
          <a:xfrm>
            <a:off x="8507506" y="3174205"/>
            <a:ext cx="2641220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extBox 8">
            <a:extLst>
              <a:ext uri="{FF2B5EF4-FFF2-40B4-BE49-F238E27FC236}">
                <a16:creationId xmlns:a16="http://schemas.microsoft.com/office/drawing/2014/main" id="{51A42A7D-0668-6A5F-003F-175FEEC0D78D}"/>
              </a:ext>
            </a:extLst>
          </p:cNvPr>
          <p:cNvGraphicFramePr/>
          <p:nvPr/>
        </p:nvGraphicFramePr>
        <p:xfrm>
          <a:off x="976027" y="3807618"/>
          <a:ext cx="999676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054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23EEA-E250-484D-83FF-2CF39777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A4DDB-22DA-61DC-E426-88958F2E6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35496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62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42631-964E-4A87-B9EE-8CEBA93F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A4E93-298B-FFA1-AB9B-90D271D16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91326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24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cs typeface="Calibri Light"/>
              </a:rPr>
              <a:t>To summarize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7D2CBC-7D0C-A302-AF08-A40BC2D78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501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F9E-469E-44F6-81E3-EB300C93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What is AOSP Application?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E548-7ACA-4A55-B57F-8F9ECF1E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Android Open-Source Project Apps</a:t>
            </a:r>
          </a:p>
          <a:p>
            <a:pPr>
              <a:lnSpc>
                <a:spcPct val="90000"/>
              </a:lnSpc>
            </a:pPr>
            <a:r>
              <a:rPr lang="en-US" sz="1700"/>
              <a:t>Original purpose many years ago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to provide a usable set of applications for someone building an Android device from AOSP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to serve as a demonstration for the nascent Android app developer community, showcasing how they should build some of these applications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to provide functionality to other Android applications that would interact with them through the standard Android APIs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to serve showcase richer set of features demonstrating the power of Android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Package pattern: </a:t>
            </a:r>
            <a:r>
              <a:rPr lang="en-US" sz="1700" i="1" err="1"/>
              <a:t>com.android.calendar</a:t>
            </a:r>
            <a:r>
              <a:rPr lang="en-US" sz="1700" i="1"/>
              <a:t> </a:t>
            </a:r>
          </a:p>
          <a:p>
            <a:pPr>
              <a:lnSpc>
                <a:spcPct val="90000"/>
              </a:lnSpc>
            </a:pPr>
            <a:endParaRPr lang="en-US" sz="1700" i="1"/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C522-ABC5-403E-9938-76F321D5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50" y="2159000"/>
            <a:ext cx="2286470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CC56C-BD37-42C4-9835-5E085D8B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78" y="2071583"/>
            <a:ext cx="5700254" cy="352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564FE-EBF2-4334-A51C-F52BD954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99" y="1382309"/>
            <a:ext cx="1998513" cy="74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36D50-D207-411E-AF5B-8DAE5C8EA820}"/>
              </a:ext>
            </a:extLst>
          </p:cNvPr>
          <p:cNvSpPr txBox="1"/>
          <p:nvPr/>
        </p:nvSpPr>
        <p:spPr>
          <a:xfrm>
            <a:off x="6489288" y="3099520"/>
            <a:ext cx="1880525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/>
              <a:t>you have an email app and a browser app which talk to the same backend server with the same set of credentials. </a:t>
            </a:r>
            <a:endParaRPr lang="en-US" sz="11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DF6FE0-41AC-4C44-932F-84EBF02AE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453" y="2580467"/>
            <a:ext cx="1592314" cy="26579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C1696-1F88-4C07-8BAC-6AE7C07AB3AE}"/>
              </a:ext>
            </a:extLst>
          </p:cNvPr>
          <p:cNvCxnSpPr>
            <a:cxnSpLocks/>
          </p:cNvCxnSpPr>
          <p:nvPr/>
        </p:nvCxnSpPr>
        <p:spPr>
          <a:xfrm flipH="1" flipV="1">
            <a:off x="4858719" y="3223647"/>
            <a:ext cx="1557580" cy="260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1927F3-7639-4E0E-B3D2-CFB18A4AF1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69813" y="3490993"/>
            <a:ext cx="902640" cy="418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0F45EBF-27F0-494A-9875-23E2B2046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59" y="1690688"/>
            <a:ext cx="2003349" cy="309191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F8B3E-4AEF-4FA5-933D-118134B2DC4C}"/>
              </a:ext>
            </a:extLst>
          </p:cNvPr>
          <p:cNvCxnSpPr>
            <a:cxnSpLocks/>
          </p:cNvCxnSpPr>
          <p:nvPr/>
        </p:nvCxnSpPr>
        <p:spPr>
          <a:xfrm flipH="1" flipV="1">
            <a:off x="1835151" y="3099520"/>
            <a:ext cx="907027" cy="329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111E0-0DD1-4D91-8E10-7899C7DBBE1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586780" y="1755647"/>
            <a:ext cx="2722919" cy="100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2C62D-3B12-4D1C-8DB1-6B2CB0993708}"/>
              </a:ext>
            </a:extLst>
          </p:cNvPr>
          <p:cNvSpPr txBox="1"/>
          <p:nvPr/>
        </p:nvSpPr>
        <p:spPr>
          <a:xfrm>
            <a:off x="6750356" y="4389066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6F7136-4EDE-4836-B17B-0F21B4A74DA4}"/>
              </a:ext>
            </a:extLst>
          </p:cNvPr>
          <p:cNvCxnSpPr>
            <a:cxnSpLocks/>
          </p:cNvCxnSpPr>
          <p:nvPr/>
        </p:nvCxnSpPr>
        <p:spPr>
          <a:xfrm flipH="1" flipV="1">
            <a:off x="5866108" y="4636304"/>
            <a:ext cx="884248" cy="24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834594-EF2D-4DA1-8E7A-74AD2916BB89}"/>
              </a:ext>
            </a:extLst>
          </p:cNvPr>
          <p:cNvSpPr txBox="1"/>
          <p:nvPr/>
        </p:nvSpPr>
        <p:spPr>
          <a:xfrm>
            <a:off x="4191015" y="5728729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786371-C94A-4758-8944-DFCB66F57715}"/>
              </a:ext>
            </a:extLst>
          </p:cNvPr>
          <p:cNvCxnSpPr>
            <a:cxnSpLocks/>
          </p:cNvCxnSpPr>
          <p:nvPr/>
        </p:nvCxnSpPr>
        <p:spPr>
          <a:xfrm flipH="1" flipV="1">
            <a:off x="5592305" y="4896897"/>
            <a:ext cx="219559" cy="755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66AE2C-9609-462F-B3EE-15C54486E300}"/>
              </a:ext>
            </a:extLst>
          </p:cNvPr>
          <p:cNvSpPr txBox="1"/>
          <p:nvPr/>
        </p:nvSpPr>
        <p:spPr>
          <a:xfrm>
            <a:off x="201142" y="4896897"/>
            <a:ext cx="18373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/>
              <a:t>delivering IP multimedia services (text, video..)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5C0BE5-132E-417B-84FD-67AB3A94C5D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038489" y="5067946"/>
            <a:ext cx="703689" cy="59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96CE77-8B51-40EF-AA74-4210E907CFAF}"/>
              </a:ext>
            </a:extLst>
          </p:cNvPr>
          <p:cNvSpPr txBox="1"/>
          <p:nvPr/>
        </p:nvSpPr>
        <p:spPr>
          <a:xfrm>
            <a:off x="225059" y="5712524"/>
            <a:ext cx="20875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Recording device activity over a short period of time is known as </a:t>
            </a:r>
            <a:r>
              <a:rPr lang="en-GB" sz="1200" b="0" i="1">
                <a:solidFill>
                  <a:srgbClr val="202124"/>
                </a:solidFill>
                <a:effectLst/>
                <a:latin typeface="Roboto"/>
              </a:rPr>
              <a:t>system tracing (research project?)</a:t>
            </a:r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 </a:t>
            </a:r>
            <a:endParaRPr lang="en-US" sz="12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78ED39-4F1E-4B31-AD04-2CCE190B112F}"/>
              </a:ext>
            </a:extLst>
          </p:cNvPr>
          <p:cNvCxnSpPr>
            <a:cxnSpLocks/>
          </p:cNvCxnSpPr>
          <p:nvPr/>
        </p:nvCxnSpPr>
        <p:spPr>
          <a:xfrm flipV="1">
            <a:off x="2312611" y="5298779"/>
            <a:ext cx="1752072" cy="669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itle 46">
            <a:extLst>
              <a:ext uri="{FF2B5EF4-FFF2-40B4-BE49-F238E27FC236}">
                <a16:creationId xmlns:a16="http://schemas.microsoft.com/office/drawing/2014/main" id="{44379959-ADB6-4CA0-B5E1-F7E4EDBE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 </a:t>
            </a:r>
            <a:r>
              <a:rPr lang="en-GB"/>
              <a:t>Show all </a:t>
            </a:r>
            <a:r>
              <a:rPr lang="en-US" sz="4400"/>
              <a:t>AOSP Apps/Packages: </a:t>
            </a:r>
            <a:r>
              <a:rPr lang="en-US" sz="4400" i="1">
                <a:solidFill>
                  <a:srgbClr val="C00000"/>
                </a:solidFill>
              </a:rPr>
              <a:t>com.andriod.*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5B04-D3D4-4837-A9C1-4E37452C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Investigating AOSP Packages/Services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B26786-60D7-49F6-A7AE-9D2E3523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3" cy="4351338"/>
          </a:xfrm>
        </p:spPr>
        <p:txBody>
          <a:bodyPr>
            <a:normAutofit/>
          </a:bodyPr>
          <a:lstStyle/>
          <a:p>
            <a:r>
              <a:rPr lang="en-US"/>
              <a:t>Investigating messaging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com.android.providers.telephony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contacts management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com.android.providers.contacts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calendar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com.android.providers.calendar</a:t>
            </a:r>
            <a:endParaRPr lang="en-US" i="1">
              <a:solidFill>
                <a:srgbClr val="7030A0"/>
              </a:solidFill>
            </a:endParaRPr>
          </a:p>
          <a:p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8EA1B2-B840-481D-91FA-992E13068C7F}"/>
              </a:ext>
            </a:extLst>
          </p:cNvPr>
          <p:cNvCxnSpPr>
            <a:cxnSpLocks/>
          </p:cNvCxnSpPr>
          <p:nvPr/>
        </p:nvCxnSpPr>
        <p:spPr>
          <a:xfrm flipV="1">
            <a:off x="5661329" y="1130058"/>
            <a:ext cx="4260559" cy="945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D81EF8-8E64-40E5-B10F-F49C9E9BD232}"/>
              </a:ext>
            </a:extLst>
          </p:cNvPr>
          <p:cNvCxnSpPr>
            <a:cxnSpLocks/>
          </p:cNvCxnSpPr>
          <p:nvPr/>
        </p:nvCxnSpPr>
        <p:spPr>
          <a:xfrm flipV="1">
            <a:off x="5319423" y="2652382"/>
            <a:ext cx="2639377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B0E1ED-D407-4087-8F30-54794BB23D8B}"/>
              </a:ext>
            </a:extLst>
          </p:cNvPr>
          <p:cNvCxnSpPr>
            <a:cxnSpLocks/>
          </p:cNvCxnSpPr>
          <p:nvPr/>
        </p:nvCxnSpPr>
        <p:spPr>
          <a:xfrm>
            <a:off x="5474203" y="3965576"/>
            <a:ext cx="731935" cy="30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E13C6A-7B51-4378-B6A0-BFBFB074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70" y="1718469"/>
            <a:ext cx="1885237" cy="385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4CD059-59FE-4C2D-86EE-E74B0FF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26" y="50729"/>
            <a:ext cx="2046361" cy="416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0FD14E9-B310-488A-903C-5E0DDAC8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27" y="3002756"/>
            <a:ext cx="1708785" cy="3793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27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912EDA0-A064-4A81-B30F-E289186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Investigating Messaging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52F07-FA21-4132-A061-5E6D9694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/>
              <a:t>SMS/MMS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1BDA7-51CE-4C9B-AAEB-7686D8E2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063500"/>
            <a:ext cx="8288033" cy="31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21449-767B-4B25-B116-BAB43FE2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message services?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98D7-B546-4B62-A553-0AC31C01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>
            <a:normAutofit/>
          </a:bodyPr>
          <a:lstStyle/>
          <a:p>
            <a:r>
              <a:rPr lang="en-GB"/>
              <a:t>SMS (short message service)</a:t>
            </a:r>
          </a:p>
          <a:p>
            <a:pPr lvl="1"/>
            <a:r>
              <a:rPr lang="en-GB"/>
              <a:t>a text messaging service component of most telephone, Internet, and </a:t>
            </a:r>
            <a:r>
              <a:rPr lang="en-GB">
                <a:solidFill>
                  <a:srgbClr val="FF0000"/>
                </a:solidFill>
              </a:rPr>
              <a:t>mobile</a:t>
            </a:r>
            <a:r>
              <a:rPr lang="en-GB"/>
              <a:t> device systems</a:t>
            </a:r>
          </a:p>
          <a:p>
            <a:r>
              <a:rPr lang="en-US"/>
              <a:t>MMS (Multimedia Message Service) </a:t>
            </a:r>
          </a:p>
          <a:p>
            <a:pPr lvl="1"/>
            <a:r>
              <a:rPr lang="en-GB"/>
              <a:t>send multimedia content—pictures, video, and audio—in addition to text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6A28F-2C38-43F9-B302-0D5A6ED8C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r="11694"/>
          <a:stretch/>
        </p:blipFill>
        <p:spPr bwMode="auto">
          <a:xfrm>
            <a:off x="6390862" y="1352550"/>
            <a:ext cx="5695122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68C86-3353-45AE-A0A5-405357C9C5F1}"/>
              </a:ext>
            </a:extLst>
          </p:cNvPr>
          <p:cNvSpPr txBox="1"/>
          <p:nvPr/>
        </p:nvSpPr>
        <p:spPr>
          <a:xfrm>
            <a:off x="6390862" y="6657086"/>
            <a:ext cx="6177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https://www.zdnet.com/article/facebook-messenger-on-android-gets-a-google-inspired-facelift</a:t>
            </a:r>
            <a:r>
              <a:rPr lang="en-US" sz="110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52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FB38-445B-4391-A66B-0BE12A3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Messages are sent/received</a:t>
            </a:r>
          </a:p>
        </p:txBody>
      </p:sp>
      <p:pic>
        <p:nvPicPr>
          <p:cNvPr id="2052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A7A02AA9-B40A-48E1-BE87-9885DFBA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9" y="4171122"/>
            <a:ext cx="1652545" cy="16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602062EB-41C1-4750-AEEA-AA35AFB0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1" y="3075590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53BCF766-5F20-4A0A-B9FE-F2221C05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71" y="21600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9C450BD5-11EB-49FD-BD61-C3F2EA8B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28" y="42884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0A1C4A-8A38-4616-9540-7980344E36E1}"/>
              </a:ext>
            </a:extLst>
          </p:cNvPr>
          <p:cNvCxnSpPr>
            <a:cxnSpLocks/>
          </p:cNvCxnSpPr>
          <p:nvPr/>
        </p:nvCxnSpPr>
        <p:spPr>
          <a:xfrm flipV="1">
            <a:off x="2254192" y="3908744"/>
            <a:ext cx="655983" cy="6659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1E849-47E9-4274-B985-F8A3EF0C530B}"/>
              </a:ext>
            </a:extLst>
          </p:cNvPr>
          <p:cNvCxnSpPr>
            <a:cxnSpLocks/>
          </p:cNvCxnSpPr>
          <p:nvPr/>
        </p:nvCxnSpPr>
        <p:spPr>
          <a:xfrm>
            <a:off x="4310932" y="4034468"/>
            <a:ext cx="1421296" cy="8183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B4DEC-1CE4-4F96-AE24-B1EEDFB5EB2F}"/>
              </a:ext>
            </a:extLst>
          </p:cNvPr>
          <p:cNvCxnSpPr>
            <a:cxnSpLocks/>
          </p:cNvCxnSpPr>
          <p:nvPr/>
        </p:nvCxnSpPr>
        <p:spPr>
          <a:xfrm flipV="1">
            <a:off x="4376862" y="3017991"/>
            <a:ext cx="1049906" cy="360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0DF0AF-FBE4-420F-8E88-65E00F25B491}"/>
              </a:ext>
            </a:extLst>
          </p:cNvPr>
          <p:cNvCxnSpPr>
            <a:cxnSpLocks/>
          </p:cNvCxnSpPr>
          <p:nvPr/>
        </p:nvCxnSpPr>
        <p:spPr>
          <a:xfrm flipH="1" flipV="1">
            <a:off x="6303067" y="3429000"/>
            <a:ext cx="260075" cy="7371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93CD1ABA-17BF-40E5-B63D-A46C38CC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26" y="1690221"/>
            <a:ext cx="1210348" cy="12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02823-A367-41EA-A782-9A2FC4940842}"/>
              </a:ext>
            </a:extLst>
          </p:cNvPr>
          <p:cNvSpPr txBox="1"/>
          <p:nvPr/>
        </p:nvSpPr>
        <p:spPr>
          <a:xfrm>
            <a:off x="2809461" y="2338051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EE2F5-7D9F-449F-84B0-189D4D112ABB}"/>
              </a:ext>
            </a:extLst>
          </p:cNvPr>
          <p:cNvSpPr txBox="1"/>
          <p:nvPr/>
        </p:nvSpPr>
        <p:spPr>
          <a:xfrm>
            <a:off x="606467" y="5569545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173B00-579C-4971-B278-D0232992E175}"/>
              </a:ext>
            </a:extLst>
          </p:cNvPr>
          <p:cNvCxnSpPr>
            <a:cxnSpLocks/>
          </p:cNvCxnSpPr>
          <p:nvPr/>
        </p:nvCxnSpPr>
        <p:spPr>
          <a:xfrm flipV="1">
            <a:off x="6634202" y="2246231"/>
            <a:ext cx="760511" cy="3699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57B6EE-C42B-475E-BA99-B78DA7EA0768}"/>
              </a:ext>
            </a:extLst>
          </p:cNvPr>
          <p:cNvSpPr txBox="1"/>
          <p:nvPr/>
        </p:nvSpPr>
        <p:spPr>
          <a:xfrm>
            <a:off x="3057775" y="6104963"/>
            <a:ext cx="72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(SMSC) Number often is associated with your carrier </a:t>
            </a:r>
          </a:p>
        </p:txBody>
      </p:sp>
    </p:spTree>
    <p:extLst>
      <p:ext uri="{BB962C8B-B14F-4D97-AF65-F5344CB8AC3E}">
        <p14:creationId xmlns:p14="http://schemas.microsoft.com/office/powerpoint/2010/main" val="8195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9118-A9C2-4435-AE1E-72AB3C64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SMS/MMS service implementation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386D4-65A0-4689-A164-D55D12B3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3288"/>
            <a:ext cx="6695112" cy="453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66A2-65E6-4BFD-9699-DDE83B8D0CCC}"/>
              </a:ext>
            </a:extLst>
          </p:cNvPr>
          <p:cNvSpPr txBox="1"/>
          <p:nvPr/>
        </p:nvSpPr>
        <p:spPr>
          <a:xfrm>
            <a:off x="6615485" y="4953664"/>
            <a:ext cx="36606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Can be used by other 3</a:t>
            </a:r>
            <a:r>
              <a:rPr lang="en-US" baseline="30000"/>
              <a:t>rd</a:t>
            </a:r>
            <a:r>
              <a:rPr lang="en-US"/>
              <a:t> applications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DE37E-60BE-4D3B-9337-9BC9293EF6F6}"/>
              </a:ext>
            </a:extLst>
          </p:cNvPr>
          <p:cNvCxnSpPr>
            <a:cxnSpLocks/>
          </p:cNvCxnSpPr>
          <p:nvPr/>
        </p:nvCxnSpPr>
        <p:spPr>
          <a:xfrm flipV="1">
            <a:off x="6361043" y="5351228"/>
            <a:ext cx="1717482" cy="4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A20CDB4-8A93-44E9-B77B-D6BE138C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13" y="2631882"/>
            <a:ext cx="3444783" cy="20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71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1552</Words>
  <Application>Microsoft Office PowerPoint</Application>
  <PresentationFormat>Widescreen</PresentationFormat>
  <Paragraphs>189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Roboto</vt:lpstr>
      <vt:lpstr>Trebuchet MS</vt:lpstr>
      <vt:lpstr>Wingdings 3</vt:lpstr>
      <vt:lpstr>Facet</vt:lpstr>
      <vt:lpstr>AOSP Apps/Packages Investigations</vt:lpstr>
      <vt:lpstr>Overview</vt:lpstr>
      <vt:lpstr>What is AOSP Application? </vt:lpstr>
      <vt:lpstr> Show all AOSP Apps/Packages: com.andriod.*</vt:lpstr>
      <vt:lpstr>Investigating AOSP Packages/Services</vt:lpstr>
      <vt:lpstr>Investigating Messaging Services</vt:lpstr>
      <vt:lpstr>What are message services?</vt:lpstr>
      <vt:lpstr>How Messages are sent/received</vt:lpstr>
      <vt:lpstr>SMS/MMS service implementation</vt:lpstr>
      <vt:lpstr>SMS/MMS services can be used by other apps</vt:lpstr>
      <vt:lpstr>Find and Change default Message Apps </vt:lpstr>
      <vt:lpstr>Why it's important to investigate Message Apps?</vt:lpstr>
      <vt:lpstr>A Message Investigation Scenario</vt:lpstr>
      <vt:lpstr>Strategies to find the message evidence</vt:lpstr>
      <vt:lpstr>Step 1: Find potential locations of evidence</vt:lpstr>
      <vt:lpstr>Step 2: Find the message database</vt:lpstr>
      <vt:lpstr>Step 3: Examine database</vt:lpstr>
      <vt:lpstr>PowerPoint Presentation</vt:lpstr>
      <vt:lpstr>Step 4: Find clues to answer the question</vt:lpstr>
      <vt:lpstr>Which message was received on Jan 29, 2020 around 6:20 pm?</vt:lpstr>
      <vt:lpstr>What table describes conversation?</vt:lpstr>
      <vt:lpstr>Snippet (optional)</vt:lpstr>
      <vt:lpstr>Where to find sender’s phone number?</vt:lpstr>
      <vt:lpstr>Which table contains MMS information ?</vt:lpstr>
      <vt:lpstr>Solutions</vt:lpstr>
      <vt:lpstr>To summarize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190</cp:revision>
  <dcterms:created xsi:type="dcterms:W3CDTF">2021-01-18T02:02:41Z</dcterms:created>
  <dcterms:modified xsi:type="dcterms:W3CDTF">2022-11-22T09:27:59Z</dcterms:modified>
</cp:coreProperties>
</file>