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439" r:id="rId3"/>
    <p:sldId id="435" r:id="rId4"/>
    <p:sldId id="413" r:id="rId5"/>
    <p:sldId id="436" r:id="rId6"/>
    <p:sldId id="437" r:id="rId7"/>
    <p:sldId id="431" r:id="rId8"/>
    <p:sldId id="389" r:id="rId9"/>
    <p:sldId id="384" r:id="rId10"/>
    <p:sldId id="438" r:id="rId11"/>
    <p:sldId id="420" r:id="rId12"/>
    <p:sldId id="417" r:id="rId13"/>
    <p:sldId id="418" r:id="rId14"/>
    <p:sldId id="440" r:id="rId15"/>
    <p:sldId id="390" r:id="rId16"/>
    <p:sldId id="3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E00"/>
    <a:srgbClr val="AEAEAE"/>
    <a:srgbClr val="AB51D6"/>
    <a:srgbClr val="FF9A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F4A51-15BC-4E84-BB3C-F430B369F791}" v="13" dt="2021-08-25T18:51:43.8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8" autoAdjust="0"/>
    <p:restoredTop sz="91020" autoAdjust="0"/>
  </p:normalViewPr>
  <p:slideViewPr>
    <p:cSldViewPr snapToGrid="0">
      <p:cViewPr varScale="1">
        <p:scale>
          <a:sx n="57" d="100"/>
          <a:sy n="57" d="100"/>
        </p:scale>
        <p:origin x="4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0E384766-FE7D-9EA4-3BD2-FE904007267E}"/>
    <pc:docChg chg="addSld modSld">
      <pc:chgData name="Harleen Kaur" userId="S::id65ns02@ubalt.edu::9f7fc1d6-ab67-473f-ba46-e98f6ce2049b" providerId="AD" clId="Web-{0E384766-FE7D-9EA4-3BD2-FE904007267E}" dt="2021-07-10T20:21:34.634" v="260" actId="20577"/>
      <pc:docMkLst>
        <pc:docMk/>
      </pc:docMkLst>
      <pc:sldChg chg="addSp modSp new">
        <pc:chgData name="Harleen Kaur" userId="S::id65ns02@ubalt.edu::9f7fc1d6-ab67-473f-ba46-e98f6ce2049b" providerId="AD" clId="Web-{0E384766-FE7D-9EA4-3BD2-FE904007267E}" dt="2021-07-10T20:15:55.483" v="127"/>
        <pc:sldMkLst>
          <pc:docMk/>
          <pc:sldMk cId="473647882" sldId="430"/>
        </pc:sldMkLst>
        <pc:spChg chg="mod">
          <ac:chgData name="Harleen Kaur" userId="S::id65ns02@ubalt.edu::9f7fc1d6-ab67-473f-ba46-e98f6ce2049b" providerId="AD" clId="Web-{0E384766-FE7D-9EA4-3BD2-FE904007267E}" dt="2021-07-10T20:06:21.849" v="3" actId="20577"/>
          <ac:spMkLst>
            <pc:docMk/>
            <pc:sldMk cId="473647882" sldId="430"/>
            <ac:spMk id="2" creationId="{5F6B053C-93CB-4A52-8514-DC046115E30F}"/>
          </ac:spMkLst>
        </pc:spChg>
        <pc:spChg chg="mod">
          <ac:chgData name="Harleen Kaur" userId="S::id65ns02@ubalt.edu::9f7fc1d6-ab67-473f-ba46-e98f6ce2049b" providerId="AD" clId="Web-{0E384766-FE7D-9EA4-3BD2-FE904007267E}" dt="2021-07-10T20:15:53.858" v="126" actId="20577"/>
          <ac:spMkLst>
            <pc:docMk/>
            <pc:sldMk cId="473647882" sldId="430"/>
            <ac:spMk id="3" creationId="{D267E90B-4410-464A-9F6D-B5EEF0E19669}"/>
          </ac:spMkLst>
        </pc:spChg>
        <pc:spChg chg="add">
          <ac:chgData name="Harleen Kaur" userId="S::id65ns02@ubalt.edu::9f7fc1d6-ab67-473f-ba46-e98f6ce2049b" providerId="AD" clId="Web-{0E384766-FE7D-9EA4-3BD2-FE904007267E}" dt="2021-07-10T20:15:55.483" v="127"/>
          <ac:spMkLst>
            <pc:docMk/>
            <pc:sldMk cId="473647882" sldId="430"/>
            <ac:spMk id="4" creationId="{B65EA84C-14CC-4C78-A44F-469C70FDBBD5}"/>
          </ac:spMkLst>
        </pc:spChg>
      </pc:sldChg>
      <pc:sldChg chg="modSp new">
        <pc:chgData name="Harleen Kaur" userId="S::id65ns02@ubalt.edu::9f7fc1d6-ab67-473f-ba46-e98f6ce2049b" providerId="AD" clId="Web-{0E384766-FE7D-9EA4-3BD2-FE904007267E}" dt="2021-07-10T20:18:54.425" v="189" actId="20577"/>
        <pc:sldMkLst>
          <pc:docMk/>
          <pc:sldMk cId="768160874" sldId="431"/>
        </pc:sldMkLst>
        <pc:spChg chg="mod">
          <ac:chgData name="Harleen Kaur" userId="S::id65ns02@ubalt.edu::9f7fc1d6-ab67-473f-ba46-e98f6ce2049b" providerId="AD" clId="Web-{0E384766-FE7D-9EA4-3BD2-FE904007267E}" dt="2021-07-10T20:17:16.642" v="130" actId="20577"/>
          <ac:spMkLst>
            <pc:docMk/>
            <pc:sldMk cId="768160874" sldId="431"/>
            <ac:spMk id="2" creationId="{6495AB3E-0EFD-41FD-A896-A1EC3E1EA7FD}"/>
          </ac:spMkLst>
        </pc:spChg>
        <pc:spChg chg="mod">
          <ac:chgData name="Harleen Kaur" userId="S::id65ns02@ubalt.edu::9f7fc1d6-ab67-473f-ba46-e98f6ce2049b" providerId="AD" clId="Web-{0E384766-FE7D-9EA4-3BD2-FE904007267E}" dt="2021-07-10T20:18:54.425" v="189" actId="20577"/>
          <ac:spMkLst>
            <pc:docMk/>
            <pc:sldMk cId="768160874" sldId="431"/>
            <ac:spMk id="3" creationId="{2C234056-5487-48CA-940E-CA9537BC979B}"/>
          </ac:spMkLst>
        </pc:spChg>
      </pc:sldChg>
      <pc:sldChg chg="modSp new">
        <pc:chgData name="Harleen Kaur" userId="S::id65ns02@ubalt.edu::9f7fc1d6-ab67-473f-ba46-e98f6ce2049b" providerId="AD" clId="Web-{0E384766-FE7D-9EA4-3BD2-FE904007267E}" dt="2021-07-10T20:21:34.634" v="260" actId="20577"/>
        <pc:sldMkLst>
          <pc:docMk/>
          <pc:sldMk cId="3284775497" sldId="432"/>
        </pc:sldMkLst>
        <pc:spChg chg="mod">
          <ac:chgData name="Harleen Kaur" userId="S::id65ns02@ubalt.edu::9f7fc1d6-ab67-473f-ba46-e98f6ce2049b" providerId="AD" clId="Web-{0E384766-FE7D-9EA4-3BD2-FE904007267E}" dt="2021-07-10T20:20:09.708" v="192" actId="20577"/>
          <ac:spMkLst>
            <pc:docMk/>
            <pc:sldMk cId="3284775497" sldId="432"/>
            <ac:spMk id="2" creationId="{5BEF8C9A-C952-4543-A300-CA81CF5D3EBF}"/>
          </ac:spMkLst>
        </pc:spChg>
        <pc:spChg chg="mod">
          <ac:chgData name="Harleen Kaur" userId="S::id65ns02@ubalt.edu::9f7fc1d6-ab67-473f-ba46-e98f6ce2049b" providerId="AD" clId="Web-{0E384766-FE7D-9EA4-3BD2-FE904007267E}" dt="2021-07-10T20:21:34.634" v="260" actId="20577"/>
          <ac:spMkLst>
            <pc:docMk/>
            <pc:sldMk cId="3284775497" sldId="432"/>
            <ac:spMk id="3" creationId="{18D657A0-9034-4FCA-A510-61C52EF840AE}"/>
          </ac:spMkLst>
        </pc:spChg>
      </pc:sldChg>
    </pc:docChg>
  </pc:docChgLst>
  <pc:docChgLst>
    <pc:chgData name="Harleen Kaur" userId="S::id65ns02@ubalt.edu::9f7fc1d6-ab67-473f-ba46-e98f6ce2049b" providerId="AD" clId="Web-{91C60279-8120-80BA-E78D-5445DCD5EEF5}"/>
    <pc:docChg chg="addSld delSld modSld">
      <pc:chgData name="Harleen Kaur" userId="S::id65ns02@ubalt.edu::9f7fc1d6-ab67-473f-ba46-e98f6ce2049b" providerId="AD" clId="Web-{91C60279-8120-80BA-E78D-5445DCD5EEF5}" dt="2021-06-20T04:24:58.311" v="1254" actId="14100"/>
      <pc:docMkLst>
        <pc:docMk/>
      </pc:docMkLst>
      <pc:sldChg chg="modSp del">
        <pc:chgData name="Harleen Kaur" userId="S::id65ns02@ubalt.edu::9f7fc1d6-ab67-473f-ba46-e98f6ce2049b" providerId="AD" clId="Web-{91C60279-8120-80BA-E78D-5445DCD5EEF5}" dt="2021-06-19T22:00:08.294" v="20"/>
        <pc:sldMkLst>
          <pc:docMk/>
          <pc:sldMk cId="1781775744" sldId="359"/>
        </pc:sldMkLst>
        <pc:spChg chg="mod">
          <ac:chgData name="Harleen Kaur" userId="S::id65ns02@ubalt.edu::9f7fc1d6-ab67-473f-ba46-e98f6ce2049b" providerId="AD" clId="Web-{91C60279-8120-80BA-E78D-5445DCD5EEF5}" dt="2021-06-19T22:00:03.684" v="19" actId="20577"/>
          <ac:spMkLst>
            <pc:docMk/>
            <pc:sldMk cId="1781775744" sldId="359"/>
            <ac:spMk id="2" creationId="{D8E5A1FD-CF3C-4D57-BC75-90A0514CE8AE}"/>
          </ac:spMkLst>
        </pc:spChg>
      </pc:sldChg>
      <pc:sldChg chg="modSp new">
        <pc:chgData name="Harleen Kaur" userId="S::id65ns02@ubalt.edu::9f7fc1d6-ab67-473f-ba46-e98f6ce2049b" providerId="AD" clId="Web-{91C60279-8120-80BA-E78D-5445DCD5EEF5}" dt="2021-06-19T22:01:00.608" v="41" actId="20577"/>
        <pc:sldMkLst>
          <pc:docMk/>
          <pc:sldMk cId="701159285" sldId="366"/>
        </pc:sldMkLst>
        <pc:spChg chg="mod">
          <ac:chgData name="Harleen Kaur" userId="S::id65ns02@ubalt.edu::9f7fc1d6-ab67-473f-ba46-e98f6ce2049b" providerId="AD" clId="Web-{91C60279-8120-80BA-E78D-5445DCD5EEF5}" dt="2021-06-19T22:00:49.264" v="38" actId="20577"/>
          <ac:spMkLst>
            <pc:docMk/>
            <pc:sldMk cId="701159285" sldId="366"/>
            <ac:spMk id="2" creationId="{A89D5CA4-DD7B-42B1-BAAF-78CF53A49076}"/>
          </ac:spMkLst>
        </pc:spChg>
        <pc:spChg chg="mod">
          <ac:chgData name="Harleen Kaur" userId="S::id65ns02@ubalt.edu::9f7fc1d6-ab67-473f-ba46-e98f6ce2049b" providerId="AD" clId="Web-{91C60279-8120-80BA-E78D-5445DCD5EEF5}" dt="2021-06-19T22:01:00.608" v="41" actId="20577"/>
          <ac:spMkLst>
            <pc:docMk/>
            <pc:sldMk cId="701159285" sldId="366"/>
            <ac:spMk id="3" creationId="{209807A6-B14A-4DCC-B519-5E68F6748EA7}"/>
          </ac:spMkLst>
        </pc:spChg>
      </pc:sldChg>
      <pc:sldChg chg="addSp delSp modSp new mod setBg modNotes">
        <pc:chgData name="Harleen Kaur" userId="S::id65ns02@ubalt.edu::9f7fc1d6-ab67-473f-ba46-e98f6ce2049b" providerId="AD" clId="Web-{91C60279-8120-80BA-E78D-5445DCD5EEF5}" dt="2021-06-20T03:29:49.519" v="463"/>
        <pc:sldMkLst>
          <pc:docMk/>
          <pc:sldMk cId="1420588628" sldId="367"/>
        </pc:sldMkLst>
        <pc:spChg chg="mo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2" creationId="{D234987C-B330-457E-9223-444FA1AF8672}"/>
          </ac:spMkLst>
        </pc:spChg>
        <pc:spChg chg="add del mo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3" creationId="{F88CE769-1ECB-48F9-AEAC-DE2DAAF86EAE}"/>
          </ac:spMkLst>
        </pc:spChg>
        <pc:spChg chg="add mod or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4" creationId="{71518D34-5564-4331-8A56-1BF3939AACAB}"/>
          </ac:spMkLst>
        </pc:spChg>
        <pc:spChg chg="add del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8" creationId="{100EDD19-6802-4EC3-95CE-CFFAB042CFD6}"/>
          </ac:spMkLst>
        </pc:spChg>
        <pc:spChg chg="add del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10" creationId="{DB17E863-922E-4C26-BD64-E8FD41D28661}"/>
          </ac:spMkLst>
        </pc:spChg>
        <pc:spChg chg="ad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15" creationId="{743AA782-23D1-4521-8CAD-47662984AA08}"/>
          </ac:spMkLst>
        </pc:spChg>
        <pc:spChg chg="ad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17" creationId="{71877DBC-BB60-40F0-AC93-2ACDBAAE60CE}"/>
          </ac:spMkLst>
        </pc:spChg>
        <pc:spChg chg="add del">
          <ac:chgData name="Harleen Kaur" userId="S::id65ns02@ubalt.edu::9f7fc1d6-ab67-473f-ba46-e98f6ce2049b" providerId="AD" clId="Web-{91C60279-8120-80BA-E78D-5445DCD5EEF5}" dt="2021-06-19T22:54:36.489" v="337"/>
          <ac:spMkLst>
            <pc:docMk/>
            <pc:sldMk cId="1420588628" sldId="367"/>
            <ac:spMk id="19" creationId="{E83B54FB-E78B-4EF6-AC7D-8FB58CE50DD2}"/>
          </ac:spMkLst>
        </pc:spChg>
        <pc:graphicFrameChg chg="add del">
          <ac:chgData name="Harleen Kaur" userId="S::id65ns02@ubalt.edu::9f7fc1d6-ab67-473f-ba46-e98f6ce2049b" providerId="AD" clId="Web-{91C60279-8120-80BA-E78D-5445DCD5EEF5}" dt="2021-06-19T22:53:43.841" v="325"/>
          <ac:graphicFrameMkLst>
            <pc:docMk/>
            <pc:sldMk cId="1420588628" sldId="367"/>
            <ac:graphicFrameMk id="5" creationId="{EDF2D00D-EAE6-423C-9A18-6F992DD2C224}"/>
          </ac:graphicFrameMkLst>
        </pc:graphicFrameChg>
        <pc:graphicFrameChg chg="add del">
          <ac:chgData name="Harleen Kaur" userId="S::id65ns02@ubalt.edu::9f7fc1d6-ab67-473f-ba46-e98f6ce2049b" providerId="AD" clId="Web-{91C60279-8120-80BA-E78D-5445DCD5EEF5}" dt="2021-06-19T22:53:57.294" v="327"/>
          <ac:graphicFrameMkLst>
            <pc:docMk/>
            <pc:sldMk cId="1420588628" sldId="367"/>
            <ac:graphicFrameMk id="6" creationId="{7977C049-BDA9-4418-9526-1641BC8E8CC2}"/>
          </ac:graphicFrameMkLst>
        </pc:graphicFrameChg>
        <pc:picChg chg="add mod">
          <ac:chgData name="Harleen Kaur" userId="S::id65ns02@ubalt.edu::9f7fc1d6-ab67-473f-ba46-e98f6ce2049b" providerId="AD" clId="Web-{91C60279-8120-80BA-E78D-5445DCD5EEF5}" dt="2021-06-20T03:29:49.519" v="463"/>
          <ac:picMkLst>
            <pc:docMk/>
            <pc:sldMk cId="1420588628" sldId="367"/>
            <ac:picMk id="5" creationId="{4C3E025B-2295-4334-B40E-6605DDAE39A5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20T03:35:07.535" v="469" actId="20577"/>
        <pc:sldMkLst>
          <pc:docMk/>
          <pc:sldMk cId="1883557736" sldId="368"/>
        </pc:sldMkLst>
        <pc:spChg chg="mod">
          <ac:chgData name="Harleen Kaur" userId="S::id65ns02@ubalt.edu::9f7fc1d6-ab67-473f-ba46-e98f6ce2049b" providerId="AD" clId="Web-{91C60279-8120-80BA-E78D-5445DCD5EEF5}" dt="2021-06-20T03:35:07.535" v="469" actId="20577"/>
          <ac:spMkLst>
            <pc:docMk/>
            <pc:sldMk cId="1883557736" sldId="368"/>
            <ac:spMk id="2" creationId="{F78B2E4F-3BA8-42B9-922D-8C9E7F06D34F}"/>
          </ac:spMkLst>
        </pc:spChg>
        <pc:spChg chg="add del">
          <ac:chgData name="Harleen Kaur" userId="S::id65ns02@ubalt.edu::9f7fc1d6-ab67-473f-ba46-e98f6ce2049b" providerId="AD" clId="Web-{91C60279-8120-80BA-E78D-5445DCD5EEF5}" dt="2021-06-19T22:29:50.263" v="287"/>
          <ac:spMkLst>
            <pc:docMk/>
            <pc:sldMk cId="1883557736" sldId="368"/>
            <ac:spMk id="3" creationId="{A4D4BCDB-7204-45A1-931B-CFE05FF988CC}"/>
          </ac:spMkLst>
        </pc:spChg>
        <pc:spChg chg="add mod">
          <ac:chgData name="Harleen Kaur" userId="S::id65ns02@ubalt.edu::9f7fc1d6-ab67-473f-ba46-e98f6ce2049b" providerId="AD" clId="Web-{91C60279-8120-80BA-E78D-5445DCD5EEF5}" dt="2021-06-19T22:29:53.951" v="290" actId="20577"/>
          <ac:spMkLst>
            <pc:docMk/>
            <pc:sldMk cId="1883557736" sldId="368"/>
            <ac:spMk id="5" creationId="{5CEEC8FA-D221-4DF3-9DB9-8BF3F5E7A20C}"/>
          </ac:spMkLst>
        </pc:spChg>
        <pc:spChg chg="add mod">
          <ac:chgData name="Harleen Kaur" userId="S::id65ns02@ubalt.edu::9f7fc1d6-ab67-473f-ba46-e98f6ce2049b" providerId="AD" clId="Web-{91C60279-8120-80BA-E78D-5445DCD5EEF5}" dt="2021-06-19T22:33:13.925" v="305" actId="20577"/>
          <ac:spMkLst>
            <pc:docMk/>
            <pc:sldMk cId="1883557736" sldId="368"/>
            <ac:spMk id="7" creationId="{6BBF4236-8B7C-4CBC-B41F-DA00E8AAFC15}"/>
          </ac:spMkLst>
        </pc:spChg>
        <pc:picChg chg="add del mod ord">
          <ac:chgData name="Harleen Kaur" userId="S::id65ns02@ubalt.edu::9f7fc1d6-ab67-473f-ba46-e98f6ce2049b" providerId="AD" clId="Web-{91C60279-8120-80BA-E78D-5445DCD5EEF5}" dt="2021-06-19T22:29:44.685" v="286"/>
          <ac:picMkLst>
            <pc:docMk/>
            <pc:sldMk cId="1883557736" sldId="368"/>
            <ac:picMk id="4" creationId="{BD2A7ECA-A6B0-4CF5-A3B4-927B9E50A6D0}"/>
          </ac:picMkLst>
        </pc:picChg>
        <pc:picChg chg="add mod">
          <ac:chgData name="Harleen Kaur" userId="S::id65ns02@ubalt.edu::9f7fc1d6-ab67-473f-ba46-e98f6ce2049b" providerId="AD" clId="Web-{91C60279-8120-80BA-E78D-5445DCD5EEF5}" dt="2021-06-19T22:30:22.077" v="295" actId="14100"/>
          <ac:picMkLst>
            <pc:docMk/>
            <pc:sldMk cId="1883557736" sldId="368"/>
            <ac:picMk id="6" creationId="{90829B62-67A9-404E-B26D-E38BE4AC5F94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3:38:59.513" v="530"/>
        <pc:sldMkLst>
          <pc:docMk/>
          <pc:sldMk cId="2249049539" sldId="369"/>
        </pc:sldMkLst>
        <pc:spChg chg="mod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2" creationId="{13585C91-5909-4C13-B174-F7E083CE1C91}"/>
          </ac:spMkLst>
        </pc:spChg>
        <pc:spChg chg="add mod ord">
          <ac:chgData name="Harleen Kaur" userId="S::id65ns02@ubalt.edu::9f7fc1d6-ab67-473f-ba46-e98f6ce2049b" providerId="AD" clId="Web-{91C60279-8120-80BA-E78D-5445DCD5EEF5}" dt="2021-06-20T03:38:05.449" v="518" actId="20577"/>
          <ac:spMkLst>
            <pc:docMk/>
            <pc:sldMk cId="2249049539" sldId="369"/>
            <ac:spMk id="3" creationId="{A8A3B2A5-5769-43FC-ADDB-B0E7997C24DD}"/>
          </ac:spMkLst>
        </pc:spChg>
        <pc:spChg chg="del">
          <ac:chgData name="Harleen Kaur" userId="S::id65ns02@ubalt.edu::9f7fc1d6-ab67-473f-ba46-e98f6ce2049b" providerId="AD" clId="Web-{91C60279-8120-80BA-E78D-5445DCD5EEF5}" dt="2021-06-19T22:55:26.802" v="344"/>
          <ac:spMkLst>
            <pc:docMk/>
            <pc:sldMk cId="2249049539" sldId="369"/>
            <ac:spMk id="3" creationId="{CE4F807B-FC79-49A8-918D-394FA0BF14C2}"/>
          </ac:spMkLst>
        </pc:spChg>
        <pc:spChg chg="add mod">
          <ac:chgData name="Harleen Kaur" userId="S::id65ns02@ubalt.edu::9f7fc1d6-ab67-473f-ba46-e98f6ce2049b" providerId="AD" clId="Web-{91C60279-8120-80BA-E78D-5445DCD5EEF5}" dt="2021-06-20T03:38:59.513" v="530"/>
          <ac:spMkLst>
            <pc:docMk/>
            <pc:sldMk cId="2249049539" sldId="369"/>
            <ac:spMk id="4" creationId="{B12B93BB-3BE0-4F61-AC4C-16CA163AB17A}"/>
          </ac:spMkLst>
        </pc:spChg>
        <pc:spChg chg="add del mod">
          <ac:chgData name="Harleen Kaur" userId="S::id65ns02@ubalt.edu::9f7fc1d6-ab67-473f-ba46-e98f6ce2049b" providerId="AD" clId="Web-{91C60279-8120-80BA-E78D-5445DCD5EEF5}" dt="2021-06-19T22:55:39.037" v="346"/>
          <ac:spMkLst>
            <pc:docMk/>
            <pc:sldMk cId="2249049539" sldId="369"/>
            <ac:spMk id="6" creationId="{3E094D05-499B-46A7-8D03-C37B04394127}"/>
          </ac:spMkLst>
        </pc:spChg>
        <pc:spChg chg="add del mod ord">
          <ac:chgData name="Harleen Kaur" userId="S::id65ns02@ubalt.edu::9f7fc1d6-ab67-473f-ba46-e98f6ce2049b" providerId="AD" clId="Web-{91C60279-8120-80BA-E78D-5445DCD5EEF5}" dt="2021-06-20T03:37:21.838" v="496"/>
          <ac:spMkLst>
            <pc:docMk/>
            <pc:sldMk cId="2249049539" sldId="369"/>
            <ac:spMk id="7" creationId="{6C12B3AC-DEB6-4930-AC65-9D591B434A5D}"/>
          </ac:spMkLst>
        </pc:spChg>
        <pc:spChg chg="add del">
          <ac:chgData name="Harleen Kaur" userId="S::id65ns02@ubalt.edu::9f7fc1d6-ab67-473f-ba46-e98f6ce2049b" providerId="AD" clId="Web-{91C60279-8120-80BA-E78D-5445DCD5EEF5}" dt="2021-06-19T22:56:26.992" v="360"/>
          <ac:spMkLst>
            <pc:docMk/>
            <pc:sldMk cId="2249049539" sldId="369"/>
            <ac:spMk id="9" creationId="{742E239F-9F9C-4804-BD9D-ED17F4B1E154}"/>
          </ac:spMkLst>
        </pc:spChg>
        <pc:spChg chg="add del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13" creationId="{D4771268-CB57-404A-9271-370EB28F6090}"/>
          </ac:spMkLst>
        </pc:spChg>
        <pc:spChg chg="add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18" creationId="{743AA782-23D1-4521-8CAD-47662984AA08}"/>
          </ac:spMkLst>
        </pc:spChg>
        <pc:spChg chg="add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20" creationId="{71877DBC-BB60-40F0-AC93-2ACDBAAE60CE}"/>
          </ac:spMkLst>
        </pc:spChg>
        <pc:picChg chg="add del mod ord">
          <ac:chgData name="Harleen Kaur" userId="S::id65ns02@ubalt.edu::9f7fc1d6-ab67-473f-ba46-e98f6ce2049b" providerId="AD" clId="Web-{91C60279-8120-80BA-E78D-5445DCD5EEF5}" dt="2021-06-19T22:55:29.427" v="345"/>
          <ac:picMkLst>
            <pc:docMk/>
            <pc:sldMk cId="2249049539" sldId="369"/>
            <ac:picMk id="4" creationId="{BC95D8E7-0DBD-4474-86D7-FA1F7E24F3F8}"/>
          </ac:picMkLst>
        </pc:picChg>
        <pc:picChg chg="add mod">
          <ac:chgData name="Harleen Kaur" userId="S::id65ns02@ubalt.edu::9f7fc1d6-ab67-473f-ba46-e98f6ce2049b" providerId="AD" clId="Web-{91C60279-8120-80BA-E78D-5445DCD5EEF5}" dt="2021-06-20T03:37:31.650" v="498" actId="1076"/>
          <ac:picMkLst>
            <pc:docMk/>
            <pc:sldMk cId="2249049539" sldId="369"/>
            <ac:picMk id="8" creationId="{E1F03EBE-1D20-4A44-BB64-765468677729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19T23:15:15.393" v="400" actId="1076"/>
        <pc:sldMkLst>
          <pc:docMk/>
          <pc:sldMk cId="1936378801" sldId="370"/>
        </pc:sldMkLst>
        <pc:spChg chg="mod">
          <ac:chgData name="Harleen Kaur" userId="S::id65ns02@ubalt.edu::9f7fc1d6-ab67-473f-ba46-e98f6ce2049b" providerId="AD" clId="Web-{91C60279-8120-80BA-E78D-5445DCD5EEF5}" dt="2021-06-19T22:57:24.071" v="372" actId="20577"/>
          <ac:spMkLst>
            <pc:docMk/>
            <pc:sldMk cId="1936378801" sldId="370"/>
            <ac:spMk id="2" creationId="{28359998-D1E8-4018-A96F-0FB505166177}"/>
          </ac:spMkLst>
        </pc:spChg>
        <pc:spChg chg="add mod">
          <ac:chgData name="Harleen Kaur" userId="S::id65ns02@ubalt.edu::9f7fc1d6-ab67-473f-ba46-e98f6ce2049b" providerId="AD" clId="Web-{91C60279-8120-80BA-E78D-5445DCD5EEF5}" dt="2021-06-19T23:14:04.892" v="386" actId="20577"/>
          <ac:spMkLst>
            <pc:docMk/>
            <pc:sldMk cId="1936378801" sldId="370"/>
            <ac:spMk id="3" creationId="{BD9EEE5C-D286-49DA-A168-55F3D2C6F6BE}"/>
          </ac:spMkLst>
        </pc:spChg>
        <pc:spChg chg="del">
          <ac:chgData name="Harleen Kaur" userId="S::id65ns02@ubalt.edu::9f7fc1d6-ab67-473f-ba46-e98f6ce2049b" providerId="AD" clId="Web-{91C60279-8120-80BA-E78D-5445DCD5EEF5}" dt="2021-06-19T22:57:26.087" v="373"/>
          <ac:spMkLst>
            <pc:docMk/>
            <pc:sldMk cId="1936378801" sldId="370"/>
            <ac:spMk id="3" creationId="{CB169028-DA79-40CB-871E-3F23A8C56EE6}"/>
          </ac:spMkLst>
        </pc:spChg>
        <pc:spChg chg="add mod">
          <ac:chgData name="Harleen Kaur" userId="S::id65ns02@ubalt.edu::9f7fc1d6-ab67-473f-ba46-e98f6ce2049b" providerId="AD" clId="Web-{91C60279-8120-80BA-E78D-5445DCD5EEF5}" dt="2021-06-19T22:57:33.946" v="375" actId="20577"/>
          <ac:spMkLst>
            <pc:docMk/>
            <pc:sldMk cId="1936378801" sldId="370"/>
            <ac:spMk id="4" creationId="{C4FC6E41-E8E5-44E9-A49C-E0328886F52F}"/>
          </ac:spMkLst>
        </pc:spChg>
        <pc:spChg chg="add del">
          <ac:chgData name="Harleen Kaur" userId="S::id65ns02@ubalt.edu::9f7fc1d6-ab67-473f-ba46-e98f6ce2049b" providerId="AD" clId="Web-{91C60279-8120-80BA-E78D-5445DCD5EEF5}" dt="2021-06-19T23:14:39.689" v="395"/>
          <ac:spMkLst>
            <pc:docMk/>
            <pc:sldMk cId="1936378801" sldId="370"/>
            <ac:spMk id="8" creationId="{92097854-356E-47C7-9FA5-270B95F64338}"/>
          </ac:spMkLst>
        </pc:spChg>
        <pc:picChg chg="add mod">
          <ac:chgData name="Harleen Kaur" userId="S::id65ns02@ubalt.edu::9f7fc1d6-ab67-473f-ba46-e98f6ce2049b" providerId="AD" clId="Web-{91C60279-8120-80BA-E78D-5445DCD5EEF5}" dt="2021-06-19T22:57:43.837" v="378" actId="14100"/>
          <ac:picMkLst>
            <pc:docMk/>
            <pc:sldMk cId="1936378801" sldId="370"/>
            <ac:picMk id="5" creationId="{4F48EC11-A488-47C2-931E-A8213CEDE891}"/>
          </ac:picMkLst>
        </pc:picChg>
        <pc:picChg chg="add del mod">
          <ac:chgData name="Harleen Kaur" userId="S::id65ns02@ubalt.edu::9f7fc1d6-ab67-473f-ba46-e98f6ce2049b" providerId="AD" clId="Web-{91C60279-8120-80BA-E78D-5445DCD5EEF5}" dt="2021-06-19T23:14:09.985" v="388"/>
          <ac:picMkLst>
            <pc:docMk/>
            <pc:sldMk cId="1936378801" sldId="370"/>
            <ac:picMk id="6" creationId="{30D41A5C-2242-4E3D-A63B-A14030E7D409}"/>
          </ac:picMkLst>
        </pc:picChg>
        <pc:picChg chg="add mod">
          <ac:chgData name="Harleen Kaur" userId="S::id65ns02@ubalt.edu::9f7fc1d6-ab67-473f-ba46-e98f6ce2049b" providerId="AD" clId="Web-{91C60279-8120-80BA-E78D-5445DCD5EEF5}" dt="2021-06-19T23:15:15.393" v="400" actId="1076"/>
          <ac:picMkLst>
            <pc:docMk/>
            <pc:sldMk cId="1936378801" sldId="370"/>
            <ac:picMk id="7" creationId="{CDF96B28-65A9-4204-8C36-77B6A18C9B8F}"/>
          </ac:picMkLst>
        </pc:picChg>
        <pc:cxnChg chg="add mod">
          <ac:chgData name="Harleen Kaur" userId="S::id65ns02@ubalt.edu::9f7fc1d6-ab67-473f-ba46-e98f6ce2049b" providerId="AD" clId="Web-{91C60279-8120-80BA-E78D-5445DCD5EEF5}" dt="2021-06-19T23:15:09.627" v="399" actId="1076"/>
          <ac:cxnSpMkLst>
            <pc:docMk/>
            <pc:sldMk cId="1936378801" sldId="370"/>
            <ac:cxnSpMk id="9" creationId="{33A9A48E-8BAA-489C-843B-925298C2113E}"/>
          </ac:cxnSpMkLst>
        </pc:cxnChg>
      </pc:sldChg>
      <pc:sldChg chg="addSp delSp modSp new">
        <pc:chgData name="Harleen Kaur" userId="S::id65ns02@ubalt.edu::9f7fc1d6-ab67-473f-ba46-e98f6ce2049b" providerId="AD" clId="Web-{91C60279-8120-80BA-E78D-5445DCD5EEF5}" dt="2021-06-19T23:18:42.381" v="421" actId="14100"/>
        <pc:sldMkLst>
          <pc:docMk/>
          <pc:sldMk cId="1486128054" sldId="371"/>
        </pc:sldMkLst>
        <pc:spChg chg="mod">
          <ac:chgData name="Harleen Kaur" userId="S::id65ns02@ubalt.edu::9f7fc1d6-ab67-473f-ba46-e98f6ce2049b" providerId="AD" clId="Web-{91C60279-8120-80BA-E78D-5445DCD5EEF5}" dt="2021-06-19T23:15:51.925" v="404" actId="20577"/>
          <ac:spMkLst>
            <pc:docMk/>
            <pc:sldMk cId="1486128054" sldId="371"/>
            <ac:spMk id="2" creationId="{D21C2424-A279-4756-BAF2-33BD28FAE974}"/>
          </ac:spMkLst>
        </pc:spChg>
        <pc:spChg chg="del">
          <ac:chgData name="Harleen Kaur" userId="S::id65ns02@ubalt.edu::9f7fc1d6-ab67-473f-ba46-e98f6ce2049b" providerId="AD" clId="Web-{91C60279-8120-80BA-E78D-5445DCD5EEF5}" dt="2021-06-19T23:15:54.019" v="405"/>
          <ac:spMkLst>
            <pc:docMk/>
            <pc:sldMk cId="1486128054" sldId="371"/>
            <ac:spMk id="3" creationId="{00098766-ECC6-4201-8344-D76D0F5D4D41}"/>
          </ac:spMkLst>
        </pc:spChg>
        <pc:spChg chg="add mod">
          <ac:chgData name="Harleen Kaur" userId="S::id65ns02@ubalt.edu::9f7fc1d6-ab67-473f-ba46-e98f6ce2049b" providerId="AD" clId="Web-{91C60279-8120-80BA-E78D-5445DCD5EEF5}" dt="2021-06-19T23:16:12.910" v="409" actId="20577"/>
          <ac:spMkLst>
            <pc:docMk/>
            <pc:sldMk cId="1486128054" sldId="371"/>
            <ac:spMk id="5" creationId="{D26F200D-697A-403C-B4D7-558707CD91AF}"/>
          </ac:spMkLst>
        </pc:spChg>
        <pc:spChg chg="add mod">
          <ac:chgData name="Harleen Kaur" userId="S::id65ns02@ubalt.edu::9f7fc1d6-ab67-473f-ba46-e98f6ce2049b" providerId="AD" clId="Web-{91C60279-8120-80BA-E78D-5445DCD5EEF5}" dt="2021-06-19T23:18:42.381" v="421" actId="14100"/>
          <ac:spMkLst>
            <pc:docMk/>
            <pc:sldMk cId="1486128054" sldId="371"/>
            <ac:spMk id="7" creationId="{692FD2D7-34DB-4CC9-846E-4CE0CBCDFD7E}"/>
          </ac:spMkLst>
        </pc:spChg>
        <pc:picChg chg="add mod ord">
          <ac:chgData name="Harleen Kaur" userId="S::id65ns02@ubalt.edu::9f7fc1d6-ab67-473f-ba46-e98f6ce2049b" providerId="AD" clId="Web-{91C60279-8120-80BA-E78D-5445DCD5EEF5}" dt="2021-06-19T23:16:00.737" v="406" actId="1076"/>
          <ac:picMkLst>
            <pc:docMk/>
            <pc:sldMk cId="1486128054" sldId="371"/>
            <ac:picMk id="4" creationId="{9EF2C501-4E28-40D2-BD9A-6DBCCC49727C}"/>
          </ac:picMkLst>
        </pc:picChg>
        <pc:picChg chg="add mod">
          <ac:chgData name="Harleen Kaur" userId="S::id65ns02@ubalt.edu::9f7fc1d6-ab67-473f-ba46-e98f6ce2049b" providerId="AD" clId="Web-{91C60279-8120-80BA-E78D-5445DCD5EEF5}" dt="2021-06-19T23:16:24.582" v="412" actId="14100"/>
          <ac:picMkLst>
            <pc:docMk/>
            <pc:sldMk cId="1486128054" sldId="371"/>
            <ac:picMk id="6" creationId="{19492A91-9D43-4363-975F-39972A019558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19T23:23:38.106" v="456" actId="14100"/>
        <pc:sldMkLst>
          <pc:docMk/>
          <pc:sldMk cId="2178730260" sldId="372"/>
        </pc:sldMkLst>
        <pc:spChg chg="mod">
          <ac:chgData name="Harleen Kaur" userId="S::id65ns02@ubalt.edu::9f7fc1d6-ab67-473f-ba46-e98f6ce2049b" providerId="AD" clId="Web-{91C60279-8120-80BA-E78D-5445DCD5EEF5}" dt="2021-06-19T23:21:58.854" v="437" actId="20577"/>
          <ac:spMkLst>
            <pc:docMk/>
            <pc:sldMk cId="2178730260" sldId="372"/>
            <ac:spMk id="2" creationId="{857821C8-C457-4025-9BA4-AA6BA598B369}"/>
          </ac:spMkLst>
        </pc:spChg>
        <pc:spChg chg="del">
          <ac:chgData name="Harleen Kaur" userId="S::id65ns02@ubalt.edu::9f7fc1d6-ab67-473f-ba46-e98f6ce2049b" providerId="AD" clId="Web-{91C60279-8120-80BA-E78D-5445DCD5EEF5}" dt="2021-06-19T23:22:02.557" v="438"/>
          <ac:spMkLst>
            <pc:docMk/>
            <pc:sldMk cId="2178730260" sldId="372"/>
            <ac:spMk id="3" creationId="{7C9C08E8-6EFE-4FD6-9B83-2E1ECF833BB0}"/>
          </ac:spMkLst>
        </pc:spChg>
        <pc:spChg chg="add mod">
          <ac:chgData name="Harleen Kaur" userId="S::id65ns02@ubalt.edu::9f7fc1d6-ab67-473f-ba46-e98f6ce2049b" providerId="AD" clId="Web-{91C60279-8120-80BA-E78D-5445DCD5EEF5}" dt="2021-06-19T23:22:06.385" v="440" actId="20577"/>
          <ac:spMkLst>
            <pc:docMk/>
            <pc:sldMk cId="2178730260" sldId="372"/>
            <ac:spMk id="4" creationId="{5D3EAFE7-4896-48ED-BEAA-104343BDD167}"/>
          </ac:spMkLst>
        </pc:spChg>
        <pc:spChg chg="add mod">
          <ac:chgData name="Harleen Kaur" userId="S::id65ns02@ubalt.edu::9f7fc1d6-ab67-473f-ba46-e98f6ce2049b" providerId="AD" clId="Web-{91C60279-8120-80BA-E78D-5445DCD5EEF5}" dt="2021-06-19T23:23:38.106" v="456" actId="14100"/>
          <ac:spMkLst>
            <pc:docMk/>
            <pc:sldMk cId="2178730260" sldId="372"/>
            <ac:spMk id="6" creationId="{54B894EA-A749-4654-97BD-B0D6F0FA5244}"/>
          </ac:spMkLst>
        </pc:spChg>
        <pc:picChg chg="add mod">
          <ac:chgData name="Harleen Kaur" userId="S::id65ns02@ubalt.edu::9f7fc1d6-ab67-473f-ba46-e98f6ce2049b" providerId="AD" clId="Web-{91C60279-8120-80BA-E78D-5445DCD5EEF5}" dt="2021-06-19T23:23:22.527" v="453" actId="1076"/>
          <ac:picMkLst>
            <pc:docMk/>
            <pc:sldMk cId="2178730260" sldId="372"/>
            <ac:picMk id="5" creationId="{E69F79DB-B41F-4045-8615-5604716E2701}"/>
          </ac:picMkLst>
        </pc:picChg>
      </pc:sldChg>
      <pc:sldChg chg="modSp new">
        <pc:chgData name="Harleen Kaur" userId="S::id65ns02@ubalt.edu::9f7fc1d6-ab67-473f-ba46-e98f6ce2049b" providerId="AD" clId="Web-{91C60279-8120-80BA-E78D-5445DCD5EEF5}" dt="2021-06-20T04:15:46.052" v="1157" actId="20577"/>
        <pc:sldMkLst>
          <pc:docMk/>
          <pc:sldMk cId="3461768251" sldId="373"/>
        </pc:sldMkLst>
        <pc:spChg chg="mod">
          <ac:chgData name="Harleen Kaur" userId="S::id65ns02@ubalt.edu::9f7fc1d6-ab67-473f-ba46-e98f6ce2049b" providerId="AD" clId="Web-{91C60279-8120-80BA-E78D-5445DCD5EEF5}" dt="2021-06-20T03:39:37.108" v="533" actId="20577"/>
          <ac:spMkLst>
            <pc:docMk/>
            <pc:sldMk cId="3461768251" sldId="373"/>
            <ac:spMk id="2" creationId="{2E2DA990-0296-4CC2-8DC6-432445869504}"/>
          </ac:spMkLst>
        </pc:spChg>
        <pc:spChg chg="mod">
          <ac:chgData name="Harleen Kaur" userId="S::id65ns02@ubalt.edu::9f7fc1d6-ab67-473f-ba46-e98f6ce2049b" providerId="AD" clId="Web-{91C60279-8120-80BA-E78D-5445DCD5EEF5}" dt="2021-06-20T04:15:46.052" v="1157" actId="20577"/>
          <ac:spMkLst>
            <pc:docMk/>
            <pc:sldMk cId="3461768251" sldId="373"/>
            <ac:spMk id="3" creationId="{64DFFDD6-27BC-4801-88C1-0B22B57C986D}"/>
          </ac:spMkLst>
        </pc:spChg>
      </pc:sldChg>
      <pc:sldChg chg="addSp delSp modSp new">
        <pc:chgData name="Harleen Kaur" userId="S::id65ns02@ubalt.edu::9f7fc1d6-ab67-473f-ba46-e98f6ce2049b" providerId="AD" clId="Web-{91C60279-8120-80BA-E78D-5445DCD5EEF5}" dt="2021-06-20T03:43:40.708" v="619"/>
        <pc:sldMkLst>
          <pc:docMk/>
          <pc:sldMk cId="4230358847" sldId="374"/>
        </pc:sldMkLst>
        <pc:spChg chg="mod">
          <ac:chgData name="Harleen Kaur" userId="S::id65ns02@ubalt.edu::9f7fc1d6-ab67-473f-ba46-e98f6ce2049b" providerId="AD" clId="Web-{91C60279-8120-80BA-E78D-5445DCD5EEF5}" dt="2021-06-20T03:42:00.033" v="604" actId="20577"/>
          <ac:spMkLst>
            <pc:docMk/>
            <pc:sldMk cId="4230358847" sldId="374"/>
            <ac:spMk id="2" creationId="{42BAAB01-C990-42B6-81C3-D0E3D0DCF912}"/>
          </ac:spMkLst>
        </pc:spChg>
        <pc:spChg chg="del">
          <ac:chgData name="Harleen Kaur" userId="S::id65ns02@ubalt.edu::9f7fc1d6-ab67-473f-ba46-e98f6ce2049b" providerId="AD" clId="Web-{91C60279-8120-80BA-E78D-5445DCD5EEF5}" dt="2021-06-20T03:42:03.237" v="605"/>
          <ac:spMkLst>
            <pc:docMk/>
            <pc:sldMk cId="4230358847" sldId="374"/>
            <ac:spMk id="3" creationId="{131EBA6A-17BF-4817-98A5-9B96BB5527EB}"/>
          </ac:spMkLst>
        </pc:spChg>
        <pc:spChg chg="add del mod">
          <ac:chgData name="Harleen Kaur" userId="S::id65ns02@ubalt.edu::9f7fc1d6-ab67-473f-ba46-e98f6ce2049b" providerId="AD" clId="Web-{91C60279-8120-80BA-E78D-5445DCD5EEF5}" dt="2021-06-20T03:43:40.708" v="619"/>
          <ac:spMkLst>
            <pc:docMk/>
            <pc:sldMk cId="4230358847" sldId="374"/>
            <ac:spMk id="5" creationId="{051CBB16-4EB2-4564-A31E-99DF446995C6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42:11.487" v="607" actId="14100"/>
          <ac:picMkLst>
            <pc:docMk/>
            <pc:sldMk cId="4230358847" sldId="374"/>
            <ac:picMk id="4" creationId="{4349749F-996F-415C-A224-84BF3338A864}"/>
          </ac:picMkLst>
        </pc:picChg>
        <pc:picChg chg="add mod">
          <ac:chgData name="Harleen Kaur" userId="S::id65ns02@ubalt.edu::9f7fc1d6-ab67-473f-ba46-e98f6ce2049b" providerId="AD" clId="Web-{91C60279-8120-80BA-E78D-5445DCD5EEF5}" dt="2021-06-20T03:43:12.129" v="613" actId="14100"/>
          <ac:picMkLst>
            <pc:docMk/>
            <pc:sldMk cId="4230358847" sldId="374"/>
            <ac:picMk id="6" creationId="{B19034C3-0632-4933-AA75-491CDE217733}"/>
          </ac:picMkLst>
        </pc:picChg>
        <pc:cxnChg chg="add mod">
          <ac:chgData name="Harleen Kaur" userId="S::id65ns02@ubalt.edu::9f7fc1d6-ab67-473f-ba46-e98f6ce2049b" providerId="AD" clId="Web-{91C60279-8120-80BA-E78D-5445DCD5EEF5}" dt="2021-06-20T03:43:34.145" v="618" actId="14100"/>
          <ac:cxnSpMkLst>
            <pc:docMk/>
            <pc:sldMk cId="4230358847" sldId="374"/>
            <ac:cxnSpMk id="7" creationId="{121FFAD0-EA48-4558-AC76-62E22A84970F}"/>
          </ac:cxnSpMkLst>
        </pc:cxnChg>
      </pc:sldChg>
      <pc:sldChg chg="addSp delSp modSp new">
        <pc:chgData name="Harleen Kaur" userId="S::id65ns02@ubalt.edu::9f7fc1d6-ab67-473f-ba46-e98f6ce2049b" providerId="AD" clId="Web-{91C60279-8120-80BA-E78D-5445DCD5EEF5}" dt="2021-06-20T03:46:23.334" v="667" actId="14100"/>
        <pc:sldMkLst>
          <pc:docMk/>
          <pc:sldMk cId="1666623918" sldId="375"/>
        </pc:sldMkLst>
        <pc:spChg chg="mod">
          <ac:chgData name="Harleen Kaur" userId="S::id65ns02@ubalt.edu::9f7fc1d6-ab67-473f-ba46-e98f6ce2049b" providerId="AD" clId="Web-{91C60279-8120-80BA-E78D-5445DCD5EEF5}" dt="2021-06-20T03:44:54.179" v="637" actId="20577"/>
          <ac:spMkLst>
            <pc:docMk/>
            <pc:sldMk cId="1666623918" sldId="375"/>
            <ac:spMk id="2" creationId="{ECD6A80B-E9BE-4D98-AE9A-173F87CF9DF9}"/>
          </ac:spMkLst>
        </pc:spChg>
        <pc:spChg chg="del">
          <ac:chgData name="Harleen Kaur" userId="S::id65ns02@ubalt.edu::9f7fc1d6-ab67-473f-ba46-e98f6ce2049b" providerId="AD" clId="Web-{91C60279-8120-80BA-E78D-5445DCD5EEF5}" dt="2021-06-20T03:44:56.148" v="638"/>
          <ac:spMkLst>
            <pc:docMk/>
            <pc:sldMk cId="1666623918" sldId="375"/>
            <ac:spMk id="3" creationId="{F2A4EF9B-4842-499A-A58B-7166AE0658E9}"/>
          </ac:spMkLst>
        </pc:spChg>
        <pc:spChg chg="add mod">
          <ac:chgData name="Harleen Kaur" userId="S::id65ns02@ubalt.edu::9f7fc1d6-ab67-473f-ba46-e98f6ce2049b" providerId="AD" clId="Web-{91C60279-8120-80BA-E78D-5445DCD5EEF5}" dt="2021-06-20T03:45:55.942" v="650" actId="14100"/>
          <ac:spMkLst>
            <pc:docMk/>
            <pc:sldMk cId="1666623918" sldId="375"/>
            <ac:spMk id="5" creationId="{C4D217BF-D217-4ACF-8CC5-A498948002EF}"/>
          </ac:spMkLst>
        </pc:spChg>
        <pc:spChg chg="add mod">
          <ac:chgData name="Harleen Kaur" userId="S::id65ns02@ubalt.edu::9f7fc1d6-ab67-473f-ba46-e98f6ce2049b" providerId="AD" clId="Web-{91C60279-8120-80BA-E78D-5445DCD5EEF5}" dt="2021-06-20T03:46:23.334" v="667" actId="14100"/>
          <ac:spMkLst>
            <pc:docMk/>
            <pc:sldMk cId="1666623918" sldId="375"/>
            <ac:spMk id="6" creationId="{F7C619F8-4211-40BA-8738-6BCB5FCE4E3C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45:08.757" v="640" actId="14100"/>
          <ac:picMkLst>
            <pc:docMk/>
            <pc:sldMk cId="1666623918" sldId="375"/>
            <ac:picMk id="4" creationId="{22DE6A1C-4482-442C-8012-9C7F9514A746}"/>
          </ac:picMkLst>
        </pc:picChg>
      </pc:sldChg>
      <pc:sldChg chg="modSp new">
        <pc:chgData name="Harleen Kaur" userId="S::id65ns02@ubalt.edu::9f7fc1d6-ab67-473f-ba46-e98f6ce2049b" providerId="AD" clId="Web-{91C60279-8120-80BA-E78D-5445DCD5EEF5}" dt="2021-06-20T03:47:07.366" v="685" actId="20577"/>
        <pc:sldMkLst>
          <pc:docMk/>
          <pc:sldMk cId="3094692292" sldId="376"/>
        </pc:sldMkLst>
        <pc:spChg chg="mod">
          <ac:chgData name="Harleen Kaur" userId="S::id65ns02@ubalt.edu::9f7fc1d6-ab67-473f-ba46-e98f6ce2049b" providerId="AD" clId="Web-{91C60279-8120-80BA-E78D-5445DCD5EEF5}" dt="2021-06-20T03:47:04.538" v="683" actId="20577"/>
          <ac:spMkLst>
            <pc:docMk/>
            <pc:sldMk cId="3094692292" sldId="376"/>
            <ac:spMk id="2" creationId="{DA568CF9-40C2-4FBC-9538-CD652A9B624F}"/>
          </ac:spMkLst>
        </pc:spChg>
        <pc:spChg chg="mod">
          <ac:chgData name="Harleen Kaur" userId="S::id65ns02@ubalt.edu::9f7fc1d6-ab67-473f-ba46-e98f6ce2049b" providerId="AD" clId="Web-{91C60279-8120-80BA-E78D-5445DCD5EEF5}" dt="2021-06-20T03:47:07.366" v="685" actId="20577"/>
          <ac:spMkLst>
            <pc:docMk/>
            <pc:sldMk cId="3094692292" sldId="376"/>
            <ac:spMk id="3" creationId="{2C5CFFAF-9ECE-4CEC-81AA-5BE425AB6D31}"/>
          </ac:spMkLst>
        </pc:spChg>
      </pc:sldChg>
      <pc:sldChg chg="addSp delSp modSp new">
        <pc:chgData name="Harleen Kaur" userId="S::id65ns02@ubalt.edu::9f7fc1d6-ab67-473f-ba46-e98f6ce2049b" providerId="AD" clId="Web-{91C60279-8120-80BA-E78D-5445DCD5EEF5}" dt="2021-06-20T03:55:01.615" v="692"/>
        <pc:sldMkLst>
          <pc:docMk/>
          <pc:sldMk cId="1729260382" sldId="377"/>
        </pc:sldMkLst>
        <pc:spChg chg="mod">
          <ac:chgData name="Harleen Kaur" userId="S::id65ns02@ubalt.edu::9f7fc1d6-ab67-473f-ba46-e98f6ce2049b" providerId="AD" clId="Web-{91C60279-8120-80BA-E78D-5445DCD5EEF5}" dt="2021-06-20T03:55:00.146" v="691" actId="20577"/>
          <ac:spMkLst>
            <pc:docMk/>
            <pc:sldMk cId="1729260382" sldId="377"/>
            <ac:spMk id="2" creationId="{9944AE7C-B74A-4DC7-92DB-52070B61FD17}"/>
          </ac:spMkLst>
        </pc:spChg>
        <pc:spChg chg="del">
          <ac:chgData name="Harleen Kaur" userId="S::id65ns02@ubalt.edu::9f7fc1d6-ab67-473f-ba46-e98f6ce2049b" providerId="AD" clId="Web-{91C60279-8120-80BA-E78D-5445DCD5EEF5}" dt="2021-06-20T03:55:01.615" v="692"/>
          <ac:spMkLst>
            <pc:docMk/>
            <pc:sldMk cId="1729260382" sldId="377"/>
            <ac:spMk id="3" creationId="{7B300238-1176-4FA1-8B8A-120E4B556445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55:01.615" v="692"/>
          <ac:picMkLst>
            <pc:docMk/>
            <pc:sldMk cId="1729260382" sldId="377"/>
            <ac:picMk id="4" creationId="{3C1A4EB2-2887-4ED8-8A22-CE7B37D1CAE7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20T03:58:50.123" v="732"/>
        <pc:sldMkLst>
          <pc:docMk/>
          <pc:sldMk cId="987234533" sldId="378"/>
        </pc:sldMkLst>
        <pc:spChg chg="mod">
          <ac:chgData name="Harleen Kaur" userId="S::id65ns02@ubalt.edu::9f7fc1d6-ab67-473f-ba46-e98f6ce2049b" providerId="AD" clId="Web-{91C60279-8120-80BA-E78D-5445DCD5EEF5}" dt="2021-06-20T03:56:22.414" v="706" actId="20577"/>
          <ac:spMkLst>
            <pc:docMk/>
            <pc:sldMk cId="987234533" sldId="378"/>
            <ac:spMk id="2" creationId="{A498AE42-DC9A-4AA0-BBC6-AF9B9774C4D2}"/>
          </ac:spMkLst>
        </pc:spChg>
        <pc:spChg chg="del">
          <ac:chgData name="Harleen Kaur" userId="S::id65ns02@ubalt.edu::9f7fc1d6-ab67-473f-ba46-e98f6ce2049b" providerId="AD" clId="Web-{91C60279-8120-80BA-E78D-5445DCD5EEF5}" dt="2021-06-20T03:55:43.210" v="694"/>
          <ac:spMkLst>
            <pc:docMk/>
            <pc:sldMk cId="987234533" sldId="378"/>
            <ac:spMk id="3" creationId="{C71F175F-2BA4-442B-820B-A53AD705DE97}"/>
          </ac:spMkLst>
        </pc:spChg>
        <pc:spChg chg="add mod">
          <ac:chgData name="Harleen Kaur" userId="S::id65ns02@ubalt.edu::9f7fc1d6-ab67-473f-ba46-e98f6ce2049b" providerId="AD" clId="Web-{91C60279-8120-80BA-E78D-5445DCD5EEF5}" dt="2021-06-20T03:58:25.981" v="728" actId="1076"/>
          <ac:spMkLst>
            <pc:docMk/>
            <pc:sldMk cId="987234533" sldId="378"/>
            <ac:spMk id="5" creationId="{E7151A36-B68E-45D2-82E2-9183AFEE5879}"/>
          </ac:spMkLst>
        </pc:spChg>
        <pc:spChg chg="add mod">
          <ac:chgData name="Harleen Kaur" userId="S::id65ns02@ubalt.edu::9f7fc1d6-ab67-473f-ba46-e98f6ce2049b" providerId="AD" clId="Web-{91C60279-8120-80BA-E78D-5445DCD5EEF5}" dt="2021-06-20T03:58:14.825" v="725" actId="20577"/>
          <ac:spMkLst>
            <pc:docMk/>
            <pc:sldMk cId="987234533" sldId="378"/>
            <ac:spMk id="6" creationId="{A2F198F2-A129-4613-85D6-CBE3159956FE}"/>
          </ac:spMkLst>
        </pc:spChg>
        <pc:spChg chg="add">
          <ac:chgData name="Harleen Kaur" userId="S::id65ns02@ubalt.edu::9f7fc1d6-ab67-473f-ba46-e98f6ce2049b" providerId="AD" clId="Web-{91C60279-8120-80BA-E78D-5445DCD5EEF5}" dt="2021-06-20T03:58:50.123" v="732"/>
          <ac:spMkLst>
            <pc:docMk/>
            <pc:sldMk cId="987234533" sldId="378"/>
            <ac:spMk id="8" creationId="{65443CAC-C0AE-4A58-9EB7-F8493928C314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58:36.029" v="729" actId="1076"/>
          <ac:picMkLst>
            <pc:docMk/>
            <pc:sldMk cId="987234533" sldId="378"/>
            <ac:picMk id="4" creationId="{2DF32D40-D402-4227-A025-9157EA212448}"/>
          </ac:picMkLst>
        </pc:picChg>
        <pc:picChg chg="add mod">
          <ac:chgData name="Harleen Kaur" userId="S::id65ns02@ubalt.edu::9f7fc1d6-ab67-473f-ba46-e98f6ce2049b" providerId="AD" clId="Web-{91C60279-8120-80BA-E78D-5445DCD5EEF5}" dt="2021-06-20T03:58:46.841" v="731" actId="14100"/>
          <ac:picMkLst>
            <pc:docMk/>
            <pc:sldMk cId="987234533" sldId="378"/>
            <ac:picMk id="7" creationId="{10FCB602-D14C-490E-B923-B5D201074F07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4:08:57.973" v="988" actId="20577"/>
        <pc:sldMkLst>
          <pc:docMk/>
          <pc:sldMk cId="973363857" sldId="379"/>
        </pc:sldMkLst>
        <pc:spChg chg="mod">
          <ac:chgData name="Harleen Kaur" userId="S::id65ns02@ubalt.edu::9f7fc1d6-ab67-473f-ba46-e98f6ce2049b" providerId="AD" clId="Web-{91C60279-8120-80BA-E78D-5445DCD5EEF5}" dt="2021-06-20T04:07:59.909" v="948"/>
          <ac:spMkLst>
            <pc:docMk/>
            <pc:sldMk cId="973363857" sldId="379"/>
            <ac:spMk id="2" creationId="{D0DD6163-6A29-4CFD-8E7A-3622ABFDB53C}"/>
          </ac:spMkLst>
        </pc:spChg>
        <pc:spChg chg="del">
          <ac:chgData name="Harleen Kaur" userId="S::id65ns02@ubalt.edu::9f7fc1d6-ab67-473f-ba46-e98f6ce2049b" providerId="AD" clId="Web-{91C60279-8120-80BA-E78D-5445DCD5EEF5}" dt="2021-06-20T03:57:41.573" v="718"/>
          <ac:spMkLst>
            <pc:docMk/>
            <pc:sldMk cId="973363857" sldId="379"/>
            <ac:spMk id="3" creationId="{97467661-A5A2-4654-94DB-4BD466383E61}"/>
          </ac:spMkLst>
        </pc:spChg>
        <pc:spChg chg="add del mod">
          <ac:chgData name="Harleen Kaur" userId="S::id65ns02@ubalt.edu::9f7fc1d6-ab67-473f-ba46-e98f6ce2049b" providerId="AD" clId="Web-{91C60279-8120-80BA-E78D-5445DCD5EEF5}" dt="2021-06-20T04:08:57.973" v="988" actId="20577"/>
          <ac:spMkLst>
            <pc:docMk/>
            <pc:sldMk cId="973363857" sldId="379"/>
            <ac:spMk id="5" creationId="{E929C721-824A-4213-85B2-CDB63060B600}"/>
          </ac:spMkLst>
        </pc:spChg>
        <pc:spChg chg="add">
          <ac:chgData name="Harleen Kaur" userId="S::id65ns02@ubalt.edu::9f7fc1d6-ab67-473f-ba46-e98f6ce2049b" providerId="AD" clId="Web-{91C60279-8120-80BA-E78D-5445DCD5EEF5}" dt="2021-06-20T04:07:59.909" v="948"/>
          <ac:spMkLst>
            <pc:docMk/>
            <pc:sldMk cId="973363857" sldId="379"/>
            <ac:spMk id="7" creationId="{32AEEBC8-9D30-42EF-95F2-386C2653FBF0}"/>
          </ac:spMkLst>
        </pc:spChg>
        <pc:spChg chg="add">
          <ac:chgData name="Harleen Kaur" userId="S::id65ns02@ubalt.edu::9f7fc1d6-ab67-473f-ba46-e98f6ce2049b" providerId="AD" clId="Web-{91C60279-8120-80BA-E78D-5445DCD5EEF5}" dt="2021-06-20T04:07:59.909" v="948"/>
          <ac:spMkLst>
            <pc:docMk/>
            <pc:sldMk cId="973363857" sldId="379"/>
            <ac:spMk id="8" creationId="{2E92FA66-67D7-4CB4-94D3-E643A9AD4757}"/>
          </ac:spMkLst>
        </pc:spChg>
        <pc:spChg chg="add del">
          <ac:chgData name="Harleen Kaur" userId="S::id65ns02@ubalt.edu::9f7fc1d6-ab67-473f-ba46-e98f6ce2049b" providerId="AD" clId="Web-{91C60279-8120-80BA-E78D-5445DCD5EEF5}" dt="2021-06-20T04:07:59.909" v="947"/>
          <ac:spMkLst>
            <pc:docMk/>
            <pc:sldMk cId="973363857" sldId="379"/>
            <ac:spMk id="10" creationId="{743AA782-23D1-4521-8CAD-47662984AA08}"/>
          </ac:spMkLst>
        </pc:spChg>
        <pc:spChg chg="add del">
          <ac:chgData name="Harleen Kaur" userId="S::id65ns02@ubalt.edu::9f7fc1d6-ab67-473f-ba46-e98f6ce2049b" providerId="AD" clId="Web-{91C60279-8120-80BA-E78D-5445DCD5EEF5}" dt="2021-06-20T04:07:59.909" v="947"/>
          <ac:spMkLst>
            <pc:docMk/>
            <pc:sldMk cId="973363857" sldId="379"/>
            <ac:spMk id="12" creationId="{71877DBC-BB60-40F0-AC93-2ACDBAAE60CE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07:59.909" v="948"/>
          <ac:picMkLst>
            <pc:docMk/>
            <pc:sldMk cId="973363857" sldId="379"/>
            <ac:picMk id="4" creationId="{06363616-3C74-4E18-B20E-D981CCDEC139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4:11:13.398" v="1012" actId="14100"/>
        <pc:sldMkLst>
          <pc:docMk/>
          <pc:sldMk cId="679887406" sldId="380"/>
        </pc:sldMkLst>
        <pc:spChg chg="mo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2" creationId="{F434F030-9F5B-4AE2-8125-AC7D45E81699}"/>
          </ac:spMkLst>
        </pc:spChg>
        <pc:spChg chg="del">
          <ac:chgData name="Harleen Kaur" userId="S::id65ns02@ubalt.edu::9f7fc1d6-ab67-473f-ba46-e98f6ce2049b" providerId="AD" clId="Web-{91C60279-8120-80BA-E78D-5445DCD5EEF5}" dt="2021-06-20T04:10:16.162" v="990"/>
          <ac:spMkLst>
            <pc:docMk/>
            <pc:sldMk cId="679887406" sldId="380"/>
            <ac:spMk id="3" creationId="{F9A2CD6F-81E8-41DC-934D-12A018F1DFFB}"/>
          </ac:spMkLst>
        </pc:spChg>
        <pc:spChg chg="add mod">
          <ac:chgData name="Harleen Kaur" userId="S::id65ns02@ubalt.edu::9f7fc1d6-ab67-473f-ba46-e98f6ce2049b" providerId="AD" clId="Web-{91C60279-8120-80BA-E78D-5445DCD5EEF5}" dt="2021-06-20T04:11:13.398" v="1012" actId="14100"/>
          <ac:spMkLst>
            <pc:docMk/>
            <pc:sldMk cId="679887406" sldId="380"/>
            <ac:spMk id="8" creationId="{0054F672-394A-42B9-9270-3D61702231CC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1" creationId="{B082622D-AAF3-4897-8629-FC918530DD86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3" creationId="{A7457DD9-5A45-400A-AB4B-4B4EDECA25F1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5" creationId="{441CF7D6-A660-431A-B0BB-140A0D5556B6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7" creationId="{0570A85B-3810-4F95-97B0-CBF4CCDB381C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10:44.444" v="1008"/>
          <ac:picMkLst>
            <pc:docMk/>
            <pc:sldMk cId="679887406" sldId="380"/>
            <ac:picMk id="4" creationId="{5BB909F7-427A-4C82-8105-9400D68DE163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20T04:12:10.353" v="1019" actId="1076"/>
        <pc:sldMkLst>
          <pc:docMk/>
          <pc:sldMk cId="887055268" sldId="381"/>
        </pc:sldMkLst>
        <pc:spChg chg="mod">
          <ac:chgData name="Harleen Kaur" userId="S::id65ns02@ubalt.edu::9f7fc1d6-ab67-473f-ba46-e98f6ce2049b" providerId="AD" clId="Web-{91C60279-8120-80BA-E78D-5445DCD5EEF5}" dt="2021-06-20T04:11:52.337" v="1017" actId="20577"/>
          <ac:spMkLst>
            <pc:docMk/>
            <pc:sldMk cId="887055268" sldId="381"/>
            <ac:spMk id="2" creationId="{426E4DBB-E314-47DD-82DB-904B37F0F6CC}"/>
          </ac:spMkLst>
        </pc:spChg>
        <pc:spChg chg="del">
          <ac:chgData name="Harleen Kaur" userId="S::id65ns02@ubalt.edu::9f7fc1d6-ab67-473f-ba46-e98f6ce2049b" providerId="AD" clId="Web-{91C60279-8120-80BA-E78D-5445DCD5EEF5}" dt="2021-06-20T04:11:53.868" v="1018"/>
          <ac:spMkLst>
            <pc:docMk/>
            <pc:sldMk cId="887055268" sldId="381"/>
            <ac:spMk id="3" creationId="{5351CE8F-CC2E-4144-8113-07521A8A8F64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12:10.353" v="1019" actId="1076"/>
          <ac:picMkLst>
            <pc:docMk/>
            <pc:sldMk cId="887055268" sldId="381"/>
            <ac:picMk id="4" creationId="{363A9EC3-65D8-49D2-A2C3-92FB54B950ED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4:20:39.786" v="1192" actId="20577"/>
        <pc:sldMkLst>
          <pc:docMk/>
          <pc:sldMk cId="3051962303" sldId="382"/>
        </pc:sldMkLst>
        <pc:spChg chg="mo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2" creationId="{47140276-C899-4D83-9028-953366290952}"/>
          </ac:spMkLst>
        </pc:spChg>
        <pc:spChg chg="mod">
          <ac:chgData name="Harleen Kaur" userId="S::id65ns02@ubalt.edu::9f7fc1d6-ab67-473f-ba46-e98f6ce2049b" providerId="AD" clId="Web-{91C60279-8120-80BA-E78D-5445DCD5EEF5}" dt="2021-06-20T04:20:39.786" v="1192" actId="20577"/>
          <ac:spMkLst>
            <pc:docMk/>
            <pc:sldMk cId="3051962303" sldId="382"/>
            <ac:spMk id="3" creationId="{E7BFE3F1-366C-4E57-A2A3-F00B8971809E}"/>
          </ac:spMkLst>
        </pc:spChg>
        <pc:spChg chg="add mod or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4" creationId="{9F26439B-4253-4D61-9461-BB33DE5EB61C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43.769" v="1183"/>
          <ac:spMkLst>
            <pc:docMk/>
            <pc:sldMk cId="3051962303" sldId="382"/>
            <ac:spMk id="7" creationId="{45D37F4E-DDB4-456B-97E0-9937730A039F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43.769" v="1183"/>
          <ac:spMkLst>
            <pc:docMk/>
            <pc:sldMk cId="3051962303" sldId="382"/>
            <ac:spMk id="8" creationId="{B2DD41CD-8F47-4F56-AD12-4E2FF7696987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59.113" v="1185"/>
          <ac:spMkLst>
            <pc:docMk/>
            <pc:sldMk cId="3051962303" sldId="382"/>
            <ac:spMk id="9" creationId="{73DE2CFE-42F2-48F0-8706-5264E012B10C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08.018" v="1181"/>
          <ac:spMkLst>
            <pc:docMk/>
            <pc:sldMk cId="3051962303" sldId="382"/>
            <ac:spMk id="10" creationId="{743AA782-23D1-4521-8CAD-47662984AA08}"/>
          </ac:spMkLst>
        </pc:spChg>
        <pc:spChg chg="ad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11" creationId="{11C59EDF-5A1E-404D-B55D-8AEA5D8D6D62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08.018" v="1181"/>
          <ac:spMkLst>
            <pc:docMk/>
            <pc:sldMk cId="3051962303" sldId="382"/>
            <ac:spMk id="12" creationId="{71877DBC-BB60-40F0-AC93-2ACDBAAE60CE}"/>
          </ac:spMkLst>
        </pc:spChg>
        <pc:spChg chg="ad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13" creationId="{FEE0385D-4151-43AA-9C6B-0365E103172D}"/>
          </ac:spMkLst>
        </pc:spChg>
        <pc:picChg chg="add mod">
          <ac:chgData name="Harleen Kaur" userId="S::id65ns02@ubalt.edu::9f7fc1d6-ab67-473f-ba46-e98f6ce2049b" providerId="AD" clId="Web-{91C60279-8120-80BA-E78D-5445DCD5EEF5}" dt="2021-06-20T04:19:59.129" v="1186"/>
          <ac:picMkLst>
            <pc:docMk/>
            <pc:sldMk cId="3051962303" sldId="382"/>
            <ac:picMk id="5" creationId="{A40A37E4-1C06-4826-8F48-59DF81D224EE}"/>
          </ac:picMkLst>
        </pc:picChg>
      </pc:sldChg>
      <pc:sldChg chg="modSp new">
        <pc:chgData name="Harleen Kaur" userId="S::id65ns02@ubalt.edu::9f7fc1d6-ab67-473f-ba46-e98f6ce2049b" providerId="AD" clId="Web-{91C60279-8120-80BA-E78D-5445DCD5EEF5}" dt="2021-06-20T04:22:34.947" v="1235" actId="20577"/>
        <pc:sldMkLst>
          <pc:docMk/>
          <pc:sldMk cId="2778954444" sldId="383"/>
        </pc:sldMkLst>
        <pc:spChg chg="mod">
          <ac:chgData name="Harleen Kaur" userId="S::id65ns02@ubalt.edu::9f7fc1d6-ab67-473f-ba46-e98f6ce2049b" providerId="AD" clId="Web-{91C60279-8120-80BA-E78D-5445DCD5EEF5}" dt="2021-06-20T04:22:04.290" v="1202" actId="20577"/>
          <ac:spMkLst>
            <pc:docMk/>
            <pc:sldMk cId="2778954444" sldId="383"/>
            <ac:spMk id="2" creationId="{02471C95-8D4C-499B-8A26-B3977BC9020E}"/>
          </ac:spMkLst>
        </pc:spChg>
        <pc:spChg chg="mod">
          <ac:chgData name="Harleen Kaur" userId="S::id65ns02@ubalt.edu::9f7fc1d6-ab67-473f-ba46-e98f6ce2049b" providerId="AD" clId="Web-{91C60279-8120-80BA-E78D-5445DCD5EEF5}" dt="2021-06-20T04:22:34.947" v="1235" actId="20577"/>
          <ac:spMkLst>
            <pc:docMk/>
            <pc:sldMk cId="2778954444" sldId="383"/>
            <ac:spMk id="3" creationId="{6C50301B-A91D-42E7-B95C-7A1F19F3FF2C}"/>
          </ac:spMkLst>
        </pc:spChg>
      </pc:sldChg>
      <pc:sldChg chg="addSp delSp modSp new">
        <pc:chgData name="Harleen Kaur" userId="S::id65ns02@ubalt.edu::9f7fc1d6-ab67-473f-ba46-e98f6ce2049b" providerId="AD" clId="Web-{91C60279-8120-80BA-E78D-5445DCD5EEF5}" dt="2021-06-20T04:24:58.311" v="1254" actId="14100"/>
        <pc:sldMkLst>
          <pc:docMk/>
          <pc:sldMk cId="4290566257" sldId="384"/>
        </pc:sldMkLst>
        <pc:spChg chg="mod">
          <ac:chgData name="Harleen Kaur" userId="S::id65ns02@ubalt.edu::9f7fc1d6-ab67-473f-ba46-e98f6ce2049b" providerId="AD" clId="Web-{91C60279-8120-80BA-E78D-5445DCD5EEF5}" dt="2021-06-20T04:22:51.307" v="1243" actId="20577"/>
          <ac:spMkLst>
            <pc:docMk/>
            <pc:sldMk cId="4290566257" sldId="384"/>
            <ac:spMk id="2" creationId="{81458E94-DDFF-4EB0-8AE0-A483533FA6B6}"/>
          </ac:spMkLst>
        </pc:spChg>
        <pc:spChg chg="del">
          <ac:chgData name="Harleen Kaur" userId="S::id65ns02@ubalt.edu::9f7fc1d6-ab67-473f-ba46-e98f6ce2049b" providerId="AD" clId="Web-{91C60279-8120-80BA-E78D-5445DCD5EEF5}" dt="2021-06-20T04:24:21.716" v="1244"/>
          <ac:spMkLst>
            <pc:docMk/>
            <pc:sldMk cId="4290566257" sldId="384"/>
            <ac:spMk id="3" creationId="{D9B2BE9F-2E40-42BB-A21B-1F13A47F0280}"/>
          </ac:spMkLst>
        </pc:spChg>
        <pc:spChg chg="add mod">
          <ac:chgData name="Harleen Kaur" userId="S::id65ns02@ubalt.edu::9f7fc1d6-ab67-473f-ba46-e98f6ce2049b" providerId="AD" clId="Web-{91C60279-8120-80BA-E78D-5445DCD5EEF5}" dt="2021-06-20T04:24:58.311" v="1254" actId="14100"/>
          <ac:spMkLst>
            <pc:docMk/>
            <pc:sldMk cId="4290566257" sldId="384"/>
            <ac:spMk id="5" creationId="{BA9AB56C-5E7E-44D3-9B7F-B34DF31D385A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24:28.232" v="1246" actId="1076"/>
          <ac:picMkLst>
            <pc:docMk/>
            <pc:sldMk cId="4290566257" sldId="384"/>
            <ac:picMk id="4" creationId="{EC17A01D-96FA-4992-B4D9-ABA5144DA609}"/>
          </ac:picMkLst>
        </pc:picChg>
      </pc:sldChg>
      <pc:sldChg chg="new">
        <pc:chgData name="Harleen Kaur" userId="S::id65ns02@ubalt.edu::9f7fc1d6-ab67-473f-ba46-e98f6ce2049b" providerId="AD" clId="Web-{91C60279-8120-80BA-E78D-5445DCD5EEF5}" dt="2021-06-20T04:20:55.568" v="1195"/>
        <pc:sldMkLst>
          <pc:docMk/>
          <pc:sldMk cId="2193591673" sldId="385"/>
        </pc:sldMkLst>
      </pc:sldChg>
      <pc:sldChg chg="new">
        <pc:chgData name="Harleen Kaur" userId="S::id65ns02@ubalt.edu::9f7fc1d6-ab67-473f-ba46-e98f6ce2049b" providerId="AD" clId="Web-{91C60279-8120-80BA-E78D-5445DCD5EEF5}" dt="2021-06-20T04:20:56.568" v="1196"/>
        <pc:sldMkLst>
          <pc:docMk/>
          <pc:sldMk cId="269575062" sldId="386"/>
        </pc:sldMkLst>
      </pc:sldChg>
      <pc:sldChg chg="new">
        <pc:chgData name="Harleen Kaur" userId="S::id65ns02@ubalt.edu::9f7fc1d6-ab67-473f-ba46-e98f6ce2049b" providerId="AD" clId="Web-{91C60279-8120-80BA-E78D-5445DCD5EEF5}" dt="2021-06-20T04:20:58.615" v="1197"/>
        <pc:sldMkLst>
          <pc:docMk/>
          <pc:sldMk cId="3323627169" sldId="387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Weifeng Xu" userId="e7aed605-a3dd-4d5a-a692-a87037af107b" providerId="ADAL" clId="{EE5F4A51-15BC-4E84-BB3C-F430B369F791}"/>
    <pc:docChg chg="undo custSel addSld delSld modSld sldOrd">
      <pc:chgData name="Weifeng Xu" userId="e7aed605-a3dd-4d5a-a692-a87037af107b" providerId="ADAL" clId="{EE5F4A51-15BC-4E84-BB3C-F430B369F791}" dt="2021-08-25T19:02:41.484" v="628"/>
      <pc:docMkLst>
        <pc:docMk/>
      </pc:docMkLst>
      <pc:sldChg chg="modSp mod">
        <pc:chgData name="Weifeng Xu" userId="e7aed605-a3dd-4d5a-a692-a87037af107b" providerId="ADAL" clId="{EE5F4A51-15BC-4E84-BB3C-F430B369F791}" dt="2021-08-25T01:23:15.218" v="30" actId="20577"/>
        <pc:sldMkLst>
          <pc:docMk/>
          <pc:sldMk cId="1323245308" sldId="256"/>
        </pc:sldMkLst>
        <pc:spChg chg="mod">
          <ac:chgData name="Weifeng Xu" userId="e7aed605-a3dd-4d5a-a692-a87037af107b" providerId="ADAL" clId="{EE5F4A51-15BC-4E84-BB3C-F430B369F791}" dt="2021-08-24T21:26:23.455" v="2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EE5F4A51-15BC-4E84-BB3C-F430B369F791}" dt="2021-08-25T01:23:15.218" v="30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546093945" sldId="348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3526368" sldId="357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254262611" sldId="358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424170873" sldId="360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97462197" sldId="361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916150050" sldId="362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14764396" sldId="363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612370313" sldId="36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701159285" sldId="36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36378801" sldId="37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486128054" sldId="371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3461768251" sldId="373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666623918" sldId="37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887055268" sldId="381"/>
        </pc:sldMkLst>
      </pc:sldChg>
      <pc:sldChg chg="addSp delSp modSp mod modClrScheme chgLayout modNotesTx">
        <pc:chgData name="Weifeng Xu" userId="e7aed605-a3dd-4d5a-a692-a87037af107b" providerId="ADAL" clId="{EE5F4A51-15BC-4E84-BB3C-F430B369F791}" dt="2021-08-25T02:13:39.988" v="172"/>
        <pc:sldMkLst>
          <pc:docMk/>
          <pc:sldMk cId="4290566257" sldId="384"/>
        </pc:sldMkLst>
        <pc:spChg chg="mod ord">
          <ac:chgData name="Weifeng Xu" userId="e7aed605-a3dd-4d5a-a692-a87037af107b" providerId="ADAL" clId="{EE5F4A51-15BC-4E84-BB3C-F430B369F791}" dt="2021-08-25T02:12:38.010" v="162" actId="700"/>
          <ac:spMkLst>
            <pc:docMk/>
            <pc:sldMk cId="4290566257" sldId="384"/>
            <ac:spMk id="2" creationId="{81458E94-DDFF-4EB0-8AE0-A483533FA6B6}"/>
          </ac:spMkLst>
        </pc:spChg>
        <pc:spChg chg="del">
          <ac:chgData name="Weifeng Xu" userId="e7aed605-a3dd-4d5a-a692-a87037af107b" providerId="ADAL" clId="{EE5F4A51-15BC-4E84-BB3C-F430B369F791}" dt="2021-08-25T02:12:41.997" v="164" actId="478"/>
          <ac:spMkLst>
            <pc:docMk/>
            <pc:sldMk cId="4290566257" sldId="384"/>
            <ac:spMk id="5" creationId="{BA9AB56C-5E7E-44D3-9B7F-B34DF31D385A}"/>
          </ac:spMkLst>
        </pc:spChg>
        <pc:spChg chg="add del mod">
          <ac:chgData name="Weifeng Xu" userId="e7aed605-a3dd-4d5a-a692-a87037af107b" providerId="ADAL" clId="{EE5F4A51-15BC-4E84-BB3C-F430B369F791}" dt="2021-08-25T02:12:38.010" v="162" actId="700"/>
          <ac:spMkLst>
            <pc:docMk/>
            <pc:sldMk cId="4290566257" sldId="384"/>
            <ac:spMk id="6" creationId="{9CD24E49-DCFD-44EE-8B3A-48CC89ED956F}"/>
          </ac:spMkLst>
        </pc:spChg>
        <pc:spChg chg="del">
          <ac:chgData name="Weifeng Xu" userId="e7aed605-a3dd-4d5a-a692-a87037af107b" providerId="ADAL" clId="{EE5F4A51-15BC-4E84-BB3C-F430B369F791}" dt="2021-08-25T02:12:40.837" v="163" actId="478"/>
          <ac:spMkLst>
            <pc:docMk/>
            <pc:sldMk cId="4290566257" sldId="384"/>
            <ac:spMk id="7" creationId="{68FA6090-F7F9-4B23-9724-3E8942E54088}"/>
          </ac:spMkLst>
        </pc:spChg>
        <pc:spChg chg="mod">
          <ac:chgData name="Weifeng Xu" userId="e7aed605-a3dd-4d5a-a692-a87037af107b" providerId="ADAL" clId="{EE5F4A51-15BC-4E84-BB3C-F430B369F791}" dt="2021-08-25T02:13:23.087" v="169" actId="1076"/>
          <ac:spMkLst>
            <pc:docMk/>
            <pc:sldMk cId="4290566257" sldId="384"/>
            <ac:spMk id="8" creationId="{B99710F2-FCA4-4CF0-A934-535B336DA42D}"/>
          </ac:spMkLst>
        </pc:spChg>
        <pc:picChg chg="del">
          <ac:chgData name="Weifeng Xu" userId="e7aed605-a3dd-4d5a-a692-a87037af107b" providerId="ADAL" clId="{EE5F4A51-15BC-4E84-BB3C-F430B369F791}" dt="2021-08-25T02:12:28.255" v="161" actId="478"/>
          <ac:picMkLst>
            <pc:docMk/>
            <pc:sldMk cId="4290566257" sldId="384"/>
            <ac:picMk id="4" creationId="{EC17A01D-96FA-4992-B4D9-ABA5144DA609}"/>
          </ac:picMkLst>
        </pc:picChg>
        <pc:picChg chg="add mod">
          <ac:chgData name="Weifeng Xu" userId="e7aed605-a3dd-4d5a-a692-a87037af107b" providerId="ADAL" clId="{EE5F4A51-15BC-4E84-BB3C-F430B369F791}" dt="2021-08-25T02:13:28.333" v="171" actId="14100"/>
          <ac:picMkLst>
            <pc:docMk/>
            <pc:sldMk cId="4290566257" sldId="384"/>
            <ac:picMk id="10" creationId="{DC2750E6-BCF9-4577-9F28-C2D65A712E47}"/>
          </ac:picMkLst>
        </pc:picChg>
      </pc:sldChg>
      <pc:sldChg chg="addSp delSp modSp mod modNotesTx">
        <pc:chgData name="Weifeng Xu" userId="e7aed605-a3dd-4d5a-a692-a87037af107b" providerId="ADAL" clId="{EE5F4A51-15BC-4E84-BB3C-F430B369F791}" dt="2021-08-25T02:05:43.874" v="160"/>
        <pc:sldMkLst>
          <pc:docMk/>
          <pc:sldMk cId="4047841888" sldId="389"/>
        </pc:sldMkLst>
        <pc:spChg chg="del">
          <ac:chgData name="Weifeng Xu" userId="e7aed605-a3dd-4d5a-a692-a87037af107b" providerId="ADAL" clId="{EE5F4A51-15BC-4E84-BB3C-F430B369F791}" dt="2021-08-25T02:04:59.670" v="157" actId="478"/>
          <ac:spMkLst>
            <pc:docMk/>
            <pc:sldMk cId="4047841888" sldId="389"/>
            <ac:spMk id="5" creationId="{49DD1574-AFFC-4638-8C55-FDE2F54AAB8D}"/>
          </ac:spMkLst>
        </pc:spChg>
        <pc:picChg chg="del">
          <ac:chgData name="Weifeng Xu" userId="e7aed605-a3dd-4d5a-a692-a87037af107b" providerId="ADAL" clId="{EE5F4A51-15BC-4E84-BB3C-F430B369F791}" dt="2021-08-25T02:04:50.413" v="156" actId="478"/>
          <ac:picMkLst>
            <pc:docMk/>
            <pc:sldMk cId="4047841888" sldId="389"/>
            <ac:picMk id="4" creationId="{D68C79B6-73CC-4EF7-ADFA-D22EF62D104F}"/>
          </ac:picMkLst>
        </pc:picChg>
        <pc:picChg chg="add mod">
          <ac:chgData name="Weifeng Xu" userId="e7aed605-a3dd-4d5a-a692-a87037af107b" providerId="ADAL" clId="{EE5F4A51-15BC-4E84-BB3C-F430B369F791}" dt="2021-08-25T02:05:22.670" v="159" actId="1076"/>
          <ac:picMkLst>
            <pc:docMk/>
            <pc:sldMk cId="4047841888" sldId="389"/>
            <ac:picMk id="7" creationId="{0A0B8771-29FC-40E4-A924-910DF506B118}"/>
          </ac:picMkLst>
        </pc:pic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521390374" sldId="397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24450382" sldId="398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282274648" sldId="399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035885451" sldId="40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022808996" sldId="401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185167051" sldId="402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3960136703" sldId="404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63476675" sldId="40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701938147" sldId="40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858862555" sldId="407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434915796" sldId="408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342007102" sldId="41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522478385" sldId="412"/>
        </pc:sldMkLst>
      </pc:sldChg>
      <pc:sldChg chg="del">
        <pc:chgData name="Weifeng Xu" userId="e7aed605-a3dd-4d5a-a692-a87037af107b" providerId="ADAL" clId="{EE5F4A51-15BC-4E84-BB3C-F430B369F791}" dt="2021-08-25T15:25:29.742" v="250" actId="47"/>
        <pc:sldMkLst>
          <pc:docMk/>
          <pc:sldMk cId="456765016" sldId="414"/>
        </pc:sldMkLst>
      </pc:sldChg>
      <pc:sldChg chg="modSp del mod">
        <pc:chgData name="Weifeng Xu" userId="e7aed605-a3dd-4d5a-a692-a87037af107b" providerId="ADAL" clId="{EE5F4A51-15BC-4E84-BB3C-F430B369F791}" dt="2021-08-25T15:26:01.196" v="252" actId="47"/>
        <pc:sldMkLst>
          <pc:docMk/>
          <pc:sldMk cId="66371764" sldId="415"/>
        </pc:sldMkLst>
        <pc:spChg chg="mod">
          <ac:chgData name="Weifeng Xu" userId="e7aed605-a3dd-4d5a-a692-a87037af107b" providerId="ADAL" clId="{EE5F4A51-15BC-4E84-BB3C-F430B369F791}" dt="2021-08-25T15:25:24.780" v="249"/>
          <ac:spMkLst>
            <pc:docMk/>
            <pc:sldMk cId="66371764" sldId="415"/>
            <ac:spMk id="2" creationId="{E16E691F-46E9-43F0-9F43-D14B59CEDBFA}"/>
          </ac:spMkLst>
        </pc:spChg>
      </pc:sldChg>
      <pc:sldChg chg="modSp del mod">
        <pc:chgData name="Weifeng Xu" userId="e7aed605-a3dd-4d5a-a692-a87037af107b" providerId="ADAL" clId="{EE5F4A51-15BC-4E84-BB3C-F430B369F791}" dt="2021-08-25T15:28:12.467" v="254" actId="47"/>
        <pc:sldMkLst>
          <pc:docMk/>
          <pc:sldMk cId="1684471298" sldId="416"/>
        </pc:sldMkLst>
        <pc:spChg chg="mod">
          <ac:chgData name="Weifeng Xu" userId="e7aed605-a3dd-4d5a-a692-a87037af107b" providerId="ADAL" clId="{EE5F4A51-15BC-4E84-BB3C-F430B369F791}" dt="2021-08-25T15:25:52.546" v="251"/>
          <ac:spMkLst>
            <pc:docMk/>
            <pc:sldMk cId="1684471298" sldId="416"/>
            <ac:spMk id="2" creationId="{68AA2939-4C42-4F36-8CBC-58A9FA745782}"/>
          </ac:spMkLst>
        </pc:spChg>
      </pc:sldChg>
      <pc:sldChg chg="addSp delSp modSp mod">
        <pc:chgData name="Weifeng Xu" userId="e7aed605-a3dd-4d5a-a692-a87037af107b" providerId="ADAL" clId="{EE5F4A51-15BC-4E84-BB3C-F430B369F791}" dt="2021-08-25T15:30:48.499" v="305" actId="1076"/>
        <pc:sldMkLst>
          <pc:docMk/>
          <pc:sldMk cId="179776723" sldId="417"/>
        </pc:sldMkLst>
        <pc:spChg chg="mod">
          <ac:chgData name="Weifeng Xu" userId="e7aed605-a3dd-4d5a-a692-a87037af107b" providerId="ADAL" clId="{EE5F4A51-15BC-4E84-BB3C-F430B369F791}" dt="2021-08-25T15:30:41.785" v="304" actId="1076"/>
          <ac:spMkLst>
            <pc:docMk/>
            <pc:sldMk cId="179776723" sldId="417"/>
            <ac:spMk id="2" creationId="{84451426-0088-469F-8F61-C71584921934}"/>
          </ac:spMkLst>
        </pc:spChg>
        <pc:spChg chg="del">
          <ac:chgData name="Weifeng Xu" userId="e7aed605-a3dd-4d5a-a692-a87037af107b" providerId="ADAL" clId="{EE5F4A51-15BC-4E84-BB3C-F430B369F791}" dt="2021-08-25T15:28:23.162" v="255" actId="478"/>
          <ac:spMkLst>
            <pc:docMk/>
            <pc:sldMk cId="179776723" sldId="417"/>
            <ac:spMk id="8" creationId="{A70D899F-3B04-4961-84CE-5CF65ACDD682}"/>
          </ac:spMkLst>
        </pc:spChg>
        <pc:spChg chg="del">
          <ac:chgData name="Weifeng Xu" userId="e7aed605-a3dd-4d5a-a692-a87037af107b" providerId="ADAL" clId="{EE5F4A51-15BC-4E84-BB3C-F430B369F791}" dt="2021-08-25T15:28:23.162" v="255" actId="478"/>
          <ac:spMkLst>
            <pc:docMk/>
            <pc:sldMk cId="179776723" sldId="417"/>
            <ac:spMk id="9" creationId="{9058DF9E-CDBA-4F75-B012-90FC41FD951A}"/>
          </ac:spMkLst>
        </pc:spChg>
        <pc:spChg chg="del">
          <ac:chgData name="Weifeng Xu" userId="e7aed605-a3dd-4d5a-a692-a87037af107b" providerId="ADAL" clId="{EE5F4A51-15BC-4E84-BB3C-F430B369F791}" dt="2021-08-25T15:28:23.162" v="255" actId="478"/>
          <ac:spMkLst>
            <pc:docMk/>
            <pc:sldMk cId="179776723" sldId="417"/>
            <ac:spMk id="10" creationId="{E73F8AE5-04CA-44A6-8A64-CEBE2D9F69FB}"/>
          </ac:spMkLst>
        </pc:spChg>
        <pc:spChg chg="del">
          <ac:chgData name="Weifeng Xu" userId="e7aed605-a3dd-4d5a-a692-a87037af107b" providerId="ADAL" clId="{EE5F4A51-15BC-4E84-BB3C-F430B369F791}" dt="2021-08-25T15:28:23.162" v="255" actId="478"/>
          <ac:spMkLst>
            <pc:docMk/>
            <pc:sldMk cId="179776723" sldId="417"/>
            <ac:spMk id="12" creationId="{B1DE43F3-CBC3-4F7E-8FD4-2FB35539EBCA}"/>
          </ac:spMkLst>
        </pc:spChg>
        <pc:spChg chg="del">
          <ac:chgData name="Weifeng Xu" userId="e7aed605-a3dd-4d5a-a692-a87037af107b" providerId="ADAL" clId="{EE5F4A51-15BC-4E84-BB3C-F430B369F791}" dt="2021-08-25T15:28:23.162" v="255" actId="478"/>
          <ac:spMkLst>
            <pc:docMk/>
            <pc:sldMk cId="179776723" sldId="417"/>
            <ac:spMk id="13" creationId="{F5E9FA74-7946-4159-AF60-044720B4B395}"/>
          </ac:spMkLst>
        </pc:spChg>
        <pc:spChg chg="add mod">
          <ac:chgData name="Weifeng Xu" userId="e7aed605-a3dd-4d5a-a692-a87037af107b" providerId="ADAL" clId="{EE5F4A51-15BC-4E84-BB3C-F430B369F791}" dt="2021-08-25T15:30:31.015" v="301" actId="6549"/>
          <ac:spMkLst>
            <pc:docMk/>
            <pc:sldMk cId="179776723" sldId="417"/>
            <ac:spMk id="14" creationId="{D1660626-E82A-47EF-ACA3-7F74F4971078}"/>
          </ac:spMkLst>
        </pc:spChg>
        <pc:spChg chg="add mod">
          <ac:chgData name="Weifeng Xu" userId="e7aed605-a3dd-4d5a-a692-a87037af107b" providerId="ADAL" clId="{EE5F4A51-15BC-4E84-BB3C-F430B369F791}" dt="2021-08-25T15:30:48.499" v="305" actId="1076"/>
          <ac:spMkLst>
            <pc:docMk/>
            <pc:sldMk cId="179776723" sldId="417"/>
            <ac:spMk id="15" creationId="{D40EE01E-BC20-4896-BFEF-42347753692A}"/>
          </ac:spMkLst>
        </pc:spChg>
        <pc:picChg chg="add mod">
          <ac:chgData name="Weifeng Xu" userId="e7aed605-a3dd-4d5a-a692-a87037af107b" providerId="ADAL" clId="{EE5F4A51-15BC-4E84-BB3C-F430B369F791}" dt="2021-08-25T15:29:18.069" v="258" actId="14100"/>
          <ac:picMkLst>
            <pc:docMk/>
            <pc:sldMk cId="179776723" sldId="417"/>
            <ac:picMk id="4" creationId="{BF803FE3-E1D2-4C61-A026-AF0002DA4A9E}"/>
          </ac:picMkLst>
        </pc:picChg>
        <pc:picChg chg="del">
          <ac:chgData name="Weifeng Xu" userId="e7aed605-a3dd-4d5a-a692-a87037af107b" providerId="ADAL" clId="{EE5F4A51-15BC-4E84-BB3C-F430B369F791}" dt="2021-08-25T15:28:23.162" v="255" actId="478"/>
          <ac:picMkLst>
            <pc:docMk/>
            <pc:sldMk cId="179776723" sldId="417"/>
            <ac:picMk id="5" creationId="{CC80B863-5E64-4E7A-B78D-91A58F7DE626}"/>
          </ac:picMkLst>
        </pc:picChg>
        <pc:picChg chg="del">
          <ac:chgData name="Weifeng Xu" userId="e7aed605-a3dd-4d5a-a692-a87037af107b" providerId="ADAL" clId="{EE5F4A51-15BC-4E84-BB3C-F430B369F791}" dt="2021-08-25T15:28:23.162" v="255" actId="478"/>
          <ac:picMkLst>
            <pc:docMk/>
            <pc:sldMk cId="179776723" sldId="417"/>
            <ac:picMk id="6" creationId="{178390FE-E324-4EA9-AFEF-2CCF8C1465D0}"/>
          </ac:picMkLst>
        </pc:picChg>
      </pc:sldChg>
      <pc:sldChg chg="addSp delSp modSp mod modClrScheme chgLayout">
        <pc:chgData name="Weifeng Xu" userId="e7aed605-a3dd-4d5a-a692-a87037af107b" providerId="ADAL" clId="{EE5F4A51-15BC-4E84-BB3C-F430B369F791}" dt="2021-08-25T18:56:01.624" v="625" actId="1076"/>
        <pc:sldMkLst>
          <pc:docMk/>
          <pc:sldMk cId="3958321751" sldId="418"/>
        </pc:sldMkLst>
        <pc:spChg chg="del mod">
          <ac:chgData name="Weifeng Xu" userId="e7aed605-a3dd-4d5a-a692-a87037af107b" providerId="ADAL" clId="{EE5F4A51-15BC-4E84-BB3C-F430B369F791}" dt="2021-08-25T15:34:43.855" v="351" actId="700"/>
          <ac:spMkLst>
            <pc:docMk/>
            <pc:sldMk cId="3958321751" sldId="418"/>
            <ac:spMk id="2" creationId="{E2D004EA-2B81-44AE-BD14-9E73C02E20B5}"/>
          </ac:spMkLst>
        </pc:spChg>
        <pc:spChg chg="add mod">
          <ac:chgData name="Weifeng Xu" userId="e7aed605-a3dd-4d5a-a692-a87037af107b" providerId="ADAL" clId="{EE5F4A51-15BC-4E84-BB3C-F430B369F791}" dt="2021-08-25T18:46:16.532" v="456" actId="20577"/>
          <ac:spMkLst>
            <pc:docMk/>
            <pc:sldMk cId="3958321751" sldId="418"/>
            <ac:spMk id="3" creationId="{90CDE9FA-19BA-4AB1-932D-40ECEC68A9F1}"/>
          </ac:spMkLst>
        </pc:spChg>
        <pc:spChg chg="mod">
          <ac:chgData name="Weifeng Xu" userId="e7aed605-a3dd-4d5a-a692-a87037af107b" providerId="ADAL" clId="{EE5F4A51-15BC-4E84-BB3C-F430B369F791}" dt="2021-08-25T15:34:09.612" v="349" actId="20577"/>
          <ac:spMkLst>
            <pc:docMk/>
            <pc:sldMk cId="3958321751" sldId="418"/>
            <ac:spMk id="10" creationId="{EBBAC44E-9C18-420E-AEBB-C65AE7E69D38}"/>
          </ac:spMkLst>
        </pc:spChg>
        <pc:spChg chg="mod">
          <ac:chgData name="Weifeng Xu" userId="e7aed605-a3dd-4d5a-a692-a87037af107b" providerId="ADAL" clId="{EE5F4A51-15BC-4E84-BB3C-F430B369F791}" dt="2021-08-25T18:56:01.624" v="625" actId="1076"/>
          <ac:spMkLst>
            <pc:docMk/>
            <pc:sldMk cId="3958321751" sldId="418"/>
            <ac:spMk id="13" creationId="{9D117900-4323-42FB-AB96-4EF2FE474128}"/>
          </ac:spMkLst>
        </pc:spChg>
        <pc:spChg chg="mod">
          <ac:chgData name="Weifeng Xu" userId="e7aed605-a3dd-4d5a-a692-a87037af107b" providerId="ADAL" clId="{EE5F4A51-15BC-4E84-BB3C-F430B369F791}" dt="2021-08-25T18:54:49.844" v="597" actId="1076"/>
          <ac:spMkLst>
            <pc:docMk/>
            <pc:sldMk cId="3958321751" sldId="418"/>
            <ac:spMk id="15" creationId="{7A66E466-9D93-4C08-9182-3960433CE2D5}"/>
          </ac:spMkLst>
        </pc:spChg>
        <pc:spChg chg="mod">
          <ac:chgData name="Weifeng Xu" userId="e7aed605-a3dd-4d5a-a692-a87037af107b" providerId="ADAL" clId="{EE5F4A51-15BC-4E84-BB3C-F430B369F791}" dt="2021-08-25T18:51:00.166" v="460" actId="1076"/>
          <ac:spMkLst>
            <pc:docMk/>
            <pc:sldMk cId="3958321751" sldId="418"/>
            <ac:spMk id="19" creationId="{E2F14D76-3137-4027-92C0-21A77757FC92}"/>
          </ac:spMkLst>
        </pc:spChg>
        <pc:spChg chg="add mod">
          <ac:chgData name="Weifeng Xu" userId="e7aed605-a3dd-4d5a-a692-a87037af107b" providerId="ADAL" clId="{EE5F4A51-15BC-4E84-BB3C-F430B369F791}" dt="2021-08-25T18:44:26.782" v="443" actId="20577"/>
          <ac:spMkLst>
            <pc:docMk/>
            <pc:sldMk cId="3958321751" sldId="418"/>
            <ac:spMk id="25" creationId="{08FB1ADC-A4F3-4AD1-9ECD-9EF031FF48D6}"/>
          </ac:spMkLst>
        </pc:spChg>
        <pc:spChg chg="mod">
          <ac:chgData name="Weifeng Xu" userId="e7aed605-a3dd-4d5a-a692-a87037af107b" providerId="ADAL" clId="{EE5F4A51-15BC-4E84-BB3C-F430B369F791}" dt="2021-08-25T18:54:36.851" v="592" actId="20577"/>
          <ac:spMkLst>
            <pc:docMk/>
            <pc:sldMk cId="3958321751" sldId="418"/>
            <ac:spMk id="29" creationId="{B972CB35-C03D-4481-8080-897EAA345854}"/>
          </ac:spMkLst>
        </pc:spChg>
        <pc:spChg chg="mod">
          <ac:chgData name="Weifeng Xu" userId="e7aed605-a3dd-4d5a-a692-a87037af107b" providerId="ADAL" clId="{EE5F4A51-15BC-4E84-BB3C-F430B369F791}" dt="2021-08-25T18:51:06.476" v="462" actId="1076"/>
          <ac:spMkLst>
            <pc:docMk/>
            <pc:sldMk cId="3958321751" sldId="418"/>
            <ac:spMk id="38" creationId="{45F9F586-6D94-4191-85F1-316BE76F4A35}"/>
          </ac:spMkLst>
        </pc:spChg>
        <pc:spChg chg="add mod">
          <ac:chgData name="Weifeng Xu" userId="e7aed605-a3dd-4d5a-a692-a87037af107b" providerId="ADAL" clId="{EE5F4A51-15BC-4E84-BB3C-F430B369F791}" dt="2021-08-25T18:54:43.108" v="596" actId="20577"/>
          <ac:spMkLst>
            <pc:docMk/>
            <pc:sldMk cId="3958321751" sldId="418"/>
            <ac:spMk id="40" creationId="{4DCBDB5A-1907-4A7B-8AAB-8A2516C5E761}"/>
          </ac:spMkLst>
        </pc:spChg>
        <pc:spChg chg="add mod">
          <ac:chgData name="Weifeng Xu" userId="e7aed605-a3dd-4d5a-a692-a87037af107b" providerId="ADAL" clId="{EE5F4A51-15BC-4E84-BB3C-F430B369F791}" dt="2021-08-25T18:52:09.982" v="537" actId="1038"/>
          <ac:spMkLst>
            <pc:docMk/>
            <pc:sldMk cId="3958321751" sldId="418"/>
            <ac:spMk id="41" creationId="{C7CB5B6B-1D79-4529-8C54-DDDBA92034DE}"/>
          </ac:spMkLst>
        </pc:spChg>
        <pc:picChg chg="mod">
          <ac:chgData name="Weifeng Xu" userId="e7aed605-a3dd-4d5a-a692-a87037af107b" providerId="ADAL" clId="{EE5F4A51-15BC-4E84-BB3C-F430B369F791}" dt="2021-08-25T18:51:51.785" v="471" actId="1076"/>
          <ac:picMkLst>
            <pc:docMk/>
            <pc:sldMk cId="3958321751" sldId="418"/>
            <ac:picMk id="5" creationId="{A4825A2F-52CD-4500-A142-3200C14CC1DB}"/>
          </ac:picMkLst>
        </pc:picChg>
        <pc:cxnChg chg="add">
          <ac:chgData name="Weifeng Xu" userId="e7aed605-a3dd-4d5a-a692-a87037af107b" providerId="ADAL" clId="{EE5F4A51-15BC-4E84-BB3C-F430B369F791}" dt="2021-08-25T18:46:21.719" v="457" actId="11529"/>
          <ac:cxnSpMkLst>
            <pc:docMk/>
            <pc:sldMk cId="3958321751" sldId="418"/>
            <ac:cxnSpMk id="6" creationId="{6F863741-709D-4A3F-A6A7-8E37098CEE7B}"/>
          </ac:cxnSpMkLst>
        </pc:cxnChg>
        <pc:cxnChg chg="mod">
          <ac:chgData name="Weifeng Xu" userId="e7aed605-a3dd-4d5a-a692-a87037af107b" providerId="ADAL" clId="{EE5F4A51-15BC-4E84-BB3C-F430B369F791}" dt="2021-08-25T15:33:57.844" v="341" actId="20577"/>
          <ac:cxnSpMkLst>
            <pc:docMk/>
            <pc:sldMk cId="3958321751" sldId="418"/>
            <ac:cxnSpMk id="11" creationId="{99EE9255-AA23-4838-A017-FD9EDAF9C2FF}"/>
          </ac:cxnSpMkLst>
        </pc:cxnChg>
        <pc:cxnChg chg="mod">
          <ac:chgData name="Weifeng Xu" userId="e7aed605-a3dd-4d5a-a692-a87037af107b" providerId="ADAL" clId="{EE5F4A51-15BC-4E84-BB3C-F430B369F791}" dt="2021-08-25T18:56:01.624" v="625" actId="1076"/>
          <ac:cxnSpMkLst>
            <pc:docMk/>
            <pc:sldMk cId="3958321751" sldId="418"/>
            <ac:cxnSpMk id="14" creationId="{F6B95F1C-DA3A-4BBF-8625-F5358A1874F4}"/>
          </ac:cxnSpMkLst>
        </pc:cxnChg>
        <pc:cxnChg chg="mod">
          <ac:chgData name="Weifeng Xu" userId="e7aed605-a3dd-4d5a-a692-a87037af107b" providerId="ADAL" clId="{EE5F4A51-15BC-4E84-BB3C-F430B369F791}" dt="2021-08-25T18:54:49.844" v="597" actId="1076"/>
          <ac:cxnSpMkLst>
            <pc:docMk/>
            <pc:sldMk cId="3958321751" sldId="418"/>
            <ac:cxnSpMk id="16" creationId="{5C53B0A0-A911-424F-9F4B-23897B402207}"/>
          </ac:cxnSpMkLst>
        </pc:cxnChg>
        <pc:cxnChg chg="mod">
          <ac:chgData name="Weifeng Xu" userId="e7aed605-a3dd-4d5a-a692-a87037af107b" providerId="ADAL" clId="{EE5F4A51-15BC-4E84-BB3C-F430B369F791}" dt="2021-08-25T18:51:03.764" v="461" actId="14100"/>
          <ac:cxnSpMkLst>
            <pc:docMk/>
            <pc:sldMk cId="3958321751" sldId="418"/>
            <ac:cxnSpMk id="20" creationId="{B1C3BDAD-1B8D-438F-B61F-56D33E18BAA9}"/>
          </ac:cxnSpMkLst>
        </pc:cxnChg>
        <pc:cxnChg chg="mod">
          <ac:chgData name="Weifeng Xu" userId="e7aed605-a3dd-4d5a-a692-a87037af107b" providerId="ADAL" clId="{EE5F4A51-15BC-4E84-BB3C-F430B369F791}" dt="2021-08-25T18:51:11.090" v="463" actId="14100"/>
          <ac:cxnSpMkLst>
            <pc:docMk/>
            <pc:sldMk cId="3958321751" sldId="418"/>
            <ac:cxnSpMk id="39" creationId="{67B50C4A-C511-4AAA-B5B3-F445F086593D}"/>
          </ac:cxnSpMkLst>
        </pc:cxnChg>
        <pc:cxnChg chg="add mod">
          <ac:chgData name="Weifeng Xu" userId="e7aed605-a3dd-4d5a-a692-a87037af107b" providerId="ADAL" clId="{EE5F4A51-15BC-4E84-BB3C-F430B369F791}" dt="2021-08-25T18:53:39.574" v="562" actId="20577"/>
          <ac:cxnSpMkLst>
            <pc:docMk/>
            <pc:sldMk cId="3958321751" sldId="418"/>
            <ac:cxnSpMk id="42" creationId="{3AF72129-EF84-4F53-92F3-F36CE7EDA16A}"/>
          </ac:cxnSpMkLst>
        </pc:cxnChg>
        <pc:cxnChg chg="mod">
          <ac:chgData name="Weifeng Xu" userId="e7aed605-a3dd-4d5a-a692-a87037af107b" providerId="ADAL" clId="{EE5F4A51-15BC-4E84-BB3C-F430B369F791}" dt="2021-08-25T18:51:21.226" v="465" actId="14100"/>
          <ac:cxnSpMkLst>
            <pc:docMk/>
            <pc:sldMk cId="3958321751" sldId="418"/>
            <ac:cxnSpMk id="45" creationId="{02C1E5D8-498E-4436-83C9-13CDBAED2A65}"/>
          </ac:cxnSpMkLst>
        </pc:cxnChg>
      </pc:sldChg>
      <pc:sldChg chg="addSp delSp modSp mod modClrScheme chgLayout">
        <pc:chgData name="Weifeng Xu" userId="e7aed605-a3dd-4d5a-a692-a87037af107b" providerId="ADAL" clId="{EE5F4A51-15BC-4E84-BB3C-F430B369F791}" dt="2021-08-25T15:29:58.983" v="284" actId="14100"/>
        <pc:sldMkLst>
          <pc:docMk/>
          <pc:sldMk cId="3115273674" sldId="420"/>
        </pc:sldMkLst>
        <pc:spChg chg="del mod">
          <ac:chgData name="Weifeng Xu" userId="e7aed605-a3dd-4d5a-a692-a87037af107b" providerId="ADAL" clId="{EE5F4A51-15BC-4E84-BB3C-F430B369F791}" dt="2021-08-25T15:16:44.695" v="232" actId="700"/>
          <ac:spMkLst>
            <pc:docMk/>
            <pc:sldMk cId="3115273674" sldId="420"/>
            <ac:spMk id="2" creationId="{4067BC8A-194A-4DE7-9054-5CEFF2B34974}"/>
          </ac:spMkLst>
        </pc:spChg>
        <pc:spChg chg="add mod">
          <ac:chgData name="Weifeng Xu" userId="e7aed605-a3dd-4d5a-a692-a87037af107b" providerId="ADAL" clId="{EE5F4A51-15BC-4E84-BB3C-F430B369F791}" dt="2021-08-25T15:29:58.983" v="284" actId="14100"/>
          <ac:spMkLst>
            <pc:docMk/>
            <pc:sldMk cId="3115273674" sldId="420"/>
            <ac:spMk id="12" creationId="{ECDA0B92-7205-4820-A2E2-01B8AF307B23}"/>
          </ac:spMkLst>
        </pc:sp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151500973" sldId="421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27802691" sldId="422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087098632" sldId="423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730165327" sldId="424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406999115" sldId="425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066724419" sldId="42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760768871" sldId="429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73647882" sldId="430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284775497" sldId="432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888958480" sldId="433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50342371" sldId="434"/>
        </pc:sldMkLst>
      </pc:sldChg>
      <pc:sldChg chg="addSp delSp modSp new mod modClrScheme chgLayout modNotesTx">
        <pc:chgData name="Weifeng Xu" userId="e7aed605-a3dd-4d5a-a692-a87037af107b" providerId="ADAL" clId="{EE5F4A51-15BC-4E84-BB3C-F430B369F791}" dt="2021-08-25T01:46:02.977" v="86" actId="14100"/>
        <pc:sldMkLst>
          <pc:docMk/>
          <pc:sldMk cId="4005632882" sldId="436"/>
        </pc:sldMkLst>
        <pc:spChg chg="mod ord">
          <ac:chgData name="Weifeng Xu" userId="e7aed605-a3dd-4d5a-a692-a87037af107b" providerId="ADAL" clId="{EE5F4A51-15BC-4E84-BB3C-F430B369F791}" dt="2021-08-25T01:38:36.864" v="71" actId="700"/>
          <ac:spMkLst>
            <pc:docMk/>
            <pc:sldMk cId="4005632882" sldId="436"/>
            <ac:spMk id="2" creationId="{5B8EDA5C-4A29-4FE7-A084-6C56A5770291}"/>
          </ac:spMkLst>
        </pc:spChg>
        <pc:spChg chg="del">
          <ac:chgData name="Weifeng Xu" userId="e7aed605-a3dd-4d5a-a692-a87037af107b" providerId="ADAL" clId="{EE5F4A51-15BC-4E84-BB3C-F430B369F791}" dt="2021-08-25T01:38:36.864" v="71" actId="700"/>
          <ac:spMkLst>
            <pc:docMk/>
            <pc:sldMk cId="4005632882" sldId="436"/>
            <ac:spMk id="3" creationId="{8E060BFD-4BB3-42C7-AD04-DCCA5F0DBE80}"/>
          </ac:spMkLst>
        </pc:spChg>
        <pc:spChg chg="add mod">
          <ac:chgData name="Weifeng Xu" userId="e7aed605-a3dd-4d5a-a692-a87037af107b" providerId="ADAL" clId="{EE5F4A51-15BC-4E84-BB3C-F430B369F791}" dt="2021-08-25T01:45:55.879" v="83" actId="1076"/>
          <ac:spMkLst>
            <pc:docMk/>
            <pc:sldMk cId="4005632882" sldId="436"/>
            <ac:spMk id="8" creationId="{54D604D2-DC41-47F2-BD13-55CC277D481A}"/>
          </ac:spMkLst>
        </pc:spChg>
        <pc:spChg chg="add mod">
          <ac:chgData name="Weifeng Xu" userId="e7aed605-a3dd-4d5a-a692-a87037af107b" providerId="ADAL" clId="{EE5F4A51-15BC-4E84-BB3C-F430B369F791}" dt="2021-08-25T01:46:02.977" v="86" actId="14100"/>
          <ac:spMkLst>
            <pc:docMk/>
            <pc:sldMk cId="4005632882" sldId="436"/>
            <ac:spMk id="9" creationId="{C1746310-E4A1-4C31-AF83-68D7C144E106}"/>
          </ac:spMkLst>
        </pc:spChg>
        <pc:picChg chg="add mod">
          <ac:chgData name="Weifeng Xu" userId="e7aed605-a3dd-4d5a-a692-a87037af107b" providerId="ADAL" clId="{EE5F4A51-15BC-4E84-BB3C-F430B369F791}" dt="2021-08-25T01:38:48.077" v="76" actId="14100"/>
          <ac:picMkLst>
            <pc:docMk/>
            <pc:sldMk cId="4005632882" sldId="436"/>
            <ac:picMk id="5" creationId="{7CCD6987-4339-4ACC-B5E4-57F27F140073}"/>
          </ac:picMkLst>
        </pc:picChg>
        <pc:cxnChg chg="add del">
          <ac:chgData name="Weifeng Xu" userId="e7aed605-a3dd-4d5a-a692-a87037af107b" providerId="ADAL" clId="{EE5F4A51-15BC-4E84-BB3C-F430B369F791}" dt="2021-08-25T01:45:22.642" v="78" actId="478"/>
          <ac:cxnSpMkLst>
            <pc:docMk/>
            <pc:sldMk cId="4005632882" sldId="436"/>
            <ac:cxnSpMk id="7" creationId="{52F14121-72D9-4496-96E6-30C2DB49FD37}"/>
          </ac:cxnSpMkLst>
        </pc:cxn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007224247" sldId="43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838362762" sldId="437"/>
        </pc:sldMkLst>
      </pc:sldChg>
      <pc:sldChg chg="addSp delSp modSp new mod modClrScheme chgLayout">
        <pc:chgData name="Weifeng Xu" userId="e7aed605-a3dd-4d5a-a692-a87037af107b" providerId="ADAL" clId="{EE5F4A51-15BC-4E84-BB3C-F430B369F791}" dt="2021-08-25T02:17:11.873" v="175" actId="14100"/>
        <pc:sldMkLst>
          <pc:docMk/>
          <pc:sldMk cId="3858131130" sldId="437"/>
        </pc:sldMkLst>
        <pc:spChg chg="del">
          <ac:chgData name="Weifeng Xu" userId="e7aed605-a3dd-4d5a-a692-a87037af107b" providerId="ADAL" clId="{EE5F4A51-15BC-4E84-BB3C-F430B369F791}" dt="2021-08-25T01:46:32.310" v="88" actId="700"/>
          <ac:spMkLst>
            <pc:docMk/>
            <pc:sldMk cId="3858131130" sldId="437"/>
            <ac:spMk id="2" creationId="{0747DA63-7071-4BBE-A856-DCE50B232FAB}"/>
          </ac:spMkLst>
        </pc:spChg>
        <pc:spChg chg="add mod">
          <ac:chgData name="Weifeng Xu" userId="e7aed605-a3dd-4d5a-a692-a87037af107b" providerId="ADAL" clId="{EE5F4A51-15BC-4E84-BB3C-F430B369F791}" dt="2021-08-25T01:52:02.439" v="130" actId="1076"/>
          <ac:spMkLst>
            <pc:docMk/>
            <pc:sldMk cId="3858131130" sldId="437"/>
            <ac:spMk id="7" creationId="{2D2B13E3-31CC-43E9-9966-B5C4047BD7BB}"/>
          </ac:spMkLst>
        </pc:spChg>
        <pc:spChg chg="add mod">
          <ac:chgData name="Weifeng Xu" userId="e7aed605-a3dd-4d5a-a692-a87037af107b" providerId="ADAL" clId="{EE5F4A51-15BC-4E84-BB3C-F430B369F791}" dt="2021-08-25T02:00:27.586" v="146" actId="1076"/>
          <ac:spMkLst>
            <pc:docMk/>
            <pc:sldMk cId="3858131130" sldId="437"/>
            <ac:spMk id="8" creationId="{77D4663A-5977-4330-8834-7A74FFA7E872}"/>
          </ac:spMkLst>
        </pc:spChg>
        <pc:spChg chg="add mod">
          <ac:chgData name="Weifeng Xu" userId="e7aed605-a3dd-4d5a-a692-a87037af107b" providerId="ADAL" clId="{EE5F4A51-15BC-4E84-BB3C-F430B369F791}" dt="2021-08-25T02:17:11.873" v="175" actId="14100"/>
          <ac:spMkLst>
            <pc:docMk/>
            <pc:sldMk cId="3858131130" sldId="437"/>
            <ac:spMk id="15" creationId="{589C5039-25A2-437B-B7EB-B5B8754EC784}"/>
          </ac:spMkLst>
        </pc:spChg>
        <pc:picChg chg="add mod">
          <ac:chgData name="Weifeng Xu" userId="e7aed605-a3dd-4d5a-a692-a87037af107b" providerId="ADAL" clId="{EE5F4A51-15BC-4E84-BB3C-F430B369F791}" dt="2021-08-25T01:51:59.309" v="129" actId="1076"/>
          <ac:picMkLst>
            <pc:docMk/>
            <pc:sldMk cId="3858131130" sldId="437"/>
            <ac:picMk id="4" creationId="{C44C2C50-C379-4337-B8DD-301673197FF1}"/>
          </ac:picMkLst>
        </pc:picChg>
        <pc:picChg chg="add mod">
          <ac:chgData name="Weifeng Xu" userId="e7aed605-a3dd-4d5a-a692-a87037af107b" providerId="ADAL" clId="{EE5F4A51-15BC-4E84-BB3C-F430B369F791}" dt="2021-08-25T02:00:25.824" v="145" actId="1076"/>
          <ac:picMkLst>
            <pc:docMk/>
            <pc:sldMk cId="3858131130" sldId="437"/>
            <ac:picMk id="6" creationId="{E43DD57E-8FE3-4904-BC8B-F755ABE097F4}"/>
          </ac:picMkLst>
        </pc:picChg>
        <pc:picChg chg="add del mod">
          <ac:chgData name="Weifeng Xu" userId="e7aed605-a3dd-4d5a-a692-a87037af107b" providerId="ADAL" clId="{EE5F4A51-15BC-4E84-BB3C-F430B369F791}" dt="2021-08-25T02:00:42.657" v="149" actId="478"/>
          <ac:picMkLst>
            <pc:docMk/>
            <pc:sldMk cId="3858131130" sldId="437"/>
            <ac:picMk id="10" creationId="{182B80C2-B82A-496D-B4AB-CE928B050BAD}"/>
          </ac:picMkLst>
        </pc:picChg>
        <pc:picChg chg="add del mod">
          <ac:chgData name="Weifeng Xu" userId="e7aed605-a3dd-4d5a-a692-a87037af107b" providerId="ADAL" clId="{EE5F4A51-15BC-4E84-BB3C-F430B369F791}" dt="2021-08-25T02:01:10.572" v="153" actId="22"/>
          <ac:picMkLst>
            <pc:docMk/>
            <pc:sldMk cId="3858131130" sldId="437"/>
            <ac:picMk id="12" creationId="{D30ACDF6-C450-4C0F-947E-64668DFB57B7}"/>
          </ac:picMkLst>
        </pc:picChg>
        <pc:picChg chg="add mod">
          <ac:chgData name="Weifeng Xu" userId="e7aed605-a3dd-4d5a-a692-a87037af107b" providerId="ADAL" clId="{EE5F4A51-15BC-4E84-BB3C-F430B369F791}" dt="2021-08-25T02:01:41.255" v="155" actId="1076"/>
          <ac:picMkLst>
            <pc:docMk/>
            <pc:sldMk cId="3858131130" sldId="437"/>
            <ac:picMk id="14" creationId="{8CA109AC-0DFB-4A10-8C90-1F27705C867B}"/>
          </ac:picMkLst>
        </pc:picChg>
      </pc:sldChg>
      <pc:sldChg chg="addSp modSp new mod ord modNotesTx">
        <pc:chgData name="Weifeng Xu" userId="e7aed605-a3dd-4d5a-a692-a87037af107b" providerId="ADAL" clId="{EE5F4A51-15BC-4E84-BB3C-F430B369F791}" dt="2021-08-25T15:29:33.463" v="261" actId="14100"/>
        <pc:sldMkLst>
          <pc:docMk/>
          <pc:sldMk cId="2211450093" sldId="438"/>
        </pc:sldMkLst>
        <pc:spChg chg="mod">
          <ac:chgData name="Weifeng Xu" userId="e7aed605-a3dd-4d5a-a692-a87037af107b" providerId="ADAL" clId="{EE5F4A51-15BC-4E84-BB3C-F430B369F791}" dt="2021-08-25T02:19:34.388" v="179"/>
          <ac:spMkLst>
            <pc:docMk/>
            <pc:sldMk cId="2211450093" sldId="438"/>
            <ac:spMk id="2" creationId="{9582DB81-39F1-4938-AD64-D9CDBF748CD8}"/>
          </ac:spMkLst>
        </pc:spChg>
        <pc:spChg chg="add mod">
          <ac:chgData name="Weifeng Xu" userId="e7aed605-a3dd-4d5a-a692-a87037af107b" providerId="ADAL" clId="{EE5F4A51-15BC-4E84-BB3C-F430B369F791}" dt="2021-08-25T15:29:33.463" v="261" actId="14100"/>
          <ac:spMkLst>
            <pc:docMk/>
            <pc:sldMk cId="2211450093" sldId="438"/>
            <ac:spMk id="5" creationId="{C86C2482-C421-4212-BE48-239225C1B1BE}"/>
          </ac:spMkLst>
        </pc:spChg>
        <pc:picChg chg="add mod">
          <ac:chgData name="Weifeng Xu" userId="e7aed605-a3dd-4d5a-a692-a87037af107b" providerId="ADAL" clId="{EE5F4A51-15BC-4E84-BB3C-F430B369F791}" dt="2021-08-25T02:30:52.055" v="226" actId="1076"/>
          <ac:picMkLst>
            <pc:docMk/>
            <pc:sldMk cId="2211450093" sldId="438"/>
            <ac:picMk id="4" creationId="{642BF327-FD0D-4FE2-A396-2EDD77D627FC}"/>
          </ac:picMkLst>
        </pc:picChg>
        <pc:picChg chg="add mod">
          <ac:chgData name="Weifeng Xu" userId="e7aed605-a3dd-4d5a-a692-a87037af107b" providerId="ADAL" clId="{EE5F4A51-15BC-4E84-BB3C-F430B369F791}" dt="2021-08-25T02:32:08.436" v="230" actId="1076"/>
          <ac:picMkLst>
            <pc:docMk/>
            <pc:sldMk cId="2211450093" sldId="438"/>
            <ac:picMk id="7" creationId="{E0E57F99-B48D-4047-AEFE-6DCF617B1177}"/>
          </ac:picMkLst>
        </pc:picChg>
      </pc:sldChg>
      <pc:sldChg chg="modSp add mod">
        <pc:chgData name="Weifeng Xu" userId="e7aed605-a3dd-4d5a-a692-a87037af107b" providerId="ADAL" clId="{EE5F4A51-15BC-4E84-BB3C-F430B369F791}" dt="2021-08-25T15:21:07.736" v="248" actId="20577"/>
        <pc:sldMkLst>
          <pc:docMk/>
          <pc:sldMk cId="877396854" sldId="439"/>
        </pc:sldMkLst>
        <pc:spChg chg="mod">
          <ac:chgData name="Weifeng Xu" userId="e7aed605-a3dd-4d5a-a692-a87037af107b" providerId="ADAL" clId="{EE5F4A51-15BC-4E84-BB3C-F430B369F791}" dt="2021-08-25T15:21:07.736" v="248" actId="20577"/>
          <ac:spMkLst>
            <pc:docMk/>
            <pc:sldMk cId="877396854" sldId="439"/>
            <ac:spMk id="2" creationId="{89BDC78A-44A1-4FA9-AAFA-2BC9EC374226}"/>
          </ac:spMkLst>
        </pc:spChg>
      </pc:sldChg>
      <pc:sldChg chg="addSp delSp modSp new mod modClrScheme chgLayout modNotesTx">
        <pc:chgData name="Weifeng Xu" userId="e7aed605-a3dd-4d5a-a692-a87037af107b" providerId="ADAL" clId="{EE5F4A51-15BC-4E84-BB3C-F430B369F791}" dt="2021-08-25T19:02:41.484" v="628"/>
        <pc:sldMkLst>
          <pc:docMk/>
          <pc:sldMk cId="3681933863" sldId="440"/>
        </pc:sldMkLst>
        <pc:spChg chg="add mod">
          <ac:chgData name="Weifeng Xu" userId="e7aed605-a3dd-4d5a-a692-a87037af107b" providerId="ADAL" clId="{EE5F4A51-15BC-4E84-BB3C-F430B369F791}" dt="2021-08-25T15:42:57.145" v="420" actId="20577"/>
          <ac:spMkLst>
            <pc:docMk/>
            <pc:sldMk cId="3681933863" sldId="440"/>
            <ac:spMk id="2" creationId="{FCB29388-46F7-4813-A053-1852B727A33B}"/>
          </ac:spMkLst>
        </pc:spChg>
        <pc:picChg chg="add del mod">
          <ac:chgData name="Weifeng Xu" userId="e7aed605-a3dd-4d5a-a692-a87037af107b" providerId="ADAL" clId="{EE5F4A51-15BC-4E84-BB3C-F430B369F791}" dt="2021-08-25T15:53:38.590" v="427" actId="478"/>
          <ac:picMkLst>
            <pc:docMk/>
            <pc:sldMk cId="3681933863" sldId="440"/>
            <ac:picMk id="4" creationId="{075B0D8E-B984-4AAA-8C6B-9E269F3EE5DD}"/>
          </ac:picMkLst>
        </pc:picChg>
        <pc:picChg chg="add mod">
          <ac:chgData name="Weifeng Xu" userId="e7aed605-a3dd-4d5a-a692-a87037af107b" providerId="ADAL" clId="{EE5F4A51-15BC-4E84-BB3C-F430B369F791}" dt="2021-08-25T15:54:37.182" v="430" actId="962"/>
          <ac:picMkLst>
            <pc:docMk/>
            <pc:sldMk cId="3681933863" sldId="440"/>
            <ac:picMk id="6" creationId="{569671BB-FCC3-48C5-857C-158740AF4BBA}"/>
          </ac:picMkLst>
        </pc:picChg>
      </pc:sldChg>
      <pc:sldChg chg="new del">
        <pc:chgData name="Weifeng Xu" userId="e7aed605-a3dd-4d5a-a692-a87037af107b" providerId="ADAL" clId="{EE5F4A51-15BC-4E84-BB3C-F430B369F791}" dt="2021-08-25T15:45:16.600" v="426" actId="47"/>
        <pc:sldMkLst>
          <pc:docMk/>
          <pc:sldMk cId="4248969302" sldId="441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Harleen Kaur" userId="S::id65ns02@ubalt.edu::9f7fc1d6-ab67-473f-ba46-e98f6ce2049b" providerId="AD" clId="Web-{E4DAFD19-7687-0E48-1B54-C1FFA31D070E}"/>
    <pc:docChg chg="modSld">
      <pc:chgData name="Harleen Kaur" userId="S::id65ns02@ubalt.edu::9f7fc1d6-ab67-473f-ba46-e98f6ce2049b" providerId="AD" clId="Web-{E4DAFD19-7687-0E48-1B54-C1FFA31D070E}" dt="2021-07-12T01:58:33.481" v="26" actId="14100"/>
      <pc:docMkLst>
        <pc:docMk/>
      </pc:docMkLst>
      <pc:sldChg chg="addSp modSp">
        <pc:chgData name="Harleen Kaur" userId="S::id65ns02@ubalt.edu::9f7fc1d6-ab67-473f-ba46-e98f6ce2049b" providerId="AD" clId="Web-{E4DAFD19-7687-0E48-1B54-C1FFA31D070E}" dt="2021-07-12T01:50:43.845" v="15" actId="20577"/>
        <pc:sldMkLst>
          <pc:docMk/>
          <pc:sldMk cId="701159285" sldId="366"/>
        </pc:sldMkLst>
        <pc:spChg chg="mod">
          <ac:chgData name="Harleen Kaur" userId="S::id65ns02@ubalt.edu::9f7fc1d6-ab67-473f-ba46-e98f6ce2049b" providerId="AD" clId="Web-{E4DAFD19-7687-0E48-1B54-C1FFA31D070E}" dt="2021-07-12T01:50:43.845" v="15" actId="20577"/>
          <ac:spMkLst>
            <pc:docMk/>
            <pc:sldMk cId="701159285" sldId="366"/>
            <ac:spMk id="3" creationId="{209807A6-B14A-4DCC-B519-5E68F6748EA7}"/>
          </ac:spMkLst>
        </pc:spChg>
        <pc:cxnChg chg="mod">
          <ac:chgData name="Harleen Kaur" userId="S::id65ns02@ubalt.edu::9f7fc1d6-ab67-473f-ba46-e98f6ce2049b" providerId="AD" clId="Web-{E4DAFD19-7687-0E48-1B54-C1FFA31D070E}" dt="2021-07-12T01:49:16.109" v="4" actId="14100"/>
          <ac:cxnSpMkLst>
            <pc:docMk/>
            <pc:sldMk cId="701159285" sldId="366"/>
            <ac:cxnSpMk id="7" creationId="{40BB1AB9-945D-43BA-9A91-89CFE9257F00}"/>
          </ac:cxnSpMkLst>
        </pc:cxnChg>
        <pc:cxnChg chg="add mod">
          <ac:chgData name="Harleen Kaur" userId="S::id65ns02@ubalt.edu::9f7fc1d6-ab67-473f-ba46-e98f6ce2049b" providerId="AD" clId="Web-{E4DAFD19-7687-0E48-1B54-C1FFA31D070E}" dt="2021-07-12T01:49:30.890" v="7" actId="14100"/>
          <ac:cxnSpMkLst>
            <pc:docMk/>
            <pc:sldMk cId="701159285" sldId="366"/>
            <ac:cxnSpMk id="8" creationId="{9464CD3F-C16B-464A-9086-AAEBB1BF618C}"/>
          </ac:cxnSpMkLst>
        </pc:cxnChg>
        <pc:cxnChg chg="add mod">
          <ac:chgData name="Harleen Kaur" userId="S::id65ns02@ubalt.edu::9f7fc1d6-ab67-473f-ba46-e98f6ce2049b" providerId="AD" clId="Web-{E4DAFD19-7687-0E48-1B54-C1FFA31D070E}" dt="2021-07-12T01:49:47.547" v="10" actId="14100"/>
          <ac:cxnSpMkLst>
            <pc:docMk/>
            <pc:sldMk cId="701159285" sldId="366"/>
            <ac:cxnSpMk id="9" creationId="{2F593053-3923-4700-9D39-5AE6F1C2A408}"/>
          </ac:cxnSpMkLst>
        </pc:cxnChg>
      </pc:sldChg>
      <pc:sldChg chg="modSp">
        <pc:chgData name="Harleen Kaur" userId="S::id65ns02@ubalt.edu::9f7fc1d6-ab67-473f-ba46-e98f6ce2049b" providerId="AD" clId="Web-{E4DAFD19-7687-0E48-1B54-C1FFA31D070E}" dt="2021-07-12T01:56:39.041" v="17" actId="20577"/>
        <pc:sldMkLst>
          <pc:docMk/>
          <pc:sldMk cId="2521390374" sldId="397"/>
        </pc:sldMkLst>
        <pc:spChg chg="mod">
          <ac:chgData name="Harleen Kaur" userId="S::id65ns02@ubalt.edu::9f7fc1d6-ab67-473f-ba46-e98f6ce2049b" providerId="AD" clId="Web-{E4DAFD19-7687-0E48-1B54-C1FFA31D070E}" dt="2021-07-12T01:56:39.041" v="17" actId="20577"/>
          <ac:spMkLst>
            <pc:docMk/>
            <pc:sldMk cId="2521390374" sldId="397"/>
            <ac:spMk id="6" creationId="{37364412-CE74-48BB-A46C-A1FD54124145}"/>
          </ac:spMkLst>
        </pc:spChg>
      </pc:sldChg>
      <pc:sldChg chg="modSp">
        <pc:chgData name="Harleen Kaur" userId="S::id65ns02@ubalt.edu::9f7fc1d6-ab67-473f-ba46-e98f6ce2049b" providerId="AD" clId="Web-{E4DAFD19-7687-0E48-1B54-C1FFA31D070E}" dt="2021-07-12T01:58:33.481" v="26" actId="14100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E4DAFD19-7687-0E48-1B54-C1FFA31D070E}" dt="2021-07-12T01:58:33.481" v="26" actId="14100"/>
          <ac:spMkLst>
            <pc:docMk/>
            <pc:sldMk cId="1963476675" sldId="405"/>
            <ac:spMk id="3" creationId="{EDB79D6E-2D2E-412C-A14B-F5A39F861824}"/>
          </ac:spMkLst>
        </pc:spChg>
        <pc:spChg chg="mod">
          <ac:chgData name="Harleen Kaur" userId="S::id65ns02@ubalt.edu::9f7fc1d6-ab67-473f-ba46-e98f6ce2049b" providerId="AD" clId="Web-{E4DAFD19-7687-0E48-1B54-C1FFA31D070E}" dt="2021-07-12T01:58:22.465" v="25" actId="14100"/>
          <ac:spMkLst>
            <pc:docMk/>
            <pc:sldMk cId="1963476675" sldId="405"/>
            <ac:spMk id="5" creationId="{E41B3FA0-0628-4417-A852-20776ECC63FA}"/>
          </ac:spMkLst>
        </pc:spChg>
        <pc:picChg chg="mod">
          <ac:chgData name="Harleen Kaur" userId="S::id65ns02@ubalt.edu::9f7fc1d6-ab67-473f-ba46-e98f6ce2049b" providerId="AD" clId="Web-{E4DAFD19-7687-0E48-1B54-C1FFA31D070E}" dt="2021-07-12T01:58:01.777" v="22" actId="1076"/>
          <ac:picMkLst>
            <pc:docMk/>
            <pc:sldMk cId="1963476675" sldId="405"/>
            <ac:picMk id="4" creationId="{1E18C778-8B04-450D-A8CF-B594BE330F6F}"/>
          </ac:picMkLst>
        </pc:picChg>
      </pc:sldChg>
      <pc:sldChg chg="modSp">
        <pc:chgData name="Harleen Kaur" userId="S::id65ns02@ubalt.edu::9f7fc1d6-ab67-473f-ba46-e98f6ce2049b" providerId="AD" clId="Web-{E4DAFD19-7687-0E48-1B54-C1FFA31D070E}" dt="2021-07-12T01:57:01.370" v="20" actId="14100"/>
        <pc:sldMkLst>
          <pc:docMk/>
          <pc:sldMk cId="3406999115" sldId="425"/>
        </pc:sldMkLst>
        <pc:spChg chg="mod">
          <ac:chgData name="Harleen Kaur" userId="S::id65ns02@ubalt.edu::9f7fc1d6-ab67-473f-ba46-e98f6ce2049b" providerId="AD" clId="Web-{E4DAFD19-7687-0E48-1B54-C1FFA31D070E}" dt="2021-07-12T01:57:01.370" v="20" actId="14100"/>
          <ac:spMkLst>
            <pc:docMk/>
            <pc:sldMk cId="3406999115" sldId="425"/>
            <ac:spMk id="6" creationId="{591A07A6-8F12-4604-8AFB-AD8277BB7DAC}"/>
          </ac:spMkLst>
        </pc:spChg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Richard Wheeless" userId="edf7d7f9-5d95-4eec-886d-0f745236a21b" providerId="ADAL" clId="{91B764E0-A51C-4D0D-B9CA-B83657DE8FBE}"/>
    <pc:docChg chg="modSld sldOrd">
      <pc:chgData name="Richard Wheeless" userId="edf7d7f9-5d95-4eec-886d-0f745236a21b" providerId="ADAL" clId="{91B764E0-A51C-4D0D-B9CA-B83657DE8FBE}" dt="2021-05-13T12:18:59.691" v="3"/>
      <pc:docMkLst>
        <pc:docMk/>
      </pc:docMkLst>
      <pc:sldChg chg="ord">
        <pc:chgData name="Richard Wheeless" userId="edf7d7f9-5d95-4eec-886d-0f745236a21b" providerId="ADAL" clId="{91B764E0-A51C-4D0D-B9CA-B83657DE8FBE}" dt="2021-05-13T12:18:59.691" v="3"/>
        <pc:sldMkLst>
          <pc:docMk/>
          <pc:sldMk cId="1323245308" sldId="256"/>
        </pc:sldMkLst>
      </pc:sldChg>
      <pc:sldChg chg="ord">
        <pc:chgData name="Richard Wheeless" userId="edf7d7f9-5d95-4eec-886d-0f745236a21b" providerId="ADAL" clId="{91B764E0-A51C-4D0D-B9CA-B83657DE8FBE}" dt="2021-05-13T12:18:54.878" v="1"/>
        <pc:sldMkLst>
          <pc:docMk/>
          <pc:sldMk cId="23526368" sldId="357"/>
        </pc:sldMkLst>
      </pc:sldChg>
    </pc:docChg>
  </pc:docChgLst>
  <pc:docChgLst>
    <pc:chgData name="Harleen Kaur" userId="S::id65ns02@ubalt.edu::9f7fc1d6-ab67-473f-ba46-e98f6ce2049b" providerId="AD" clId="Web-{BC93CD25-5AA3-FEFE-3232-765FB547F96E}"/>
    <pc:docChg chg="addSld modSld">
      <pc:chgData name="Harleen Kaur" userId="S::id65ns02@ubalt.edu::9f7fc1d6-ab67-473f-ba46-e98f6ce2049b" providerId="AD" clId="Web-{BC93CD25-5AA3-FEFE-3232-765FB547F96E}" dt="2021-06-20T17:50:19.069" v="622" actId="20577"/>
      <pc:docMkLst>
        <pc:docMk/>
      </pc:docMkLst>
      <pc:sldChg chg="modSp">
        <pc:chgData name="Harleen Kaur" userId="S::id65ns02@ubalt.edu::9f7fc1d6-ab67-473f-ba46-e98f6ce2049b" providerId="AD" clId="Web-{BC93CD25-5AA3-FEFE-3232-765FB547F96E}" dt="2021-06-20T16:58:31.750" v="233" actId="20577"/>
        <pc:sldMkLst>
          <pc:docMk/>
          <pc:sldMk cId="1420588628" sldId="367"/>
        </pc:sldMkLst>
        <pc:spChg chg="mod">
          <ac:chgData name="Harleen Kaur" userId="S::id65ns02@ubalt.edu::9f7fc1d6-ab67-473f-ba46-e98f6ce2049b" providerId="AD" clId="Web-{BC93CD25-5AA3-FEFE-3232-765FB547F96E}" dt="2021-06-20T16:58:31.750" v="233" actId="20577"/>
          <ac:spMkLst>
            <pc:docMk/>
            <pc:sldMk cId="1420588628" sldId="367"/>
            <ac:spMk id="2" creationId="{D234987C-B330-457E-9223-444FA1AF8672}"/>
          </ac:spMkLst>
        </pc:spChg>
      </pc:sldChg>
      <pc:sldChg chg="modSp">
        <pc:chgData name="Harleen Kaur" userId="S::id65ns02@ubalt.edu::9f7fc1d6-ab67-473f-ba46-e98f6ce2049b" providerId="AD" clId="Web-{BC93CD25-5AA3-FEFE-3232-765FB547F96E}" dt="2021-06-20T16:58:21.859" v="231" actId="20577"/>
        <pc:sldMkLst>
          <pc:docMk/>
          <pc:sldMk cId="3051962303" sldId="382"/>
        </pc:sldMkLst>
        <pc:spChg chg="mod">
          <ac:chgData name="Harleen Kaur" userId="S::id65ns02@ubalt.edu::9f7fc1d6-ab67-473f-ba46-e98f6ce2049b" providerId="AD" clId="Web-{BC93CD25-5AA3-FEFE-3232-765FB547F96E}" dt="2021-06-20T16:58:21.859" v="231" actId="20577"/>
          <ac:spMkLst>
            <pc:docMk/>
            <pc:sldMk cId="3051962303" sldId="382"/>
            <ac:spMk id="2" creationId="{47140276-C899-4D83-9028-953366290952}"/>
          </ac:spMkLst>
        </pc:spChg>
      </pc:sldChg>
      <pc:sldChg chg="addSp delSp modSp">
        <pc:chgData name="Harleen Kaur" userId="S::id65ns02@ubalt.edu::9f7fc1d6-ab67-473f-ba46-e98f6ce2049b" providerId="AD" clId="Web-{BC93CD25-5AA3-FEFE-3232-765FB547F96E}" dt="2021-06-20T16:27:30.215" v="52" actId="1076"/>
        <pc:sldMkLst>
          <pc:docMk/>
          <pc:sldMk cId="2193591673" sldId="385"/>
        </pc:sldMkLst>
        <pc:spChg chg="mod">
          <ac:chgData name="Harleen Kaur" userId="S::id65ns02@ubalt.edu::9f7fc1d6-ab67-473f-ba46-e98f6ce2049b" providerId="AD" clId="Web-{BC93CD25-5AA3-FEFE-3232-765FB547F96E}" dt="2021-06-20T16:21:51.745" v="6" actId="20577"/>
          <ac:spMkLst>
            <pc:docMk/>
            <pc:sldMk cId="2193591673" sldId="385"/>
            <ac:spMk id="2" creationId="{7BAABDCD-2D64-4EC7-B5C8-401BE6269BC6}"/>
          </ac:spMkLst>
        </pc:spChg>
        <pc:spChg chg="add del">
          <ac:chgData name="Harleen Kaur" userId="S::id65ns02@ubalt.edu::9f7fc1d6-ab67-473f-ba46-e98f6ce2049b" providerId="AD" clId="Web-{BC93CD25-5AA3-FEFE-3232-765FB547F96E}" dt="2021-06-20T16:22:45.716" v="9"/>
          <ac:spMkLst>
            <pc:docMk/>
            <pc:sldMk cId="2193591673" sldId="385"/>
            <ac:spMk id="3" creationId="{84974AE8-E781-482E-A5C5-EBA530F5CF6E}"/>
          </ac:spMkLst>
        </pc:spChg>
        <pc:spChg chg="add mod">
          <ac:chgData name="Harleen Kaur" userId="S::id65ns02@ubalt.edu::9f7fc1d6-ab67-473f-ba46-e98f6ce2049b" providerId="AD" clId="Web-{BC93CD25-5AA3-FEFE-3232-765FB547F96E}" dt="2021-06-20T16:22:49.435" v="11" actId="20577"/>
          <ac:spMkLst>
            <pc:docMk/>
            <pc:sldMk cId="2193591673" sldId="385"/>
            <ac:spMk id="5" creationId="{52BB4A33-61B3-4129-A505-0E62AE0E4461}"/>
          </ac:spMkLst>
        </pc:spChg>
        <pc:spChg chg="add mod">
          <ac:chgData name="Harleen Kaur" userId="S::id65ns02@ubalt.edu::9f7fc1d6-ab67-473f-ba46-e98f6ce2049b" providerId="AD" clId="Web-{BC93CD25-5AA3-FEFE-3232-765FB547F96E}" dt="2021-06-20T16:27:30.215" v="52" actId="1076"/>
          <ac:spMkLst>
            <pc:docMk/>
            <pc:sldMk cId="2193591673" sldId="385"/>
            <ac:spMk id="8" creationId="{348DF5AC-35FD-41C2-9773-8A33AF53DBDD}"/>
          </ac:spMkLst>
        </pc:spChg>
        <pc:spChg chg="add mod">
          <ac:chgData name="Harleen Kaur" userId="S::id65ns02@ubalt.edu::9f7fc1d6-ab67-473f-ba46-e98f6ce2049b" providerId="AD" clId="Web-{BC93CD25-5AA3-FEFE-3232-765FB547F96E}" dt="2021-06-20T16:27:08.199" v="46" actId="20577"/>
          <ac:spMkLst>
            <pc:docMk/>
            <pc:sldMk cId="2193591673" sldId="385"/>
            <ac:spMk id="9" creationId="{35A660E1-CAE5-4F6E-9D48-0AB1D2081AB6}"/>
          </ac:spMkLst>
        </pc:spChg>
        <pc:picChg chg="add del mod ord">
          <ac:chgData name="Harleen Kaur" userId="S::id65ns02@ubalt.edu::9f7fc1d6-ab67-473f-ba46-e98f6ce2049b" providerId="AD" clId="Web-{BC93CD25-5AA3-FEFE-3232-765FB547F96E}" dt="2021-06-20T16:22:38.997" v="8"/>
          <ac:picMkLst>
            <pc:docMk/>
            <pc:sldMk cId="2193591673" sldId="385"/>
            <ac:picMk id="4" creationId="{CCBC0FE4-2E9E-44D9-B767-9DEC688867AE}"/>
          </ac:picMkLst>
        </pc:picChg>
        <pc:picChg chg="add del mod">
          <ac:chgData name="Harleen Kaur" userId="S::id65ns02@ubalt.edu::9f7fc1d6-ab67-473f-ba46-e98f6ce2049b" providerId="AD" clId="Web-{BC93CD25-5AA3-FEFE-3232-765FB547F96E}" dt="2021-06-20T16:23:08.843" v="15"/>
          <ac:picMkLst>
            <pc:docMk/>
            <pc:sldMk cId="2193591673" sldId="385"/>
            <ac:picMk id="6" creationId="{790FD1B7-30A8-49CE-ABDA-200B8BE0EAB7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27:23.996" v="51" actId="1076"/>
          <ac:picMkLst>
            <pc:docMk/>
            <pc:sldMk cId="2193591673" sldId="385"/>
            <ac:picMk id="7" creationId="{A7E897E9-08A6-42C3-848E-BA29B38E56BD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27:20.121" v="50" actId="1076"/>
          <ac:picMkLst>
            <pc:docMk/>
            <pc:sldMk cId="2193591673" sldId="385"/>
            <ac:picMk id="11" creationId="{2744EFC6-9A6E-4A90-A20C-48586C1C9F13}"/>
          </ac:picMkLst>
        </pc:picChg>
      </pc:sldChg>
      <pc:sldChg chg="addSp delSp modSp mod setBg">
        <pc:chgData name="Harleen Kaur" userId="S::id65ns02@ubalt.edu::9f7fc1d6-ab67-473f-ba46-e98f6ce2049b" providerId="AD" clId="Web-{BC93CD25-5AA3-FEFE-3232-765FB547F96E}" dt="2021-06-20T16:29:33.378" v="79" actId="1076"/>
        <pc:sldMkLst>
          <pc:docMk/>
          <pc:sldMk cId="269575062" sldId="386"/>
        </pc:sldMkLst>
        <pc:spChg chg="mo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2" creationId="{B9025A4F-64D2-4071-B110-8EF0FC0F4CEA}"/>
          </ac:spMkLst>
        </pc:spChg>
        <pc:spChg chg="del">
          <ac:chgData name="Harleen Kaur" userId="S::id65ns02@ubalt.edu::9f7fc1d6-ab67-473f-ba46-e98f6ce2049b" providerId="AD" clId="Web-{BC93CD25-5AA3-FEFE-3232-765FB547F96E}" dt="2021-06-20T16:26:16.962" v="35"/>
          <ac:spMkLst>
            <pc:docMk/>
            <pc:sldMk cId="269575062" sldId="386"/>
            <ac:spMk id="3" creationId="{20B5DD3B-7675-4F25-A330-DB1803753D43}"/>
          </ac:spMkLst>
        </pc:spChg>
        <pc:spChg chg="add mod or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4" creationId="{A6308FCD-91CA-4157-88DC-BD77764C47FE}"/>
          </ac:spMkLst>
        </pc:spChg>
        <pc:spChg chg="add mo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7" creationId="{D84AA91A-9971-4F20-B2B2-ECDF5127F1A1}"/>
          </ac:spMkLst>
        </pc:spChg>
        <pc:spChg chg="ad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12" creationId="{73DE2CFE-42F2-48F0-8706-5264E012B10C}"/>
          </ac:spMkLst>
        </pc:spChg>
        <pc:picChg chg="add del mod">
          <ac:chgData name="Harleen Kaur" userId="S::id65ns02@ubalt.edu::9f7fc1d6-ab67-473f-ba46-e98f6ce2049b" providerId="AD" clId="Web-{BC93CD25-5AA3-FEFE-3232-765FB547F96E}" dt="2021-06-20T16:27:38.653" v="53"/>
          <ac:picMkLst>
            <pc:docMk/>
            <pc:sldMk cId="269575062" sldId="386"/>
            <ac:picMk id="5" creationId="{50335974-4A2B-4512-AAF8-639E24E96C2A}"/>
          </ac:picMkLst>
        </pc:picChg>
        <pc:picChg chg="add mod ord">
          <ac:chgData name="Harleen Kaur" userId="S::id65ns02@ubalt.edu::9f7fc1d6-ab67-473f-ba46-e98f6ce2049b" providerId="AD" clId="Web-{BC93CD25-5AA3-FEFE-3232-765FB547F96E}" dt="2021-06-20T16:29:33.378" v="79" actId="1076"/>
          <ac:picMkLst>
            <pc:docMk/>
            <pc:sldMk cId="269575062" sldId="386"/>
            <ac:picMk id="6" creationId="{002D7C49-CD5E-4C9C-A231-F810D77F721A}"/>
          </ac:picMkLst>
        </pc:picChg>
      </pc:sldChg>
      <pc:sldChg chg="addSp delSp modSp mod setBg">
        <pc:chgData name="Harleen Kaur" userId="S::id65ns02@ubalt.edu::9f7fc1d6-ab67-473f-ba46-e98f6ce2049b" providerId="AD" clId="Web-{BC93CD25-5AA3-FEFE-3232-765FB547F96E}" dt="2021-06-20T16:39:38.005" v="132" actId="20577"/>
        <pc:sldMkLst>
          <pc:docMk/>
          <pc:sldMk cId="3323627169" sldId="387"/>
        </pc:sldMkLst>
        <pc:spChg chg="mod">
          <ac:chgData name="Harleen Kaur" userId="S::id65ns02@ubalt.edu::9f7fc1d6-ab67-473f-ba46-e98f6ce2049b" providerId="AD" clId="Web-{BC93CD25-5AA3-FEFE-3232-765FB547F96E}" dt="2021-06-20T16:39:38.005" v="132" actId="20577"/>
          <ac:spMkLst>
            <pc:docMk/>
            <pc:sldMk cId="3323627169" sldId="387"/>
            <ac:spMk id="2" creationId="{728BAF6A-B887-420C-8E63-D1295BED1DAC}"/>
          </ac:spMkLst>
        </pc:spChg>
        <pc:spChg chg="del">
          <ac:chgData name="Harleen Kaur" userId="S::id65ns02@ubalt.edu::9f7fc1d6-ab67-473f-ba46-e98f6ce2049b" providerId="AD" clId="Web-{BC93CD25-5AA3-FEFE-3232-765FB547F96E}" dt="2021-06-20T16:32:50.935" v="80"/>
          <ac:spMkLst>
            <pc:docMk/>
            <pc:sldMk cId="3323627169" sldId="387"/>
            <ac:spMk id="3" creationId="{0A55064F-84A8-46C7-9166-667BBF97A328}"/>
          </ac:spMkLst>
        </pc:spChg>
        <pc:spChg chg="add mod">
          <ac:chgData name="Harleen Kaur" userId="S::id65ns02@ubalt.edu::9f7fc1d6-ab67-473f-ba46-e98f6ce2049b" providerId="AD" clId="Web-{BC93CD25-5AA3-FEFE-3232-765FB547F96E}" dt="2021-06-20T16:34:09.627" v="108" actId="20577"/>
          <ac:spMkLst>
            <pc:docMk/>
            <pc:sldMk cId="3323627169" sldId="387"/>
            <ac:spMk id="8" creationId="{D39B0CB6-9FB7-4A99-B0EB-2ABC232D0A1D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1" creationId="{B082622D-AAF3-4897-8629-FC918530DD86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3" creationId="{A7457DD9-5A45-400A-AB4B-4B4EDECA25F1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5" creationId="{441CF7D6-A660-431A-B0BB-140A0D5556B6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7" creationId="{0570A85B-3810-4F95-97B0-CBF4CCDB381C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6:32:59.842" v="84"/>
          <ac:picMkLst>
            <pc:docMk/>
            <pc:sldMk cId="3323627169" sldId="387"/>
            <ac:picMk id="4" creationId="{28447FFC-F4CB-45AD-9005-4E5EDAD49AFA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6:39:30.786" v="127" actId="20577"/>
        <pc:sldMkLst>
          <pc:docMk/>
          <pc:sldMk cId="709942697" sldId="388"/>
        </pc:sldMkLst>
        <pc:spChg chg="mod">
          <ac:chgData name="Harleen Kaur" userId="S::id65ns02@ubalt.edu::9f7fc1d6-ab67-473f-ba46-e98f6ce2049b" providerId="AD" clId="Web-{BC93CD25-5AA3-FEFE-3232-765FB547F96E}" dt="2021-06-20T16:39:30.786" v="127" actId="20577"/>
          <ac:spMkLst>
            <pc:docMk/>
            <pc:sldMk cId="709942697" sldId="388"/>
            <ac:spMk id="2" creationId="{CFD202E8-98B8-4F94-AAF2-96DFE738D4E5}"/>
          </ac:spMkLst>
        </pc:spChg>
        <pc:spChg chg="add del">
          <ac:chgData name="Harleen Kaur" userId="S::id65ns02@ubalt.edu::9f7fc1d6-ab67-473f-ba46-e98f6ce2049b" providerId="AD" clId="Web-{BC93CD25-5AA3-FEFE-3232-765FB547F96E}" dt="2021-06-20T16:38:45.502" v="115"/>
          <ac:spMkLst>
            <pc:docMk/>
            <pc:sldMk cId="709942697" sldId="388"/>
            <ac:spMk id="3" creationId="{532AAD00-F3FD-4781-A8C3-B93C1A17D39B}"/>
          </ac:spMkLst>
        </pc:spChg>
        <pc:spChg chg="add mod">
          <ac:chgData name="Harleen Kaur" userId="S::id65ns02@ubalt.edu::9f7fc1d6-ab67-473f-ba46-e98f6ce2049b" providerId="AD" clId="Web-{BC93CD25-5AA3-FEFE-3232-765FB547F96E}" dt="2021-06-20T16:39:09.378" v="121" actId="20577"/>
          <ac:spMkLst>
            <pc:docMk/>
            <pc:sldMk cId="709942697" sldId="388"/>
            <ac:spMk id="5" creationId="{386FC1C9-3E39-47B4-9BC1-E67618CE4635}"/>
          </ac:spMkLst>
        </pc:spChg>
        <pc:picChg chg="add del mod ord">
          <ac:chgData name="Harleen Kaur" userId="S::id65ns02@ubalt.edu::9f7fc1d6-ab67-473f-ba46-e98f6ce2049b" providerId="AD" clId="Web-{BC93CD25-5AA3-FEFE-3232-765FB547F96E}" dt="2021-06-20T16:38:41.611" v="114"/>
          <ac:picMkLst>
            <pc:docMk/>
            <pc:sldMk cId="709942697" sldId="388"/>
            <ac:picMk id="4" creationId="{51F0F669-A65F-4758-9F32-1F58931E4B46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39:16.504" v="124" actId="14100"/>
          <ac:picMkLst>
            <pc:docMk/>
            <pc:sldMk cId="709942697" sldId="388"/>
            <ac:picMk id="6" creationId="{C1D4F03B-6EFA-4FC5-9687-ED2D0EF006B9}"/>
          </ac:picMkLst>
        </pc:picChg>
      </pc:sldChg>
      <pc:sldChg chg="addSp delSp modSp new mod setBg">
        <pc:chgData name="Harleen Kaur" userId="S::id65ns02@ubalt.edu::9f7fc1d6-ab67-473f-ba46-e98f6ce2049b" providerId="AD" clId="Web-{BC93CD25-5AA3-FEFE-3232-765FB547F96E}" dt="2021-06-20T16:45:20.853" v="166" actId="14100"/>
        <pc:sldMkLst>
          <pc:docMk/>
          <pc:sldMk cId="4047841888" sldId="389"/>
        </pc:sldMkLst>
        <pc:spChg chg="mod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2" creationId="{0451793E-D6FB-4847-8284-73ED53BC2A7F}"/>
          </ac:spMkLst>
        </pc:spChg>
        <pc:spChg chg="del">
          <ac:chgData name="Harleen Kaur" userId="S::id65ns02@ubalt.edu::9f7fc1d6-ab67-473f-ba46-e98f6ce2049b" providerId="AD" clId="Web-{BC93CD25-5AA3-FEFE-3232-765FB547F96E}" dt="2021-06-20T16:43:29.847" v="152"/>
          <ac:spMkLst>
            <pc:docMk/>
            <pc:sldMk cId="4047841888" sldId="389"/>
            <ac:spMk id="3" creationId="{83F855CF-E324-410E-9AB2-DA922C2C9269}"/>
          </ac:spMkLst>
        </pc:spChg>
        <pc:spChg chg="add mod">
          <ac:chgData name="Harleen Kaur" userId="S::id65ns02@ubalt.edu::9f7fc1d6-ab67-473f-ba46-e98f6ce2049b" providerId="AD" clId="Web-{BC93CD25-5AA3-FEFE-3232-765FB547F96E}" dt="2021-06-20T16:45:20.853" v="166" actId="14100"/>
          <ac:spMkLst>
            <pc:docMk/>
            <pc:sldMk cId="4047841888" sldId="389"/>
            <ac:spMk id="5" creationId="{49DD1574-AFFC-4638-8C55-FDE2F54AAB8D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8" creationId="{1DE26534-B116-4E75-A4D4-5D4E4C7A1FC0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1" creationId="{B082622D-AAF3-4897-8629-FC918530DD86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3" creationId="{A7457DD9-5A45-400A-AB4B-4B4EDECA25F1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5" creationId="{441CF7D6-A660-431A-B0BB-140A0D5556B6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7" creationId="{0570A85B-3810-4F95-97B0-CBF4CCDB381C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6:43:44.504" v="155"/>
          <ac:picMkLst>
            <pc:docMk/>
            <pc:sldMk cId="4047841888" sldId="389"/>
            <ac:picMk id="4" creationId="{D68C79B6-73CC-4EF7-ADFA-D22EF62D104F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6:46:00.152" v="178" actId="14100"/>
        <pc:sldMkLst>
          <pc:docMk/>
          <pc:sldMk cId="2556203705" sldId="390"/>
        </pc:sldMkLst>
        <pc:spChg chg="mod">
          <ac:chgData name="Harleen Kaur" userId="S::id65ns02@ubalt.edu::9f7fc1d6-ab67-473f-ba46-e98f6ce2049b" providerId="AD" clId="Web-{BC93CD25-5AA3-FEFE-3232-765FB547F96E}" dt="2021-06-20T16:45:37.322" v="170" actId="20577"/>
          <ac:spMkLst>
            <pc:docMk/>
            <pc:sldMk cId="2556203705" sldId="390"/>
            <ac:spMk id="2" creationId="{634879F3-9EDC-46B0-B3C3-B3EEAB2409E0}"/>
          </ac:spMkLst>
        </pc:spChg>
        <pc:spChg chg="add del">
          <ac:chgData name="Harleen Kaur" userId="S::id65ns02@ubalt.edu::9f7fc1d6-ab67-473f-ba46-e98f6ce2049b" providerId="AD" clId="Web-{BC93CD25-5AA3-FEFE-3232-765FB547F96E}" dt="2021-06-20T16:45:47.057" v="173"/>
          <ac:spMkLst>
            <pc:docMk/>
            <pc:sldMk cId="2556203705" sldId="390"/>
            <ac:spMk id="3" creationId="{35C20BF1-743C-498B-A797-18A197B4B3E2}"/>
          </ac:spMkLst>
        </pc:spChg>
        <pc:spChg chg="add mod">
          <ac:chgData name="Harleen Kaur" userId="S::id65ns02@ubalt.edu::9f7fc1d6-ab67-473f-ba46-e98f6ce2049b" providerId="AD" clId="Web-{BC93CD25-5AA3-FEFE-3232-765FB547F96E}" dt="2021-06-20T16:45:50.854" v="175" actId="20577"/>
          <ac:spMkLst>
            <pc:docMk/>
            <pc:sldMk cId="2556203705" sldId="390"/>
            <ac:spMk id="5" creationId="{4DAB3544-842A-44C8-B49F-7A59AF0F3967}"/>
          </ac:spMkLst>
        </pc:spChg>
        <pc:picChg chg="add del mod ord">
          <ac:chgData name="Harleen Kaur" userId="S::id65ns02@ubalt.edu::9f7fc1d6-ab67-473f-ba46-e98f6ce2049b" providerId="AD" clId="Web-{BC93CD25-5AA3-FEFE-3232-765FB547F96E}" dt="2021-06-20T16:45:41.229" v="172"/>
          <ac:picMkLst>
            <pc:docMk/>
            <pc:sldMk cId="2556203705" sldId="390"/>
            <ac:picMk id="4" creationId="{8E75D2FE-E794-4CD0-B00E-50E93ADB3791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46:00.152" v="178" actId="14100"/>
          <ac:picMkLst>
            <pc:docMk/>
            <pc:sldMk cId="2556203705" sldId="390"/>
            <ac:picMk id="6" creationId="{7F9B75F0-B5E4-4085-88B2-2A582105E4AC}"/>
          </ac:picMkLst>
        </pc:picChg>
      </pc:sldChg>
      <pc:sldChg chg="modSp new">
        <pc:chgData name="Harleen Kaur" userId="S::id65ns02@ubalt.edu::9f7fc1d6-ab67-473f-ba46-e98f6ce2049b" providerId="AD" clId="Web-{BC93CD25-5AA3-FEFE-3232-765FB547F96E}" dt="2021-06-20T16:49:16.326" v="229" actId="20577"/>
        <pc:sldMkLst>
          <pc:docMk/>
          <pc:sldMk cId="2885670956" sldId="391"/>
        </pc:sldMkLst>
        <pc:spChg chg="mod">
          <ac:chgData name="Harleen Kaur" userId="S::id65ns02@ubalt.edu::9f7fc1d6-ab67-473f-ba46-e98f6ce2049b" providerId="AD" clId="Web-{BC93CD25-5AA3-FEFE-3232-765FB547F96E}" dt="2021-06-20T16:47:12.360" v="182" actId="20577"/>
          <ac:spMkLst>
            <pc:docMk/>
            <pc:sldMk cId="2885670956" sldId="391"/>
            <ac:spMk id="2" creationId="{D2130707-68F0-4179-87A0-85E66173F380}"/>
          </ac:spMkLst>
        </pc:spChg>
        <pc:spChg chg="mod">
          <ac:chgData name="Harleen Kaur" userId="S::id65ns02@ubalt.edu::9f7fc1d6-ab67-473f-ba46-e98f6ce2049b" providerId="AD" clId="Web-{BC93CD25-5AA3-FEFE-3232-765FB547F96E}" dt="2021-06-20T16:49:16.326" v="229" actId="20577"/>
          <ac:spMkLst>
            <pc:docMk/>
            <pc:sldMk cId="2885670956" sldId="391"/>
            <ac:spMk id="3" creationId="{1413535C-7F3C-4AED-A1F8-FDF7C5822B56}"/>
          </ac:spMkLst>
        </pc:spChg>
      </pc:sldChg>
      <pc:sldChg chg="addSp delSp modSp new mod setBg">
        <pc:chgData name="Harleen Kaur" userId="S::id65ns02@ubalt.edu::9f7fc1d6-ab67-473f-ba46-e98f6ce2049b" providerId="AD" clId="Web-{BC93CD25-5AA3-FEFE-3232-765FB547F96E}" dt="2021-06-20T17:12:59.658" v="370" actId="20577"/>
        <pc:sldMkLst>
          <pc:docMk/>
          <pc:sldMk cId="4236523951" sldId="392"/>
        </pc:sldMkLst>
        <pc:spChg chg="mod">
          <ac:chgData name="Harleen Kaur" userId="S::id65ns02@ubalt.edu::9f7fc1d6-ab67-473f-ba46-e98f6ce2049b" providerId="AD" clId="Web-{BC93CD25-5AA3-FEFE-3232-765FB547F96E}" dt="2021-06-20T16:58:53.970" v="242" actId="20577"/>
          <ac:spMkLst>
            <pc:docMk/>
            <pc:sldMk cId="4236523951" sldId="392"/>
            <ac:spMk id="2" creationId="{8DCC30D6-6927-489E-8332-E947BBE4EC42}"/>
          </ac:spMkLst>
        </pc:spChg>
        <pc:spChg chg="add del">
          <ac:chgData name="Harleen Kaur" userId="S::id65ns02@ubalt.edu::9f7fc1d6-ab67-473f-ba46-e98f6ce2049b" providerId="AD" clId="Web-{BC93CD25-5AA3-FEFE-3232-765FB547F96E}" dt="2021-06-20T16:59:03.533" v="243"/>
          <ac:spMkLst>
            <pc:docMk/>
            <pc:sldMk cId="4236523951" sldId="392"/>
            <ac:spMk id="3" creationId="{8D1138D8-5BEE-4099-8DAD-65301C6701E1}"/>
          </ac:spMkLst>
        </pc:spChg>
        <pc:spChg chg="add mod">
          <ac:chgData name="Harleen Kaur" userId="S::id65ns02@ubalt.edu::9f7fc1d6-ab67-473f-ba46-e98f6ce2049b" providerId="AD" clId="Web-{BC93CD25-5AA3-FEFE-3232-765FB547F96E}" dt="2021-06-20T17:12:59.658" v="370" actId="20577"/>
          <ac:spMkLst>
            <pc:docMk/>
            <pc:sldMk cId="4236523951" sldId="392"/>
            <ac:spMk id="4" creationId="{54692A75-CF69-48EB-B342-5D2AA13B8B87}"/>
          </ac:spMkLst>
        </pc:spChg>
        <pc:spChg chg="add mod">
          <ac:chgData name="Harleen Kaur" userId="S::id65ns02@ubalt.edu::9f7fc1d6-ab67-473f-ba46-e98f6ce2049b" providerId="AD" clId="Web-{BC93CD25-5AA3-FEFE-3232-765FB547F96E}" dt="2021-06-20T16:59:29.113" v="251" actId="20577"/>
          <ac:spMkLst>
            <pc:docMk/>
            <pc:sldMk cId="4236523951" sldId="392"/>
            <ac:spMk id="5" creationId="{1CE3827A-1B23-4839-BE63-3525FFB5FD9E}"/>
          </ac:spMkLst>
        </pc:spChg>
        <pc:spChg chg="add del mod">
          <ac:chgData name="Harleen Kaur" userId="S::id65ns02@ubalt.edu::9f7fc1d6-ab67-473f-ba46-e98f6ce2049b" providerId="AD" clId="Web-{BC93CD25-5AA3-FEFE-3232-765FB547F96E}" dt="2021-06-20T17:00:27.819" v="267"/>
          <ac:spMkLst>
            <pc:docMk/>
            <pc:sldMk cId="4236523951" sldId="392"/>
            <ac:spMk id="7" creationId="{BD999215-AD1D-4750-8C8E-2DB67831839F}"/>
          </ac:spMkLst>
        </pc:spChg>
        <pc:spChg chg="add del">
          <ac:chgData name="Harleen Kaur" userId="S::id65ns02@ubalt.edu::9f7fc1d6-ab67-473f-ba46-e98f6ce2049b" providerId="AD" clId="Web-{BC93CD25-5AA3-FEFE-3232-765FB547F96E}" dt="2021-06-20T16:58:49.111" v="239"/>
          <ac:spMkLst>
            <pc:docMk/>
            <pc:sldMk cId="4236523951" sldId="392"/>
            <ac:spMk id="8" creationId="{943CAA20-3569-4189-9E48-239A229A86CA}"/>
          </ac:spMkLst>
        </pc:spChg>
        <pc:spChg chg="add del">
          <ac:chgData name="Harleen Kaur" userId="S::id65ns02@ubalt.edu::9f7fc1d6-ab67-473f-ba46-e98f6ce2049b" providerId="AD" clId="Web-{BC93CD25-5AA3-FEFE-3232-765FB547F96E}" dt="2021-06-20T16:58:49.111" v="239"/>
          <ac:spMkLst>
            <pc:docMk/>
            <pc:sldMk cId="4236523951" sldId="392"/>
            <ac:spMk id="10" creationId="{DA542B6D-E775-4832-91DC-2D20F857813A}"/>
          </ac:spMkLst>
        </pc:spChg>
        <pc:picChg chg="add mod">
          <ac:chgData name="Harleen Kaur" userId="S::id65ns02@ubalt.edu::9f7fc1d6-ab67-473f-ba46-e98f6ce2049b" providerId="AD" clId="Web-{BC93CD25-5AA3-FEFE-3232-765FB547F96E}" dt="2021-06-20T16:59:51.864" v="254" actId="14100"/>
          <ac:picMkLst>
            <pc:docMk/>
            <pc:sldMk cId="4236523951" sldId="392"/>
            <ac:picMk id="6" creationId="{02649DE6-870A-41E5-B1CF-FD1A83A64D78}"/>
          </ac:picMkLst>
        </pc:picChg>
      </pc:sldChg>
      <pc:sldChg chg="addSp delSp modSp new mod setBg">
        <pc:chgData name="Harleen Kaur" userId="S::id65ns02@ubalt.edu::9f7fc1d6-ab67-473f-ba46-e98f6ce2049b" providerId="AD" clId="Web-{BC93CD25-5AA3-FEFE-3232-765FB547F96E}" dt="2021-06-20T17:10:19.556" v="316"/>
        <pc:sldMkLst>
          <pc:docMk/>
          <pc:sldMk cId="3092363351" sldId="393"/>
        </pc:sldMkLst>
        <pc:spChg chg="mod">
          <ac:chgData name="Harleen Kaur" userId="S::id65ns02@ubalt.edu::9f7fc1d6-ab67-473f-ba46-e98f6ce2049b" providerId="AD" clId="Web-{BC93CD25-5AA3-FEFE-3232-765FB547F96E}" dt="2021-06-20T17:10:19.556" v="316"/>
          <ac:spMkLst>
            <pc:docMk/>
            <pc:sldMk cId="3092363351" sldId="393"/>
            <ac:spMk id="2" creationId="{5200F3E9-3594-4CCF-A98C-9583C3523BDD}"/>
          </ac:spMkLst>
        </pc:spChg>
        <pc:spChg chg="del">
          <ac:chgData name="Harleen Kaur" userId="S::id65ns02@ubalt.edu::9f7fc1d6-ab67-473f-ba46-e98f6ce2049b" providerId="AD" clId="Web-{BC93CD25-5AA3-FEFE-3232-765FB547F96E}" dt="2021-06-20T17:10:03.508" v="310"/>
          <ac:spMkLst>
            <pc:docMk/>
            <pc:sldMk cId="3092363351" sldId="393"/>
            <ac:spMk id="3" creationId="{28FCEEC5-0296-4C3D-8A3A-6FE97CD88696}"/>
          </ac:spMkLst>
        </pc:spChg>
        <pc:spChg chg="add mod ord">
          <ac:chgData name="Harleen Kaur" userId="S::id65ns02@ubalt.edu::9f7fc1d6-ab67-473f-ba46-e98f6ce2049b" providerId="AD" clId="Web-{BC93CD25-5AA3-FEFE-3232-765FB547F96E}" dt="2021-06-20T17:10:19.556" v="316"/>
          <ac:spMkLst>
            <pc:docMk/>
            <pc:sldMk cId="3092363351" sldId="393"/>
            <ac:spMk id="4" creationId="{50867CBC-9CEB-481C-A19E-96A5FA01859D}"/>
          </ac:spMkLst>
        </pc:spChg>
        <pc:spChg chg="add">
          <ac:chgData name="Harleen Kaur" userId="S::id65ns02@ubalt.edu::9f7fc1d6-ab67-473f-ba46-e98f6ce2049b" providerId="AD" clId="Web-{BC93CD25-5AA3-FEFE-3232-765FB547F96E}" dt="2021-06-20T17:10:19.556" v="316"/>
          <ac:spMkLst>
            <pc:docMk/>
            <pc:sldMk cId="3092363351" sldId="393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BC93CD25-5AA3-FEFE-3232-765FB547F96E}" dt="2021-06-20T17:10:19.556" v="316"/>
          <ac:picMkLst>
            <pc:docMk/>
            <pc:sldMk cId="3092363351" sldId="393"/>
            <ac:picMk id="5" creationId="{542F2033-51E6-474D-8BA9-67226DCBBC9D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18:03.065" v="378" actId="1076"/>
        <pc:sldMkLst>
          <pc:docMk/>
          <pc:sldMk cId="1180580322" sldId="394"/>
        </pc:sldMkLst>
        <pc:spChg chg="mod">
          <ac:chgData name="Harleen Kaur" userId="S::id65ns02@ubalt.edu::9f7fc1d6-ab67-473f-ba46-e98f6ce2049b" providerId="AD" clId="Web-{BC93CD25-5AA3-FEFE-3232-765FB547F96E}" dt="2021-06-20T17:11:45.732" v="322" actId="20577"/>
          <ac:spMkLst>
            <pc:docMk/>
            <pc:sldMk cId="1180580322" sldId="394"/>
            <ac:spMk id="2" creationId="{8B50B2A8-9F86-46B5-852F-EDCF41F240B7}"/>
          </ac:spMkLst>
        </pc:spChg>
        <pc:spChg chg="del">
          <ac:chgData name="Harleen Kaur" userId="S::id65ns02@ubalt.edu::9f7fc1d6-ab67-473f-ba46-e98f6ce2049b" providerId="AD" clId="Web-{BC93CD25-5AA3-FEFE-3232-765FB547F96E}" dt="2021-06-20T17:11:16.200" v="317"/>
          <ac:spMkLst>
            <pc:docMk/>
            <pc:sldMk cId="1180580322" sldId="394"/>
            <ac:spMk id="3" creationId="{0F5033B8-BA37-4F7E-A3E1-DB0167EA5A60}"/>
          </ac:spMkLst>
        </pc:spChg>
        <pc:spChg chg="add mod">
          <ac:chgData name="Harleen Kaur" userId="S::id65ns02@ubalt.edu::9f7fc1d6-ab67-473f-ba46-e98f6ce2049b" providerId="AD" clId="Web-{BC93CD25-5AA3-FEFE-3232-765FB547F96E}" dt="2021-06-20T17:17:08.171" v="376" actId="20577"/>
          <ac:spMkLst>
            <pc:docMk/>
            <pc:sldMk cId="1180580322" sldId="394"/>
            <ac:spMk id="5" creationId="{F266D6BB-1112-4661-A028-D072D72D826C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7:18:03.065" v="378" actId="1076"/>
          <ac:picMkLst>
            <pc:docMk/>
            <pc:sldMk cId="1180580322" sldId="394"/>
            <ac:picMk id="4" creationId="{1AF97564-E30F-42A2-86AB-F1425FB0664A}"/>
          </ac:picMkLst>
        </pc:picChg>
      </pc:sldChg>
      <pc:sldChg chg="addSp delSp modSp new mod setBg">
        <pc:chgData name="Harleen Kaur" userId="S::id65ns02@ubalt.edu::9f7fc1d6-ab67-473f-ba46-e98f6ce2049b" providerId="AD" clId="Web-{BC93CD25-5AA3-FEFE-3232-765FB547F96E}" dt="2021-06-20T17:22:43.412" v="458" actId="20577"/>
        <pc:sldMkLst>
          <pc:docMk/>
          <pc:sldMk cId="2730749068" sldId="395"/>
        </pc:sldMkLst>
        <pc:spChg chg="mod">
          <ac:chgData name="Harleen Kaur" userId="S::id65ns02@ubalt.edu::9f7fc1d6-ab67-473f-ba46-e98f6ce2049b" providerId="AD" clId="Web-{BC93CD25-5AA3-FEFE-3232-765FB547F96E}" dt="2021-06-20T17:19:39.872" v="400"/>
          <ac:spMkLst>
            <pc:docMk/>
            <pc:sldMk cId="2730749068" sldId="395"/>
            <ac:spMk id="2" creationId="{73E3CC37-0FDD-46BF-82B5-2D586A3B4ACD}"/>
          </ac:spMkLst>
        </pc:spChg>
        <pc:spChg chg="del">
          <ac:chgData name="Harleen Kaur" userId="S::id65ns02@ubalt.edu::9f7fc1d6-ab67-473f-ba46-e98f6ce2049b" providerId="AD" clId="Web-{BC93CD25-5AA3-FEFE-3232-765FB547F96E}" dt="2021-06-20T17:19:23.850" v="394"/>
          <ac:spMkLst>
            <pc:docMk/>
            <pc:sldMk cId="2730749068" sldId="395"/>
            <ac:spMk id="3" creationId="{EF834A2B-4152-4D23-9A61-46AE850665C6}"/>
          </ac:spMkLst>
        </pc:spChg>
        <pc:spChg chg="add mod ord">
          <ac:chgData name="Harleen Kaur" userId="S::id65ns02@ubalt.edu::9f7fc1d6-ab67-473f-ba46-e98f6ce2049b" providerId="AD" clId="Web-{BC93CD25-5AA3-FEFE-3232-765FB547F96E}" dt="2021-06-20T17:19:39.872" v="400"/>
          <ac:spMkLst>
            <pc:docMk/>
            <pc:sldMk cId="2730749068" sldId="395"/>
            <ac:spMk id="4" creationId="{ED7E597F-987D-4598-B8FB-C44402D7F9B4}"/>
          </ac:spMkLst>
        </pc:spChg>
        <pc:spChg chg="add mod">
          <ac:chgData name="Harleen Kaur" userId="S::id65ns02@ubalt.edu::9f7fc1d6-ab67-473f-ba46-e98f6ce2049b" providerId="AD" clId="Web-{BC93CD25-5AA3-FEFE-3232-765FB547F96E}" dt="2021-06-20T17:22:43.412" v="458" actId="20577"/>
          <ac:spMkLst>
            <pc:docMk/>
            <pc:sldMk cId="2730749068" sldId="395"/>
            <ac:spMk id="6" creationId="{B2682AC3-0F3B-48EE-A808-30FE0B155765}"/>
          </ac:spMkLst>
        </pc:spChg>
        <pc:spChg chg="add">
          <ac:chgData name="Harleen Kaur" userId="S::id65ns02@ubalt.edu::9f7fc1d6-ab67-473f-ba46-e98f6ce2049b" providerId="AD" clId="Web-{BC93CD25-5AA3-FEFE-3232-765FB547F96E}" dt="2021-06-20T17:19:39.872" v="400"/>
          <ac:spMkLst>
            <pc:docMk/>
            <pc:sldMk cId="2730749068" sldId="395"/>
            <ac:spMk id="10" creationId="{D12DDE76-C203-4047-9998-63900085B5E8}"/>
          </ac:spMkLst>
        </pc:spChg>
        <pc:picChg chg="add mod">
          <ac:chgData name="Harleen Kaur" userId="S::id65ns02@ubalt.edu::9f7fc1d6-ab67-473f-ba46-e98f6ce2049b" providerId="AD" clId="Web-{BC93CD25-5AA3-FEFE-3232-765FB547F96E}" dt="2021-06-20T17:19:39.872" v="400"/>
          <ac:picMkLst>
            <pc:docMk/>
            <pc:sldMk cId="2730749068" sldId="395"/>
            <ac:picMk id="5" creationId="{032B140A-166A-4121-9A9F-B82A6970A7D7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23:29.462" v="467" actId="14100"/>
        <pc:sldMkLst>
          <pc:docMk/>
          <pc:sldMk cId="2087620493" sldId="396"/>
        </pc:sldMkLst>
        <pc:spChg chg="mod">
          <ac:chgData name="Harleen Kaur" userId="S::id65ns02@ubalt.edu::9f7fc1d6-ab67-473f-ba46-e98f6ce2049b" providerId="AD" clId="Web-{BC93CD25-5AA3-FEFE-3232-765FB547F96E}" dt="2021-06-20T17:22:59.476" v="460" actId="20577"/>
          <ac:spMkLst>
            <pc:docMk/>
            <pc:sldMk cId="2087620493" sldId="396"/>
            <ac:spMk id="2" creationId="{82C85F17-49EC-45DD-8873-F05D11157007}"/>
          </ac:spMkLst>
        </pc:spChg>
        <pc:spChg chg="del">
          <ac:chgData name="Harleen Kaur" userId="S::id65ns02@ubalt.edu::9f7fc1d6-ab67-473f-ba46-e98f6ce2049b" providerId="AD" clId="Web-{BC93CD25-5AA3-FEFE-3232-765FB547F96E}" dt="2021-06-20T17:23:03.773" v="461"/>
          <ac:spMkLst>
            <pc:docMk/>
            <pc:sldMk cId="2087620493" sldId="396"/>
            <ac:spMk id="3" creationId="{EC0A12D8-925B-479D-9BE9-B449791B9B7C}"/>
          </ac:spMkLst>
        </pc:spChg>
        <pc:spChg chg="add mod">
          <ac:chgData name="Harleen Kaur" userId="S::id65ns02@ubalt.edu::9f7fc1d6-ab67-473f-ba46-e98f6ce2049b" providerId="AD" clId="Web-{BC93CD25-5AA3-FEFE-3232-765FB547F96E}" dt="2021-06-20T17:23:10.242" v="463" actId="20577"/>
          <ac:spMkLst>
            <pc:docMk/>
            <pc:sldMk cId="2087620493" sldId="396"/>
            <ac:spMk id="4" creationId="{6BF55FE1-BE19-4EFD-BB7F-3BB8B222052C}"/>
          </ac:spMkLst>
        </pc:spChg>
        <pc:picChg chg="add mod">
          <ac:chgData name="Harleen Kaur" userId="S::id65ns02@ubalt.edu::9f7fc1d6-ab67-473f-ba46-e98f6ce2049b" providerId="AD" clId="Web-{BC93CD25-5AA3-FEFE-3232-765FB547F96E}" dt="2021-06-20T17:23:29.462" v="467" actId="14100"/>
          <ac:picMkLst>
            <pc:docMk/>
            <pc:sldMk cId="2087620493" sldId="396"/>
            <ac:picMk id="5" creationId="{A2D06F21-2FD7-40BE-995B-AAAEE7D2BFF6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34:19.062" v="513" actId="20577"/>
        <pc:sldMkLst>
          <pc:docMk/>
          <pc:sldMk cId="2521390374" sldId="397"/>
        </pc:sldMkLst>
        <pc:spChg chg="mod">
          <ac:chgData name="Harleen Kaur" userId="S::id65ns02@ubalt.edu::9f7fc1d6-ab67-473f-ba46-e98f6ce2049b" providerId="AD" clId="Web-{BC93CD25-5AA3-FEFE-3232-765FB547F96E}" dt="2021-06-20T17:28:37.027" v="481" actId="20577"/>
          <ac:spMkLst>
            <pc:docMk/>
            <pc:sldMk cId="2521390374" sldId="397"/>
            <ac:spMk id="2" creationId="{F478856C-84B7-46BE-AB2C-05E0C9D09344}"/>
          </ac:spMkLst>
        </pc:spChg>
        <pc:spChg chg="del">
          <ac:chgData name="Harleen Kaur" userId="S::id65ns02@ubalt.edu::9f7fc1d6-ab67-473f-ba46-e98f6ce2049b" providerId="AD" clId="Web-{BC93CD25-5AA3-FEFE-3232-765FB547F96E}" dt="2021-06-20T17:28:39.027" v="482"/>
          <ac:spMkLst>
            <pc:docMk/>
            <pc:sldMk cId="2521390374" sldId="397"/>
            <ac:spMk id="3" creationId="{B7B48442-DF78-4A7B-8344-21F734DB3F36}"/>
          </ac:spMkLst>
        </pc:spChg>
        <pc:spChg chg="add mod">
          <ac:chgData name="Harleen Kaur" userId="S::id65ns02@ubalt.edu::9f7fc1d6-ab67-473f-ba46-e98f6ce2049b" providerId="AD" clId="Web-{BC93CD25-5AA3-FEFE-3232-765FB547F96E}" dt="2021-06-20T17:28:46.246" v="484" actId="20577"/>
          <ac:spMkLst>
            <pc:docMk/>
            <pc:sldMk cId="2521390374" sldId="397"/>
            <ac:spMk id="4" creationId="{ADF02103-71BF-4AD3-9FEF-B8F53437FA70}"/>
          </ac:spMkLst>
        </pc:spChg>
        <pc:spChg chg="add mod">
          <ac:chgData name="Harleen Kaur" userId="S::id65ns02@ubalt.edu::9f7fc1d6-ab67-473f-ba46-e98f6ce2049b" providerId="AD" clId="Web-{BC93CD25-5AA3-FEFE-3232-765FB547F96E}" dt="2021-06-20T17:34:19.062" v="513" actId="20577"/>
          <ac:spMkLst>
            <pc:docMk/>
            <pc:sldMk cId="2521390374" sldId="397"/>
            <ac:spMk id="6" creationId="{37364412-CE74-48BB-A46C-A1FD54124145}"/>
          </ac:spMkLst>
        </pc:spChg>
        <pc:picChg chg="add mod">
          <ac:chgData name="Harleen Kaur" userId="S::id65ns02@ubalt.edu::9f7fc1d6-ab67-473f-ba46-e98f6ce2049b" providerId="AD" clId="Web-{BC93CD25-5AA3-FEFE-3232-765FB547F96E}" dt="2021-06-20T17:29:05.514" v="489" actId="14100"/>
          <ac:picMkLst>
            <pc:docMk/>
            <pc:sldMk cId="2521390374" sldId="397"/>
            <ac:picMk id="5" creationId="{AABCC726-40C0-48E1-99A6-DBB3CFCA0641}"/>
          </ac:picMkLst>
        </pc:picChg>
        <pc:picChg chg="add mod">
          <ac:chgData name="Harleen Kaur" userId="S::id65ns02@ubalt.edu::9f7fc1d6-ab67-473f-ba46-e98f6ce2049b" providerId="AD" clId="Web-{BC93CD25-5AA3-FEFE-3232-765FB547F96E}" dt="2021-06-20T17:33:36.716" v="498" actId="14100"/>
          <ac:picMkLst>
            <pc:docMk/>
            <pc:sldMk cId="2521390374" sldId="397"/>
            <ac:picMk id="7" creationId="{F31D4992-AC8B-4562-8880-96835D104236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36:08.305" v="538" actId="1076"/>
        <pc:sldMkLst>
          <pc:docMk/>
          <pc:sldMk cId="1424450382" sldId="398"/>
        </pc:sldMkLst>
        <pc:spChg chg="mod">
          <ac:chgData name="Harleen Kaur" userId="S::id65ns02@ubalt.edu::9f7fc1d6-ab67-473f-ba46-e98f6ce2049b" providerId="AD" clId="Web-{BC93CD25-5AA3-FEFE-3232-765FB547F96E}" dt="2021-06-20T17:35:35.522" v="529" actId="20577"/>
          <ac:spMkLst>
            <pc:docMk/>
            <pc:sldMk cId="1424450382" sldId="398"/>
            <ac:spMk id="2" creationId="{4B9BAA9D-C62F-407E-96D3-6BAF372987A3}"/>
          </ac:spMkLst>
        </pc:spChg>
        <pc:spChg chg="del">
          <ac:chgData name="Harleen Kaur" userId="S::id65ns02@ubalt.edu::9f7fc1d6-ab67-473f-ba46-e98f6ce2049b" providerId="AD" clId="Web-{BC93CD25-5AA3-FEFE-3232-765FB547F96E}" dt="2021-06-20T17:35:37.709" v="530"/>
          <ac:spMkLst>
            <pc:docMk/>
            <pc:sldMk cId="1424450382" sldId="398"/>
            <ac:spMk id="3" creationId="{D0EBFC74-F5F2-4944-AE56-2E183F47A3AF}"/>
          </ac:spMkLst>
        </pc:spChg>
        <pc:spChg chg="add mod">
          <ac:chgData name="Harleen Kaur" userId="S::id65ns02@ubalt.edu::9f7fc1d6-ab67-473f-ba46-e98f6ce2049b" providerId="AD" clId="Web-{BC93CD25-5AA3-FEFE-3232-765FB547F96E}" dt="2021-06-20T17:35:41.225" v="532" actId="20577"/>
          <ac:spMkLst>
            <pc:docMk/>
            <pc:sldMk cId="1424450382" sldId="398"/>
            <ac:spMk id="4" creationId="{A31BE98A-4951-4074-ADA5-45D24122AD81}"/>
          </ac:spMkLst>
        </pc:spChg>
        <pc:picChg chg="add mod">
          <ac:chgData name="Harleen Kaur" userId="S::id65ns02@ubalt.edu::9f7fc1d6-ab67-473f-ba46-e98f6ce2049b" providerId="AD" clId="Web-{BC93CD25-5AA3-FEFE-3232-765FB547F96E}" dt="2021-06-20T17:36:08.305" v="538" actId="1076"/>
          <ac:picMkLst>
            <pc:docMk/>
            <pc:sldMk cId="1424450382" sldId="398"/>
            <ac:picMk id="5" creationId="{9F05C4A2-F2F9-4064-8FD5-3C7931FA6111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44:19.082" v="573" actId="14100"/>
        <pc:sldMkLst>
          <pc:docMk/>
          <pc:sldMk cId="4282274648" sldId="399"/>
        </pc:sldMkLst>
        <pc:spChg chg="mod">
          <ac:chgData name="Harleen Kaur" userId="S::id65ns02@ubalt.edu::9f7fc1d6-ab67-473f-ba46-e98f6ce2049b" providerId="AD" clId="Web-{BC93CD25-5AA3-FEFE-3232-765FB547F96E}" dt="2021-06-20T17:42:08.839" v="553" actId="20577"/>
          <ac:spMkLst>
            <pc:docMk/>
            <pc:sldMk cId="4282274648" sldId="399"/>
            <ac:spMk id="2" creationId="{8C4B7E8F-E02A-4D36-95D8-F75409D46EE9}"/>
          </ac:spMkLst>
        </pc:spChg>
        <pc:spChg chg="del">
          <ac:chgData name="Harleen Kaur" userId="S::id65ns02@ubalt.edu::9f7fc1d6-ab67-473f-ba46-e98f6ce2049b" providerId="AD" clId="Web-{BC93CD25-5AA3-FEFE-3232-765FB547F96E}" dt="2021-06-20T17:41:49.651" v="539"/>
          <ac:spMkLst>
            <pc:docMk/>
            <pc:sldMk cId="4282274648" sldId="399"/>
            <ac:spMk id="3" creationId="{596EF5C2-8E70-460F-B406-91A1EFCD0F61}"/>
          </ac:spMkLst>
        </pc:spChg>
        <pc:spChg chg="add mod">
          <ac:chgData name="Harleen Kaur" userId="S::id65ns02@ubalt.edu::9f7fc1d6-ab67-473f-ba46-e98f6ce2049b" providerId="AD" clId="Web-{BC93CD25-5AA3-FEFE-3232-765FB547F96E}" dt="2021-06-20T17:42:56.154" v="560" actId="20577"/>
          <ac:spMkLst>
            <pc:docMk/>
            <pc:sldMk cId="4282274648" sldId="399"/>
            <ac:spMk id="5" creationId="{FDBC974F-14BC-46A4-9285-2A96CC9A61CD}"/>
          </ac:spMkLst>
        </pc:spChg>
        <pc:spChg chg="add mod">
          <ac:chgData name="Harleen Kaur" userId="S::id65ns02@ubalt.edu::9f7fc1d6-ab67-473f-ba46-e98f6ce2049b" providerId="AD" clId="Web-{BC93CD25-5AA3-FEFE-3232-765FB547F96E}" dt="2021-06-20T17:44:19.082" v="573" actId="14100"/>
          <ac:spMkLst>
            <pc:docMk/>
            <pc:sldMk cId="4282274648" sldId="399"/>
            <ac:spMk id="7" creationId="{8AB23998-76CF-4E90-822B-2C2290A8FC61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7:43:04.686" v="563" actId="14100"/>
          <ac:picMkLst>
            <pc:docMk/>
            <pc:sldMk cId="4282274648" sldId="399"/>
            <ac:picMk id="4" creationId="{E41666E4-BEC5-46F3-BD28-E3712DD24F5D}"/>
          </ac:picMkLst>
        </pc:picChg>
        <pc:picChg chg="add mod">
          <ac:chgData name="Harleen Kaur" userId="S::id65ns02@ubalt.edu::9f7fc1d6-ab67-473f-ba46-e98f6ce2049b" providerId="AD" clId="Web-{BC93CD25-5AA3-FEFE-3232-765FB547F96E}" dt="2021-06-20T17:43:13.202" v="565" actId="14100"/>
          <ac:picMkLst>
            <pc:docMk/>
            <pc:sldMk cId="4282274648" sldId="399"/>
            <ac:picMk id="6" creationId="{DE5A565F-FD6F-4345-A0CF-5049A0BCF7CC}"/>
          </ac:picMkLst>
        </pc:picChg>
      </pc:sldChg>
      <pc:sldChg chg="modSp new">
        <pc:chgData name="Harleen Kaur" userId="S::id65ns02@ubalt.edu::9f7fc1d6-ab67-473f-ba46-e98f6ce2049b" providerId="AD" clId="Web-{BC93CD25-5AA3-FEFE-3232-765FB547F96E}" dt="2021-06-20T17:50:19.069" v="622" actId="20577"/>
        <pc:sldMkLst>
          <pc:docMk/>
          <pc:sldMk cId="1035885451" sldId="400"/>
        </pc:sldMkLst>
        <pc:spChg chg="mod">
          <ac:chgData name="Harleen Kaur" userId="S::id65ns02@ubalt.edu::9f7fc1d6-ab67-473f-ba46-e98f6ce2049b" providerId="AD" clId="Web-{BC93CD25-5AA3-FEFE-3232-765FB547F96E}" dt="2021-06-20T17:48:29.360" v="576" actId="20577"/>
          <ac:spMkLst>
            <pc:docMk/>
            <pc:sldMk cId="1035885451" sldId="400"/>
            <ac:spMk id="2" creationId="{4591A9EA-8343-4484-840E-C705D9DD92F5}"/>
          </ac:spMkLst>
        </pc:spChg>
        <pc:spChg chg="mod">
          <ac:chgData name="Harleen Kaur" userId="S::id65ns02@ubalt.edu::9f7fc1d6-ab67-473f-ba46-e98f6ce2049b" providerId="AD" clId="Web-{BC93CD25-5AA3-FEFE-3232-765FB547F96E}" dt="2021-06-20T17:50:19.069" v="622" actId="20577"/>
          <ac:spMkLst>
            <pc:docMk/>
            <pc:sldMk cId="1035885451" sldId="400"/>
            <ac:spMk id="3" creationId="{F4930A26-1A14-4060-8BA5-BFBB79F20694}"/>
          </ac:spMkLst>
        </pc:spChg>
      </pc:sldChg>
    </pc:docChg>
  </pc:docChgLst>
  <pc:docChgLst>
    <pc:chgData name="Weifeng Xu" userId="e7aed605-a3dd-4d5a-a692-a87037af107b" providerId="ADAL" clId="{9DC70E6D-2855-421C-AD38-FA2AE9A503FD}"/>
    <pc:docChg chg="undo redo custSel addSld delSld modSld">
      <pc:chgData name="Weifeng Xu" userId="e7aed605-a3dd-4d5a-a692-a87037af107b" providerId="ADAL" clId="{9DC70E6D-2855-421C-AD38-FA2AE9A503FD}" dt="2021-03-21T14:59:36.231" v="618" actId="20577"/>
      <pc:docMkLst>
        <pc:docMk/>
      </pc:docMkLst>
      <pc:sldChg chg="modSp mod">
        <pc:chgData name="Weifeng Xu" userId="e7aed605-a3dd-4d5a-a692-a87037af107b" providerId="ADAL" clId="{9DC70E6D-2855-421C-AD38-FA2AE9A503FD}" dt="2021-03-20T20:39:59.005" v="25" actId="6549"/>
        <pc:sldMkLst>
          <pc:docMk/>
          <pc:sldMk cId="1323245308" sldId="256"/>
        </pc:sldMkLst>
        <pc:spChg chg="mod">
          <ac:chgData name="Weifeng Xu" userId="e7aed605-a3dd-4d5a-a692-a87037af107b" providerId="ADAL" clId="{9DC70E6D-2855-421C-AD38-FA2AE9A503FD}" dt="2021-03-20T20:39:59.005" v="25" actId="6549"/>
          <ac:spMkLst>
            <pc:docMk/>
            <pc:sldMk cId="1323245308" sldId="256"/>
            <ac:spMk id="2" creationId="{B476BAF9-88AC-4600-B511-347782B9C875}"/>
          </ac:spMkLst>
        </pc:spChg>
      </pc:sldChg>
      <pc:sldChg chg="addSp delSp modSp add mod setBg modClrScheme delDesignElem chgLayout">
        <pc:chgData name="Weifeng Xu" userId="e7aed605-a3dd-4d5a-a692-a87037af107b" providerId="ADAL" clId="{9DC70E6D-2855-421C-AD38-FA2AE9A503FD}" dt="2021-03-21T13:29:19.540" v="270" actId="26606"/>
        <pc:sldMkLst>
          <pc:docMk/>
          <pc:sldMk cId="2546093945" sldId="348"/>
        </pc:sldMkLst>
        <pc:spChg chg="del mod ord">
          <ac:chgData name="Weifeng Xu" userId="e7aed605-a3dd-4d5a-a692-a87037af107b" providerId="ADAL" clId="{9DC70E6D-2855-421C-AD38-FA2AE9A503FD}" dt="2021-03-21T13:27:20.858" v="180" actId="478"/>
          <ac:spMkLst>
            <pc:docMk/>
            <pc:sldMk cId="2546093945" sldId="348"/>
            <ac:spMk id="2" creationId="{CA1A6FA0-F6A4-4779-9526-0C35F6E4EBC3}"/>
          </ac:spMkLst>
        </pc:spChg>
        <pc:spChg chg="add mod ord">
          <ac:chgData name="Weifeng Xu" userId="e7aed605-a3dd-4d5a-a692-a87037af107b" providerId="ADAL" clId="{9DC70E6D-2855-421C-AD38-FA2AE9A503FD}" dt="2021-03-21T13:29:19.540" v="270" actId="26606"/>
          <ac:spMkLst>
            <pc:docMk/>
            <pc:sldMk cId="2546093945" sldId="348"/>
            <ac:spMk id="3" creationId="{71129BF1-7CD0-4CC9-9ABC-8F4313CC6CBC}"/>
          </ac:spMkLst>
        </pc:spChg>
        <pc:spChg chg="add del">
          <ac:chgData name="Weifeng Xu" userId="e7aed605-a3dd-4d5a-a692-a87037af107b" providerId="ADAL" clId="{9DC70E6D-2855-421C-AD38-FA2AE9A503FD}" dt="2021-03-21T13:29:16.632" v="267" actId="26606"/>
          <ac:spMkLst>
            <pc:docMk/>
            <pc:sldMk cId="2546093945" sldId="348"/>
            <ac:spMk id="9" creationId="{1707FC24-6981-43D9-B525-C7832BA22463}"/>
          </ac:spMkLst>
        </pc:spChg>
        <pc:spChg chg="add del">
          <ac:chgData name="Weifeng Xu" userId="e7aed605-a3dd-4d5a-a692-a87037af107b" providerId="ADAL" clId="{9DC70E6D-2855-421C-AD38-FA2AE9A503FD}" dt="2021-03-21T13:29:19.538" v="269" actId="26606"/>
          <ac:spMkLst>
            <pc:docMk/>
            <pc:sldMk cId="2546093945" sldId="348"/>
            <ac:spMk id="11" creationId="{D4771268-CB57-404A-9271-370EB28F6090}"/>
          </ac:spMkLst>
        </pc:spChg>
        <pc:spChg chg="del">
          <ac:chgData name="Weifeng Xu" userId="e7aed605-a3dd-4d5a-a692-a87037af107b" providerId="ADAL" clId="{9DC70E6D-2855-421C-AD38-FA2AE9A503FD}" dt="2021-03-21T13:29:11.146" v="265" actId="478"/>
          <ac:spMkLst>
            <pc:docMk/>
            <pc:sldMk cId="2546093945" sldId="348"/>
            <ac:spMk id="12" creationId="{F0EA8340-E583-4271-B3A8-14DF7AA613C3}"/>
          </ac:spMkLst>
        </pc:spChg>
        <pc:spChg chg="add">
          <ac:chgData name="Weifeng Xu" userId="e7aed605-a3dd-4d5a-a692-a87037af107b" providerId="ADAL" clId="{9DC70E6D-2855-421C-AD38-FA2AE9A503FD}" dt="2021-03-21T13:29:19.540" v="270" actId="26606"/>
          <ac:spMkLst>
            <pc:docMk/>
            <pc:sldMk cId="2546093945" sldId="348"/>
            <ac:spMk id="13" creationId="{D12DDE76-C203-4047-9998-63900085B5E8}"/>
          </ac:spMkLst>
        </pc:spChg>
        <pc:spChg chg="del mod">
          <ac:chgData name="Weifeng Xu" userId="e7aed605-a3dd-4d5a-a692-a87037af107b" providerId="ADAL" clId="{9DC70E6D-2855-421C-AD38-FA2AE9A503FD}" dt="2021-03-21T13:28:49.866" v="263" actId="478"/>
          <ac:spMkLst>
            <pc:docMk/>
            <pc:sldMk cId="2546093945" sldId="348"/>
            <ac:spMk id="14" creationId="{42F42A6B-19F3-4337-A762-33925CFF4A6B}"/>
          </ac:spMkLst>
        </pc:spChg>
        <pc:spChg chg="del">
          <ac:chgData name="Weifeng Xu" userId="e7aed605-a3dd-4d5a-a692-a87037af107b" providerId="ADAL" clId="{9DC70E6D-2855-421C-AD38-FA2AE9A503FD}" dt="2021-03-21T13:27:03.590" v="177"/>
          <ac:spMkLst>
            <pc:docMk/>
            <pc:sldMk cId="2546093945" sldId="348"/>
            <ac:spMk id="17" creationId="{1707FC24-6981-43D9-B525-C7832BA22463}"/>
          </ac:spMkLst>
        </pc:spChg>
        <pc:picChg chg="mod ord">
          <ac:chgData name="Weifeng Xu" userId="e7aed605-a3dd-4d5a-a692-a87037af107b" providerId="ADAL" clId="{9DC70E6D-2855-421C-AD38-FA2AE9A503FD}" dt="2021-03-21T13:29:19.540" v="270" actId="26606"/>
          <ac:picMkLst>
            <pc:docMk/>
            <pc:sldMk cId="2546093945" sldId="348"/>
            <ac:picMk id="4" creationId="{01EDCA88-220F-4735-BE27-53451786DC0C}"/>
          </ac:picMkLst>
        </pc:picChg>
      </pc:sldChg>
      <pc:sldChg chg="addSp delSp modSp add mod">
        <pc:chgData name="Weifeng Xu" userId="e7aed605-a3dd-4d5a-a692-a87037af107b" providerId="ADAL" clId="{9DC70E6D-2855-421C-AD38-FA2AE9A503FD}" dt="2021-03-20T20:48:11.717" v="123" actId="6549"/>
        <pc:sldMkLst>
          <pc:docMk/>
          <pc:sldMk cId="23526368" sldId="357"/>
        </pc:sldMkLst>
        <pc:spChg chg="mod">
          <ac:chgData name="Weifeng Xu" userId="e7aed605-a3dd-4d5a-a692-a87037af107b" providerId="ADAL" clId="{9DC70E6D-2855-421C-AD38-FA2AE9A503FD}" dt="2021-03-20T20:47:33.324" v="117" actId="20577"/>
          <ac:spMkLst>
            <pc:docMk/>
            <pc:sldMk cId="23526368" sldId="357"/>
            <ac:spMk id="2" creationId="{2458E01F-398E-4008-ACB8-3D6D374D4A54}"/>
          </ac:spMkLst>
        </pc:spChg>
        <pc:spChg chg="mod">
          <ac:chgData name="Weifeng Xu" userId="e7aed605-a3dd-4d5a-a692-a87037af107b" providerId="ADAL" clId="{9DC70E6D-2855-421C-AD38-FA2AE9A503FD}" dt="2021-03-20T20:48:11.717" v="123" actId="6549"/>
          <ac:spMkLst>
            <pc:docMk/>
            <pc:sldMk cId="23526368" sldId="357"/>
            <ac:spMk id="3" creationId="{56993448-17B5-4F05-9921-5B45E21ED433}"/>
          </ac:spMkLst>
        </pc:spChg>
        <pc:picChg chg="del">
          <ac:chgData name="Weifeng Xu" userId="e7aed605-a3dd-4d5a-a692-a87037af107b" providerId="ADAL" clId="{9DC70E6D-2855-421C-AD38-FA2AE9A503FD}" dt="2021-03-20T20:42:33.836" v="64" actId="478"/>
          <ac:picMkLst>
            <pc:docMk/>
            <pc:sldMk cId="23526368" sldId="357"/>
            <ac:picMk id="5" creationId="{FFF1F0D6-E33B-479D-B4DC-D74B0065DE1E}"/>
          </ac:picMkLst>
        </pc:picChg>
        <pc:picChg chg="add mod">
          <ac:chgData name="Weifeng Xu" userId="e7aed605-a3dd-4d5a-a692-a87037af107b" providerId="ADAL" clId="{9DC70E6D-2855-421C-AD38-FA2AE9A503FD}" dt="2021-03-20T20:45:55.693" v="77" actId="1440"/>
          <ac:picMkLst>
            <pc:docMk/>
            <pc:sldMk cId="23526368" sldId="357"/>
            <ac:picMk id="6" creationId="{9F3187B9-8B00-4D8E-9B2D-43321162EAF6}"/>
          </ac:picMkLst>
        </pc:picChg>
        <pc:picChg chg="mod">
          <ac:chgData name="Weifeng Xu" userId="e7aed605-a3dd-4d5a-a692-a87037af107b" providerId="ADAL" clId="{9DC70E6D-2855-421C-AD38-FA2AE9A503FD}" dt="2021-03-20T20:46:43.042" v="110" actId="1076"/>
          <ac:picMkLst>
            <pc:docMk/>
            <pc:sldMk cId="23526368" sldId="357"/>
            <ac:picMk id="9" creationId="{C76263D5-0BB9-4027-959F-7D615884AD8C}"/>
          </ac:picMkLst>
        </pc:picChg>
        <pc:picChg chg="del">
          <ac:chgData name="Weifeng Xu" userId="e7aed605-a3dd-4d5a-a692-a87037af107b" providerId="ADAL" clId="{9DC70E6D-2855-421C-AD38-FA2AE9A503FD}" dt="2021-03-20T20:42:31.499" v="62" actId="478"/>
          <ac:picMkLst>
            <pc:docMk/>
            <pc:sldMk cId="23526368" sldId="357"/>
            <ac:picMk id="1026" creationId="{EA3EA02C-6C17-473C-BED9-5106ED666ECF}"/>
          </ac:picMkLst>
        </pc:picChg>
        <pc:cxnChg chg="del">
          <ac:chgData name="Weifeng Xu" userId="e7aed605-a3dd-4d5a-a692-a87037af107b" providerId="ADAL" clId="{9DC70E6D-2855-421C-AD38-FA2AE9A503FD}" dt="2021-03-20T20:42:30.828" v="61" actId="478"/>
          <ac:cxnSpMkLst>
            <pc:docMk/>
            <pc:sldMk cId="23526368" sldId="357"/>
            <ac:cxnSpMk id="10" creationId="{AC6B3B51-8E25-44F2-BD52-319DD8AB67C8}"/>
          </ac:cxnSpMkLst>
        </pc:cxnChg>
        <pc:cxnChg chg="del">
          <ac:chgData name="Weifeng Xu" userId="e7aed605-a3dd-4d5a-a692-a87037af107b" providerId="ADAL" clId="{9DC70E6D-2855-421C-AD38-FA2AE9A503FD}" dt="2021-03-20T20:42:33.203" v="63" actId="478"/>
          <ac:cxnSpMkLst>
            <pc:docMk/>
            <pc:sldMk cId="23526368" sldId="357"/>
            <ac:cxnSpMk id="12" creationId="{A4330D0D-9AC2-43A8-B14E-9560373CD234}"/>
          </ac:cxnSpMkLst>
        </pc:cxnChg>
        <pc:cxnChg chg="mod">
          <ac:chgData name="Weifeng Xu" userId="e7aed605-a3dd-4d5a-a692-a87037af107b" providerId="ADAL" clId="{9DC70E6D-2855-421C-AD38-FA2AE9A503FD}" dt="2021-03-20T20:46:49.145" v="111" actId="1076"/>
          <ac:cxnSpMkLst>
            <pc:docMk/>
            <pc:sldMk cId="23526368" sldId="357"/>
            <ac:cxnSpMk id="13" creationId="{AC902521-7706-41A8-ADE6-01D197BB988F}"/>
          </ac:cxnSpMkLst>
        </pc:cxnChg>
        <pc:cxnChg chg="add mod">
          <ac:chgData name="Weifeng Xu" userId="e7aed605-a3dd-4d5a-a692-a87037af107b" providerId="ADAL" clId="{9DC70E6D-2855-421C-AD38-FA2AE9A503FD}" dt="2021-03-20T20:46:56.499" v="114" actId="14100"/>
          <ac:cxnSpMkLst>
            <pc:docMk/>
            <pc:sldMk cId="23526368" sldId="357"/>
            <ac:cxnSpMk id="14" creationId="{753216F5-A5F4-4AE7-A7B9-247C2421EF7E}"/>
          </ac:cxnSpMkLst>
        </pc:cxnChg>
      </pc:sldChg>
      <pc:sldChg chg="addSp delSp modSp new mod setBg setClrOvrMap">
        <pc:chgData name="Weifeng Xu" userId="e7aed605-a3dd-4d5a-a692-a87037af107b" providerId="ADAL" clId="{9DC70E6D-2855-421C-AD38-FA2AE9A503FD}" dt="2021-03-21T00:21:14.956" v="174" actId="26606"/>
        <pc:sldMkLst>
          <pc:docMk/>
          <pc:sldMk cId="1254262611" sldId="358"/>
        </pc:sldMkLst>
        <pc:spChg chg="mod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2" creationId="{04597CC7-94C8-4DEC-8637-711E0BC655BD}"/>
          </ac:spMkLst>
        </pc:spChg>
        <pc:spChg chg="mod ord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3" creationId="{F0D71E5A-793E-4C5E-A8BD-7CF64144B11B}"/>
          </ac:spMkLst>
        </pc:spChg>
        <pc:spChg chg="add del">
          <ac:chgData name="Weifeng Xu" userId="e7aed605-a3dd-4d5a-a692-a87037af107b" providerId="ADAL" clId="{9DC70E6D-2855-421C-AD38-FA2AE9A503FD}" dt="2021-03-21T00:16:24.239" v="170" actId="26606"/>
          <ac:spMkLst>
            <pc:docMk/>
            <pc:sldMk cId="1254262611" sldId="358"/>
            <ac:spMk id="9" creationId="{68A4132F-DEC6-4332-A00C-A11AD4519B6C}"/>
          </ac:spMkLst>
        </pc:spChg>
        <pc:spChg chg="add del">
          <ac:chgData name="Weifeng Xu" userId="e7aed605-a3dd-4d5a-a692-a87037af107b" providerId="ADAL" clId="{9DC70E6D-2855-421C-AD38-FA2AE9A503FD}" dt="2021-03-21T00:16:24.239" v="170" actId="26606"/>
          <ac:spMkLst>
            <pc:docMk/>
            <pc:sldMk cId="1254262611" sldId="358"/>
            <ac:spMk id="10" creationId="{64965EAE-E41A-435F-B993-07E824B6C977}"/>
          </ac:spMkLst>
        </pc:spChg>
        <pc:spChg chg="add del">
          <ac:chgData name="Weifeng Xu" userId="e7aed605-a3dd-4d5a-a692-a87037af107b" providerId="ADAL" clId="{9DC70E6D-2855-421C-AD38-FA2AE9A503FD}" dt="2021-03-21T00:16:24.239" v="170" actId="26606"/>
          <ac:spMkLst>
            <pc:docMk/>
            <pc:sldMk cId="1254262611" sldId="358"/>
            <ac:spMk id="11" creationId="{152F8994-E6D4-4311-9548-C3607BC43645}"/>
          </ac:spMkLst>
        </pc:spChg>
        <pc:spChg chg="add del">
          <ac:chgData name="Weifeng Xu" userId="e7aed605-a3dd-4d5a-a692-a87037af107b" providerId="ADAL" clId="{9DC70E6D-2855-421C-AD38-FA2AE9A503FD}" dt="2021-03-21T00:15:53.380" v="162" actId="26606"/>
          <ac:spMkLst>
            <pc:docMk/>
            <pc:sldMk cId="1254262611" sldId="358"/>
            <ac:spMk id="12" creationId="{C7FA33FF-088D-4F16-95A2-2C64D353DEA8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3" creationId="{8F7AFB9A-7364-478C-B48B-8523CDD9AE8D}"/>
          </ac:spMkLst>
        </pc:spChg>
        <pc:spChg chg="add del">
          <ac:chgData name="Weifeng Xu" userId="e7aed605-a3dd-4d5a-a692-a87037af107b" providerId="ADAL" clId="{9DC70E6D-2855-421C-AD38-FA2AE9A503FD}" dt="2021-03-21T00:15:53.380" v="162" actId="26606"/>
          <ac:spMkLst>
            <pc:docMk/>
            <pc:sldMk cId="1254262611" sldId="358"/>
            <ac:spMk id="14" creationId="{A376EFB1-01CF-419F-ABF1-2AF02BBFCBD1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5" creationId="{36678033-86B6-40E6-BE90-78D8ED4E3A31}"/>
          </ac:spMkLst>
        </pc:spChg>
        <pc:spChg chg="add del">
          <ac:chgData name="Weifeng Xu" userId="e7aed605-a3dd-4d5a-a692-a87037af107b" providerId="ADAL" clId="{9DC70E6D-2855-421C-AD38-FA2AE9A503FD}" dt="2021-03-21T00:15:53.380" v="162" actId="26606"/>
          <ac:spMkLst>
            <pc:docMk/>
            <pc:sldMk cId="1254262611" sldId="358"/>
            <ac:spMk id="16" creationId="{FF9DEA15-78BD-4750-AA18-B9F28A6D5AB8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7" creationId="{D2542E1A-076E-4A34-BB67-2BF961754E0C}"/>
          </ac:spMkLst>
        </pc:spChg>
        <pc:spChg chg="add del">
          <ac:chgData name="Weifeng Xu" userId="e7aed605-a3dd-4d5a-a692-a87037af107b" providerId="ADAL" clId="{9DC70E6D-2855-421C-AD38-FA2AE9A503FD}" dt="2021-03-21T00:15:57.200" v="164" actId="26606"/>
          <ac:spMkLst>
            <pc:docMk/>
            <pc:sldMk cId="1254262611" sldId="358"/>
            <ac:spMk id="18" creationId="{99F1FFA9-D672-408C-9220-ADEEC6ABDD09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9" creationId="{75C56826-D4E5-42ED-8529-079651CB3005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0" creationId="{385E1BDC-A9B0-4A87-82E3-F3187F69A802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1" creationId="{0990C621-3B8B-4820-8328-D47EF7CE823C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2" creationId="{C1A2385B-1D2A-4E17-84FA-6CB7F0AAE473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3" creationId="{5E791F2F-79DB-4CC0-9FA1-001E3E91E8B7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24" creationId="{82095FCE-EF05-4443-B97A-85DEE3A5CA17}"/>
          </ac:spMkLst>
        </pc:spChg>
        <pc:spChg chg="add del">
          <ac:chgData name="Weifeng Xu" userId="e7aed605-a3dd-4d5a-a692-a87037af107b" providerId="ADAL" clId="{9DC70E6D-2855-421C-AD38-FA2AE9A503FD}" dt="2021-03-21T00:21:14.476" v="173" actId="26606"/>
          <ac:spMkLst>
            <pc:docMk/>
            <pc:sldMk cId="1254262611" sldId="358"/>
            <ac:spMk id="29" creationId="{84DF55BE-B4AB-4BA1-BDE1-E9F7FB3F110A}"/>
          </ac:spMkLst>
        </pc:spChg>
        <pc:picChg chg="add mod ord">
          <ac:chgData name="Weifeng Xu" userId="e7aed605-a3dd-4d5a-a692-a87037af107b" providerId="ADAL" clId="{9DC70E6D-2855-421C-AD38-FA2AE9A503FD}" dt="2021-03-21T00:21:14.956" v="174" actId="26606"/>
          <ac:picMkLst>
            <pc:docMk/>
            <pc:sldMk cId="1254262611" sldId="358"/>
            <ac:picMk id="5" creationId="{7DC849CF-5C4A-4DF8-972F-7AFE61781C18}"/>
          </ac:picMkLst>
        </pc:picChg>
        <pc:picChg chg="add mod">
          <ac:chgData name="Weifeng Xu" userId="e7aed605-a3dd-4d5a-a692-a87037af107b" providerId="ADAL" clId="{9DC70E6D-2855-421C-AD38-FA2AE9A503FD}" dt="2021-03-21T00:21:14.956" v="174" actId="26606"/>
          <ac:picMkLst>
            <pc:docMk/>
            <pc:sldMk cId="1254262611" sldId="358"/>
            <ac:picMk id="7" creationId="{DC4E7B12-70C5-4A16-BEA5-19B901A323E1}"/>
          </ac:picMkLst>
        </pc:picChg>
      </pc:sldChg>
      <pc:sldChg chg="new">
        <pc:chgData name="Weifeng Xu" userId="e7aed605-a3dd-4d5a-a692-a87037af107b" providerId="ADAL" clId="{9DC70E6D-2855-421C-AD38-FA2AE9A503FD}" dt="2021-03-21T13:49:32.208" v="271" actId="680"/>
        <pc:sldMkLst>
          <pc:docMk/>
          <pc:sldMk cId="1781775744" sldId="359"/>
        </pc:sldMkLst>
      </pc:sldChg>
      <pc:sldChg chg="new del">
        <pc:chgData name="Weifeng Xu" userId="e7aed605-a3dd-4d5a-a692-a87037af107b" providerId="ADAL" clId="{9DC70E6D-2855-421C-AD38-FA2AE9A503FD}" dt="2021-03-21T13:27:05.665" v="178" actId="47"/>
        <pc:sldMkLst>
          <pc:docMk/>
          <pc:sldMk cId="3663357047" sldId="359"/>
        </pc:sldMkLst>
      </pc:sldChg>
      <pc:sldChg chg="addSp delSp modSp new mod modClrScheme chgLayout modNotesTx">
        <pc:chgData name="Weifeng Xu" userId="e7aed605-a3dd-4d5a-a692-a87037af107b" providerId="ADAL" clId="{9DC70E6D-2855-421C-AD38-FA2AE9A503FD}" dt="2021-03-21T14:08:41.144" v="469"/>
        <pc:sldMkLst>
          <pc:docMk/>
          <pc:sldMk cId="2424170873" sldId="360"/>
        </pc:sldMkLst>
        <pc:spChg chg="mod ord">
          <ac:chgData name="Weifeng Xu" userId="e7aed605-a3dd-4d5a-a692-a87037af107b" providerId="ADAL" clId="{9DC70E6D-2855-421C-AD38-FA2AE9A503FD}" dt="2021-03-21T13:54:00.361" v="288" actId="700"/>
          <ac:spMkLst>
            <pc:docMk/>
            <pc:sldMk cId="2424170873" sldId="360"/>
            <ac:spMk id="2" creationId="{2688A352-1073-4670-9FE7-9E4313BC14D0}"/>
          </ac:spMkLst>
        </pc:spChg>
        <pc:spChg chg="add mod ord">
          <ac:chgData name="Weifeng Xu" userId="e7aed605-a3dd-4d5a-a692-a87037af107b" providerId="ADAL" clId="{9DC70E6D-2855-421C-AD38-FA2AE9A503FD}" dt="2021-03-21T14:00:18.573" v="405" actId="20577"/>
          <ac:spMkLst>
            <pc:docMk/>
            <pc:sldMk cId="2424170873" sldId="360"/>
            <ac:spMk id="7" creationId="{1C6A96F9-DE7C-449C-B767-00C7C5E4142F}"/>
          </ac:spMkLst>
        </pc:spChg>
        <pc:picChg chg="add mod">
          <ac:chgData name="Weifeng Xu" userId="e7aed605-a3dd-4d5a-a692-a87037af107b" providerId="ADAL" clId="{9DC70E6D-2855-421C-AD38-FA2AE9A503FD}" dt="2021-03-21T13:54:50.764" v="297" actId="14100"/>
          <ac:picMkLst>
            <pc:docMk/>
            <pc:sldMk cId="2424170873" sldId="360"/>
            <ac:picMk id="4" creationId="{92E8BE2D-CFDB-4D28-949E-6B0C4A8C5D77}"/>
          </ac:picMkLst>
        </pc:picChg>
        <pc:picChg chg="add del mod">
          <ac:chgData name="Weifeng Xu" userId="e7aed605-a3dd-4d5a-a692-a87037af107b" providerId="ADAL" clId="{9DC70E6D-2855-421C-AD38-FA2AE9A503FD}" dt="2021-03-21T13:54:24.183" v="292" actId="21"/>
          <ac:picMkLst>
            <pc:docMk/>
            <pc:sldMk cId="2424170873" sldId="360"/>
            <ac:picMk id="6" creationId="{2BF26A02-42B9-4264-882A-5C7969DD4C3B}"/>
          </ac:picMkLst>
        </pc:picChg>
      </pc:sldChg>
      <pc:sldChg chg="addSp delSp modSp new mod modClrScheme chgLayout modNotesTx">
        <pc:chgData name="Weifeng Xu" userId="e7aed605-a3dd-4d5a-a692-a87037af107b" providerId="ADAL" clId="{9DC70E6D-2855-421C-AD38-FA2AE9A503FD}" dt="2021-03-21T14:02:10.561" v="446"/>
        <pc:sldMkLst>
          <pc:docMk/>
          <pc:sldMk cId="1497462197" sldId="361"/>
        </pc:sldMkLst>
        <pc:spChg chg="del mod ord">
          <ac:chgData name="Weifeng Xu" userId="e7aed605-a3dd-4d5a-a692-a87037af107b" providerId="ADAL" clId="{9DC70E6D-2855-421C-AD38-FA2AE9A503FD}" dt="2021-03-21T13:54:28.309" v="293" actId="700"/>
          <ac:spMkLst>
            <pc:docMk/>
            <pc:sldMk cId="1497462197" sldId="361"/>
            <ac:spMk id="2" creationId="{BA0A29DD-4F39-49A2-B81F-8BE25A325E04}"/>
          </ac:spMkLst>
        </pc:spChg>
        <pc:spChg chg="del">
          <ac:chgData name="Weifeng Xu" userId="e7aed605-a3dd-4d5a-a692-a87037af107b" providerId="ADAL" clId="{9DC70E6D-2855-421C-AD38-FA2AE9A503FD}" dt="2021-03-21T13:54:28.309" v="293" actId="700"/>
          <ac:spMkLst>
            <pc:docMk/>
            <pc:sldMk cId="1497462197" sldId="361"/>
            <ac:spMk id="3" creationId="{87E4F8F4-5E47-4675-8780-F416F2C8AED6}"/>
          </ac:spMkLst>
        </pc:spChg>
        <pc:spChg chg="add mod ord">
          <ac:chgData name="Weifeng Xu" userId="e7aed605-a3dd-4d5a-a692-a87037af107b" providerId="ADAL" clId="{9DC70E6D-2855-421C-AD38-FA2AE9A503FD}" dt="2021-03-21T14:01:52.884" v="443" actId="20577"/>
          <ac:spMkLst>
            <pc:docMk/>
            <pc:sldMk cId="1497462197" sldId="361"/>
            <ac:spMk id="4" creationId="{EF4E4000-758D-4116-AB77-CBB2F5F3E876}"/>
          </ac:spMkLst>
        </pc:spChg>
        <pc:picChg chg="add mod">
          <ac:chgData name="Weifeng Xu" userId="e7aed605-a3dd-4d5a-a692-a87037af107b" providerId="ADAL" clId="{9DC70E6D-2855-421C-AD38-FA2AE9A503FD}" dt="2021-03-21T14:02:03.296" v="445" actId="1076"/>
          <ac:picMkLst>
            <pc:docMk/>
            <pc:sldMk cId="1497462197" sldId="361"/>
            <ac:picMk id="5" creationId="{B3AD24E9-3BDA-4564-8E55-2BE4228B1741}"/>
          </ac:picMkLst>
        </pc:picChg>
      </pc:sldChg>
      <pc:sldChg chg="addSp delSp modSp add mod setBg modNotesTx">
        <pc:chgData name="Weifeng Xu" userId="e7aed605-a3dd-4d5a-a692-a87037af107b" providerId="ADAL" clId="{9DC70E6D-2855-421C-AD38-FA2AE9A503FD}" dt="2021-03-21T14:06:03.156" v="468" actId="20577"/>
        <pc:sldMkLst>
          <pc:docMk/>
          <pc:sldMk cId="2916150050" sldId="362"/>
        </pc:sldMkLst>
        <pc:spChg chg="mod ord">
          <ac:chgData name="Weifeng Xu" userId="e7aed605-a3dd-4d5a-a692-a87037af107b" providerId="ADAL" clId="{9DC70E6D-2855-421C-AD38-FA2AE9A503FD}" dt="2021-03-21T14:05:08.071" v="466" actId="26606"/>
          <ac:spMkLst>
            <pc:docMk/>
            <pc:sldMk cId="2916150050" sldId="362"/>
            <ac:spMk id="4" creationId="{EF4E4000-758D-4116-AB77-CBB2F5F3E876}"/>
          </ac:spMkLst>
        </pc:spChg>
        <pc:spChg chg="add del">
          <ac:chgData name="Weifeng Xu" userId="e7aed605-a3dd-4d5a-a692-a87037af107b" providerId="ADAL" clId="{9DC70E6D-2855-421C-AD38-FA2AE9A503FD}" dt="2021-03-21T14:05:08.071" v="466" actId="26606"/>
          <ac:spMkLst>
            <pc:docMk/>
            <pc:sldMk cId="2916150050" sldId="362"/>
            <ac:spMk id="12" creationId="{73DE2CFE-42F2-48F0-8706-5264E012B10C}"/>
          </ac:spMkLst>
        </pc:spChg>
        <pc:picChg chg="add mod modCrop">
          <ac:chgData name="Weifeng Xu" userId="e7aed605-a3dd-4d5a-a692-a87037af107b" providerId="ADAL" clId="{9DC70E6D-2855-421C-AD38-FA2AE9A503FD}" dt="2021-03-21T14:05:08.071" v="466" actId="26606"/>
          <ac:picMkLst>
            <pc:docMk/>
            <pc:sldMk cId="2916150050" sldId="362"/>
            <ac:picMk id="3" creationId="{644FD403-6287-4E10-9583-0EB931C25731}"/>
          </ac:picMkLst>
        </pc:picChg>
        <pc:picChg chg="del">
          <ac:chgData name="Weifeng Xu" userId="e7aed605-a3dd-4d5a-a692-a87037af107b" providerId="ADAL" clId="{9DC70E6D-2855-421C-AD38-FA2AE9A503FD}" dt="2021-03-21T14:02:32.084" v="450" actId="478"/>
          <ac:picMkLst>
            <pc:docMk/>
            <pc:sldMk cId="2916150050" sldId="362"/>
            <ac:picMk id="5" creationId="{B3AD24E9-3BDA-4564-8E55-2BE4228B1741}"/>
          </ac:picMkLst>
        </pc:picChg>
        <pc:picChg chg="add mod">
          <ac:chgData name="Weifeng Xu" userId="e7aed605-a3dd-4d5a-a692-a87037af107b" providerId="ADAL" clId="{9DC70E6D-2855-421C-AD38-FA2AE9A503FD}" dt="2021-03-21T14:05:08.071" v="466" actId="26606"/>
          <ac:picMkLst>
            <pc:docMk/>
            <pc:sldMk cId="2916150050" sldId="362"/>
            <ac:picMk id="7" creationId="{C8CF828C-D42A-49D5-A33B-D1C523801F9A}"/>
          </ac:picMkLst>
        </pc:picChg>
      </pc:sldChg>
      <pc:sldChg chg="addSp modSp new mod modNotesTx">
        <pc:chgData name="Weifeng Xu" userId="e7aed605-a3dd-4d5a-a692-a87037af107b" providerId="ADAL" clId="{9DC70E6D-2855-421C-AD38-FA2AE9A503FD}" dt="2021-03-21T14:59:36.231" v="618" actId="20577"/>
        <pc:sldMkLst>
          <pc:docMk/>
          <pc:sldMk cId="414764396" sldId="363"/>
        </pc:sldMkLst>
        <pc:spChg chg="mod">
          <ac:chgData name="Weifeng Xu" userId="e7aed605-a3dd-4d5a-a692-a87037af107b" providerId="ADAL" clId="{9DC70E6D-2855-421C-AD38-FA2AE9A503FD}" dt="2021-03-21T14:59:36.231" v="618" actId="20577"/>
          <ac:spMkLst>
            <pc:docMk/>
            <pc:sldMk cId="414764396" sldId="363"/>
            <ac:spMk id="2" creationId="{DE7DF6A6-E0E7-443C-878B-51CBD86BA437}"/>
          </ac:spMkLst>
        </pc:spChg>
        <pc:picChg chg="add mod">
          <ac:chgData name="Weifeng Xu" userId="e7aed605-a3dd-4d5a-a692-a87037af107b" providerId="ADAL" clId="{9DC70E6D-2855-421C-AD38-FA2AE9A503FD}" dt="2021-03-21T14:35:18.753" v="521" actId="14100"/>
          <ac:picMkLst>
            <pc:docMk/>
            <pc:sldMk cId="414764396" sldId="363"/>
            <ac:picMk id="4" creationId="{5DB9EE55-8C8E-4A94-B3DB-38A90560A0EC}"/>
          </ac:picMkLst>
        </pc:picChg>
      </pc:sldChg>
      <pc:sldChg chg="new">
        <pc:chgData name="Weifeng Xu" userId="e7aed605-a3dd-4d5a-a692-a87037af107b" providerId="ADAL" clId="{9DC70E6D-2855-421C-AD38-FA2AE9A503FD}" dt="2021-03-21T14:54:46.116" v="522" actId="680"/>
        <pc:sldMkLst>
          <pc:docMk/>
          <pc:sldMk cId="3175832827" sldId="364"/>
        </pc:sldMkLst>
      </pc:sldChg>
      <pc:sldChg chg="addSp modSp new mod">
        <pc:chgData name="Weifeng Xu" userId="e7aed605-a3dd-4d5a-a692-a87037af107b" providerId="ADAL" clId="{9DC70E6D-2855-421C-AD38-FA2AE9A503FD}" dt="2021-03-21T14:58:43.165" v="600" actId="14100"/>
        <pc:sldMkLst>
          <pc:docMk/>
          <pc:sldMk cId="3612370313" sldId="365"/>
        </pc:sldMkLst>
        <pc:spChg chg="mod">
          <ac:chgData name="Weifeng Xu" userId="e7aed605-a3dd-4d5a-a692-a87037af107b" providerId="ADAL" clId="{9DC70E6D-2855-421C-AD38-FA2AE9A503FD}" dt="2021-03-21T14:57:37.188" v="597" actId="207"/>
          <ac:spMkLst>
            <pc:docMk/>
            <pc:sldMk cId="3612370313" sldId="365"/>
            <ac:spMk id="2" creationId="{55388244-1240-4B78-80E3-A33024F02A26}"/>
          </ac:spMkLst>
        </pc:spChg>
        <pc:picChg chg="add mod">
          <ac:chgData name="Weifeng Xu" userId="e7aed605-a3dd-4d5a-a692-a87037af107b" providerId="ADAL" clId="{9DC70E6D-2855-421C-AD38-FA2AE9A503FD}" dt="2021-03-21T14:58:43.165" v="600" actId="14100"/>
          <ac:picMkLst>
            <pc:docMk/>
            <pc:sldMk cId="3612370313" sldId="365"/>
            <ac:picMk id="4" creationId="{C4966F9D-8C23-48A9-BBF1-A7146EEC7FAB}"/>
          </ac:picMkLst>
        </pc:picChg>
      </pc:sldChg>
    </pc:docChg>
  </pc:docChgLst>
  <pc:docChgLst>
    <pc:chgData name="Harleen Kaur" userId="S::id65ns02@ubalt.edu::9f7fc1d6-ab67-473f-ba46-e98f6ce2049b" providerId="AD" clId="Web-{8E73B074-AED8-C6E3-CBDD-BB1A931F49E6}"/>
    <pc:docChg chg="modSld">
      <pc:chgData name="Harleen Kaur" userId="S::id65ns02@ubalt.edu::9f7fc1d6-ab67-473f-ba46-e98f6ce2049b" providerId="AD" clId="Web-{8E73B074-AED8-C6E3-CBDD-BB1A931F49E6}" dt="2021-08-05T19:28:48.141" v="42" actId="20577"/>
      <pc:docMkLst>
        <pc:docMk/>
      </pc:docMkLst>
      <pc:sldChg chg="modSp">
        <pc:chgData name="Harleen Kaur" userId="S::id65ns02@ubalt.edu::9f7fc1d6-ab67-473f-ba46-e98f6ce2049b" providerId="AD" clId="Web-{8E73B074-AED8-C6E3-CBDD-BB1A931F49E6}" dt="2021-08-05T19:27:44.373" v="26" actId="20577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8E73B074-AED8-C6E3-CBDD-BB1A931F49E6}" dt="2021-08-05T19:27:44.373" v="26" actId="20577"/>
          <ac:spMkLst>
            <pc:docMk/>
            <pc:sldMk cId="1963476675" sldId="405"/>
            <ac:spMk id="2" creationId="{11C96E46-FE82-4C6C-B61C-336F92B1E119}"/>
          </ac:spMkLst>
        </pc:spChg>
      </pc:sldChg>
      <pc:sldChg chg="modSp">
        <pc:chgData name="Harleen Kaur" userId="S::id65ns02@ubalt.edu::9f7fc1d6-ab67-473f-ba46-e98f6ce2049b" providerId="AD" clId="Web-{8E73B074-AED8-C6E3-CBDD-BB1A931F49E6}" dt="2021-08-05T19:28:07.983" v="28" actId="20577"/>
        <pc:sldMkLst>
          <pc:docMk/>
          <pc:sldMk cId="456765016" sldId="414"/>
        </pc:sldMkLst>
        <pc:spChg chg="mod">
          <ac:chgData name="Harleen Kaur" userId="S::id65ns02@ubalt.edu::9f7fc1d6-ab67-473f-ba46-e98f6ce2049b" providerId="AD" clId="Web-{8E73B074-AED8-C6E3-CBDD-BB1A931F49E6}" dt="2021-08-05T19:28:07.983" v="28" actId="20577"/>
          <ac:spMkLst>
            <pc:docMk/>
            <pc:sldMk cId="456765016" sldId="414"/>
            <ac:spMk id="2" creationId="{89BDC78A-44A1-4FA9-AAFA-2BC9EC374226}"/>
          </ac:spMkLst>
        </pc:spChg>
      </pc:sldChg>
      <pc:sldChg chg="modSp">
        <pc:chgData name="Harleen Kaur" userId="S::id65ns02@ubalt.edu::9f7fc1d6-ab67-473f-ba46-e98f6ce2049b" providerId="AD" clId="Web-{8E73B074-AED8-C6E3-CBDD-BB1A931F49E6}" dt="2021-08-05T19:28:22.781" v="35" actId="20577"/>
        <pc:sldMkLst>
          <pc:docMk/>
          <pc:sldMk cId="66371764" sldId="415"/>
        </pc:sldMkLst>
        <pc:spChg chg="mod">
          <ac:chgData name="Harleen Kaur" userId="S::id65ns02@ubalt.edu::9f7fc1d6-ab67-473f-ba46-e98f6ce2049b" providerId="AD" clId="Web-{8E73B074-AED8-C6E3-CBDD-BB1A931F49E6}" dt="2021-08-05T19:28:22.781" v="35" actId="20577"/>
          <ac:spMkLst>
            <pc:docMk/>
            <pc:sldMk cId="66371764" sldId="415"/>
            <ac:spMk id="2" creationId="{E16E691F-46E9-43F0-9F43-D14B59CEDBFA}"/>
          </ac:spMkLst>
        </pc:spChg>
      </pc:sldChg>
      <pc:sldChg chg="modSp">
        <pc:chgData name="Harleen Kaur" userId="S::id65ns02@ubalt.edu::9f7fc1d6-ab67-473f-ba46-e98f6ce2049b" providerId="AD" clId="Web-{8E73B074-AED8-C6E3-CBDD-BB1A931F49E6}" dt="2021-08-05T19:28:48.141" v="42" actId="20577"/>
        <pc:sldMkLst>
          <pc:docMk/>
          <pc:sldMk cId="2087098632" sldId="423"/>
        </pc:sldMkLst>
        <pc:spChg chg="mod">
          <ac:chgData name="Harleen Kaur" userId="S::id65ns02@ubalt.edu::9f7fc1d6-ab67-473f-ba46-e98f6ce2049b" providerId="AD" clId="Web-{8E73B074-AED8-C6E3-CBDD-BB1A931F49E6}" dt="2021-08-05T19:28:48.141" v="42" actId="20577"/>
          <ac:spMkLst>
            <pc:docMk/>
            <pc:sldMk cId="2087098632" sldId="423"/>
            <ac:spMk id="2" creationId="{2168C9BB-2662-4115-8131-D6EDC6776A0C}"/>
          </ac:spMkLst>
        </pc:spChg>
      </pc:sldChg>
    </pc:docChg>
  </pc:docChgLst>
  <pc:docChgLst>
    <pc:chgData name="Harleen Kaur" userId="S::id65ns02@ubalt.edu::9f7fc1d6-ab67-473f-ba46-e98f6ce2049b" providerId="AD" clId="Web-{27D33FF7-E8F2-E86E-129C-3EDA19566DC0}"/>
    <pc:docChg chg="modSld">
      <pc:chgData name="Harleen Kaur" userId="S::id65ns02@ubalt.edu::9f7fc1d6-ab67-473f-ba46-e98f6ce2049b" providerId="AD" clId="Web-{27D33FF7-E8F2-E86E-129C-3EDA19566DC0}" dt="2021-07-12T01:47:32.447" v="46"/>
      <pc:docMkLst>
        <pc:docMk/>
      </pc:docMkLst>
      <pc:sldChg chg="addSp modSp">
        <pc:chgData name="Harleen Kaur" userId="S::id65ns02@ubalt.edu::9f7fc1d6-ab67-473f-ba46-e98f6ce2049b" providerId="AD" clId="Web-{27D33FF7-E8F2-E86E-129C-3EDA19566DC0}" dt="2021-07-12T01:47:32.447" v="46"/>
        <pc:sldMkLst>
          <pc:docMk/>
          <pc:sldMk cId="701159285" sldId="366"/>
        </pc:sldMkLst>
        <pc:spChg chg="mod">
          <ac:chgData name="Harleen Kaur" userId="S::id65ns02@ubalt.edu::9f7fc1d6-ab67-473f-ba46-e98f6ce2049b" providerId="AD" clId="Web-{27D33FF7-E8F2-E86E-129C-3EDA19566DC0}" dt="2021-07-12T01:47:22.540" v="45" actId="20577"/>
          <ac:spMkLst>
            <pc:docMk/>
            <pc:sldMk cId="701159285" sldId="366"/>
            <ac:spMk id="3" creationId="{209807A6-B14A-4DCC-B519-5E68F6748EA7}"/>
          </ac:spMkLst>
        </pc:spChg>
        <pc:cxnChg chg="add">
          <ac:chgData name="Harleen Kaur" userId="S::id65ns02@ubalt.edu::9f7fc1d6-ab67-473f-ba46-e98f6ce2049b" providerId="AD" clId="Web-{27D33FF7-E8F2-E86E-129C-3EDA19566DC0}" dt="2021-07-12T01:47:32.447" v="46"/>
          <ac:cxnSpMkLst>
            <pc:docMk/>
            <pc:sldMk cId="701159285" sldId="366"/>
            <ac:cxnSpMk id="7" creationId="{40BB1AB9-945D-43BA-9A91-89CFE9257F00}"/>
          </ac:cxnSpMkLst>
        </pc:cxnChg>
      </pc:sldChg>
    </pc:docChg>
  </pc:docChgLst>
  <pc:docChgLst>
    <pc:chgData name="Harleen Kaur" userId="S::id65ns02@ubalt.edu::9f7fc1d6-ab67-473f-ba46-e98f6ce2049b" providerId="AD" clId="Web-{162D092C-A6C8-574F-CF50-9633D2D9FFEB}"/>
    <pc:docChg chg="modSld">
      <pc:chgData name="Harleen Kaur" userId="S::id65ns02@ubalt.edu::9f7fc1d6-ab67-473f-ba46-e98f6ce2049b" providerId="AD" clId="Web-{162D092C-A6C8-574F-CF50-9633D2D9FFEB}" dt="2021-07-06T19:55:46.953" v="408" actId="1076"/>
      <pc:docMkLst>
        <pc:docMk/>
      </pc:docMkLst>
      <pc:sldChg chg="modNotes">
        <pc:chgData name="Harleen Kaur" userId="S::id65ns02@ubalt.edu::9f7fc1d6-ab67-473f-ba46-e98f6ce2049b" providerId="AD" clId="Web-{162D092C-A6C8-574F-CF50-9633D2D9FFEB}" dt="2021-07-06T19:40:48.469" v="107"/>
        <pc:sldMkLst>
          <pc:docMk/>
          <pc:sldMk cId="1936378801" sldId="370"/>
        </pc:sldMkLst>
      </pc:sldChg>
      <pc:sldChg chg="modNotes">
        <pc:chgData name="Harleen Kaur" userId="S::id65ns02@ubalt.edu::9f7fc1d6-ab67-473f-ba46-e98f6ce2049b" providerId="AD" clId="Web-{162D092C-A6C8-574F-CF50-9633D2D9FFEB}" dt="2021-07-06T19:41:32.268" v="135"/>
        <pc:sldMkLst>
          <pc:docMk/>
          <pc:sldMk cId="1486128054" sldId="371"/>
        </pc:sldMkLst>
      </pc:sldChg>
      <pc:sldChg chg="modNotes">
        <pc:chgData name="Harleen Kaur" userId="S::id65ns02@ubalt.edu::9f7fc1d6-ab67-473f-ba46-e98f6ce2049b" providerId="AD" clId="Web-{162D092C-A6C8-574F-CF50-9633D2D9FFEB}" dt="2021-07-06T19:41:47.003" v="141"/>
        <pc:sldMkLst>
          <pc:docMk/>
          <pc:sldMk cId="4290566257" sldId="384"/>
        </pc:sldMkLst>
      </pc:sldChg>
      <pc:sldChg chg="modSp">
        <pc:chgData name="Harleen Kaur" userId="S::id65ns02@ubalt.edu::9f7fc1d6-ab67-473f-ba46-e98f6ce2049b" providerId="AD" clId="Web-{162D092C-A6C8-574F-CF50-9633D2D9FFEB}" dt="2021-07-06T19:54:02.575" v="372" actId="14100"/>
        <pc:sldMkLst>
          <pc:docMk/>
          <pc:sldMk cId="1424450382" sldId="398"/>
        </pc:sldMkLst>
        <pc:spChg chg="mod">
          <ac:chgData name="Harleen Kaur" userId="S::id65ns02@ubalt.edu::9f7fc1d6-ab67-473f-ba46-e98f6ce2049b" providerId="AD" clId="Web-{162D092C-A6C8-574F-CF50-9633D2D9FFEB}" dt="2021-07-06T19:54:02.575" v="372" actId="14100"/>
          <ac:spMkLst>
            <pc:docMk/>
            <pc:sldMk cId="1424450382" sldId="398"/>
            <ac:spMk id="3" creationId="{42368728-812C-4F46-B3C4-4C318436EF36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55:46.953" v="408" actId="1076"/>
        <pc:sldMkLst>
          <pc:docMk/>
          <pc:sldMk cId="4282274648" sldId="399"/>
        </pc:sldMkLst>
        <pc:spChg chg="add mod">
          <ac:chgData name="Harleen Kaur" userId="S::id65ns02@ubalt.edu::9f7fc1d6-ab67-473f-ba46-e98f6ce2049b" providerId="AD" clId="Web-{162D092C-A6C8-574F-CF50-9633D2D9FFEB}" dt="2021-07-06T19:54:55.686" v="379" actId="14100"/>
          <ac:spMkLst>
            <pc:docMk/>
            <pc:sldMk cId="4282274648" sldId="399"/>
            <ac:spMk id="8" creationId="{DD42FAD7-32C1-4A58-A2B8-D4869735A87D}"/>
          </ac:spMkLst>
        </pc:spChg>
        <pc:spChg chg="add mod">
          <ac:chgData name="Harleen Kaur" userId="S::id65ns02@ubalt.edu::9f7fc1d6-ab67-473f-ba46-e98f6ce2049b" providerId="AD" clId="Web-{162D092C-A6C8-574F-CF50-9633D2D9FFEB}" dt="2021-07-06T19:55:46.953" v="408" actId="1076"/>
          <ac:spMkLst>
            <pc:docMk/>
            <pc:sldMk cId="4282274648" sldId="399"/>
            <ac:spMk id="9" creationId="{EF8D1111-1CF7-418C-AAA8-7DEFC1E54571}"/>
          </ac:spMkLst>
        </pc:spChg>
      </pc:sldChg>
      <pc:sldChg chg="modNotes">
        <pc:chgData name="Harleen Kaur" userId="S::id65ns02@ubalt.edu::9f7fc1d6-ab67-473f-ba46-e98f6ce2049b" providerId="AD" clId="Web-{162D092C-A6C8-574F-CF50-9633D2D9FFEB}" dt="2021-07-06T19:38:46.309" v="39"/>
        <pc:sldMkLst>
          <pc:docMk/>
          <pc:sldMk cId="522478385" sldId="412"/>
        </pc:sldMkLst>
      </pc:sldChg>
      <pc:sldChg chg="modNotes">
        <pc:chgData name="Harleen Kaur" userId="S::id65ns02@ubalt.edu::9f7fc1d6-ab67-473f-ba46-e98f6ce2049b" providerId="AD" clId="Web-{162D092C-A6C8-574F-CF50-9633D2D9FFEB}" dt="2021-07-06T19:42:12.082" v="156"/>
        <pc:sldMkLst>
          <pc:docMk/>
          <pc:sldMk cId="66371764" sldId="415"/>
        </pc:sldMkLst>
      </pc:sldChg>
      <pc:sldChg chg="modNotes">
        <pc:chgData name="Harleen Kaur" userId="S::id65ns02@ubalt.edu::9f7fc1d6-ab67-473f-ba46-e98f6ce2049b" providerId="AD" clId="Web-{162D092C-A6C8-574F-CF50-9633D2D9FFEB}" dt="2021-07-06T19:42:51.161" v="177"/>
        <pc:sldMkLst>
          <pc:docMk/>
          <pc:sldMk cId="1684471298" sldId="416"/>
        </pc:sldMkLst>
      </pc:sldChg>
      <pc:sldChg chg="modNotes">
        <pc:chgData name="Harleen Kaur" userId="S::id65ns02@ubalt.edu::9f7fc1d6-ab67-473f-ba46-e98f6ce2049b" providerId="AD" clId="Web-{162D092C-A6C8-574F-CF50-9633D2D9FFEB}" dt="2021-07-06T19:43:24.693" v="209"/>
        <pc:sldMkLst>
          <pc:docMk/>
          <pc:sldMk cId="179776723" sldId="417"/>
        </pc:sldMkLst>
      </pc:sldChg>
      <pc:sldChg chg="modSp">
        <pc:chgData name="Harleen Kaur" userId="S::id65ns02@ubalt.edu::9f7fc1d6-ab67-473f-ba46-e98f6ce2049b" providerId="AD" clId="Web-{162D092C-A6C8-574F-CF50-9633D2D9FFEB}" dt="2021-07-06T19:43:47.007" v="214" actId="20577"/>
        <pc:sldMkLst>
          <pc:docMk/>
          <pc:sldMk cId="2101678053" sldId="419"/>
        </pc:sldMkLst>
        <pc:spChg chg="mod">
          <ac:chgData name="Harleen Kaur" userId="S::id65ns02@ubalt.edu::9f7fc1d6-ab67-473f-ba46-e98f6ce2049b" providerId="AD" clId="Web-{162D092C-A6C8-574F-CF50-9633D2D9FFEB}" dt="2021-07-06T19:43:47.007" v="214" actId="20577"/>
          <ac:spMkLst>
            <pc:docMk/>
            <pc:sldMk cId="2101678053" sldId="419"/>
            <ac:spMk id="3" creationId="{2695EB98-0A19-4149-8307-99C85D4F3582}"/>
          </ac:spMkLst>
        </pc:spChg>
      </pc:sldChg>
      <pc:sldChg chg="modSp">
        <pc:chgData name="Harleen Kaur" userId="S::id65ns02@ubalt.edu::9f7fc1d6-ab67-473f-ba46-e98f6ce2049b" providerId="AD" clId="Web-{162D092C-A6C8-574F-CF50-9633D2D9FFEB}" dt="2021-07-06T19:44:08.789" v="216" actId="20577"/>
        <pc:sldMkLst>
          <pc:docMk/>
          <pc:sldMk cId="3115273674" sldId="420"/>
        </pc:sldMkLst>
        <pc:spChg chg="mod">
          <ac:chgData name="Harleen Kaur" userId="S::id65ns02@ubalt.edu::9f7fc1d6-ab67-473f-ba46-e98f6ce2049b" providerId="AD" clId="Web-{162D092C-A6C8-574F-CF50-9633D2D9FFEB}" dt="2021-07-06T19:44:08.789" v="216" actId="20577"/>
          <ac:spMkLst>
            <pc:docMk/>
            <pc:sldMk cId="3115273674" sldId="420"/>
            <ac:spMk id="3" creationId="{44DB5198-3268-4FE1-87C4-AF1A9080CC99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45:17.791" v="242"/>
        <pc:sldMkLst>
          <pc:docMk/>
          <pc:sldMk cId="2087098632" sldId="423"/>
        </pc:sldMkLst>
        <pc:spChg chg="add mod">
          <ac:chgData name="Harleen Kaur" userId="S::id65ns02@ubalt.edu::9f7fc1d6-ab67-473f-ba46-e98f6ce2049b" providerId="AD" clId="Web-{162D092C-A6C8-574F-CF50-9633D2D9FFEB}" dt="2021-07-06T19:45:00.916" v="224" actId="14100"/>
          <ac:spMkLst>
            <pc:docMk/>
            <pc:sldMk cId="2087098632" sldId="423"/>
            <ac:spMk id="5" creationId="{57A6D753-9B94-4981-8F1A-12A7B420CE07}"/>
          </ac:spMkLst>
        </pc:spChg>
      </pc:sldChg>
      <pc:sldChg chg="addSp modSp">
        <pc:chgData name="Harleen Kaur" userId="S::id65ns02@ubalt.edu::9f7fc1d6-ab67-473f-ba46-e98f6ce2049b" providerId="AD" clId="Web-{162D092C-A6C8-574F-CF50-9633D2D9FFEB}" dt="2021-07-06T19:45:50.198" v="249" actId="14100"/>
        <pc:sldMkLst>
          <pc:docMk/>
          <pc:sldMk cId="3730165327" sldId="424"/>
        </pc:sldMkLst>
        <pc:spChg chg="add mod">
          <ac:chgData name="Harleen Kaur" userId="S::id65ns02@ubalt.edu::9f7fc1d6-ab67-473f-ba46-e98f6ce2049b" providerId="AD" clId="Web-{162D092C-A6C8-574F-CF50-9633D2D9FFEB}" dt="2021-07-06T19:45:50.198" v="249" actId="14100"/>
          <ac:spMkLst>
            <pc:docMk/>
            <pc:sldMk cId="3730165327" sldId="424"/>
            <ac:spMk id="4" creationId="{1D0F812C-21D6-469E-BD09-149994E196D5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47:51.531" v="298" actId="14100"/>
        <pc:sldMkLst>
          <pc:docMk/>
          <pc:sldMk cId="3406999115" sldId="425"/>
        </pc:sldMkLst>
        <pc:spChg chg="add mod">
          <ac:chgData name="Harleen Kaur" userId="S::id65ns02@ubalt.edu::9f7fc1d6-ab67-473f-ba46-e98f6ce2049b" providerId="AD" clId="Web-{162D092C-A6C8-574F-CF50-9633D2D9FFEB}" dt="2021-07-06T19:46:29.059" v="256" actId="14100"/>
          <ac:spMkLst>
            <pc:docMk/>
            <pc:sldMk cId="3406999115" sldId="425"/>
            <ac:spMk id="4" creationId="{ACB9D513-7F8D-4F5F-B6FD-D00C20309DDE}"/>
          </ac:spMkLst>
        </pc:spChg>
        <pc:spChg chg="add mod">
          <ac:chgData name="Harleen Kaur" userId="S::id65ns02@ubalt.edu::9f7fc1d6-ab67-473f-ba46-e98f6ce2049b" providerId="AD" clId="Web-{162D092C-A6C8-574F-CF50-9633D2D9FFEB}" dt="2021-07-06T19:47:28.921" v="295" actId="1076"/>
          <ac:spMkLst>
            <pc:docMk/>
            <pc:sldMk cId="3406999115" sldId="425"/>
            <ac:spMk id="7" creationId="{629FB88F-B220-4CD3-B251-DE6E40E17503}"/>
          </ac:spMkLst>
        </pc:spChg>
        <pc:spChg chg="add mod">
          <ac:chgData name="Harleen Kaur" userId="S::id65ns02@ubalt.edu::9f7fc1d6-ab67-473f-ba46-e98f6ce2049b" providerId="AD" clId="Web-{162D092C-A6C8-574F-CF50-9633D2D9FFEB}" dt="2021-07-06T19:47:51.531" v="298" actId="14100"/>
          <ac:spMkLst>
            <pc:docMk/>
            <pc:sldMk cId="3406999115" sldId="425"/>
            <ac:spMk id="9" creationId="{9610B078-19FC-42A8-88A5-7FB2AF357B63}"/>
          </ac:spMkLst>
        </pc:spChg>
      </pc:sldChg>
      <pc:sldChg chg="addSp modSp">
        <pc:chgData name="Harleen Kaur" userId="S::id65ns02@ubalt.edu::9f7fc1d6-ab67-473f-ba46-e98f6ce2049b" providerId="AD" clId="Web-{162D092C-A6C8-574F-CF50-9633D2D9FFEB}" dt="2021-07-06T19:49:11.393" v="312" actId="14100"/>
        <pc:sldMkLst>
          <pc:docMk/>
          <pc:sldMk cId="587346624" sldId="427"/>
        </pc:sldMkLst>
        <pc:spChg chg="add mod">
          <ac:chgData name="Harleen Kaur" userId="S::id65ns02@ubalt.edu::9f7fc1d6-ab67-473f-ba46-e98f6ce2049b" providerId="AD" clId="Web-{162D092C-A6C8-574F-CF50-9633D2D9FFEB}" dt="2021-07-06T19:48:40.157" v="304" actId="1076"/>
          <ac:spMkLst>
            <pc:docMk/>
            <pc:sldMk cId="587346624" sldId="427"/>
            <ac:spMk id="4" creationId="{E36E8445-6EF1-4755-A3D3-532967603F08}"/>
          </ac:spMkLst>
        </pc:spChg>
        <pc:spChg chg="add mod">
          <ac:chgData name="Harleen Kaur" userId="S::id65ns02@ubalt.edu::9f7fc1d6-ab67-473f-ba46-e98f6ce2049b" providerId="AD" clId="Web-{162D092C-A6C8-574F-CF50-9633D2D9FFEB}" dt="2021-07-06T19:48:57.127" v="307" actId="14100"/>
          <ac:spMkLst>
            <pc:docMk/>
            <pc:sldMk cId="587346624" sldId="427"/>
            <ac:spMk id="6" creationId="{5D511268-27AE-4CE9-A0E7-927BF8D7C849}"/>
          </ac:spMkLst>
        </pc:spChg>
        <pc:spChg chg="add mod">
          <ac:chgData name="Harleen Kaur" userId="S::id65ns02@ubalt.edu::9f7fc1d6-ab67-473f-ba46-e98f6ce2049b" providerId="AD" clId="Web-{162D092C-A6C8-574F-CF50-9633D2D9FFEB}" dt="2021-07-06T19:49:11.393" v="312" actId="14100"/>
          <ac:spMkLst>
            <pc:docMk/>
            <pc:sldMk cId="587346624" sldId="427"/>
            <ac:spMk id="7" creationId="{85032F3D-0396-4561-8854-302CDCBE4569}"/>
          </ac:spMkLst>
        </pc:spChg>
      </pc:sldChg>
      <pc:sldChg chg="modSp">
        <pc:chgData name="Harleen Kaur" userId="S::id65ns02@ubalt.edu::9f7fc1d6-ab67-473f-ba46-e98f6ce2049b" providerId="AD" clId="Web-{162D092C-A6C8-574F-CF50-9633D2D9FFEB}" dt="2021-07-06T19:49:43.738" v="327" actId="20577"/>
        <pc:sldMkLst>
          <pc:docMk/>
          <pc:sldMk cId="3670501619" sldId="428"/>
        </pc:sldMkLst>
        <pc:spChg chg="mod">
          <ac:chgData name="Harleen Kaur" userId="S::id65ns02@ubalt.edu::9f7fc1d6-ab67-473f-ba46-e98f6ce2049b" providerId="AD" clId="Web-{162D092C-A6C8-574F-CF50-9633D2D9FFEB}" dt="2021-07-06T19:49:43.738" v="327" actId="20577"/>
          <ac:spMkLst>
            <pc:docMk/>
            <pc:sldMk cId="3670501619" sldId="428"/>
            <ac:spMk id="3" creationId="{DE2A13C7-FF04-40B2-A481-9B5513BEE6C2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51:19.741" v="366"/>
        <pc:sldMkLst>
          <pc:docMk/>
          <pc:sldMk cId="1760768871" sldId="429"/>
        </pc:sldMkLst>
        <pc:spChg chg="add mod">
          <ac:chgData name="Harleen Kaur" userId="S::id65ns02@ubalt.edu::9f7fc1d6-ab67-473f-ba46-e98f6ce2049b" providerId="AD" clId="Web-{162D092C-A6C8-574F-CF50-9633D2D9FFEB}" dt="2021-07-06T19:50:46.787" v="334" actId="14100"/>
          <ac:spMkLst>
            <pc:docMk/>
            <pc:sldMk cId="1760768871" sldId="429"/>
            <ac:spMk id="4" creationId="{ACE4F556-124C-4728-97A7-FFD13C348A02}"/>
          </ac:spMkLst>
        </pc:sp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Harleen Kaur" userId="S::id65ns02@ubalt.edu::9f7fc1d6-ab67-473f-ba46-e98f6ce2049b" providerId="AD" clId="Web-{EC03C401-B41A-A685-9741-B7107AA63882}"/>
    <pc:docChg chg="addSld delSld modSld">
      <pc:chgData name="Harleen Kaur" userId="S::id65ns02@ubalt.edu::9f7fc1d6-ab67-473f-ba46-e98f6ce2049b" providerId="AD" clId="Web-{EC03C401-B41A-A685-9741-B7107AA63882}" dt="2021-07-02T18:13:06.177" v="547" actId="20577"/>
      <pc:docMkLst>
        <pc:docMk/>
      </pc:docMkLst>
      <pc:sldChg chg="del">
        <pc:chgData name="Harleen Kaur" userId="S::id65ns02@ubalt.edu::9f7fc1d6-ab67-473f-ba46-e98f6ce2049b" providerId="AD" clId="Web-{EC03C401-B41A-A685-9741-B7107AA63882}" dt="2021-07-02T17:31:40.145" v="84"/>
        <pc:sldMkLst>
          <pc:docMk/>
          <pc:sldMk cId="4236523951" sldId="392"/>
        </pc:sldMkLst>
      </pc:sldChg>
      <pc:sldChg chg="del">
        <pc:chgData name="Harleen Kaur" userId="S::id65ns02@ubalt.edu::9f7fc1d6-ab67-473f-ba46-e98f6ce2049b" providerId="AD" clId="Web-{EC03C401-B41A-A685-9741-B7107AA63882}" dt="2021-07-02T17:57:02.747" v="334"/>
        <pc:sldMkLst>
          <pc:docMk/>
          <pc:sldMk cId="3092363351" sldId="393"/>
        </pc:sldMkLst>
      </pc:sldChg>
      <pc:sldChg chg="del">
        <pc:chgData name="Harleen Kaur" userId="S::id65ns02@ubalt.edu::9f7fc1d6-ab67-473f-ba46-e98f6ce2049b" providerId="AD" clId="Web-{EC03C401-B41A-A685-9741-B7107AA63882}" dt="2021-07-02T17:57:04.200" v="335"/>
        <pc:sldMkLst>
          <pc:docMk/>
          <pc:sldMk cId="1180580322" sldId="394"/>
        </pc:sldMkLst>
      </pc:sldChg>
      <pc:sldChg chg="del">
        <pc:chgData name="Harleen Kaur" userId="S::id65ns02@ubalt.edu::9f7fc1d6-ab67-473f-ba46-e98f6ce2049b" providerId="AD" clId="Web-{EC03C401-B41A-A685-9741-B7107AA63882}" dt="2021-07-02T17:57:09.544" v="336"/>
        <pc:sldMkLst>
          <pc:docMk/>
          <pc:sldMk cId="2730749068" sldId="395"/>
        </pc:sldMkLst>
      </pc:sldChg>
      <pc:sldChg chg="del">
        <pc:chgData name="Harleen Kaur" userId="S::id65ns02@ubalt.edu::9f7fc1d6-ab67-473f-ba46-e98f6ce2049b" providerId="AD" clId="Web-{EC03C401-B41A-A685-9741-B7107AA63882}" dt="2021-07-02T17:57:11.856" v="337"/>
        <pc:sldMkLst>
          <pc:docMk/>
          <pc:sldMk cId="2087620493" sldId="396"/>
        </pc:sldMkLst>
      </pc:sldChg>
      <pc:sldChg chg="delSp modSp">
        <pc:chgData name="Harleen Kaur" userId="S::id65ns02@ubalt.edu::9f7fc1d6-ab67-473f-ba46-e98f6ce2049b" providerId="AD" clId="Web-{EC03C401-B41A-A685-9741-B7107AA63882}" dt="2021-07-02T18:03:16.037" v="427" actId="20577"/>
        <pc:sldMkLst>
          <pc:docMk/>
          <pc:sldMk cId="2521390374" sldId="397"/>
        </pc:sldMkLst>
        <pc:spChg chg="mod">
          <ac:chgData name="Harleen Kaur" userId="S::id65ns02@ubalt.edu::9f7fc1d6-ab67-473f-ba46-e98f6ce2049b" providerId="AD" clId="Web-{EC03C401-B41A-A685-9741-B7107AA63882}" dt="2021-07-02T18:02:25.067" v="396" actId="20577"/>
          <ac:spMkLst>
            <pc:docMk/>
            <pc:sldMk cId="2521390374" sldId="397"/>
            <ac:spMk id="2" creationId="{F478856C-84B7-46BE-AB2C-05E0C9D09344}"/>
          </ac:spMkLst>
        </pc:spChg>
        <pc:spChg chg="mod">
          <ac:chgData name="Harleen Kaur" userId="S::id65ns02@ubalt.edu::9f7fc1d6-ab67-473f-ba46-e98f6ce2049b" providerId="AD" clId="Web-{EC03C401-B41A-A685-9741-B7107AA63882}" dt="2021-07-02T18:03:16.037" v="427" actId="20577"/>
          <ac:spMkLst>
            <pc:docMk/>
            <pc:sldMk cId="2521390374" sldId="397"/>
            <ac:spMk id="6" creationId="{37364412-CE74-48BB-A46C-A1FD54124145}"/>
          </ac:spMkLst>
        </pc:spChg>
        <pc:picChg chg="del">
          <ac:chgData name="Harleen Kaur" userId="S::id65ns02@ubalt.edu::9f7fc1d6-ab67-473f-ba46-e98f6ce2049b" providerId="AD" clId="Web-{EC03C401-B41A-A685-9741-B7107AA63882}" dt="2021-07-02T18:01:43.816" v="388"/>
          <ac:picMkLst>
            <pc:docMk/>
            <pc:sldMk cId="2521390374" sldId="397"/>
            <ac:picMk id="5" creationId="{AABCC726-40C0-48E1-99A6-DBB3CFCA0641}"/>
          </ac:picMkLst>
        </pc:picChg>
        <pc:picChg chg="mod">
          <ac:chgData name="Harleen Kaur" userId="S::id65ns02@ubalt.edu::9f7fc1d6-ab67-473f-ba46-e98f6ce2049b" providerId="AD" clId="Web-{EC03C401-B41A-A685-9741-B7107AA63882}" dt="2021-07-02T18:02:28.036" v="397" actId="1076"/>
          <ac:picMkLst>
            <pc:docMk/>
            <pc:sldMk cId="2521390374" sldId="397"/>
            <ac:picMk id="7" creationId="{F31D4992-AC8B-4562-8880-96835D104236}"/>
          </ac:picMkLst>
        </pc:picChg>
      </pc:sldChg>
      <pc:sldChg chg="addSp modSp">
        <pc:chgData name="Harleen Kaur" userId="S::id65ns02@ubalt.edu::9f7fc1d6-ab67-473f-ba46-e98f6ce2049b" providerId="AD" clId="Web-{EC03C401-B41A-A685-9741-B7107AA63882}" dt="2021-07-02T18:06:04.838" v="512" actId="20577"/>
        <pc:sldMkLst>
          <pc:docMk/>
          <pc:sldMk cId="1424450382" sldId="398"/>
        </pc:sldMkLst>
        <pc:spChg chg="add mod">
          <ac:chgData name="Harleen Kaur" userId="S::id65ns02@ubalt.edu::9f7fc1d6-ab67-473f-ba46-e98f6ce2049b" providerId="AD" clId="Web-{EC03C401-B41A-A685-9741-B7107AA63882}" dt="2021-07-02T18:06:04.838" v="512" actId="20577"/>
          <ac:spMkLst>
            <pc:docMk/>
            <pc:sldMk cId="1424450382" sldId="398"/>
            <ac:spMk id="3" creationId="{42368728-812C-4F46-B3C4-4C318436EF36}"/>
          </ac:spMkLst>
        </pc:spChg>
      </pc:sldChg>
      <pc:sldChg chg="addSp modSp">
        <pc:chgData name="Harleen Kaur" userId="S::id65ns02@ubalt.edu::9f7fc1d6-ab67-473f-ba46-e98f6ce2049b" providerId="AD" clId="Web-{EC03C401-B41A-A685-9741-B7107AA63882}" dt="2021-07-02T18:12:26.192" v="531" actId="20577"/>
        <pc:sldMkLst>
          <pc:docMk/>
          <pc:sldMk cId="4282274648" sldId="399"/>
        </pc:sldMkLst>
        <pc:spChg chg="add mod">
          <ac:chgData name="Harleen Kaur" userId="S::id65ns02@ubalt.edu::9f7fc1d6-ab67-473f-ba46-e98f6ce2049b" providerId="AD" clId="Web-{EC03C401-B41A-A685-9741-B7107AA63882}" dt="2021-07-02T18:12:26.192" v="531" actId="20577"/>
          <ac:spMkLst>
            <pc:docMk/>
            <pc:sldMk cId="4282274648" sldId="399"/>
            <ac:spMk id="3" creationId="{B8F66095-99EE-401E-906C-5EAF4DD9B46B}"/>
          </ac:spMkLst>
        </pc:spChg>
        <pc:spChg chg="mod">
          <ac:chgData name="Harleen Kaur" userId="S::id65ns02@ubalt.edu::9f7fc1d6-ab67-473f-ba46-e98f6ce2049b" providerId="AD" clId="Web-{EC03C401-B41A-A685-9741-B7107AA63882}" dt="2021-07-02T18:10:33.923" v="524" actId="1076"/>
          <ac:spMkLst>
            <pc:docMk/>
            <pc:sldMk cId="4282274648" sldId="399"/>
            <ac:spMk id="7" creationId="{8AB23998-76CF-4E90-822B-2C2290A8FC61}"/>
          </ac:spMkLst>
        </pc:spChg>
        <pc:picChg chg="mod">
          <ac:chgData name="Harleen Kaur" userId="S::id65ns02@ubalt.edu::9f7fc1d6-ab67-473f-ba46-e98f6ce2049b" providerId="AD" clId="Web-{EC03C401-B41A-A685-9741-B7107AA63882}" dt="2021-07-02T18:10:08.454" v="514" actId="1076"/>
          <ac:picMkLst>
            <pc:docMk/>
            <pc:sldMk cId="4282274648" sldId="399"/>
            <ac:picMk id="4" creationId="{E41666E4-BEC5-46F3-BD28-E3712DD24F5D}"/>
          </ac:picMkLst>
        </pc:picChg>
        <pc:picChg chg="mod">
          <ac:chgData name="Harleen Kaur" userId="S::id65ns02@ubalt.edu::9f7fc1d6-ab67-473f-ba46-e98f6ce2049b" providerId="AD" clId="Web-{EC03C401-B41A-A685-9741-B7107AA63882}" dt="2021-07-02T18:10:06.219" v="513" actId="1076"/>
          <ac:picMkLst>
            <pc:docMk/>
            <pc:sldMk cId="4282274648" sldId="399"/>
            <ac:picMk id="6" creationId="{DE5A565F-FD6F-4345-A0CF-5049A0BCF7CC}"/>
          </ac:picMkLst>
        </pc:picChg>
      </pc:sldChg>
      <pc:sldChg chg="modSp">
        <pc:chgData name="Harleen Kaur" userId="S::id65ns02@ubalt.edu::9f7fc1d6-ab67-473f-ba46-e98f6ce2049b" providerId="AD" clId="Web-{EC03C401-B41A-A685-9741-B7107AA63882}" dt="2021-07-02T18:13:06.177" v="547" actId="20577"/>
        <pc:sldMkLst>
          <pc:docMk/>
          <pc:sldMk cId="1035885451" sldId="400"/>
        </pc:sldMkLst>
        <pc:spChg chg="mod">
          <ac:chgData name="Harleen Kaur" userId="S::id65ns02@ubalt.edu::9f7fc1d6-ab67-473f-ba46-e98f6ce2049b" providerId="AD" clId="Web-{EC03C401-B41A-A685-9741-B7107AA63882}" dt="2021-07-02T18:13:06.177" v="547" actId="20577"/>
          <ac:spMkLst>
            <pc:docMk/>
            <pc:sldMk cId="1035885451" sldId="400"/>
            <ac:spMk id="3" creationId="{F4930A26-1A14-4060-8BA5-BFBB79F20694}"/>
          </ac:spMkLst>
        </pc:spChg>
      </pc:sldChg>
      <pc:sldChg chg="addSp modSp new">
        <pc:chgData name="Harleen Kaur" userId="S::id65ns02@ubalt.edu::9f7fc1d6-ab67-473f-ba46-e98f6ce2049b" providerId="AD" clId="Web-{EC03C401-B41A-A685-9741-B7107AA63882}" dt="2021-07-02T17:31:18.395" v="82" actId="20577"/>
        <pc:sldMkLst>
          <pc:docMk/>
          <pc:sldMk cId="1151500973" sldId="421"/>
        </pc:sldMkLst>
        <pc:spChg chg="mod">
          <ac:chgData name="Harleen Kaur" userId="S::id65ns02@ubalt.edu::9f7fc1d6-ab67-473f-ba46-e98f6ce2049b" providerId="AD" clId="Web-{EC03C401-B41A-A685-9741-B7107AA63882}" dt="2021-07-02T17:01:25.689" v="9" actId="20577"/>
          <ac:spMkLst>
            <pc:docMk/>
            <pc:sldMk cId="1151500973" sldId="421"/>
            <ac:spMk id="2" creationId="{25EAB335-28CE-4EAB-A1C6-4E7B774C165D}"/>
          </ac:spMkLst>
        </pc:spChg>
        <pc:spChg chg="mod">
          <ac:chgData name="Harleen Kaur" userId="S::id65ns02@ubalt.edu::9f7fc1d6-ab67-473f-ba46-e98f6ce2049b" providerId="AD" clId="Web-{EC03C401-B41A-A685-9741-B7107AA63882}" dt="2021-07-02T17:31:18.395" v="82" actId="20577"/>
          <ac:spMkLst>
            <pc:docMk/>
            <pc:sldMk cId="1151500973" sldId="421"/>
            <ac:spMk id="3" creationId="{86713D20-625E-4503-8C84-749AC4EF6589}"/>
          </ac:spMkLst>
        </pc:spChg>
        <pc:picChg chg="add mod">
          <ac:chgData name="Harleen Kaur" userId="S::id65ns02@ubalt.edu::9f7fc1d6-ab67-473f-ba46-e98f6ce2049b" providerId="AD" clId="Web-{EC03C401-B41A-A685-9741-B7107AA63882}" dt="2021-07-02T17:30:59.926" v="79" actId="1076"/>
          <ac:picMkLst>
            <pc:docMk/>
            <pc:sldMk cId="1151500973" sldId="421"/>
            <ac:picMk id="4" creationId="{0CAAB16E-A67E-44E4-B0D0-5B2C013EC4D3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28:26.047" v="69" actId="1076"/>
          <ac:picMkLst>
            <pc:docMk/>
            <pc:sldMk cId="1151500973" sldId="421"/>
            <ac:picMk id="5" creationId="{B57172F3-623E-4892-A2DA-11793F66AAD7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31:06.223" v="81" actId="14100"/>
          <ac:picMkLst>
            <pc:docMk/>
            <pc:sldMk cId="1151500973" sldId="421"/>
            <ac:picMk id="6" creationId="{B62D6A0A-593F-455B-85F8-72C5F345ECA4}"/>
          </ac:picMkLst>
        </pc:picChg>
      </pc:sldChg>
      <pc:sldChg chg="delSp modSp new">
        <pc:chgData name="Harleen Kaur" userId="S::id65ns02@ubalt.edu::9f7fc1d6-ab67-473f-ba46-e98f6ce2049b" providerId="AD" clId="Web-{EC03C401-B41A-A685-9741-B7107AA63882}" dt="2021-07-02T17:31:57.005" v="92"/>
        <pc:sldMkLst>
          <pc:docMk/>
          <pc:sldMk cId="1427802691" sldId="422"/>
        </pc:sldMkLst>
        <pc:spChg chg="mod">
          <ac:chgData name="Harleen Kaur" userId="S::id65ns02@ubalt.edu::9f7fc1d6-ab67-473f-ba46-e98f6ce2049b" providerId="AD" clId="Web-{EC03C401-B41A-A685-9741-B7107AA63882}" dt="2021-07-02T17:31:54.333" v="91" actId="20577"/>
          <ac:spMkLst>
            <pc:docMk/>
            <pc:sldMk cId="1427802691" sldId="422"/>
            <ac:spMk id="2" creationId="{8B48BCDE-4C82-43C8-BF99-3329E95A72E7}"/>
          </ac:spMkLst>
        </pc:spChg>
        <pc:spChg chg="del">
          <ac:chgData name="Harleen Kaur" userId="S::id65ns02@ubalt.edu::9f7fc1d6-ab67-473f-ba46-e98f6ce2049b" providerId="AD" clId="Web-{EC03C401-B41A-A685-9741-B7107AA63882}" dt="2021-07-02T17:31:57.005" v="92"/>
          <ac:spMkLst>
            <pc:docMk/>
            <pc:sldMk cId="1427802691" sldId="422"/>
            <ac:spMk id="3" creationId="{A01A9CB4-6E21-4B72-9CAE-0DAFD0054D0B}"/>
          </ac:spMkLst>
        </pc:spChg>
      </pc:sldChg>
      <pc:sldChg chg="new del">
        <pc:chgData name="Harleen Kaur" userId="S::id65ns02@ubalt.edu::9f7fc1d6-ab67-473f-ba46-e98f6ce2049b" providerId="AD" clId="Web-{EC03C401-B41A-A685-9741-B7107AA63882}" dt="2021-07-02T17:31:43.020" v="85"/>
        <pc:sldMkLst>
          <pc:docMk/>
          <pc:sldMk cId="3472818943" sldId="422"/>
        </pc:sldMkLst>
      </pc:sldChg>
      <pc:sldChg chg="addSp modSp new">
        <pc:chgData name="Harleen Kaur" userId="S::id65ns02@ubalt.edu::9f7fc1d6-ab67-473f-ba46-e98f6ce2049b" providerId="AD" clId="Web-{EC03C401-B41A-A685-9741-B7107AA63882}" dt="2021-07-02T17:35:46.730" v="104" actId="14100"/>
        <pc:sldMkLst>
          <pc:docMk/>
          <pc:sldMk cId="2087098632" sldId="423"/>
        </pc:sldMkLst>
        <pc:spChg chg="mod">
          <ac:chgData name="Harleen Kaur" userId="S::id65ns02@ubalt.edu::9f7fc1d6-ab67-473f-ba46-e98f6ce2049b" providerId="AD" clId="Web-{EC03C401-B41A-A685-9741-B7107AA63882}" dt="2021-07-02T17:34:13.540" v="97" actId="20577"/>
          <ac:spMkLst>
            <pc:docMk/>
            <pc:sldMk cId="2087098632" sldId="423"/>
            <ac:spMk id="2" creationId="{2168C9BB-2662-4115-8131-D6EDC6776A0C}"/>
          </ac:spMkLst>
        </pc:spChg>
        <pc:spChg chg="mod">
          <ac:chgData name="Harleen Kaur" userId="S::id65ns02@ubalt.edu::9f7fc1d6-ab67-473f-ba46-e98f6ce2049b" providerId="AD" clId="Web-{EC03C401-B41A-A685-9741-B7107AA63882}" dt="2021-07-02T17:34:42.947" v="101" actId="14100"/>
          <ac:spMkLst>
            <pc:docMk/>
            <pc:sldMk cId="2087098632" sldId="423"/>
            <ac:spMk id="3" creationId="{37A3B527-5DBE-4BB2-8A8B-3910FDDA5EB1}"/>
          </ac:spMkLst>
        </pc:spChg>
        <pc:picChg chg="add mod">
          <ac:chgData name="Harleen Kaur" userId="S::id65ns02@ubalt.edu::9f7fc1d6-ab67-473f-ba46-e98f6ce2049b" providerId="AD" clId="Web-{EC03C401-B41A-A685-9741-B7107AA63882}" dt="2021-07-02T17:35:46.730" v="104" actId="14100"/>
          <ac:picMkLst>
            <pc:docMk/>
            <pc:sldMk cId="2087098632" sldId="423"/>
            <ac:picMk id="4" creationId="{BA2510CF-E284-4E3B-87A5-6992FAB8C8D2}"/>
          </ac:picMkLst>
        </pc:picChg>
      </pc:sldChg>
      <pc:sldChg chg="addSp delSp modSp new">
        <pc:chgData name="Harleen Kaur" userId="S::id65ns02@ubalt.edu::9f7fc1d6-ab67-473f-ba46-e98f6ce2049b" providerId="AD" clId="Web-{EC03C401-B41A-A685-9741-B7107AA63882}" dt="2021-07-02T17:37:45.186" v="125" actId="14100"/>
        <pc:sldMkLst>
          <pc:docMk/>
          <pc:sldMk cId="3730165327" sldId="424"/>
        </pc:sldMkLst>
        <pc:spChg chg="mod">
          <ac:chgData name="Harleen Kaur" userId="S::id65ns02@ubalt.edu::9f7fc1d6-ab67-473f-ba46-e98f6ce2049b" providerId="AD" clId="Web-{EC03C401-B41A-A685-9741-B7107AA63882}" dt="2021-07-02T17:36:03.699" v="106" actId="20577"/>
          <ac:spMkLst>
            <pc:docMk/>
            <pc:sldMk cId="3730165327" sldId="424"/>
            <ac:spMk id="2" creationId="{14A31870-7E09-4492-9771-55CDAD2D7E97}"/>
          </ac:spMkLst>
        </pc:spChg>
        <pc:spChg chg="mod">
          <ac:chgData name="Harleen Kaur" userId="S::id65ns02@ubalt.edu::9f7fc1d6-ab67-473f-ba46-e98f6ce2049b" providerId="AD" clId="Web-{EC03C401-B41A-A685-9741-B7107AA63882}" dt="2021-07-02T17:36:27.246" v="118" actId="14100"/>
          <ac:spMkLst>
            <pc:docMk/>
            <pc:sldMk cId="3730165327" sldId="424"/>
            <ac:spMk id="3" creationId="{6A3E4249-F764-4564-A96B-62A240C53918}"/>
          </ac:spMkLst>
        </pc:spChg>
        <pc:picChg chg="add del mod">
          <ac:chgData name="Harleen Kaur" userId="S::id65ns02@ubalt.edu::9f7fc1d6-ab67-473f-ba46-e98f6ce2049b" providerId="AD" clId="Web-{EC03C401-B41A-A685-9741-B7107AA63882}" dt="2021-07-02T17:37:39.451" v="122"/>
          <ac:picMkLst>
            <pc:docMk/>
            <pc:sldMk cId="3730165327" sldId="424"/>
            <ac:picMk id="4" creationId="{EEC59C99-5271-4B28-B28E-1E544E6E17A4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37:45.186" v="125" actId="14100"/>
          <ac:picMkLst>
            <pc:docMk/>
            <pc:sldMk cId="3730165327" sldId="424"/>
            <ac:picMk id="5" creationId="{E1A7B763-5758-4DB5-8E0A-B794B2FDB2AF}"/>
          </ac:picMkLst>
        </pc:picChg>
      </pc:sldChg>
      <pc:sldChg chg="addSp delSp modSp new">
        <pc:chgData name="Harleen Kaur" userId="S::id65ns02@ubalt.edu::9f7fc1d6-ab67-473f-ba46-e98f6ce2049b" providerId="AD" clId="Web-{EC03C401-B41A-A685-9741-B7107AA63882}" dt="2021-07-02T17:45:51.886" v="196" actId="1076"/>
        <pc:sldMkLst>
          <pc:docMk/>
          <pc:sldMk cId="3406999115" sldId="425"/>
        </pc:sldMkLst>
        <pc:spChg chg="mod">
          <ac:chgData name="Harleen Kaur" userId="S::id65ns02@ubalt.edu::9f7fc1d6-ab67-473f-ba46-e98f6ce2049b" providerId="AD" clId="Web-{EC03C401-B41A-A685-9741-B7107AA63882}" dt="2021-07-02T17:37:51.561" v="127" actId="20577"/>
          <ac:spMkLst>
            <pc:docMk/>
            <pc:sldMk cId="3406999115" sldId="425"/>
            <ac:spMk id="2" creationId="{C511DCB1-C74F-4426-A802-3A4DBC765103}"/>
          </ac:spMkLst>
        </pc:spChg>
        <pc:spChg chg="mod">
          <ac:chgData name="Harleen Kaur" userId="S::id65ns02@ubalt.edu::9f7fc1d6-ab67-473f-ba46-e98f6ce2049b" providerId="AD" clId="Web-{EC03C401-B41A-A685-9741-B7107AA63882}" dt="2021-07-02T17:39:07.813" v="145" actId="1076"/>
          <ac:spMkLst>
            <pc:docMk/>
            <pc:sldMk cId="3406999115" sldId="425"/>
            <ac:spMk id="3" creationId="{2AE3B2B0-CDA3-4A99-8E4A-89CAC9DE0D36}"/>
          </ac:spMkLst>
        </pc:spChg>
        <pc:spChg chg="add mod">
          <ac:chgData name="Harleen Kaur" userId="S::id65ns02@ubalt.edu::9f7fc1d6-ab67-473f-ba46-e98f6ce2049b" providerId="AD" clId="Web-{EC03C401-B41A-A685-9741-B7107AA63882}" dt="2021-07-02T17:44:16.446" v="187" actId="20577"/>
          <ac:spMkLst>
            <pc:docMk/>
            <pc:sldMk cId="3406999115" sldId="425"/>
            <ac:spMk id="6" creationId="{591A07A6-8F12-4604-8AFB-AD8277BB7DAC}"/>
          </ac:spMkLst>
        </pc:spChg>
        <pc:picChg chg="add mod">
          <ac:chgData name="Harleen Kaur" userId="S::id65ns02@ubalt.edu::9f7fc1d6-ab67-473f-ba46-e98f6ce2049b" providerId="AD" clId="Web-{EC03C401-B41A-A685-9741-B7107AA63882}" dt="2021-07-02T17:45:51.886" v="196" actId="1076"/>
          <ac:picMkLst>
            <pc:docMk/>
            <pc:sldMk cId="3406999115" sldId="425"/>
            <ac:picMk id="5" creationId="{8E0CF5E8-1852-43B2-9E03-C36E67764AA4}"/>
          </ac:picMkLst>
        </pc:picChg>
        <pc:picChg chg="add del mod">
          <ac:chgData name="Harleen Kaur" userId="S::id65ns02@ubalt.edu::9f7fc1d6-ab67-473f-ba46-e98f6ce2049b" providerId="AD" clId="Web-{EC03C401-B41A-A685-9741-B7107AA63882}" dt="2021-07-02T17:45:21.792" v="191"/>
          <ac:picMkLst>
            <pc:docMk/>
            <pc:sldMk cId="3406999115" sldId="425"/>
            <ac:picMk id="7" creationId="{CD8C6CC9-81CF-4B78-98C9-6910A07BB326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45:43.182" v="195" actId="1076"/>
          <ac:picMkLst>
            <pc:docMk/>
            <pc:sldMk cId="3406999115" sldId="425"/>
            <ac:picMk id="8" creationId="{8668C7C5-38E8-4032-B57D-675F1A3E772F}"/>
          </ac:picMkLst>
        </pc:picChg>
      </pc:sldChg>
      <pc:sldChg chg="addSp modSp new">
        <pc:chgData name="Harleen Kaur" userId="S::id65ns02@ubalt.edu::9f7fc1d6-ab67-473f-ba46-e98f6ce2049b" providerId="AD" clId="Web-{EC03C401-B41A-A685-9741-B7107AA63882}" dt="2021-07-02T17:51:05.894" v="244" actId="20577"/>
        <pc:sldMkLst>
          <pc:docMk/>
          <pc:sldMk cId="3066724419" sldId="426"/>
        </pc:sldMkLst>
        <pc:spChg chg="mod">
          <ac:chgData name="Harleen Kaur" userId="S::id65ns02@ubalt.edu::9f7fc1d6-ab67-473f-ba46-e98f6ce2049b" providerId="AD" clId="Web-{EC03C401-B41A-A685-9741-B7107AA63882}" dt="2021-07-02T17:46:31.949" v="202" actId="20577"/>
          <ac:spMkLst>
            <pc:docMk/>
            <pc:sldMk cId="3066724419" sldId="426"/>
            <ac:spMk id="2" creationId="{4E331795-AD33-451D-AF5A-F21B6169A341}"/>
          </ac:spMkLst>
        </pc:spChg>
        <pc:spChg chg="mod">
          <ac:chgData name="Harleen Kaur" userId="S::id65ns02@ubalt.edu::9f7fc1d6-ab67-473f-ba46-e98f6ce2049b" providerId="AD" clId="Web-{EC03C401-B41A-A685-9741-B7107AA63882}" dt="2021-07-02T17:51:05.894" v="244" actId="20577"/>
          <ac:spMkLst>
            <pc:docMk/>
            <pc:sldMk cId="3066724419" sldId="426"/>
            <ac:spMk id="3" creationId="{6B198302-DD24-42C8-AB39-115945449C5F}"/>
          </ac:spMkLst>
        </pc:spChg>
        <pc:picChg chg="add mod">
          <ac:chgData name="Harleen Kaur" userId="S::id65ns02@ubalt.edu::9f7fc1d6-ab67-473f-ba46-e98f6ce2049b" providerId="AD" clId="Web-{EC03C401-B41A-A685-9741-B7107AA63882}" dt="2021-07-02T17:50:08.970" v="228" actId="14100"/>
          <ac:picMkLst>
            <pc:docMk/>
            <pc:sldMk cId="3066724419" sldId="426"/>
            <ac:picMk id="4" creationId="{CF947A7B-2C62-4EFA-9268-4B4499FA37D3}"/>
          </ac:picMkLst>
        </pc:picChg>
      </pc:sldChg>
      <pc:sldChg chg="addSp modSp new">
        <pc:chgData name="Harleen Kaur" userId="S::id65ns02@ubalt.edu::9f7fc1d6-ab67-473f-ba46-e98f6ce2049b" providerId="AD" clId="Web-{EC03C401-B41A-A685-9741-B7107AA63882}" dt="2021-07-02T17:51:32.394" v="255"/>
        <pc:sldMkLst>
          <pc:docMk/>
          <pc:sldMk cId="587346624" sldId="427"/>
        </pc:sldMkLst>
        <pc:spChg chg="mod">
          <ac:chgData name="Harleen Kaur" userId="S::id65ns02@ubalt.edu::9f7fc1d6-ab67-473f-ba46-e98f6ce2049b" providerId="AD" clId="Web-{EC03C401-B41A-A685-9741-B7107AA63882}" dt="2021-07-02T17:51:15.613" v="246" actId="20577"/>
          <ac:spMkLst>
            <pc:docMk/>
            <pc:sldMk cId="587346624" sldId="427"/>
            <ac:spMk id="2" creationId="{AFC20619-BCC2-4C6F-9B16-AF02D9558158}"/>
          </ac:spMkLst>
        </pc:spChg>
        <pc:spChg chg="mod">
          <ac:chgData name="Harleen Kaur" userId="S::id65ns02@ubalt.edu::9f7fc1d6-ab67-473f-ba46-e98f6ce2049b" providerId="AD" clId="Web-{EC03C401-B41A-A685-9741-B7107AA63882}" dt="2021-07-02T17:51:25.801" v="254" actId="14100"/>
          <ac:spMkLst>
            <pc:docMk/>
            <pc:sldMk cId="587346624" sldId="427"/>
            <ac:spMk id="3" creationId="{9C05FDBE-4AEE-43C7-8C6C-8482B41BC943}"/>
          </ac:spMkLst>
        </pc:spChg>
        <pc:picChg chg="add">
          <ac:chgData name="Harleen Kaur" userId="S::id65ns02@ubalt.edu::9f7fc1d6-ab67-473f-ba46-e98f6ce2049b" providerId="AD" clId="Web-{EC03C401-B41A-A685-9741-B7107AA63882}" dt="2021-07-02T17:51:32.394" v="255"/>
          <ac:picMkLst>
            <pc:docMk/>
            <pc:sldMk cId="587346624" sldId="427"/>
            <ac:picMk id="5" creationId="{43EB327D-DB9D-495A-A0B6-3AF524FD3723}"/>
          </ac:picMkLst>
        </pc:picChg>
      </pc:sldChg>
      <pc:sldChg chg="modSp new">
        <pc:chgData name="Harleen Kaur" userId="S::id65ns02@ubalt.edu::9f7fc1d6-ab67-473f-ba46-e98f6ce2049b" providerId="AD" clId="Web-{EC03C401-B41A-A685-9741-B7107AA63882}" dt="2021-07-02T17:56:32.761" v="333" actId="20577"/>
        <pc:sldMkLst>
          <pc:docMk/>
          <pc:sldMk cId="3670501619" sldId="428"/>
        </pc:sldMkLst>
        <pc:spChg chg="mod">
          <ac:chgData name="Harleen Kaur" userId="S::id65ns02@ubalt.edu::9f7fc1d6-ab67-473f-ba46-e98f6ce2049b" providerId="AD" clId="Web-{EC03C401-B41A-A685-9741-B7107AA63882}" dt="2021-07-02T17:51:57.833" v="257" actId="20577"/>
          <ac:spMkLst>
            <pc:docMk/>
            <pc:sldMk cId="3670501619" sldId="428"/>
            <ac:spMk id="2" creationId="{CE1D318A-3462-4E8B-98A2-1563AC96ABC4}"/>
          </ac:spMkLst>
        </pc:spChg>
        <pc:spChg chg="mod">
          <ac:chgData name="Harleen Kaur" userId="S::id65ns02@ubalt.edu::9f7fc1d6-ab67-473f-ba46-e98f6ce2049b" providerId="AD" clId="Web-{EC03C401-B41A-A685-9741-B7107AA63882}" dt="2021-07-02T17:56:32.761" v="333" actId="20577"/>
          <ac:spMkLst>
            <pc:docMk/>
            <pc:sldMk cId="3670501619" sldId="428"/>
            <ac:spMk id="3" creationId="{DE2A13C7-FF04-40B2-A481-9B5513BEE6C2}"/>
          </ac:spMkLst>
        </pc:spChg>
      </pc:sldChg>
      <pc:sldChg chg="addSp modSp new">
        <pc:chgData name="Harleen Kaur" userId="S::id65ns02@ubalt.edu::9f7fc1d6-ab67-473f-ba46-e98f6ce2049b" providerId="AD" clId="Web-{EC03C401-B41A-A685-9741-B7107AA63882}" dt="2021-07-02T18:01:08.425" v="387" actId="1076"/>
        <pc:sldMkLst>
          <pc:docMk/>
          <pc:sldMk cId="1760768871" sldId="429"/>
        </pc:sldMkLst>
        <pc:spChg chg="mod">
          <ac:chgData name="Harleen Kaur" userId="S::id65ns02@ubalt.edu::9f7fc1d6-ab67-473f-ba46-e98f6ce2049b" providerId="AD" clId="Web-{EC03C401-B41A-A685-9741-B7107AA63882}" dt="2021-07-02T17:58:14.655" v="340" actId="20577"/>
          <ac:spMkLst>
            <pc:docMk/>
            <pc:sldMk cId="1760768871" sldId="429"/>
            <ac:spMk id="2" creationId="{130E70B2-AE3D-49A9-BB06-E65171E074DA}"/>
          </ac:spMkLst>
        </pc:spChg>
        <pc:spChg chg="mod">
          <ac:chgData name="Harleen Kaur" userId="S::id65ns02@ubalt.edu::9f7fc1d6-ab67-473f-ba46-e98f6ce2049b" providerId="AD" clId="Web-{EC03C401-B41A-A685-9741-B7107AA63882}" dt="2021-07-02T18:00:39.815" v="384" actId="20577"/>
          <ac:spMkLst>
            <pc:docMk/>
            <pc:sldMk cId="1760768871" sldId="429"/>
            <ac:spMk id="3" creationId="{1EF2136F-6DD6-4840-BE4F-D8B21EB76DA8}"/>
          </ac:spMkLst>
        </pc:spChg>
        <pc:picChg chg="add mod">
          <ac:chgData name="Harleen Kaur" userId="S::id65ns02@ubalt.edu::9f7fc1d6-ab67-473f-ba46-e98f6ce2049b" providerId="AD" clId="Web-{EC03C401-B41A-A685-9741-B7107AA63882}" dt="2021-07-02T18:01:08.425" v="387" actId="1076"/>
          <ac:picMkLst>
            <pc:docMk/>
            <pc:sldMk cId="1760768871" sldId="429"/>
            <ac:picMk id="5" creationId="{C29A6C6A-CD5E-4359-986D-C14C2043740E}"/>
          </ac:picMkLst>
        </pc:picChg>
      </pc:sldChg>
    </pc:docChg>
  </pc:docChgLst>
  <pc:docChgLst>
    <pc:chgData name="Harleen Kaur" userId="S::id65ns02@ubalt.edu::9f7fc1d6-ab67-473f-ba46-e98f6ce2049b" providerId="AD" clId="Web-{24A82F63-0F5D-6B59-5808-5CE2E621E3E7}"/>
    <pc:docChg chg="addSld delSld modSld sldOrd">
      <pc:chgData name="Harleen Kaur" userId="S::id65ns02@ubalt.edu::9f7fc1d6-ab67-473f-ba46-e98f6ce2049b" providerId="AD" clId="Web-{24A82F63-0F5D-6B59-5808-5CE2E621E3E7}" dt="2021-07-01T21:25:11.865" v="2066" actId="14100"/>
      <pc:docMkLst>
        <pc:docMk/>
      </pc:docMkLst>
      <pc:sldChg chg="addSp modSp">
        <pc:chgData name="Harleen Kaur" userId="S::id65ns02@ubalt.edu::9f7fc1d6-ab67-473f-ba46-e98f6ce2049b" providerId="AD" clId="Web-{24A82F63-0F5D-6B59-5808-5CE2E621E3E7}" dt="2021-07-01T19:05:43.213" v="11" actId="1076"/>
        <pc:sldMkLst>
          <pc:docMk/>
          <pc:sldMk cId="701159285" sldId="366"/>
        </pc:sldMkLst>
        <pc:picChg chg="add mod">
          <ac:chgData name="Harleen Kaur" userId="S::id65ns02@ubalt.edu::9f7fc1d6-ab67-473f-ba46-e98f6ce2049b" providerId="AD" clId="Web-{24A82F63-0F5D-6B59-5808-5CE2E621E3E7}" dt="2021-07-01T19:04:06.726" v="3" actId="1076"/>
          <ac:picMkLst>
            <pc:docMk/>
            <pc:sldMk cId="701159285" sldId="366"/>
            <ac:picMk id="4" creationId="{E09C5345-C60E-4663-A000-20CEF4328D85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05:33.979" v="10" actId="1076"/>
          <ac:picMkLst>
            <pc:docMk/>
            <pc:sldMk cId="701159285" sldId="366"/>
            <ac:picMk id="5" creationId="{9BAB709F-3F58-4210-8D7F-029F104A54C2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05:43.213" v="11" actId="1076"/>
          <ac:picMkLst>
            <pc:docMk/>
            <pc:sldMk cId="701159285" sldId="366"/>
            <ac:picMk id="6" creationId="{220C8BBD-A2DA-427B-9F13-DD8DEE5EF53C}"/>
          </ac:picMkLst>
        </pc:picChg>
      </pc:sldChg>
      <pc:sldChg chg="del">
        <pc:chgData name="Harleen Kaur" userId="S::id65ns02@ubalt.edu::9f7fc1d6-ab67-473f-ba46-e98f6ce2049b" providerId="AD" clId="Web-{24A82F63-0F5D-6B59-5808-5CE2E621E3E7}" dt="2021-07-01T19:59:22.374" v="420"/>
        <pc:sldMkLst>
          <pc:docMk/>
          <pc:sldMk cId="1420588628" sldId="367"/>
        </pc:sldMkLst>
      </pc:sldChg>
      <pc:sldChg chg="del">
        <pc:chgData name="Harleen Kaur" userId="S::id65ns02@ubalt.edu::9f7fc1d6-ab67-473f-ba46-e98f6ce2049b" providerId="AD" clId="Web-{24A82F63-0F5D-6B59-5808-5CE2E621E3E7}" dt="2021-07-01T19:55:54.869" v="411"/>
        <pc:sldMkLst>
          <pc:docMk/>
          <pc:sldMk cId="1883557736" sldId="368"/>
        </pc:sldMkLst>
      </pc:sldChg>
      <pc:sldChg chg="del">
        <pc:chgData name="Harleen Kaur" userId="S::id65ns02@ubalt.edu::9f7fc1d6-ab67-473f-ba46-e98f6ce2049b" providerId="AD" clId="Web-{24A82F63-0F5D-6B59-5808-5CE2E621E3E7}" dt="2021-07-01T20:22:33.628" v="784"/>
        <pc:sldMkLst>
          <pc:docMk/>
          <pc:sldMk cId="2249049539" sldId="369"/>
        </pc:sldMkLst>
      </pc:sldChg>
      <pc:sldChg chg="addSp modSp">
        <pc:chgData name="Harleen Kaur" userId="S::id65ns02@ubalt.edu::9f7fc1d6-ab67-473f-ba46-e98f6ce2049b" providerId="AD" clId="Web-{24A82F63-0F5D-6B59-5808-5CE2E621E3E7}" dt="2021-07-01T21:22:19.470" v="2033" actId="14100"/>
        <pc:sldMkLst>
          <pc:docMk/>
          <pc:sldMk cId="1936378801" sldId="370"/>
        </pc:sldMkLst>
        <pc:spChg chg="add mod">
          <ac:chgData name="Harleen Kaur" userId="S::id65ns02@ubalt.edu::9f7fc1d6-ab67-473f-ba46-e98f6ce2049b" providerId="AD" clId="Web-{24A82F63-0F5D-6B59-5808-5CE2E621E3E7}" dt="2021-07-01T21:21:54.501" v="2026" actId="1076"/>
          <ac:spMkLst>
            <pc:docMk/>
            <pc:sldMk cId="1936378801" sldId="370"/>
            <ac:spMk id="6" creationId="{D4D683F6-1238-4148-91B3-8E7C297341DE}"/>
          </ac:spMkLst>
        </pc:spChg>
        <pc:spChg chg="add mod">
          <ac:chgData name="Harleen Kaur" userId="S::id65ns02@ubalt.edu::9f7fc1d6-ab67-473f-ba46-e98f6ce2049b" providerId="AD" clId="Web-{24A82F63-0F5D-6B59-5808-5CE2E621E3E7}" dt="2021-07-01T21:22:19.470" v="2033" actId="14100"/>
          <ac:spMkLst>
            <pc:docMk/>
            <pc:sldMk cId="1936378801" sldId="370"/>
            <ac:spMk id="8" creationId="{2D419782-6777-4C25-9AD3-6F9E7384C3C5}"/>
          </ac:spMkLst>
        </pc:spChg>
      </pc:sldChg>
      <pc:sldChg chg="addSp modSp">
        <pc:chgData name="Harleen Kaur" userId="S::id65ns02@ubalt.edu::9f7fc1d6-ab67-473f-ba46-e98f6ce2049b" providerId="AD" clId="Web-{24A82F63-0F5D-6B59-5808-5CE2E621E3E7}" dt="2021-07-01T21:23:05.972" v="2044" actId="14100"/>
        <pc:sldMkLst>
          <pc:docMk/>
          <pc:sldMk cId="1486128054" sldId="371"/>
        </pc:sldMkLst>
        <pc:spChg chg="mod">
          <ac:chgData name="Harleen Kaur" userId="S::id65ns02@ubalt.edu::9f7fc1d6-ab67-473f-ba46-e98f6ce2049b" providerId="AD" clId="Web-{24A82F63-0F5D-6B59-5808-5CE2E621E3E7}" dt="2021-07-01T20:23:26.380" v="793" actId="20577"/>
          <ac:spMkLst>
            <pc:docMk/>
            <pc:sldMk cId="1486128054" sldId="371"/>
            <ac:spMk id="2" creationId="{D21C2424-A279-4756-BAF2-33BD28FAE974}"/>
          </ac:spMkLst>
        </pc:spChg>
        <pc:spChg chg="add mod">
          <ac:chgData name="Harleen Kaur" userId="S::id65ns02@ubalt.edu::9f7fc1d6-ab67-473f-ba46-e98f6ce2049b" providerId="AD" clId="Web-{24A82F63-0F5D-6B59-5808-5CE2E621E3E7}" dt="2021-07-01T21:22:56.003" v="2041" actId="14100"/>
          <ac:spMkLst>
            <pc:docMk/>
            <pc:sldMk cId="1486128054" sldId="371"/>
            <ac:spMk id="3" creationId="{D7BB175A-8374-4451-B231-5C10427CF2E0}"/>
          </ac:spMkLst>
        </pc:spChg>
        <pc:spChg chg="add mod">
          <ac:chgData name="Harleen Kaur" userId="S::id65ns02@ubalt.edu::9f7fc1d6-ab67-473f-ba46-e98f6ce2049b" providerId="AD" clId="Web-{24A82F63-0F5D-6B59-5808-5CE2E621E3E7}" dt="2021-07-01T21:23:05.972" v="2044" actId="14100"/>
          <ac:spMkLst>
            <pc:docMk/>
            <pc:sldMk cId="1486128054" sldId="371"/>
            <ac:spMk id="9" creationId="{4009DC57-4897-454E-AEF5-E457A48D8ADD}"/>
          </ac:spMkLst>
        </pc:spChg>
      </pc:sldChg>
      <pc:sldChg chg="del">
        <pc:chgData name="Harleen Kaur" userId="S::id65ns02@ubalt.edu::9f7fc1d6-ab67-473f-ba46-e98f6ce2049b" providerId="AD" clId="Web-{24A82F63-0F5D-6B59-5808-5CE2E621E3E7}" dt="2021-07-01T19:53:18.630" v="410"/>
        <pc:sldMkLst>
          <pc:docMk/>
          <pc:sldMk cId="2178730260" sldId="372"/>
        </pc:sldMkLst>
      </pc:sldChg>
      <pc:sldChg chg="modSp">
        <pc:chgData name="Harleen Kaur" userId="S::id65ns02@ubalt.edu::9f7fc1d6-ab67-473f-ba46-e98f6ce2049b" providerId="AD" clId="Web-{24A82F63-0F5D-6B59-5808-5CE2E621E3E7}" dt="2021-07-01T20:29:41.780" v="990" actId="20577"/>
        <pc:sldMkLst>
          <pc:docMk/>
          <pc:sldMk cId="3461768251" sldId="373"/>
        </pc:sldMkLst>
        <pc:spChg chg="mod">
          <ac:chgData name="Harleen Kaur" userId="S::id65ns02@ubalt.edu::9f7fc1d6-ab67-473f-ba46-e98f6ce2049b" providerId="AD" clId="Web-{24A82F63-0F5D-6B59-5808-5CE2E621E3E7}" dt="2021-07-01T20:29:41.780" v="990" actId="20577"/>
          <ac:spMkLst>
            <pc:docMk/>
            <pc:sldMk cId="3461768251" sldId="373"/>
            <ac:spMk id="3" creationId="{64DFFDD6-27BC-4801-88C1-0B22B57C986D}"/>
          </ac:spMkLst>
        </pc:spChg>
      </pc:sldChg>
      <pc:sldChg chg="del ord">
        <pc:chgData name="Harleen Kaur" userId="S::id65ns02@ubalt.edu::9f7fc1d6-ab67-473f-ba46-e98f6ce2049b" providerId="AD" clId="Web-{24A82F63-0F5D-6B59-5808-5CE2E621E3E7}" dt="2021-07-01T20:13:38.599" v="553"/>
        <pc:sldMkLst>
          <pc:docMk/>
          <pc:sldMk cId="4230358847" sldId="374"/>
        </pc:sldMkLst>
      </pc:sldChg>
      <pc:sldChg chg="addSp modSp ord modNotes">
        <pc:chgData name="Harleen Kaur" userId="S::id65ns02@ubalt.edu::9f7fc1d6-ab67-473f-ba46-e98f6ce2049b" providerId="AD" clId="Web-{24A82F63-0F5D-6B59-5808-5CE2E621E3E7}" dt="2021-07-01T21:20:03.842" v="2007" actId="14100"/>
        <pc:sldMkLst>
          <pc:docMk/>
          <pc:sldMk cId="1666623918" sldId="375"/>
        </pc:sldMkLst>
        <pc:spChg chg="add mod">
          <ac:chgData name="Harleen Kaur" userId="S::id65ns02@ubalt.edu::9f7fc1d6-ab67-473f-ba46-e98f6ce2049b" providerId="AD" clId="Web-{24A82F63-0F5D-6B59-5808-5CE2E621E3E7}" dt="2021-07-01T20:09:47.796" v="535" actId="20577"/>
          <ac:spMkLst>
            <pc:docMk/>
            <pc:sldMk cId="1666623918" sldId="375"/>
            <ac:spMk id="3" creationId="{F60E38DA-5E9A-4FCB-B534-024610D05F25}"/>
          </ac:spMkLst>
        </pc:spChg>
        <pc:spChg chg="mod">
          <ac:chgData name="Harleen Kaur" userId="S::id65ns02@ubalt.edu::9f7fc1d6-ab67-473f-ba46-e98f6ce2049b" providerId="AD" clId="Web-{24A82F63-0F5D-6B59-5808-5CE2E621E3E7}" dt="2021-07-01T20:04:45.132" v="502" actId="1076"/>
          <ac:spMkLst>
            <pc:docMk/>
            <pc:sldMk cId="1666623918" sldId="375"/>
            <ac:spMk id="5" creationId="{C4D217BF-D217-4ACF-8CC5-A498948002EF}"/>
          </ac:spMkLst>
        </pc:spChg>
        <pc:spChg chg="mod">
          <ac:chgData name="Harleen Kaur" userId="S::id65ns02@ubalt.edu::9f7fc1d6-ab67-473f-ba46-e98f6ce2049b" providerId="AD" clId="Web-{24A82F63-0F5D-6B59-5808-5CE2E621E3E7}" dt="2021-07-01T20:10:04.750" v="540" actId="14100"/>
          <ac:spMkLst>
            <pc:docMk/>
            <pc:sldMk cId="1666623918" sldId="375"/>
            <ac:spMk id="6" creationId="{F7C619F8-4211-40BA-8738-6BCB5FCE4E3C}"/>
          </ac:spMkLst>
        </pc:spChg>
        <pc:spChg chg="add mod">
          <ac:chgData name="Harleen Kaur" userId="S::id65ns02@ubalt.edu::9f7fc1d6-ab67-473f-ba46-e98f6ce2049b" providerId="AD" clId="Web-{24A82F63-0F5D-6B59-5808-5CE2E621E3E7}" dt="2021-07-01T21:20:03.842" v="2007" actId="14100"/>
          <ac:spMkLst>
            <pc:docMk/>
            <pc:sldMk cId="1666623918" sldId="375"/>
            <ac:spMk id="7" creationId="{7B86C9FD-062E-4CC3-B325-99C927A96790}"/>
          </ac:spMkLst>
        </pc:spChg>
        <pc:picChg chg="mod">
          <ac:chgData name="Harleen Kaur" userId="S::id65ns02@ubalt.edu::9f7fc1d6-ab67-473f-ba46-e98f6ce2049b" providerId="AD" clId="Web-{24A82F63-0F5D-6B59-5808-5CE2E621E3E7}" dt="2021-07-01T20:04:39.992" v="501" actId="1076"/>
          <ac:picMkLst>
            <pc:docMk/>
            <pc:sldMk cId="1666623918" sldId="375"/>
            <ac:picMk id="4" creationId="{22DE6A1C-4482-442C-8012-9C7F9514A746}"/>
          </ac:picMkLst>
        </pc:picChg>
      </pc:sldChg>
      <pc:sldChg chg="del">
        <pc:chgData name="Harleen Kaur" userId="S::id65ns02@ubalt.edu::9f7fc1d6-ab67-473f-ba46-e98f6ce2049b" providerId="AD" clId="Web-{24A82F63-0F5D-6B59-5808-5CE2E621E3E7}" dt="2021-07-01T20:18:10.544" v="679"/>
        <pc:sldMkLst>
          <pc:docMk/>
          <pc:sldMk cId="3094692292" sldId="376"/>
        </pc:sldMkLst>
      </pc:sldChg>
      <pc:sldChg chg="del">
        <pc:chgData name="Harleen Kaur" userId="S::id65ns02@ubalt.edu::9f7fc1d6-ab67-473f-ba46-e98f6ce2049b" providerId="AD" clId="Web-{24A82F63-0F5D-6B59-5808-5CE2E621E3E7}" dt="2021-07-01T20:17:59.746" v="677"/>
        <pc:sldMkLst>
          <pc:docMk/>
          <pc:sldMk cId="1729260382" sldId="377"/>
        </pc:sldMkLst>
      </pc:sldChg>
      <pc:sldChg chg="del">
        <pc:chgData name="Harleen Kaur" userId="S::id65ns02@ubalt.edu::9f7fc1d6-ab67-473f-ba46-e98f6ce2049b" providerId="AD" clId="Web-{24A82F63-0F5D-6B59-5808-5CE2E621E3E7}" dt="2021-07-01T20:18:08.403" v="678"/>
        <pc:sldMkLst>
          <pc:docMk/>
          <pc:sldMk cId="987234533" sldId="378"/>
        </pc:sldMkLst>
      </pc:sldChg>
      <pc:sldChg chg="del">
        <pc:chgData name="Harleen Kaur" userId="S::id65ns02@ubalt.edu::9f7fc1d6-ab67-473f-ba46-e98f6ce2049b" providerId="AD" clId="Web-{24A82F63-0F5D-6B59-5808-5CE2E621E3E7}" dt="2021-07-01T20:18:32.935" v="680"/>
        <pc:sldMkLst>
          <pc:docMk/>
          <pc:sldMk cId="973363857" sldId="379"/>
        </pc:sldMkLst>
      </pc:sldChg>
      <pc:sldChg chg="del">
        <pc:chgData name="Harleen Kaur" userId="S::id65ns02@ubalt.edu::9f7fc1d6-ab67-473f-ba46-e98f6ce2049b" providerId="AD" clId="Web-{24A82F63-0F5D-6B59-5808-5CE2E621E3E7}" dt="2021-07-01T20:17:48.465" v="676"/>
        <pc:sldMkLst>
          <pc:docMk/>
          <pc:sldMk cId="679887406" sldId="380"/>
        </pc:sldMkLst>
      </pc:sldChg>
      <pc:sldChg chg="modSp ord">
        <pc:chgData name="Harleen Kaur" userId="S::id65ns02@ubalt.edu::9f7fc1d6-ab67-473f-ba46-e98f6ce2049b" providerId="AD" clId="Web-{24A82F63-0F5D-6B59-5808-5CE2E621E3E7}" dt="2021-07-01T20:23:58.912" v="797"/>
        <pc:sldMkLst>
          <pc:docMk/>
          <pc:sldMk cId="887055268" sldId="381"/>
        </pc:sldMkLst>
        <pc:spChg chg="mod">
          <ac:chgData name="Harleen Kaur" userId="S::id65ns02@ubalt.edu::9f7fc1d6-ab67-473f-ba46-e98f6ce2049b" providerId="AD" clId="Web-{24A82F63-0F5D-6B59-5808-5CE2E621E3E7}" dt="2021-07-01T20:17:42.605" v="675" actId="20577"/>
          <ac:spMkLst>
            <pc:docMk/>
            <pc:sldMk cId="887055268" sldId="381"/>
            <ac:spMk id="2" creationId="{426E4DBB-E314-47DD-82DB-904B37F0F6CC}"/>
          </ac:spMkLst>
        </pc:spChg>
      </pc:sldChg>
      <pc:sldChg chg="del">
        <pc:chgData name="Harleen Kaur" userId="S::id65ns02@ubalt.edu::9f7fc1d6-ab67-473f-ba46-e98f6ce2049b" providerId="AD" clId="Web-{24A82F63-0F5D-6B59-5808-5CE2E621E3E7}" dt="2021-07-01T20:36:10.274" v="1091"/>
        <pc:sldMkLst>
          <pc:docMk/>
          <pc:sldMk cId="3051962303" sldId="382"/>
        </pc:sldMkLst>
      </pc:sldChg>
      <pc:sldChg chg="del">
        <pc:chgData name="Harleen Kaur" userId="S::id65ns02@ubalt.edu::9f7fc1d6-ab67-473f-ba46-e98f6ce2049b" providerId="AD" clId="Web-{24A82F63-0F5D-6B59-5808-5CE2E621E3E7}" dt="2021-07-01T20:36:13.181" v="1092"/>
        <pc:sldMkLst>
          <pc:docMk/>
          <pc:sldMk cId="2778954444" sldId="383"/>
        </pc:sldMkLst>
      </pc:sldChg>
      <pc:sldChg chg="addSp modSp">
        <pc:chgData name="Harleen Kaur" userId="S::id65ns02@ubalt.edu::9f7fc1d6-ab67-473f-ba46-e98f6ce2049b" providerId="AD" clId="Web-{24A82F63-0F5D-6B59-5808-5CE2E621E3E7}" dt="2021-07-01T21:23:33.410" v="2047" actId="14100"/>
        <pc:sldMkLst>
          <pc:docMk/>
          <pc:sldMk cId="4290566257" sldId="384"/>
        </pc:sldMkLst>
        <pc:spChg chg="add mod">
          <ac:chgData name="Harleen Kaur" userId="S::id65ns02@ubalt.edu::9f7fc1d6-ab67-473f-ba46-e98f6ce2049b" providerId="AD" clId="Web-{24A82F63-0F5D-6B59-5808-5CE2E621E3E7}" dt="2021-07-01T20:40:53.735" v="1143" actId="20577"/>
          <ac:spMkLst>
            <pc:docMk/>
            <pc:sldMk cId="4290566257" sldId="384"/>
            <ac:spMk id="3" creationId="{D46A348D-D7EF-43B0-8542-97CFDC6E744E}"/>
          </ac:spMkLst>
        </pc:spChg>
        <pc:spChg chg="mod">
          <ac:chgData name="Harleen Kaur" userId="S::id65ns02@ubalt.edu::9f7fc1d6-ab67-473f-ba46-e98f6ce2049b" providerId="AD" clId="Web-{24A82F63-0F5D-6B59-5808-5CE2E621E3E7}" dt="2021-07-01T20:40:01.233" v="1142" actId="1076"/>
          <ac:spMkLst>
            <pc:docMk/>
            <pc:sldMk cId="4290566257" sldId="384"/>
            <ac:spMk id="5" creationId="{BA9AB56C-5E7E-44D3-9B7F-B34DF31D385A}"/>
          </ac:spMkLst>
        </pc:spChg>
        <pc:spChg chg="add mod">
          <ac:chgData name="Harleen Kaur" userId="S::id65ns02@ubalt.edu::9f7fc1d6-ab67-473f-ba46-e98f6ce2049b" providerId="AD" clId="Web-{24A82F63-0F5D-6B59-5808-5CE2E621E3E7}" dt="2021-07-01T21:23:33.410" v="2047" actId="14100"/>
          <ac:spMkLst>
            <pc:docMk/>
            <pc:sldMk cId="4290566257" sldId="384"/>
            <ac:spMk id="7" creationId="{68FA6090-F7F9-4B23-9724-3E8942E54088}"/>
          </ac:spMkLst>
        </pc:spChg>
        <pc:picChg chg="mod">
          <ac:chgData name="Harleen Kaur" userId="S::id65ns02@ubalt.edu::9f7fc1d6-ab67-473f-ba46-e98f6ce2049b" providerId="AD" clId="Web-{24A82F63-0F5D-6B59-5808-5CE2E621E3E7}" dt="2021-07-01T20:39:56.155" v="1141" actId="1076"/>
          <ac:picMkLst>
            <pc:docMk/>
            <pc:sldMk cId="4290566257" sldId="384"/>
            <ac:picMk id="4" creationId="{EC17A01D-96FA-4992-B4D9-ABA5144DA609}"/>
          </ac:picMkLst>
        </pc:picChg>
      </pc:sldChg>
      <pc:sldChg chg="del">
        <pc:chgData name="Harleen Kaur" userId="S::id65ns02@ubalt.edu::9f7fc1d6-ab67-473f-ba46-e98f6ce2049b" providerId="AD" clId="Web-{24A82F63-0F5D-6B59-5808-5CE2E621E3E7}" dt="2021-07-01T20:53:00.410" v="1367"/>
        <pc:sldMkLst>
          <pc:docMk/>
          <pc:sldMk cId="2193591673" sldId="385"/>
        </pc:sldMkLst>
      </pc:sldChg>
      <pc:sldChg chg="del">
        <pc:chgData name="Harleen Kaur" userId="S::id65ns02@ubalt.edu::9f7fc1d6-ab67-473f-ba46-e98f6ce2049b" providerId="AD" clId="Web-{24A82F63-0F5D-6B59-5808-5CE2E621E3E7}" dt="2021-07-01T20:53:03.879" v="1368"/>
        <pc:sldMkLst>
          <pc:docMk/>
          <pc:sldMk cId="269575062" sldId="386"/>
        </pc:sldMkLst>
      </pc:sldChg>
      <pc:sldChg chg="del">
        <pc:chgData name="Harleen Kaur" userId="S::id65ns02@ubalt.edu::9f7fc1d6-ab67-473f-ba46-e98f6ce2049b" providerId="AD" clId="Web-{24A82F63-0F5D-6B59-5808-5CE2E621E3E7}" dt="2021-07-01T20:54:52.756" v="1469"/>
        <pc:sldMkLst>
          <pc:docMk/>
          <pc:sldMk cId="3323627169" sldId="387"/>
        </pc:sldMkLst>
      </pc:sldChg>
      <pc:sldChg chg="del">
        <pc:chgData name="Harleen Kaur" userId="S::id65ns02@ubalt.edu::9f7fc1d6-ab67-473f-ba46-e98f6ce2049b" providerId="AD" clId="Web-{24A82F63-0F5D-6B59-5808-5CE2E621E3E7}" dt="2021-07-01T20:59:34.139" v="1552"/>
        <pc:sldMkLst>
          <pc:docMk/>
          <pc:sldMk cId="709942697" sldId="388"/>
        </pc:sldMkLst>
      </pc:sldChg>
      <pc:sldChg chg="addSp modSp">
        <pc:chgData name="Harleen Kaur" userId="S::id65ns02@ubalt.edu::9f7fc1d6-ab67-473f-ba46-e98f6ce2049b" providerId="AD" clId="Web-{24A82F63-0F5D-6B59-5808-5CE2E621E3E7}" dt="2021-07-01T21:01:45.158" v="1583" actId="1076"/>
        <pc:sldMkLst>
          <pc:docMk/>
          <pc:sldMk cId="4047841888" sldId="389"/>
        </pc:sldMkLst>
        <pc:spChg chg="mod">
          <ac:chgData name="Harleen Kaur" userId="S::id65ns02@ubalt.edu::9f7fc1d6-ab67-473f-ba46-e98f6ce2049b" providerId="AD" clId="Web-{24A82F63-0F5D-6B59-5808-5CE2E621E3E7}" dt="2021-07-01T21:00:05.436" v="1554" actId="20577"/>
          <ac:spMkLst>
            <pc:docMk/>
            <pc:sldMk cId="4047841888" sldId="389"/>
            <ac:spMk id="2" creationId="{0451793E-D6FB-4847-8284-73ED53BC2A7F}"/>
          </ac:spMkLst>
        </pc:spChg>
        <pc:spChg chg="add mod">
          <ac:chgData name="Harleen Kaur" userId="S::id65ns02@ubalt.edu::9f7fc1d6-ab67-473f-ba46-e98f6ce2049b" providerId="AD" clId="Web-{24A82F63-0F5D-6B59-5808-5CE2E621E3E7}" dt="2021-07-01T21:01:30.423" v="1581" actId="20577"/>
          <ac:spMkLst>
            <pc:docMk/>
            <pc:sldMk cId="4047841888" sldId="389"/>
            <ac:spMk id="3" creationId="{6EA06FAE-3A71-4920-84A6-8F41B7257D85}"/>
          </ac:spMkLst>
        </pc:spChg>
        <pc:spChg chg="mod">
          <ac:chgData name="Harleen Kaur" userId="S::id65ns02@ubalt.edu::9f7fc1d6-ab67-473f-ba46-e98f6ce2049b" providerId="AD" clId="Web-{24A82F63-0F5D-6B59-5808-5CE2E621E3E7}" dt="2021-07-01T21:01:45.158" v="1583" actId="1076"/>
          <ac:spMkLst>
            <pc:docMk/>
            <pc:sldMk cId="4047841888" sldId="389"/>
            <ac:spMk id="5" creationId="{49DD1574-AFFC-4638-8C55-FDE2F54AAB8D}"/>
          </ac:spMkLst>
        </pc:spChg>
        <pc:picChg chg="mod">
          <ac:chgData name="Harleen Kaur" userId="S::id65ns02@ubalt.edu::9f7fc1d6-ab67-473f-ba46-e98f6ce2049b" providerId="AD" clId="Web-{24A82F63-0F5D-6B59-5808-5CE2E621E3E7}" dt="2021-07-01T21:01:33.860" v="1582" actId="1076"/>
          <ac:picMkLst>
            <pc:docMk/>
            <pc:sldMk cId="4047841888" sldId="389"/>
            <ac:picMk id="4" creationId="{D68C79B6-73CC-4EF7-ADFA-D22EF62D104F}"/>
          </ac:picMkLst>
        </pc:picChg>
      </pc:sldChg>
      <pc:sldChg chg="ord">
        <pc:chgData name="Harleen Kaur" userId="S::id65ns02@ubalt.edu::9f7fc1d6-ab67-473f-ba46-e98f6ce2049b" providerId="AD" clId="Web-{24A82F63-0F5D-6B59-5808-5CE2E621E3E7}" dt="2021-07-01T21:01:51.470" v="1584"/>
        <pc:sldMkLst>
          <pc:docMk/>
          <pc:sldMk cId="2556203705" sldId="390"/>
        </pc:sldMkLst>
      </pc:sldChg>
      <pc:sldChg chg="modSp">
        <pc:chgData name="Harleen Kaur" userId="S::id65ns02@ubalt.edu::9f7fc1d6-ab67-473f-ba46-e98f6ce2049b" providerId="AD" clId="Web-{24A82F63-0F5D-6B59-5808-5CE2E621E3E7}" dt="2021-07-01T21:04:29.849" v="1685" actId="20577"/>
        <pc:sldMkLst>
          <pc:docMk/>
          <pc:sldMk cId="2885670956" sldId="391"/>
        </pc:sldMkLst>
        <pc:spChg chg="mod">
          <ac:chgData name="Harleen Kaur" userId="S::id65ns02@ubalt.edu::9f7fc1d6-ab67-473f-ba46-e98f6ce2049b" providerId="AD" clId="Web-{24A82F63-0F5D-6B59-5808-5CE2E621E3E7}" dt="2021-07-01T21:04:29.849" v="1685" actId="20577"/>
          <ac:spMkLst>
            <pc:docMk/>
            <pc:sldMk cId="2885670956" sldId="391"/>
            <ac:spMk id="3" creationId="{1413535C-7F3C-4AED-A1F8-FDF7C5822B56}"/>
          </ac:spMkLst>
        </pc:spChg>
      </pc:sldChg>
      <pc:sldChg chg="add del">
        <pc:chgData name="Harleen Kaur" userId="S::id65ns02@ubalt.edu::9f7fc1d6-ab67-473f-ba46-e98f6ce2049b" providerId="AD" clId="Web-{24A82F63-0F5D-6B59-5808-5CE2E621E3E7}" dt="2021-07-01T21:04:35.709" v="1687"/>
        <pc:sldMkLst>
          <pc:docMk/>
          <pc:sldMk cId="1424450382" sldId="398"/>
        </pc:sldMkLst>
      </pc:sldChg>
      <pc:sldChg chg="addSp modSp new">
        <pc:chgData name="Harleen Kaur" userId="S::id65ns02@ubalt.edu::9f7fc1d6-ab67-473f-ba46-e98f6ce2049b" providerId="AD" clId="Web-{24A82F63-0F5D-6B59-5808-5CE2E621E3E7}" dt="2021-07-01T20:13:02.833" v="551" actId="20577"/>
        <pc:sldMkLst>
          <pc:docMk/>
          <pc:sldMk cId="4022808996" sldId="401"/>
        </pc:sldMkLst>
        <pc:spChg chg="mod">
          <ac:chgData name="Harleen Kaur" userId="S::id65ns02@ubalt.edu::9f7fc1d6-ab67-473f-ba46-e98f6ce2049b" providerId="AD" clId="Web-{24A82F63-0F5D-6B59-5808-5CE2E621E3E7}" dt="2021-07-01T19:07:03.106" v="19" actId="20577"/>
          <ac:spMkLst>
            <pc:docMk/>
            <pc:sldMk cId="4022808996" sldId="401"/>
            <ac:spMk id="2" creationId="{A8832B8E-D328-459A-8086-AEB07D831731}"/>
          </ac:spMkLst>
        </pc:spChg>
        <pc:spChg chg="mod">
          <ac:chgData name="Harleen Kaur" userId="S::id65ns02@ubalt.edu::9f7fc1d6-ab67-473f-ba46-e98f6ce2049b" providerId="AD" clId="Web-{24A82F63-0F5D-6B59-5808-5CE2E621E3E7}" dt="2021-07-01T20:13:02.833" v="551" actId="20577"/>
          <ac:spMkLst>
            <pc:docMk/>
            <pc:sldMk cId="4022808996" sldId="401"/>
            <ac:spMk id="3" creationId="{B160A418-8D52-491D-8DA2-AC0107F95B8E}"/>
          </ac:spMkLst>
        </pc:spChg>
        <pc:picChg chg="add mod">
          <ac:chgData name="Harleen Kaur" userId="S::id65ns02@ubalt.edu::9f7fc1d6-ab67-473f-ba46-e98f6ce2049b" providerId="AD" clId="Web-{24A82F63-0F5D-6B59-5808-5CE2E621E3E7}" dt="2021-07-01T19:13:49.695" v="160" actId="1076"/>
          <ac:picMkLst>
            <pc:docMk/>
            <pc:sldMk cId="4022808996" sldId="401"/>
            <ac:picMk id="4" creationId="{09CA7CC3-04FF-445A-A2FF-D4F87C303CDE}"/>
          </ac:picMkLst>
        </pc:picChg>
      </pc:sldChg>
      <pc:sldChg chg="addSp delSp modSp new modNotes">
        <pc:chgData name="Harleen Kaur" userId="S::id65ns02@ubalt.edu::9f7fc1d6-ab67-473f-ba46-e98f6ce2049b" providerId="AD" clId="Web-{24A82F63-0F5D-6B59-5808-5CE2E621E3E7}" dt="2021-07-01T21:07:00.806" v="1752"/>
        <pc:sldMkLst>
          <pc:docMk/>
          <pc:sldMk cId="4185167051" sldId="402"/>
        </pc:sldMkLst>
        <pc:spChg chg="mod">
          <ac:chgData name="Harleen Kaur" userId="S::id65ns02@ubalt.edu::9f7fc1d6-ab67-473f-ba46-e98f6ce2049b" providerId="AD" clId="Web-{24A82F63-0F5D-6B59-5808-5CE2E621E3E7}" dt="2021-07-01T19:15:30.541" v="176" actId="20577"/>
          <ac:spMkLst>
            <pc:docMk/>
            <pc:sldMk cId="4185167051" sldId="402"/>
            <ac:spMk id="2" creationId="{D1C3BDA4-98CE-48C7-9DFE-4AEEB56FD49B}"/>
          </ac:spMkLst>
        </pc:spChg>
        <pc:spChg chg="mod">
          <ac:chgData name="Harleen Kaur" userId="S::id65ns02@ubalt.edu::9f7fc1d6-ab67-473f-ba46-e98f6ce2049b" providerId="AD" clId="Web-{24A82F63-0F5D-6B59-5808-5CE2E621E3E7}" dt="2021-07-01T19:15:49.651" v="187" actId="14100"/>
          <ac:spMkLst>
            <pc:docMk/>
            <pc:sldMk cId="4185167051" sldId="402"/>
            <ac:spMk id="3" creationId="{B22186E3-29E1-4C19-9C80-49AC1D3F26D8}"/>
          </ac:spMkLst>
        </pc:spChg>
        <pc:spChg chg="add mod">
          <ac:chgData name="Harleen Kaur" userId="S::id65ns02@ubalt.edu::9f7fc1d6-ab67-473f-ba46-e98f6ce2049b" providerId="AD" clId="Web-{24A82F63-0F5D-6B59-5808-5CE2E621E3E7}" dt="2021-07-01T19:20:34.611" v="226" actId="1076"/>
          <ac:spMkLst>
            <pc:docMk/>
            <pc:sldMk cId="4185167051" sldId="402"/>
            <ac:spMk id="6" creationId="{CC4EEC1B-174D-4589-9889-3B9DB65D86F2}"/>
          </ac:spMkLst>
        </pc:spChg>
        <pc:spChg chg="add mod">
          <ac:chgData name="Harleen Kaur" userId="S::id65ns02@ubalt.edu::9f7fc1d6-ab67-473f-ba46-e98f6ce2049b" providerId="AD" clId="Web-{24A82F63-0F5D-6B59-5808-5CE2E621E3E7}" dt="2021-07-01T21:05:40.429" v="1695" actId="14100"/>
          <ac:spMkLst>
            <pc:docMk/>
            <pc:sldMk cId="4185167051" sldId="402"/>
            <ac:spMk id="8" creationId="{2B18F42E-7D73-4DCC-BB84-A60C8455A1B1}"/>
          </ac:spMkLst>
        </pc:spChg>
        <pc:spChg chg="add del mod">
          <ac:chgData name="Harleen Kaur" userId="S::id65ns02@ubalt.edu::9f7fc1d6-ab67-473f-ba46-e98f6ce2049b" providerId="AD" clId="Web-{24A82F63-0F5D-6B59-5808-5CE2E621E3E7}" dt="2021-07-01T21:05:51.664" v="1699"/>
          <ac:spMkLst>
            <pc:docMk/>
            <pc:sldMk cId="4185167051" sldId="402"/>
            <ac:spMk id="9" creationId="{801C1967-6172-4069-ADEB-DFF496B81769}"/>
          </ac:spMkLst>
        </pc:spChg>
        <pc:spChg chg="add mod">
          <ac:chgData name="Harleen Kaur" userId="S::id65ns02@ubalt.edu::9f7fc1d6-ab67-473f-ba46-e98f6ce2049b" providerId="AD" clId="Web-{24A82F63-0F5D-6B59-5808-5CE2E621E3E7}" dt="2021-07-01T21:06:22.587" v="1706" actId="14100"/>
          <ac:spMkLst>
            <pc:docMk/>
            <pc:sldMk cId="4185167051" sldId="402"/>
            <ac:spMk id="10" creationId="{CB7C35FD-A976-4F7F-8002-1E31236E6E08}"/>
          </ac:spMkLst>
        </pc:spChg>
        <pc:picChg chg="add mod">
          <ac:chgData name="Harleen Kaur" userId="S::id65ns02@ubalt.edu::9f7fc1d6-ab67-473f-ba46-e98f6ce2049b" providerId="AD" clId="Web-{24A82F63-0F5D-6B59-5808-5CE2E621E3E7}" dt="2021-07-01T19:18:42.124" v="189" actId="1076"/>
          <ac:picMkLst>
            <pc:docMk/>
            <pc:sldMk cId="4185167051" sldId="402"/>
            <ac:picMk id="5" creationId="{E95A0B7F-320E-44FC-A4E8-75626F216E5D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20:57.877" v="230" actId="14100"/>
          <ac:picMkLst>
            <pc:docMk/>
            <pc:sldMk cId="4185167051" sldId="402"/>
            <ac:picMk id="7" creationId="{589B9E1F-CDBE-49B3-A727-1AA4E17738DD}"/>
          </ac:picMkLst>
        </pc:picChg>
      </pc:sldChg>
      <pc:sldChg chg="addSp delSp modSp new modNotes">
        <pc:chgData name="Harleen Kaur" userId="S::id65ns02@ubalt.edu::9f7fc1d6-ab67-473f-ba46-e98f6ce2049b" providerId="AD" clId="Web-{24A82F63-0F5D-6B59-5808-5CE2E621E3E7}" dt="2021-07-01T21:08:08.730" v="1787" actId="14100"/>
        <pc:sldMkLst>
          <pc:docMk/>
          <pc:sldMk cId="679802578" sldId="403"/>
        </pc:sldMkLst>
        <pc:spChg chg="mod">
          <ac:chgData name="Harleen Kaur" userId="S::id65ns02@ubalt.edu::9f7fc1d6-ab67-473f-ba46-e98f6ce2049b" providerId="AD" clId="Web-{24A82F63-0F5D-6B59-5808-5CE2E621E3E7}" dt="2021-07-01T19:24:04.023" v="241" actId="20577"/>
          <ac:spMkLst>
            <pc:docMk/>
            <pc:sldMk cId="679802578" sldId="403"/>
            <ac:spMk id="2" creationId="{1CDFD841-DE2E-48BD-AF5B-272987186A1C}"/>
          </ac:spMkLst>
        </pc:spChg>
        <pc:spChg chg="mod">
          <ac:chgData name="Harleen Kaur" userId="S::id65ns02@ubalt.edu::9f7fc1d6-ab67-473f-ba46-e98f6ce2049b" providerId="AD" clId="Web-{24A82F63-0F5D-6B59-5808-5CE2E621E3E7}" dt="2021-07-01T19:24:19.070" v="247" actId="14100"/>
          <ac:spMkLst>
            <pc:docMk/>
            <pc:sldMk cId="679802578" sldId="403"/>
            <ac:spMk id="3" creationId="{6A6D740D-A5AA-4887-B9D3-83C3B6E2EFA4}"/>
          </ac:spMkLst>
        </pc:spChg>
        <pc:spChg chg="add mod">
          <ac:chgData name="Harleen Kaur" userId="S::id65ns02@ubalt.edu::9f7fc1d6-ab67-473f-ba46-e98f6ce2049b" providerId="AD" clId="Web-{24A82F63-0F5D-6B59-5808-5CE2E621E3E7}" dt="2021-07-01T21:08:08.730" v="1787" actId="14100"/>
          <ac:spMkLst>
            <pc:docMk/>
            <pc:sldMk cId="679802578" sldId="403"/>
            <ac:spMk id="7" creationId="{1F203DFD-FAC3-4A90-9F1A-4419084B076F}"/>
          </ac:spMkLst>
        </pc:spChg>
        <pc:picChg chg="add del mod">
          <ac:chgData name="Harleen Kaur" userId="S::id65ns02@ubalt.edu::9f7fc1d6-ab67-473f-ba46-e98f6ce2049b" providerId="AD" clId="Web-{24A82F63-0F5D-6B59-5808-5CE2E621E3E7}" dt="2021-07-01T19:25:34.619" v="253"/>
          <ac:picMkLst>
            <pc:docMk/>
            <pc:sldMk cId="679802578" sldId="403"/>
            <ac:picMk id="5" creationId="{4F3317F0-D518-4071-BA4B-37523BBBADFC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26:00.541" v="260" actId="14100"/>
          <ac:picMkLst>
            <pc:docMk/>
            <pc:sldMk cId="679802578" sldId="403"/>
            <ac:picMk id="6" creationId="{3EA8F735-F60E-43CF-8196-CBAF19807DD7}"/>
          </ac:picMkLst>
        </pc:picChg>
      </pc:sldChg>
      <pc:sldChg chg="new del">
        <pc:chgData name="Harleen Kaur" userId="S::id65ns02@ubalt.edu::9f7fc1d6-ab67-473f-ba46-e98f6ce2049b" providerId="AD" clId="Web-{24A82F63-0F5D-6B59-5808-5CE2E621E3E7}" dt="2021-07-01T19:27:29.497" v="262"/>
        <pc:sldMkLst>
          <pc:docMk/>
          <pc:sldMk cId="1699354831" sldId="404"/>
        </pc:sldMkLst>
      </pc:sldChg>
      <pc:sldChg chg="delSp modSp new">
        <pc:chgData name="Harleen Kaur" userId="S::id65ns02@ubalt.edu::9f7fc1d6-ab67-473f-ba46-e98f6ce2049b" providerId="AD" clId="Web-{24A82F63-0F5D-6B59-5808-5CE2E621E3E7}" dt="2021-07-01T19:27:46.669" v="270"/>
        <pc:sldMkLst>
          <pc:docMk/>
          <pc:sldMk cId="3960136703" sldId="404"/>
        </pc:sldMkLst>
        <pc:spChg chg="mod">
          <ac:chgData name="Harleen Kaur" userId="S::id65ns02@ubalt.edu::9f7fc1d6-ab67-473f-ba46-e98f6ce2049b" providerId="AD" clId="Web-{24A82F63-0F5D-6B59-5808-5CE2E621E3E7}" dt="2021-07-01T19:27:39.450" v="269" actId="20577"/>
          <ac:spMkLst>
            <pc:docMk/>
            <pc:sldMk cId="3960136703" sldId="404"/>
            <ac:spMk id="2" creationId="{D90EC73D-DBA0-4440-B5EB-DC6870F64762}"/>
          </ac:spMkLst>
        </pc:spChg>
        <pc:spChg chg="del">
          <ac:chgData name="Harleen Kaur" userId="S::id65ns02@ubalt.edu::9f7fc1d6-ab67-473f-ba46-e98f6ce2049b" providerId="AD" clId="Web-{24A82F63-0F5D-6B59-5808-5CE2E621E3E7}" dt="2021-07-01T19:27:46.669" v="270"/>
          <ac:spMkLst>
            <pc:docMk/>
            <pc:sldMk cId="3960136703" sldId="404"/>
            <ac:spMk id="3" creationId="{4E8CCC29-0405-4CEE-B418-21F5BFD8627E}"/>
          </ac:spMkLst>
        </pc:spChg>
      </pc:sldChg>
      <pc:sldChg chg="addSp modSp new modNotes">
        <pc:chgData name="Harleen Kaur" userId="S::id65ns02@ubalt.edu::9f7fc1d6-ab67-473f-ba46-e98f6ce2049b" providerId="AD" clId="Web-{24A82F63-0F5D-6B59-5808-5CE2E621E3E7}" dt="2021-07-01T21:09:04.700" v="1816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24A82F63-0F5D-6B59-5808-5CE2E621E3E7}" dt="2021-07-01T19:27:54.388" v="272" actId="20577"/>
          <ac:spMkLst>
            <pc:docMk/>
            <pc:sldMk cId="1963476675" sldId="405"/>
            <ac:spMk id="2" creationId="{11C96E46-FE82-4C6C-B61C-336F92B1E119}"/>
          </ac:spMkLst>
        </pc:spChg>
        <pc:spChg chg="mod">
          <ac:chgData name="Harleen Kaur" userId="S::id65ns02@ubalt.edu::9f7fc1d6-ab67-473f-ba46-e98f6ce2049b" providerId="AD" clId="Web-{24A82F63-0F5D-6B59-5808-5CE2E621E3E7}" dt="2021-07-01T19:42:55.239" v="275" actId="14100"/>
          <ac:spMkLst>
            <pc:docMk/>
            <pc:sldMk cId="1963476675" sldId="405"/>
            <ac:spMk id="3" creationId="{EDB79D6E-2D2E-412C-A14B-F5A39F861824}"/>
          </ac:spMkLst>
        </pc:spChg>
        <pc:spChg chg="add mod">
          <ac:chgData name="Harleen Kaur" userId="S::id65ns02@ubalt.edu::9f7fc1d6-ab67-473f-ba46-e98f6ce2049b" providerId="AD" clId="Web-{24A82F63-0F5D-6B59-5808-5CE2E621E3E7}" dt="2021-07-01T21:08:40.981" v="1794" actId="14100"/>
          <ac:spMkLst>
            <pc:docMk/>
            <pc:sldMk cId="1963476675" sldId="405"/>
            <ac:spMk id="5" creationId="{E41B3FA0-0628-4417-A852-20776ECC63FA}"/>
          </ac:spMkLst>
        </pc:spChg>
        <pc:picChg chg="add mod">
          <ac:chgData name="Harleen Kaur" userId="S::id65ns02@ubalt.edu::9f7fc1d6-ab67-473f-ba46-e98f6ce2049b" providerId="AD" clId="Web-{24A82F63-0F5D-6B59-5808-5CE2E621E3E7}" dt="2021-07-01T19:44:34.586" v="278" actId="14100"/>
          <ac:picMkLst>
            <pc:docMk/>
            <pc:sldMk cId="1963476675" sldId="405"/>
            <ac:picMk id="4" creationId="{1E18C778-8B04-450D-A8CF-B594BE330F6F}"/>
          </ac:picMkLst>
        </pc:picChg>
      </pc:sldChg>
      <pc:sldChg chg="addSp modSp new modNotes">
        <pc:chgData name="Harleen Kaur" userId="S::id65ns02@ubalt.edu::9f7fc1d6-ab67-473f-ba46-e98f6ce2049b" providerId="AD" clId="Web-{24A82F63-0F5D-6B59-5808-5CE2E621E3E7}" dt="2021-07-01T21:10:38.234" v="1859"/>
        <pc:sldMkLst>
          <pc:docMk/>
          <pc:sldMk cId="1701938147" sldId="406"/>
        </pc:sldMkLst>
        <pc:spChg chg="mod">
          <ac:chgData name="Harleen Kaur" userId="S::id65ns02@ubalt.edu::9f7fc1d6-ab67-473f-ba46-e98f6ce2049b" providerId="AD" clId="Web-{24A82F63-0F5D-6B59-5808-5CE2E621E3E7}" dt="2021-07-01T19:46:00.697" v="280" actId="20577"/>
          <ac:spMkLst>
            <pc:docMk/>
            <pc:sldMk cId="1701938147" sldId="406"/>
            <ac:spMk id="2" creationId="{37DC1350-A009-44DA-9667-3E9DED6384FF}"/>
          </ac:spMkLst>
        </pc:spChg>
        <pc:spChg chg="mod">
          <ac:chgData name="Harleen Kaur" userId="S::id65ns02@ubalt.edu::9f7fc1d6-ab67-473f-ba46-e98f6ce2049b" providerId="AD" clId="Web-{24A82F63-0F5D-6B59-5808-5CE2E621E3E7}" dt="2021-07-01T19:57:24.590" v="412" actId="1076"/>
          <ac:spMkLst>
            <pc:docMk/>
            <pc:sldMk cId="1701938147" sldId="406"/>
            <ac:spMk id="3" creationId="{A20575B2-46A0-43BA-9BE0-FC17BDF9FBEA}"/>
          </ac:spMkLst>
        </pc:spChg>
        <pc:spChg chg="add mod">
          <ac:chgData name="Harleen Kaur" userId="S::id65ns02@ubalt.edu::9f7fc1d6-ab67-473f-ba46-e98f6ce2049b" providerId="AD" clId="Web-{24A82F63-0F5D-6B59-5808-5CE2E621E3E7}" dt="2021-07-01T21:09:51.186" v="1823" actId="14100"/>
          <ac:spMkLst>
            <pc:docMk/>
            <pc:sldMk cId="1701938147" sldId="406"/>
            <ac:spMk id="5" creationId="{D418832F-20C8-4A27-B5FA-7FD35F386F63}"/>
          </ac:spMkLst>
        </pc:spChg>
        <pc:spChg chg="add mod">
          <ac:chgData name="Harleen Kaur" userId="S::id65ns02@ubalt.edu::9f7fc1d6-ab67-473f-ba46-e98f6ce2049b" providerId="AD" clId="Web-{24A82F63-0F5D-6B59-5808-5CE2E621E3E7}" dt="2021-07-01T21:10:19.968" v="1830" actId="14100"/>
          <ac:spMkLst>
            <pc:docMk/>
            <pc:sldMk cId="1701938147" sldId="406"/>
            <ac:spMk id="6" creationId="{CC3F9D1E-5AAF-4BDE-B3E4-434D0F174D79}"/>
          </ac:spMkLst>
        </pc:spChg>
        <pc:picChg chg="add mod">
          <ac:chgData name="Harleen Kaur" userId="S::id65ns02@ubalt.edu::9f7fc1d6-ab67-473f-ba46-e98f6ce2049b" providerId="AD" clId="Web-{24A82F63-0F5D-6B59-5808-5CE2E621E3E7}" dt="2021-07-01T19:58:02.028" v="414" actId="14100"/>
          <ac:picMkLst>
            <pc:docMk/>
            <pc:sldMk cId="1701938147" sldId="406"/>
            <ac:picMk id="4" creationId="{1EC7F286-263C-46CF-9016-BF41CD9A2DE2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11:30.204" v="1866" actId="14100"/>
        <pc:sldMkLst>
          <pc:docMk/>
          <pc:sldMk cId="2858862555" sldId="407"/>
        </pc:sldMkLst>
        <pc:spChg chg="mod">
          <ac:chgData name="Harleen Kaur" userId="S::id65ns02@ubalt.edu::9f7fc1d6-ab67-473f-ba46-e98f6ce2049b" providerId="AD" clId="Web-{24A82F63-0F5D-6B59-5808-5CE2E621E3E7}" dt="2021-07-01T19:47:08.683" v="312" actId="20577"/>
          <ac:spMkLst>
            <pc:docMk/>
            <pc:sldMk cId="2858862555" sldId="407"/>
            <ac:spMk id="2" creationId="{FAA9C023-2162-46C5-A5FF-195A06993F51}"/>
          </ac:spMkLst>
        </pc:spChg>
        <pc:spChg chg="mod">
          <ac:chgData name="Harleen Kaur" userId="S::id65ns02@ubalt.edu::9f7fc1d6-ab67-473f-ba46-e98f6ce2049b" providerId="AD" clId="Web-{24A82F63-0F5D-6B59-5808-5CE2E621E3E7}" dt="2021-07-01T19:58:35.670" v="418" actId="20577"/>
          <ac:spMkLst>
            <pc:docMk/>
            <pc:sldMk cId="2858862555" sldId="407"/>
            <ac:spMk id="3" creationId="{3DE48B19-97FC-4E00-8754-FCA0F3B02251}"/>
          </ac:spMkLst>
        </pc:spChg>
        <pc:spChg chg="add mod">
          <ac:chgData name="Harleen Kaur" userId="S::id65ns02@ubalt.edu::9f7fc1d6-ab67-473f-ba46-e98f6ce2049b" providerId="AD" clId="Web-{24A82F63-0F5D-6B59-5808-5CE2E621E3E7}" dt="2021-07-01T21:11:30.204" v="1866" actId="14100"/>
          <ac:spMkLst>
            <pc:docMk/>
            <pc:sldMk cId="2858862555" sldId="407"/>
            <ac:spMk id="8" creationId="{5663890F-F188-4397-99F8-732166B3B311}"/>
          </ac:spMkLst>
        </pc:spChg>
        <pc:picChg chg="add">
          <ac:chgData name="Harleen Kaur" userId="S::id65ns02@ubalt.edu::9f7fc1d6-ab67-473f-ba46-e98f6ce2049b" providerId="AD" clId="Web-{24A82F63-0F5D-6B59-5808-5CE2E621E3E7}" dt="2021-07-01T19:48:44.889" v="321"/>
          <ac:picMkLst>
            <pc:docMk/>
            <pc:sldMk cId="2858862555" sldId="407"/>
            <ac:picMk id="5" creationId="{4E2F2907-2CA5-4F78-9EA4-C9D78E062683}"/>
          </ac:picMkLst>
        </pc:picChg>
        <pc:picChg chg="add">
          <ac:chgData name="Harleen Kaur" userId="S::id65ns02@ubalt.edu::9f7fc1d6-ab67-473f-ba46-e98f6ce2049b" providerId="AD" clId="Web-{24A82F63-0F5D-6B59-5808-5CE2E621E3E7}" dt="2021-07-01T19:48:56.608" v="322"/>
          <ac:picMkLst>
            <pc:docMk/>
            <pc:sldMk cId="2858862555" sldId="407"/>
            <ac:picMk id="7" creationId="{5F75926B-90C6-4951-973F-E83F02F600BA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13:13.831" v="1885" actId="14100"/>
        <pc:sldMkLst>
          <pc:docMk/>
          <pc:sldMk cId="2434915796" sldId="408"/>
        </pc:sldMkLst>
        <pc:spChg chg="mod">
          <ac:chgData name="Harleen Kaur" userId="S::id65ns02@ubalt.edu::9f7fc1d6-ab67-473f-ba46-e98f6ce2049b" providerId="AD" clId="Web-{24A82F63-0F5D-6B59-5808-5CE2E621E3E7}" dt="2021-07-01T19:50:52.658" v="350" actId="20577"/>
          <ac:spMkLst>
            <pc:docMk/>
            <pc:sldMk cId="2434915796" sldId="408"/>
            <ac:spMk id="2" creationId="{CBA10019-61E5-4A6E-8A37-2FA8A0786372}"/>
          </ac:spMkLst>
        </pc:spChg>
        <pc:spChg chg="mod">
          <ac:chgData name="Harleen Kaur" userId="S::id65ns02@ubalt.edu::9f7fc1d6-ab67-473f-ba46-e98f6ce2049b" providerId="AD" clId="Web-{24A82F63-0F5D-6B59-5808-5CE2E621E3E7}" dt="2021-07-01T19:51:51.284" v="399" actId="20577"/>
          <ac:spMkLst>
            <pc:docMk/>
            <pc:sldMk cId="2434915796" sldId="408"/>
            <ac:spMk id="3" creationId="{6E604D59-489D-4F06-84E5-276055206BED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23.127" v="1873" actId="14100"/>
          <ac:spMkLst>
            <pc:docMk/>
            <pc:sldMk cId="2434915796" sldId="408"/>
            <ac:spMk id="6" creationId="{92A749F2-2C63-42FA-A828-91F79FDCFB3E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37.190" v="1876" actId="14100"/>
          <ac:spMkLst>
            <pc:docMk/>
            <pc:sldMk cId="2434915796" sldId="408"/>
            <ac:spMk id="7" creationId="{06802D36-764C-4347-9896-9C0621C043AA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46.628" v="1878" actId="1076"/>
          <ac:spMkLst>
            <pc:docMk/>
            <pc:sldMk cId="2434915796" sldId="408"/>
            <ac:spMk id="8" creationId="{F4B3A207-7450-45FA-91EA-3AE56DD44863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57.878" v="1882" actId="14100"/>
          <ac:spMkLst>
            <pc:docMk/>
            <pc:sldMk cId="2434915796" sldId="408"/>
            <ac:spMk id="9" creationId="{4DFD3EDD-36BA-4F96-947F-6D81694BCD13}"/>
          </ac:spMkLst>
        </pc:spChg>
        <pc:spChg chg="add mod">
          <ac:chgData name="Harleen Kaur" userId="S::id65ns02@ubalt.edu::9f7fc1d6-ab67-473f-ba46-e98f6ce2049b" providerId="AD" clId="Web-{24A82F63-0F5D-6B59-5808-5CE2E621E3E7}" dt="2021-07-01T21:13:13.831" v="1885" actId="14100"/>
          <ac:spMkLst>
            <pc:docMk/>
            <pc:sldMk cId="2434915796" sldId="408"/>
            <ac:spMk id="10" creationId="{1EB593A2-B0F7-42CB-9882-AEAE9A1BB557}"/>
          </ac:spMkLst>
        </pc:spChg>
        <pc:picChg chg="add mod">
          <ac:chgData name="Harleen Kaur" userId="S::id65ns02@ubalt.edu::9f7fc1d6-ab67-473f-ba46-e98f6ce2049b" providerId="AD" clId="Web-{24A82F63-0F5D-6B59-5808-5CE2E621E3E7}" dt="2021-07-01T19:59:07.499" v="419" actId="1076"/>
          <ac:picMkLst>
            <pc:docMk/>
            <pc:sldMk cId="2434915796" sldId="408"/>
            <ac:picMk id="5" creationId="{F617A6B1-CB95-4796-B318-902930AAB1E5}"/>
          </ac:picMkLst>
        </pc:picChg>
      </pc:sldChg>
      <pc:sldChg chg="modSp new">
        <pc:chgData name="Harleen Kaur" userId="S::id65ns02@ubalt.edu::9f7fc1d6-ab67-473f-ba46-e98f6ce2049b" providerId="AD" clId="Web-{24A82F63-0F5D-6B59-5808-5CE2E621E3E7}" dt="2021-07-01T21:14:14.583" v="1911" actId="20577"/>
        <pc:sldMkLst>
          <pc:docMk/>
          <pc:sldMk cId="2818335078" sldId="409"/>
        </pc:sldMkLst>
        <pc:spChg chg="mod">
          <ac:chgData name="Harleen Kaur" userId="S::id65ns02@ubalt.edu::9f7fc1d6-ab67-473f-ba46-e98f6ce2049b" providerId="AD" clId="Web-{24A82F63-0F5D-6B59-5808-5CE2E621E3E7}" dt="2021-07-01T19:51:56.816" v="406" actId="20577"/>
          <ac:spMkLst>
            <pc:docMk/>
            <pc:sldMk cId="2818335078" sldId="409"/>
            <ac:spMk id="2" creationId="{763290D1-F8ED-40B1-960F-94773AF68F62}"/>
          </ac:spMkLst>
        </pc:spChg>
        <pc:spChg chg="mod">
          <ac:chgData name="Harleen Kaur" userId="S::id65ns02@ubalt.edu::9f7fc1d6-ab67-473f-ba46-e98f6ce2049b" providerId="AD" clId="Web-{24A82F63-0F5D-6B59-5808-5CE2E621E3E7}" dt="2021-07-01T21:14:14.583" v="1911" actId="20577"/>
          <ac:spMkLst>
            <pc:docMk/>
            <pc:sldMk cId="2818335078" sldId="409"/>
            <ac:spMk id="3" creationId="{1C5461BE-DC0D-4E3C-A20A-F3759B40544B}"/>
          </ac:spMkLst>
        </pc:spChg>
      </pc:sldChg>
      <pc:sldChg chg="addSp delSp modSp new modNotes">
        <pc:chgData name="Harleen Kaur" userId="S::id65ns02@ubalt.edu::9f7fc1d6-ab67-473f-ba46-e98f6ce2049b" providerId="AD" clId="Web-{24A82F63-0F5D-6B59-5808-5CE2E621E3E7}" dt="2021-07-01T21:19:19.372" v="1992"/>
        <pc:sldMkLst>
          <pc:docMk/>
          <pc:sldMk cId="1342007102" sldId="410"/>
        </pc:sldMkLst>
        <pc:spChg chg="mod">
          <ac:chgData name="Harleen Kaur" userId="S::id65ns02@ubalt.edu::9f7fc1d6-ab67-473f-ba46-e98f6ce2049b" providerId="AD" clId="Web-{24A82F63-0F5D-6B59-5808-5CE2E621E3E7}" dt="2021-07-01T20:00:32.407" v="442" actId="20577"/>
          <ac:spMkLst>
            <pc:docMk/>
            <pc:sldMk cId="1342007102" sldId="410"/>
            <ac:spMk id="2" creationId="{34E6D4DD-479F-440D-95CF-19DBB96A0CA1}"/>
          </ac:spMkLst>
        </pc:spChg>
        <pc:spChg chg="del">
          <ac:chgData name="Harleen Kaur" userId="S::id65ns02@ubalt.edu::9f7fc1d6-ab67-473f-ba46-e98f6ce2049b" providerId="AD" clId="Web-{24A82F63-0F5D-6B59-5808-5CE2E621E3E7}" dt="2021-07-01T20:00:53.548" v="443"/>
          <ac:spMkLst>
            <pc:docMk/>
            <pc:sldMk cId="1342007102" sldId="410"/>
            <ac:spMk id="3" creationId="{22EEA143-BDCC-497D-9C02-88DBF92A1980}"/>
          </ac:spMkLst>
        </pc:spChg>
        <pc:spChg chg="add mod">
          <ac:chgData name="Harleen Kaur" userId="S::id65ns02@ubalt.edu::9f7fc1d6-ab67-473f-ba46-e98f6ce2049b" providerId="AD" clId="Web-{24A82F63-0F5D-6B59-5808-5CE2E621E3E7}" dt="2021-07-01T20:04:03.975" v="498" actId="20577"/>
          <ac:spMkLst>
            <pc:docMk/>
            <pc:sldMk cId="1342007102" sldId="410"/>
            <ac:spMk id="6" creationId="{6F3565FD-1701-40FD-A6AA-2451F53931D9}"/>
          </ac:spMkLst>
        </pc:spChg>
        <pc:spChg chg="add mod">
          <ac:chgData name="Harleen Kaur" userId="S::id65ns02@ubalt.edu::9f7fc1d6-ab67-473f-ba46-e98f6ce2049b" providerId="AD" clId="Web-{24A82F63-0F5D-6B59-5808-5CE2E621E3E7}" dt="2021-07-01T21:17:29.854" v="1918" actId="14100"/>
          <ac:spMkLst>
            <pc:docMk/>
            <pc:sldMk cId="1342007102" sldId="410"/>
            <ac:spMk id="10" creationId="{58890DB5-6BCF-44BC-BB52-083BF0ECA1CF}"/>
          </ac:spMkLst>
        </pc:spChg>
        <pc:spChg chg="add mod">
          <ac:chgData name="Harleen Kaur" userId="S::id65ns02@ubalt.edu::9f7fc1d6-ab67-473f-ba46-e98f6ce2049b" providerId="AD" clId="Web-{24A82F63-0F5D-6B59-5808-5CE2E621E3E7}" dt="2021-07-01T21:17:55.448" v="1923" actId="14100"/>
          <ac:spMkLst>
            <pc:docMk/>
            <pc:sldMk cId="1342007102" sldId="410"/>
            <ac:spMk id="11" creationId="{7022EE2E-9E25-4B92-957C-72157C71801B}"/>
          </ac:spMkLst>
        </pc:spChg>
        <pc:spChg chg="add mod">
          <ac:chgData name="Harleen Kaur" userId="S::id65ns02@ubalt.edu::9f7fc1d6-ab67-473f-ba46-e98f6ce2049b" providerId="AD" clId="Web-{24A82F63-0F5D-6B59-5808-5CE2E621E3E7}" dt="2021-07-01T21:18:24.496" v="1930" actId="14100"/>
          <ac:spMkLst>
            <pc:docMk/>
            <pc:sldMk cId="1342007102" sldId="410"/>
            <ac:spMk id="12" creationId="{C9DBCC9E-B138-44CA-84A7-99D5A5E1B667}"/>
          </ac:spMkLst>
        </pc:spChg>
        <pc:picChg chg="add mod">
          <ac:chgData name="Harleen Kaur" userId="S::id65ns02@ubalt.edu::9f7fc1d6-ab67-473f-ba46-e98f6ce2049b" providerId="AD" clId="Web-{24A82F63-0F5D-6B59-5808-5CE2E621E3E7}" dt="2021-07-01T20:01:49.284" v="447" actId="1076"/>
          <ac:picMkLst>
            <pc:docMk/>
            <pc:sldMk cId="1342007102" sldId="410"/>
            <ac:picMk id="5" creationId="{7A0EE2F4-5AB7-42B7-B6B5-38B0370F2CC2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03:29.037" v="492" actId="1076"/>
          <ac:picMkLst>
            <pc:docMk/>
            <pc:sldMk cId="1342007102" sldId="410"/>
            <ac:picMk id="8" creationId="{CF7FE730-427A-411B-A18E-668BBAC1A112}"/>
          </ac:picMkLst>
        </pc:picChg>
        <pc:cxnChg chg="add mod">
          <ac:chgData name="Harleen Kaur" userId="S::id65ns02@ubalt.edu::9f7fc1d6-ab67-473f-ba46-e98f6ce2049b" providerId="AD" clId="Web-{24A82F63-0F5D-6B59-5808-5CE2E621E3E7}" dt="2021-07-01T20:03:51.147" v="497" actId="14100"/>
          <ac:cxnSpMkLst>
            <pc:docMk/>
            <pc:sldMk cId="1342007102" sldId="410"/>
            <ac:cxnSpMk id="9" creationId="{3E83232F-6B70-4D8D-A13B-5F3675E3C171}"/>
          </ac:cxnSpMkLst>
        </pc:cxnChg>
      </pc:sldChg>
      <pc:sldChg chg="modSp new">
        <pc:chgData name="Harleen Kaur" userId="S::id65ns02@ubalt.edu::9f7fc1d6-ab67-473f-ba46-e98f6ce2049b" providerId="AD" clId="Web-{24A82F63-0F5D-6B59-5808-5CE2E621E3E7}" dt="2021-07-01T20:17:17.105" v="669" actId="20577"/>
        <pc:sldMkLst>
          <pc:docMk/>
          <pc:sldMk cId="99111677" sldId="411"/>
        </pc:sldMkLst>
        <pc:spChg chg="mod">
          <ac:chgData name="Harleen Kaur" userId="S::id65ns02@ubalt.edu::9f7fc1d6-ab67-473f-ba46-e98f6ce2049b" providerId="AD" clId="Web-{24A82F63-0F5D-6B59-5808-5CE2E621E3E7}" dt="2021-07-01T20:15:34.149" v="573" actId="20577"/>
          <ac:spMkLst>
            <pc:docMk/>
            <pc:sldMk cId="99111677" sldId="411"/>
            <ac:spMk id="2" creationId="{633FA96C-0E20-4A0E-AE12-299DF91B6A9E}"/>
          </ac:spMkLst>
        </pc:spChg>
        <pc:spChg chg="mod">
          <ac:chgData name="Harleen Kaur" userId="S::id65ns02@ubalt.edu::9f7fc1d6-ab67-473f-ba46-e98f6ce2049b" providerId="AD" clId="Web-{24A82F63-0F5D-6B59-5808-5CE2E621E3E7}" dt="2021-07-01T20:17:17.105" v="669" actId="20577"/>
          <ac:spMkLst>
            <pc:docMk/>
            <pc:sldMk cId="99111677" sldId="411"/>
            <ac:spMk id="3" creationId="{E1167FDE-D2B2-415D-818B-946D0A4D4719}"/>
          </ac:spMkLst>
        </pc:spChg>
      </pc:sldChg>
      <pc:sldChg chg="addSp modSp new">
        <pc:chgData name="Harleen Kaur" userId="S::id65ns02@ubalt.edu::9f7fc1d6-ab67-473f-ba46-e98f6ce2049b" providerId="AD" clId="Web-{24A82F63-0F5D-6B59-5808-5CE2E621E3E7}" dt="2021-07-01T21:21:14.453" v="2018" actId="14100"/>
        <pc:sldMkLst>
          <pc:docMk/>
          <pc:sldMk cId="522478385" sldId="412"/>
        </pc:sldMkLst>
        <pc:spChg chg="mod">
          <ac:chgData name="Harleen Kaur" userId="S::id65ns02@ubalt.edu::9f7fc1d6-ab67-473f-ba46-e98f6ce2049b" providerId="AD" clId="Web-{24A82F63-0F5D-6B59-5808-5CE2E621E3E7}" dt="2021-07-01T20:19:45.546" v="714" actId="20577"/>
          <ac:spMkLst>
            <pc:docMk/>
            <pc:sldMk cId="522478385" sldId="412"/>
            <ac:spMk id="2" creationId="{D066F3EB-C8F6-49A2-A00F-8625FE3E980B}"/>
          </ac:spMkLst>
        </pc:spChg>
        <pc:spChg chg="mod">
          <ac:chgData name="Harleen Kaur" userId="S::id65ns02@ubalt.edu::9f7fc1d6-ab67-473f-ba46-e98f6ce2049b" providerId="AD" clId="Web-{24A82F63-0F5D-6B59-5808-5CE2E621E3E7}" dt="2021-07-01T20:22:09.018" v="783" actId="20577"/>
          <ac:spMkLst>
            <pc:docMk/>
            <pc:sldMk cId="522478385" sldId="412"/>
            <ac:spMk id="3" creationId="{9D50A3BD-4D1F-42DE-AC12-9C8F743362F3}"/>
          </ac:spMkLst>
        </pc:spChg>
        <pc:spChg chg="add mod">
          <ac:chgData name="Harleen Kaur" userId="S::id65ns02@ubalt.edu::9f7fc1d6-ab67-473f-ba46-e98f6ce2049b" providerId="AD" clId="Web-{24A82F63-0F5D-6B59-5808-5CE2E621E3E7}" dt="2021-07-01T21:20:53.687" v="2014" actId="14100"/>
          <ac:spMkLst>
            <pc:docMk/>
            <pc:sldMk cId="522478385" sldId="412"/>
            <ac:spMk id="6" creationId="{44EA3648-3826-4348-98D4-E4289EA601FA}"/>
          </ac:spMkLst>
        </pc:spChg>
        <pc:spChg chg="add mod">
          <ac:chgData name="Harleen Kaur" userId="S::id65ns02@ubalt.edu::9f7fc1d6-ab67-473f-ba46-e98f6ce2049b" providerId="AD" clId="Web-{24A82F63-0F5D-6B59-5808-5CE2E621E3E7}" dt="2021-07-01T21:21:14.453" v="2018" actId="14100"/>
          <ac:spMkLst>
            <pc:docMk/>
            <pc:sldMk cId="522478385" sldId="412"/>
            <ac:spMk id="8" creationId="{6DEDFCE1-CC07-480F-AD47-E733B6A0E219}"/>
          </ac:spMkLst>
        </pc:spChg>
        <pc:picChg chg="add mod">
          <ac:chgData name="Harleen Kaur" userId="S::id65ns02@ubalt.edu::9f7fc1d6-ab67-473f-ba46-e98f6ce2049b" providerId="AD" clId="Web-{24A82F63-0F5D-6B59-5808-5CE2E621E3E7}" dt="2021-07-01T20:21:10.345" v="742" actId="1076"/>
          <ac:picMkLst>
            <pc:docMk/>
            <pc:sldMk cId="522478385" sldId="412"/>
            <ac:picMk id="5" creationId="{A590202B-C6B4-483C-AB35-E9B728E25BB0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0:37:03.526" v="1104" actId="20577"/>
        <pc:sldMkLst>
          <pc:docMk/>
          <pc:sldMk cId="2411303168" sldId="413"/>
        </pc:sldMkLst>
        <pc:spChg chg="mod">
          <ac:chgData name="Harleen Kaur" userId="S::id65ns02@ubalt.edu::9f7fc1d6-ab67-473f-ba46-e98f6ce2049b" providerId="AD" clId="Web-{24A82F63-0F5D-6B59-5808-5CE2E621E3E7}" dt="2021-07-01T20:30:48.126" v="995" actId="20577"/>
          <ac:spMkLst>
            <pc:docMk/>
            <pc:sldMk cId="2411303168" sldId="413"/>
            <ac:spMk id="2" creationId="{04D397DA-51F0-4AD8-83CB-DE0EA00B0D53}"/>
          </ac:spMkLst>
        </pc:spChg>
        <pc:spChg chg="mod">
          <ac:chgData name="Harleen Kaur" userId="S::id65ns02@ubalt.edu::9f7fc1d6-ab67-473f-ba46-e98f6ce2049b" providerId="AD" clId="Web-{24A82F63-0F5D-6B59-5808-5CE2E621E3E7}" dt="2021-07-01T20:37:03.526" v="1104" actId="20577"/>
          <ac:spMkLst>
            <pc:docMk/>
            <pc:sldMk cId="2411303168" sldId="413"/>
            <ac:spMk id="3" creationId="{B66F8487-B348-45BB-BBE0-E6D58ADDECAD}"/>
          </ac:spMkLst>
        </pc:spChg>
        <pc:picChg chg="add mod">
          <ac:chgData name="Harleen Kaur" userId="S::id65ns02@ubalt.edu::9f7fc1d6-ab67-473f-ba46-e98f6ce2049b" providerId="AD" clId="Web-{24A82F63-0F5D-6B59-5808-5CE2E621E3E7}" dt="2021-07-01T20:36:01.696" v="1090" actId="1076"/>
          <ac:picMkLst>
            <pc:docMk/>
            <pc:sldMk cId="2411303168" sldId="413"/>
            <ac:picMk id="4" creationId="{7A9118BF-6C16-4BCC-8C1A-D9AA210642A6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35:23.523" v="1089" actId="1076"/>
          <ac:picMkLst>
            <pc:docMk/>
            <pc:sldMk cId="2411303168" sldId="413"/>
            <ac:picMk id="5" creationId="{4C810880-ADE4-4A22-A01F-B7846D5180B9}"/>
          </ac:picMkLst>
        </pc:picChg>
      </pc:sldChg>
      <pc:sldChg chg="delSp modSp new">
        <pc:chgData name="Harleen Kaur" userId="S::id65ns02@ubalt.edu::9f7fc1d6-ab67-473f-ba46-e98f6ce2049b" providerId="AD" clId="Web-{24A82F63-0F5D-6B59-5808-5CE2E621E3E7}" dt="2021-07-01T20:41:47.642" v="1174"/>
        <pc:sldMkLst>
          <pc:docMk/>
          <pc:sldMk cId="456765016" sldId="414"/>
        </pc:sldMkLst>
        <pc:spChg chg="mod">
          <ac:chgData name="Harleen Kaur" userId="S::id65ns02@ubalt.edu::9f7fc1d6-ab67-473f-ba46-e98f6ce2049b" providerId="AD" clId="Web-{24A82F63-0F5D-6B59-5808-5CE2E621E3E7}" dt="2021-07-01T20:41:45.392" v="1173" actId="20577"/>
          <ac:spMkLst>
            <pc:docMk/>
            <pc:sldMk cId="456765016" sldId="414"/>
            <ac:spMk id="2" creationId="{89BDC78A-44A1-4FA9-AAFA-2BC9EC374226}"/>
          </ac:spMkLst>
        </pc:spChg>
        <pc:spChg chg="del">
          <ac:chgData name="Harleen Kaur" userId="S::id65ns02@ubalt.edu::9f7fc1d6-ab67-473f-ba46-e98f6ce2049b" providerId="AD" clId="Web-{24A82F63-0F5D-6B59-5808-5CE2E621E3E7}" dt="2021-07-01T20:41:47.642" v="1174"/>
          <ac:spMkLst>
            <pc:docMk/>
            <pc:sldMk cId="456765016" sldId="414"/>
            <ac:spMk id="3" creationId="{15165398-105B-4E95-8FD6-8EB33837AA5E}"/>
          </ac:spMkLst>
        </pc:spChg>
      </pc:sldChg>
      <pc:sldChg chg="new del">
        <pc:chgData name="Harleen Kaur" userId="S::id65ns02@ubalt.edu::9f7fc1d6-ab67-473f-ba46-e98f6ce2049b" providerId="AD" clId="Web-{24A82F63-0F5D-6B59-5808-5CE2E621E3E7}" dt="2021-07-01T20:41:33.142" v="1145"/>
        <pc:sldMkLst>
          <pc:docMk/>
          <pc:sldMk cId="2655385271" sldId="414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3:48.020" v="2050" actId="14100"/>
        <pc:sldMkLst>
          <pc:docMk/>
          <pc:sldMk cId="66371764" sldId="415"/>
        </pc:sldMkLst>
        <pc:spChg chg="mod">
          <ac:chgData name="Harleen Kaur" userId="S::id65ns02@ubalt.edu::9f7fc1d6-ab67-473f-ba46-e98f6ce2049b" providerId="AD" clId="Web-{24A82F63-0F5D-6B59-5808-5CE2E621E3E7}" dt="2021-07-01T20:42:06.721" v="1178" actId="20577"/>
          <ac:spMkLst>
            <pc:docMk/>
            <pc:sldMk cId="66371764" sldId="415"/>
            <ac:spMk id="2" creationId="{E16E691F-46E9-43F0-9F43-D14B59CEDBFA}"/>
          </ac:spMkLst>
        </pc:spChg>
        <pc:spChg chg="mod">
          <ac:chgData name="Harleen Kaur" userId="S::id65ns02@ubalt.edu::9f7fc1d6-ab67-473f-ba46-e98f6ce2049b" providerId="AD" clId="Web-{24A82F63-0F5D-6B59-5808-5CE2E621E3E7}" dt="2021-07-01T20:44:39.334" v="1217" actId="20577"/>
          <ac:spMkLst>
            <pc:docMk/>
            <pc:sldMk cId="66371764" sldId="415"/>
            <ac:spMk id="3" creationId="{442F78C3-9EA5-4F0A-AD82-FF537618FBC3}"/>
          </ac:spMkLst>
        </pc:spChg>
        <pc:spChg chg="add mod">
          <ac:chgData name="Harleen Kaur" userId="S::id65ns02@ubalt.edu::9f7fc1d6-ab67-473f-ba46-e98f6ce2049b" providerId="AD" clId="Web-{24A82F63-0F5D-6B59-5808-5CE2E621E3E7}" dt="2021-07-01T21:23:48.020" v="2050" actId="14100"/>
          <ac:spMkLst>
            <pc:docMk/>
            <pc:sldMk cId="66371764" sldId="415"/>
            <ac:spMk id="6" creationId="{1B459BA8-D1CC-4E00-ADC3-B2E24C156C4D}"/>
          </ac:spMkLst>
        </pc:spChg>
        <pc:picChg chg="add mod">
          <ac:chgData name="Harleen Kaur" userId="S::id65ns02@ubalt.edu::9f7fc1d6-ab67-473f-ba46-e98f6ce2049b" providerId="AD" clId="Web-{24A82F63-0F5D-6B59-5808-5CE2E621E3E7}" dt="2021-07-01T20:44:00.505" v="1205" actId="14100"/>
          <ac:picMkLst>
            <pc:docMk/>
            <pc:sldMk cId="66371764" sldId="415"/>
            <ac:picMk id="4" creationId="{CF45322E-EEB3-41A9-98BF-E53E892EBD2C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24:16.770" v="2056" actId="14100"/>
        <pc:sldMkLst>
          <pc:docMk/>
          <pc:sldMk cId="1684471298" sldId="416"/>
        </pc:sldMkLst>
        <pc:spChg chg="mod">
          <ac:chgData name="Harleen Kaur" userId="S::id65ns02@ubalt.edu::9f7fc1d6-ab67-473f-ba46-e98f6ce2049b" providerId="AD" clId="Web-{24A82F63-0F5D-6B59-5808-5CE2E621E3E7}" dt="2021-07-01T20:44:58.663" v="1221" actId="20577"/>
          <ac:spMkLst>
            <pc:docMk/>
            <pc:sldMk cId="1684471298" sldId="416"/>
            <ac:spMk id="2" creationId="{68AA2939-4C42-4F36-8CBC-58A9FA745782}"/>
          </ac:spMkLst>
        </pc:spChg>
        <pc:spChg chg="mod">
          <ac:chgData name="Harleen Kaur" userId="S::id65ns02@ubalt.edu::9f7fc1d6-ab67-473f-ba46-e98f6ce2049b" providerId="AD" clId="Web-{24A82F63-0F5D-6B59-5808-5CE2E621E3E7}" dt="2021-07-01T20:46:00.211" v="1267" actId="14100"/>
          <ac:spMkLst>
            <pc:docMk/>
            <pc:sldMk cId="1684471298" sldId="416"/>
            <ac:spMk id="3" creationId="{82517B14-81F6-4ABD-8D0D-2D7B218974E5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03.207" v="2053" actId="14100"/>
          <ac:spMkLst>
            <pc:docMk/>
            <pc:sldMk cId="1684471298" sldId="416"/>
            <ac:spMk id="6" creationId="{31CB8866-0198-44C1-8D72-E36052592C59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16.770" v="2056" actId="14100"/>
          <ac:spMkLst>
            <pc:docMk/>
            <pc:sldMk cId="1684471298" sldId="416"/>
            <ac:spMk id="8" creationId="{147C56F8-24F3-4517-82C9-8ED83C34CB65}"/>
          </ac:spMkLst>
        </pc:spChg>
        <pc:picChg chg="add mod">
          <ac:chgData name="Harleen Kaur" userId="S::id65ns02@ubalt.edu::9f7fc1d6-ab67-473f-ba46-e98f6ce2049b" providerId="AD" clId="Web-{24A82F63-0F5D-6B59-5808-5CE2E621E3E7}" dt="2021-07-01T20:46:47.853" v="1271" actId="1076"/>
          <ac:picMkLst>
            <pc:docMk/>
            <pc:sldMk cId="1684471298" sldId="416"/>
            <ac:picMk id="4" creationId="{FFC396D7-2861-4D93-8C06-0B4F39D52BCB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25:11.865" v="2066" actId="14100"/>
        <pc:sldMkLst>
          <pc:docMk/>
          <pc:sldMk cId="179776723" sldId="417"/>
        </pc:sldMkLst>
        <pc:spChg chg="mod">
          <ac:chgData name="Harleen Kaur" userId="S::id65ns02@ubalt.edu::9f7fc1d6-ab67-473f-ba46-e98f6ce2049b" providerId="AD" clId="Web-{24A82F63-0F5D-6B59-5808-5CE2E621E3E7}" dt="2021-07-01T20:46:58.354" v="1273" actId="20577"/>
          <ac:spMkLst>
            <pc:docMk/>
            <pc:sldMk cId="179776723" sldId="417"/>
            <ac:spMk id="2" creationId="{84451426-0088-469F-8F61-C71584921934}"/>
          </ac:spMkLst>
        </pc:spChg>
        <pc:spChg chg="mod">
          <ac:chgData name="Harleen Kaur" userId="S::id65ns02@ubalt.edu::9f7fc1d6-ab67-473f-ba46-e98f6ce2049b" providerId="AD" clId="Web-{24A82F63-0F5D-6B59-5808-5CE2E621E3E7}" dt="2021-07-01T20:49:02.497" v="1310" actId="20577"/>
          <ac:spMkLst>
            <pc:docMk/>
            <pc:sldMk cId="179776723" sldId="417"/>
            <ac:spMk id="3" creationId="{A3DE30C7-F75C-4B2A-9F4A-487B60E1D30A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39.474" v="2059" actId="14100"/>
          <ac:spMkLst>
            <pc:docMk/>
            <pc:sldMk cId="179776723" sldId="417"/>
            <ac:spMk id="8" creationId="{A70D899F-3B04-4961-84CE-5CF65ACDD682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57.256" v="2062" actId="14100"/>
          <ac:spMkLst>
            <pc:docMk/>
            <pc:sldMk cId="179776723" sldId="417"/>
            <ac:spMk id="10" creationId="{E73F8AE5-04CA-44A6-8A64-CEBE2D9F69FB}"/>
          </ac:spMkLst>
        </pc:spChg>
        <pc:spChg chg="add mod">
          <ac:chgData name="Harleen Kaur" userId="S::id65ns02@ubalt.edu::9f7fc1d6-ab67-473f-ba46-e98f6ce2049b" providerId="AD" clId="Web-{24A82F63-0F5D-6B59-5808-5CE2E621E3E7}" dt="2021-07-01T21:25:11.865" v="2066" actId="14100"/>
          <ac:spMkLst>
            <pc:docMk/>
            <pc:sldMk cId="179776723" sldId="417"/>
            <ac:spMk id="12" creationId="{B1DE43F3-CBC3-4F7E-8FD4-2FB35539EBCA}"/>
          </ac:spMkLst>
        </pc:spChg>
        <pc:picChg chg="add mod">
          <ac:chgData name="Harleen Kaur" userId="S::id65ns02@ubalt.edu::9f7fc1d6-ab67-473f-ba46-e98f6ce2049b" providerId="AD" clId="Web-{24A82F63-0F5D-6B59-5808-5CE2E621E3E7}" dt="2021-07-01T20:47:42.683" v="1291" actId="1076"/>
          <ac:picMkLst>
            <pc:docMk/>
            <pc:sldMk cId="179776723" sldId="417"/>
            <ac:picMk id="5" creationId="{CC80B863-5E64-4E7A-B78D-91A58F7DE626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49:11.013" v="1313" actId="14100"/>
          <ac:picMkLst>
            <pc:docMk/>
            <pc:sldMk cId="179776723" sldId="417"/>
            <ac:picMk id="6" creationId="{178390FE-E324-4EA9-AFEF-2CCF8C1465D0}"/>
          </ac:picMkLst>
        </pc:picChg>
      </pc:sldChg>
      <pc:sldChg chg="addSp delSp modSp new">
        <pc:chgData name="Harleen Kaur" userId="S::id65ns02@ubalt.edu::9f7fc1d6-ab67-473f-ba46-e98f6ce2049b" providerId="AD" clId="Web-{24A82F63-0F5D-6B59-5808-5CE2E621E3E7}" dt="2021-07-01T20:51:34.064" v="1352" actId="14100"/>
        <pc:sldMkLst>
          <pc:docMk/>
          <pc:sldMk cId="3958321751" sldId="418"/>
        </pc:sldMkLst>
        <pc:spChg chg="mod">
          <ac:chgData name="Harleen Kaur" userId="S::id65ns02@ubalt.edu::9f7fc1d6-ab67-473f-ba46-e98f6ce2049b" providerId="AD" clId="Web-{24A82F63-0F5D-6B59-5808-5CE2E621E3E7}" dt="2021-07-01T20:49:21.842" v="1315" actId="20577"/>
          <ac:spMkLst>
            <pc:docMk/>
            <pc:sldMk cId="3958321751" sldId="418"/>
            <ac:spMk id="2" creationId="{E2D004EA-2B81-44AE-BD14-9E73C02E20B5}"/>
          </ac:spMkLst>
        </pc:spChg>
        <pc:spChg chg="mod">
          <ac:chgData name="Harleen Kaur" userId="S::id65ns02@ubalt.edu::9f7fc1d6-ab67-473f-ba46-e98f6ce2049b" providerId="AD" clId="Web-{24A82F63-0F5D-6B59-5808-5CE2E621E3E7}" dt="2021-07-01T20:49:45.170" v="1347" actId="14100"/>
          <ac:spMkLst>
            <pc:docMk/>
            <pc:sldMk cId="3958321751" sldId="418"/>
            <ac:spMk id="3" creationId="{F905EB98-A57B-4D92-A917-DE7C94F4C38F}"/>
          </ac:spMkLst>
        </pc:spChg>
        <pc:picChg chg="add del mod">
          <ac:chgData name="Harleen Kaur" userId="S::id65ns02@ubalt.edu::9f7fc1d6-ab67-473f-ba46-e98f6ce2049b" providerId="AD" clId="Web-{24A82F63-0F5D-6B59-5808-5CE2E621E3E7}" dt="2021-07-01T20:51:07.672" v="1349"/>
          <ac:picMkLst>
            <pc:docMk/>
            <pc:sldMk cId="3958321751" sldId="418"/>
            <ac:picMk id="4" creationId="{11015B1A-E5A5-490D-9E52-47147D5EECD0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51:34.064" v="1352" actId="14100"/>
          <ac:picMkLst>
            <pc:docMk/>
            <pc:sldMk cId="3958321751" sldId="418"/>
            <ac:picMk id="5" creationId="{A4825A2F-52CD-4500-A142-3200C14CC1DB}"/>
          </ac:picMkLst>
        </pc:picChg>
      </pc:sldChg>
      <pc:sldChg chg="modSp new">
        <pc:chgData name="Harleen Kaur" userId="S::id65ns02@ubalt.edu::9f7fc1d6-ab67-473f-ba46-e98f6ce2049b" providerId="AD" clId="Web-{24A82F63-0F5D-6B59-5808-5CE2E621E3E7}" dt="2021-07-01T20:54:50.616" v="1468" actId="20577"/>
        <pc:sldMkLst>
          <pc:docMk/>
          <pc:sldMk cId="2101678053" sldId="419"/>
        </pc:sldMkLst>
        <pc:spChg chg="mod">
          <ac:chgData name="Harleen Kaur" userId="S::id65ns02@ubalt.edu::9f7fc1d6-ab67-473f-ba46-e98f6ce2049b" providerId="AD" clId="Web-{24A82F63-0F5D-6B59-5808-5CE2E621E3E7}" dt="2021-07-01T20:52:46.909" v="1357" actId="20577"/>
          <ac:spMkLst>
            <pc:docMk/>
            <pc:sldMk cId="2101678053" sldId="419"/>
            <ac:spMk id="2" creationId="{84000066-6926-4DD8-8135-1E69113985F7}"/>
          </ac:spMkLst>
        </pc:spChg>
        <pc:spChg chg="mod">
          <ac:chgData name="Harleen Kaur" userId="S::id65ns02@ubalt.edu::9f7fc1d6-ab67-473f-ba46-e98f6ce2049b" providerId="AD" clId="Web-{24A82F63-0F5D-6B59-5808-5CE2E621E3E7}" dt="2021-07-01T20:54:50.616" v="1468" actId="20577"/>
          <ac:spMkLst>
            <pc:docMk/>
            <pc:sldMk cId="2101678053" sldId="419"/>
            <ac:spMk id="3" creationId="{2695EB98-0A19-4149-8307-99C85D4F3582}"/>
          </ac:spMkLst>
        </pc:spChg>
      </pc:sldChg>
      <pc:sldChg chg="addSp modSp new">
        <pc:chgData name="Harleen Kaur" userId="S::id65ns02@ubalt.edu::9f7fc1d6-ab67-473f-ba46-e98f6ce2049b" providerId="AD" clId="Web-{24A82F63-0F5D-6B59-5808-5CE2E621E3E7}" dt="2021-07-01T20:59:23.716" v="1551" actId="14100"/>
        <pc:sldMkLst>
          <pc:docMk/>
          <pc:sldMk cId="3115273674" sldId="420"/>
        </pc:sldMkLst>
        <pc:spChg chg="mod">
          <ac:chgData name="Harleen Kaur" userId="S::id65ns02@ubalt.edu::9f7fc1d6-ab67-473f-ba46-e98f6ce2049b" providerId="AD" clId="Web-{24A82F63-0F5D-6B59-5808-5CE2E621E3E7}" dt="2021-07-01T20:57:54.855" v="1484" actId="20577"/>
          <ac:spMkLst>
            <pc:docMk/>
            <pc:sldMk cId="3115273674" sldId="420"/>
            <ac:spMk id="2" creationId="{4067BC8A-194A-4DE7-9054-5CEFF2B34974}"/>
          </ac:spMkLst>
        </pc:spChg>
        <pc:spChg chg="mod">
          <ac:chgData name="Harleen Kaur" userId="S::id65ns02@ubalt.edu::9f7fc1d6-ab67-473f-ba46-e98f6ce2049b" providerId="AD" clId="Web-{24A82F63-0F5D-6B59-5808-5CE2E621E3E7}" dt="2021-07-01T20:59:23.716" v="1551" actId="14100"/>
          <ac:spMkLst>
            <pc:docMk/>
            <pc:sldMk cId="3115273674" sldId="420"/>
            <ac:spMk id="3" creationId="{44DB5198-3268-4FE1-87C4-AF1A9080CC99}"/>
          </ac:spMkLst>
        </pc:spChg>
        <pc:picChg chg="add mod">
          <ac:chgData name="Harleen Kaur" userId="S::id65ns02@ubalt.edu::9f7fc1d6-ab67-473f-ba46-e98f6ce2049b" providerId="AD" clId="Web-{24A82F63-0F5D-6B59-5808-5CE2E621E3E7}" dt="2021-07-01T20:58:39.559" v="1499" actId="1076"/>
          <ac:picMkLst>
            <pc:docMk/>
            <pc:sldMk cId="3115273674" sldId="420"/>
            <ac:picMk id="4" creationId="{2FDDEE66-92FD-4FEF-96E2-D573E1F9B28E}"/>
          </ac:picMkLst>
        </pc:picChg>
      </pc:sldChg>
    </pc:docChg>
  </pc:docChgLst>
  <pc:docChgLst>
    <pc:chgData name="Harleen Kaur" userId="S::id65ns02@ubalt.edu::9f7fc1d6-ab67-473f-ba46-e98f6ce2049b" providerId="AD" clId="Web-{F96A322A-9A3F-E053-C83E-AB65512D1180}"/>
    <pc:docChg chg="modSld">
      <pc:chgData name="Harleen Kaur" userId="S::id65ns02@ubalt.edu::9f7fc1d6-ab67-473f-ba46-e98f6ce2049b" providerId="AD" clId="Web-{F96A322A-9A3F-E053-C83E-AB65512D1180}" dt="2021-08-03T20:12:45.953" v="287" actId="20577"/>
      <pc:docMkLst>
        <pc:docMk/>
      </pc:docMkLst>
      <pc:sldChg chg="modSp">
        <pc:chgData name="Harleen Kaur" userId="S::id65ns02@ubalt.edu::9f7fc1d6-ab67-473f-ba46-e98f6ce2049b" providerId="AD" clId="Web-{F96A322A-9A3F-E053-C83E-AB65512D1180}" dt="2021-08-03T20:04:27.367" v="12" actId="14100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F96A322A-9A3F-E053-C83E-AB65512D1180}" dt="2021-08-03T20:04:12.976" v="8" actId="20577"/>
          <ac:spMkLst>
            <pc:docMk/>
            <pc:sldMk cId="1963476675" sldId="405"/>
            <ac:spMk id="2" creationId="{11C96E46-FE82-4C6C-B61C-336F92B1E119}"/>
          </ac:spMkLst>
        </pc:spChg>
        <pc:spChg chg="mod">
          <ac:chgData name="Harleen Kaur" userId="S::id65ns02@ubalt.edu::9f7fc1d6-ab67-473f-ba46-e98f6ce2049b" providerId="AD" clId="Web-{F96A322A-9A3F-E053-C83E-AB65512D1180}" dt="2021-08-03T20:04:27.367" v="12" actId="14100"/>
          <ac:spMkLst>
            <pc:docMk/>
            <pc:sldMk cId="1963476675" sldId="405"/>
            <ac:spMk id="9" creationId="{847293B0-4A90-4E91-98CF-D734DD00DCD6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5:46.821" v="54" actId="20577"/>
        <pc:sldMkLst>
          <pc:docMk/>
          <pc:sldMk cId="1701938147" sldId="406"/>
        </pc:sldMkLst>
        <pc:spChg chg="mod">
          <ac:chgData name="Harleen Kaur" userId="S::id65ns02@ubalt.edu::9f7fc1d6-ab67-473f-ba46-e98f6ce2049b" providerId="AD" clId="Web-{F96A322A-9A3F-E053-C83E-AB65512D1180}" dt="2021-08-03T20:05:34.665" v="41" actId="20577"/>
          <ac:spMkLst>
            <pc:docMk/>
            <pc:sldMk cId="1701938147" sldId="406"/>
            <ac:spMk id="2" creationId="{37DC1350-A009-44DA-9667-3E9DED6384FF}"/>
          </ac:spMkLst>
        </pc:spChg>
        <pc:spChg chg="mod">
          <ac:chgData name="Harleen Kaur" userId="S::id65ns02@ubalt.edu::9f7fc1d6-ab67-473f-ba46-e98f6ce2049b" providerId="AD" clId="Web-{F96A322A-9A3F-E053-C83E-AB65512D1180}" dt="2021-08-03T20:05:46.821" v="54" actId="20577"/>
          <ac:spMkLst>
            <pc:docMk/>
            <pc:sldMk cId="1701938147" sldId="406"/>
            <ac:spMk id="8" creationId="{052516E1-2E98-4658-9E3F-36722B84D59A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6:05.665" v="62" actId="20577"/>
        <pc:sldMkLst>
          <pc:docMk/>
          <pc:sldMk cId="2858862555" sldId="407"/>
        </pc:sldMkLst>
        <pc:spChg chg="mod">
          <ac:chgData name="Harleen Kaur" userId="S::id65ns02@ubalt.edu::9f7fc1d6-ab67-473f-ba46-e98f6ce2049b" providerId="AD" clId="Web-{F96A322A-9A3F-E053-C83E-AB65512D1180}" dt="2021-08-03T20:06:05.665" v="62" actId="20577"/>
          <ac:spMkLst>
            <pc:docMk/>
            <pc:sldMk cId="2858862555" sldId="407"/>
            <ac:spMk id="2" creationId="{FAA9C023-2162-46C5-A5FF-195A06993F51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6:25.915" v="71" actId="20577"/>
        <pc:sldMkLst>
          <pc:docMk/>
          <pc:sldMk cId="2434915796" sldId="408"/>
        </pc:sldMkLst>
        <pc:spChg chg="mod">
          <ac:chgData name="Harleen Kaur" userId="S::id65ns02@ubalt.edu::9f7fc1d6-ab67-473f-ba46-e98f6ce2049b" providerId="AD" clId="Web-{F96A322A-9A3F-E053-C83E-AB65512D1180}" dt="2021-08-03T20:06:25.915" v="71" actId="20577"/>
          <ac:spMkLst>
            <pc:docMk/>
            <pc:sldMk cId="2434915796" sldId="408"/>
            <ac:spMk id="2" creationId="{CBA10019-61E5-4A6E-8A37-2FA8A0786372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7:25.526" v="90" actId="20577"/>
        <pc:sldMkLst>
          <pc:docMk/>
          <pc:sldMk cId="66371764" sldId="415"/>
        </pc:sldMkLst>
        <pc:spChg chg="mod">
          <ac:chgData name="Harleen Kaur" userId="S::id65ns02@ubalt.edu::9f7fc1d6-ab67-473f-ba46-e98f6ce2049b" providerId="AD" clId="Web-{F96A322A-9A3F-E053-C83E-AB65512D1180}" dt="2021-08-03T20:07:25.526" v="90" actId="20577"/>
          <ac:spMkLst>
            <pc:docMk/>
            <pc:sldMk cId="66371764" sldId="415"/>
            <ac:spMk id="2" creationId="{E16E691F-46E9-43F0-9F43-D14B59CEDBFA}"/>
          </ac:spMkLst>
        </pc:spChg>
        <pc:spChg chg="mod">
          <ac:chgData name="Harleen Kaur" userId="S::id65ns02@ubalt.edu::9f7fc1d6-ab67-473f-ba46-e98f6ce2049b" providerId="AD" clId="Web-{F96A322A-9A3F-E053-C83E-AB65512D1180}" dt="2021-08-03T20:07:07.572" v="77" actId="20577"/>
          <ac:spMkLst>
            <pc:docMk/>
            <pc:sldMk cId="66371764" sldId="415"/>
            <ac:spMk id="9" creationId="{A87C3E02-2E24-41FE-873F-DFA74B732B94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8:01.792" v="140" actId="20577"/>
        <pc:sldMkLst>
          <pc:docMk/>
          <pc:sldMk cId="1684471298" sldId="416"/>
        </pc:sldMkLst>
        <pc:spChg chg="mod">
          <ac:chgData name="Harleen Kaur" userId="S::id65ns02@ubalt.edu::9f7fc1d6-ab67-473f-ba46-e98f6ce2049b" providerId="AD" clId="Web-{F96A322A-9A3F-E053-C83E-AB65512D1180}" dt="2021-08-03T20:07:49.901" v="114" actId="20577"/>
          <ac:spMkLst>
            <pc:docMk/>
            <pc:sldMk cId="1684471298" sldId="416"/>
            <ac:spMk id="2" creationId="{68AA2939-4C42-4F36-8CBC-58A9FA745782}"/>
          </ac:spMkLst>
        </pc:spChg>
        <pc:spChg chg="mod">
          <ac:chgData name="Harleen Kaur" userId="S::id65ns02@ubalt.edu::9f7fc1d6-ab67-473f-ba46-e98f6ce2049b" providerId="AD" clId="Web-{F96A322A-9A3F-E053-C83E-AB65512D1180}" dt="2021-08-03T20:08:01.792" v="140" actId="20577"/>
          <ac:spMkLst>
            <pc:docMk/>
            <pc:sldMk cId="1684471298" sldId="416"/>
            <ac:spMk id="9" creationId="{03EEFE99-1D50-41E9-99EC-D8AA782ACC0F}"/>
          </ac:spMkLst>
        </pc:spChg>
      </pc:sldChg>
      <pc:sldChg chg="addSp modSp">
        <pc:chgData name="Harleen Kaur" userId="S::id65ns02@ubalt.edu::9f7fc1d6-ab67-473f-ba46-e98f6ce2049b" providerId="AD" clId="Web-{F96A322A-9A3F-E053-C83E-AB65512D1180}" dt="2021-08-03T20:08:50.809" v="177" actId="20577"/>
        <pc:sldMkLst>
          <pc:docMk/>
          <pc:sldMk cId="179776723" sldId="417"/>
        </pc:sldMkLst>
        <pc:spChg chg="mod">
          <ac:chgData name="Harleen Kaur" userId="S::id65ns02@ubalt.edu::9f7fc1d6-ab67-473f-ba46-e98f6ce2049b" providerId="AD" clId="Web-{F96A322A-9A3F-E053-C83E-AB65512D1180}" dt="2021-08-03T20:08:13.120" v="151" actId="20577"/>
          <ac:spMkLst>
            <pc:docMk/>
            <pc:sldMk cId="179776723" sldId="417"/>
            <ac:spMk id="2" creationId="{84451426-0088-469F-8F61-C71584921934}"/>
          </ac:spMkLst>
        </pc:spChg>
        <pc:spChg chg="add mod">
          <ac:chgData name="Harleen Kaur" userId="S::id65ns02@ubalt.edu::9f7fc1d6-ab67-473f-ba46-e98f6ce2049b" providerId="AD" clId="Web-{F96A322A-9A3F-E053-C83E-AB65512D1180}" dt="2021-08-03T20:08:50.809" v="177" actId="20577"/>
          <ac:spMkLst>
            <pc:docMk/>
            <pc:sldMk cId="179776723" sldId="417"/>
            <ac:spMk id="9" creationId="{9058DF9E-CDBA-4F75-B012-90FC41FD951A}"/>
          </ac:spMkLst>
        </pc:spChg>
        <pc:spChg chg="mod">
          <ac:chgData name="Harleen Kaur" userId="S::id65ns02@ubalt.edu::9f7fc1d6-ab67-473f-ba46-e98f6ce2049b" providerId="AD" clId="Web-{F96A322A-9A3F-E053-C83E-AB65512D1180}" dt="2021-08-03T20:08:33.683" v="167" actId="14100"/>
          <ac:spMkLst>
            <pc:docMk/>
            <pc:sldMk cId="179776723" sldId="417"/>
            <ac:spMk id="13" creationId="{F5E9FA74-7946-4159-AF60-044720B4B395}"/>
          </ac:spMkLst>
        </pc:spChg>
      </pc:sldChg>
      <pc:sldChg chg="delSp modSp">
        <pc:chgData name="Harleen Kaur" userId="S::id65ns02@ubalt.edu::9f7fc1d6-ab67-473f-ba46-e98f6ce2049b" providerId="AD" clId="Web-{F96A322A-9A3F-E053-C83E-AB65512D1180}" dt="2021-08-03T20:09:11.840" v="185"/>
        <pc:sldMkLst>
          <pc:docMk/>
          <pc:sldMk cId="3958321751" sldId="418"/>
        </pc:sldMkLst>
        <pc:spChg chg="mod">
          <ac:chgData name="Harleen Kaur" userId="S::id65ns02@ubalt.edu::9f7fc1d6-ab67-473f-ba46-e98f6ce2049b" providerId="AD" clId="Web-{F96A322A-9A3F-E053-C83E-AB65512D1180}" dt="2021-08-03T20:09:04.465" v="184" actId="20577"/>
          <ac:spMkLst>
            <pc:docMk/>
            <pc:sldMk cId="3958321751" sldId="418"/>
            <ac:spMk id="2" creationId="{E2D004EA-2B81-44AE-BD14-9E73C02E20B5}"/>
          </ac:spMkLst>
        </pc:spChg>
        <pc:spChg chg="del">
          <ac:chgData name="Harleen Kaur" userId="S::id65ns02@ubalt.edu::9f7fc1d6-ab67-473f-ba46-e98f6ce2049b" providerId="AD" clId="Web-{F96A322A-9A3F-E053-C83E-AB65512D1180}" dt="2021-08-03T20:09:11.840" v="185"/>
          <ac:spMkLst>
            <pc:docMk/>
            <pc:sldMk cId="3958321751" sldId="418"/>
            <ac:spMk id="7" creationId="{024FFD08-D8BE-4C17-A229-80D236C20A8F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10:04.903" v="200" actId="14100"/>
        <pc:sldMkLst>
          <pc:docMk/>
          <pc:sldMk cId="2087098632" sldId="423"/>
        </pc:sldMkLst>
        <pc:spChg chg="mod">
          <ac:chgData name="Harleen Kaur" userId="S::id65ns02@ubalt.edu::9f7fc1d6-ab67-473f-ba46-e98f6ce2049b" providerId="AD" clId="Web-{F96A322A-9A3F-E053-C83E-AB65512D1180}" dt="2021-08-03T20:09:49.309" v="191" actId="20577"/>
          <ac:spMkLst>
            <pc:docMk/>
            <pc:sldMk cId="2087098632" sldId="423"/>
            <ac:spMk id="2" creationId="{2168C9BB-2662-4115-8131-D6EDC6776A0C}"/>
          </ac:spMkLst>
        </pc:spChg>
        <pc:spChg chg="mod">
          <ac:chgData name="Harleen Kaur" userId="S::id65ns02@ubalt.edu::9f7fc1d6-ab67-473f-ba46-e98f6ce2049b" providerId="AD" clId="Web-{F96A322A-9A3F-E053-C83E-AB65512D1180}" dt="2021-08-03T20:10:04.903" v="200" actId="14100"/>
          <ac:spMkLst>
            <pc:docMk/>
            <pc:sldMk cId="2087098632" sldId="423"/>
            <ac:spMk id="8" creationId="{AF3D6EBC-8B59-4034-8B28-8A0E8C3583F7}"/>
          </ac:spMkLst>
        </pc:spChg>
      </pc:sldChg>
      <pc:sldChg chg="addSp delSp modSp">
        <pc:chgData name="Harleen Kaur" userId="S::id65ns02@ubalt.edu::9f7fc1d6-ab67-473f-ba46-e98f6ce2049b" providerId="AD" clId="Web-{F96A322A-9A3F-E053-C83E-AB65512D1180}" dt="2021-08-03T20:10:40.951" v="243" actId="14100"/>
        <pc:sldMkLst>
          <pc:docMk/>
          <pc:sldMk cId="3730165327" sldId="424"/>
        </pc:sldMkLst>
        <pc:spChg chg="mod">
          <ac:chgData name="Harleen Kaur" userId="S::id65ns02@ubalt.edu::9f7fc1d6-ab67-473f-ba46-e98f6ce2049b" providerId="AD" clId="Web-{F96A322A-9A3F-E053-C83E-AB65512D1180}" dt="2021-08-03T20:10:21.107" v="224" actId="20577"/>
          <ac:spMkLst>
            <pc:docMk/>
            <pc:sldMk cId="3730165327" sldId="424"/>
            <ac:spMk id="2" creationId="{14A31870-7E09-4492-9771-55CDAD2D7E97}"/>
          </ac:spMkLst>
        </pc:spChg>
        <pc:spChg chg="add del mod">
          <ac:chgData name="Harleen Kaur" userId="S::id65ns02@ubalt.edu::9f7fc1d6-ab67-473f-ba46-e98f6ce2049b" providerId="AD" clId="Web-{F96A322A-9A3F-E053-C83E-AB65512D1180}" dt="2021-08-03T20:10:40.951" v="243" actId="14100"/>
          <ac:spMkLst>
            <pc:docMk/>
            <pc:sldMk cId="3730165327" sldId="424"/>
            <ac:spMk id="8" creationId="{A7872F26-001A-4268-8429-BCC83FAB3DD7}"/>
          </ac:spMkLst>
        </pc:spChg>
      </pc:sldChg>
      <pc:sldChg chg="addSp delSp modSp">
        <pc:chgData name="Harleen Kaur" userId="S::id65ns02@ubalt.edu::9f7fc1d6-ab67-473f-ba46-e98f6ce2049b" providerId="AD" clId="Web-{F96A322A-9A3F-E053-C83E-AB65512D1180}" dt="2021-08-03T20:11:47.468" v="271" actId="1076"/>
        <pc:sldMkLst>
          <pc:docMk/>
          <pc:sldMk cId="3406999115" sldId="425"/>
        </pc:sldMkLst>
        <pc:spChg chg="mod">
          <ac:chgData name="Harleen Kaur" userId="S::id65ns02@ubalt.edu::9f7fc1d6-ab67-473f-ba46-e98f6ce2049b" providerId="AD" clId="Web-{F96A322A-9A3F-E053-C83E-AB65512D1180}" dt="2021-08-03T20:10:47.795" v="252" actId="20577"/>
          <ac:spMkLst>
            <pc:docMk/>
            <pc:sldMk cId="3406999115" sldId="425"/>
            <ac:spMk id="2" creationId="{C511DCB1-C74F-4426-A802-3A4DBC765103}"/>
          </ac:spMkLst>
        </pc:spChg>
        <pc:spChg chg="mod">
          <ac:chgData name="Harleen Kaur" userId="S::id65ns02@ubalt.edu::9f7fc1d6-ab67-473f-ba46-e98f6ce2049b" providerId="AD" clId="Web-{F96A322A-9A3F-E053-C83E-AB65512D1180}" dt="2021-08-03T20:11:37.233" v="269" actId="1076"/>
          <ac:spMkLst>
            <pc:docMk/>
            <pc:sldMk cId="3406999115" sldId="425"/>
            <ac:spMk id="7" creationId="{629FB88F-B220-4CD3-B251-DE6E40E17503}"/>
          </ac:spMkLst>
        </pc:spChg>
        <pc:spChg chg="mod">
          <ac:chgData name="Harleen Kaur" userId="S::id65ns02@ubalt.edu::9f7fc1d6-ab67-473f-ba46-e98f6ce2049b" providerId="AD" clId="Web-{F96A322A-9A3F-E053-C83E-AB65512D1180}" dt="2021-08-03T20:11:47.468" v="271" actId="1076"/>
          <ac:spMkLst>
            <pc:docMk/>
            <pc:sldMk cId="3406999115" sldId="425"/>
            <ac:spMk id="9" creationId="{9610B078-19FC-42A8-88A5-7FB2AF357B63}"/>
          </ac:spMkLst>
        </pc:spChg>
        <pc:spChg chg="add del mod">
          <ac:chgData name="Harleen Kaur" userId="S::id65ns02@ubalt.edu::9f7fc1d6-ab67-473f-ba46-e98f6ce2049b" providerId="AD" clId="Web-{F96A322A-9A3F-E053-C83E-AB65512D1180}" dt="2021-08-03T20:11:07.483" v="265" actId="14100"/>
          <ac:spMkLst>
            <pc:docMk/>
            <pc:sldMk cId="3406999115" sldId="425"/>
            <ac:spMk id="12" creationId="{8C068D53-92BD-4F47-94B8-7460D913543F}"/>
          </ac:spMkLst>
        </pc:spChg>
        <pc:picChg chg="mod">
          <ac:chgData name="Harleen Kaur" userId="S::id65ns02@ubalt.edu::9f7fc1d6-ab67-473f-ba46-e98f6ce2049b" providerId="AD" clId="Web-{F96A322A-9A3F-E053-C83E-AB65512D1180}" dt="2021-08-03T20:11:34.124" v="268" actId="1076"/>
          <ac:picMkLst>
            <pc:docMk/>
            <pc:sldMk cId="3406999115" sldId="425"/>
            <ac:picMk id="8" creationId="{8668C7C5-38E8-4032-B57D-675F1A3E772F}"/>
          </ac:picMkLst>
        </pc:picChg>
        <pc:cxnChg chg="del">
          <ac:chgData name="Harleen Kaur" userId="S::id65ns02@ubalt.edu::9f7fc1d6-ab67-473f-ba46-e98f6ce2049b" providerId="AD" clId="Web-{F96A322A-9A3F-E053-C83E-AB65512D1180}" dt="2021-08-03T20:11:23.842" v="266"/>
          <ac:cxnSpMkLst>
            <pc:docMk/>
            <pc:sldMk cId="3406999115" sldId="425"/>
            <ac:cxnSpMk id="13" creationId="{60ED2B64-0462-448F-8A0E-3F7A20BD30AE}"/>
          </ac:cxnSpMkLst>
        </pc:cxnChg>
        <pc:cxnChg chg="del">
          <ac:chgData name="Harleen Kaur" userId="S::id65ns02@ubalt.edu::9f7fc1d6-ab67-473f-ba46-e98f6ce2049b" providerId="AD" clId="Web-{F96A322A-9A3F-E053-C83E-AB65512D1180}" dt="2021-08-03T20:11:26.530" v="267"/>
          <ac:cxnSpMkLst>
            <pc:docMk/>
            <pc:sldMk cId="3406999115" sldId="425"/>
            <ac:cxnSpMk id="15" creationId="{8D33BAC3-0F29-48D7-A028-223CC8399102}"/>
          </ac:cxnSpMkLst>
        </pc:cxnChg>
      </pc:sldChg>
      <pc:sldChg chg="delSp modSp">
        <pc:chgData name="Harleen Kaur" userId="S::id65ns02@ubalt.edu::9f7fc1d6-ab67-473f-ba46-e98f6ce2049b" providerId="AD" clId="Web-{F96A322A-9A3F-E053-C83E-AB65512D1180}" dt="2021-08-03T20:12:45.953" v="287" actId="20577"/>
        <pc:sldMkLst>
          <pc:docMk/>
          <pc:sldMk cId="3066724419" sldId="426"/>
        </pc:sldMkLst>
        <pc:spChg chg="mod">
          <ac:chgData name="Harleen Kaur" userId="S::id65ns02@ubalt.edu::9f7fc1d6-ab67-473f-ba46-e98f6ce2049b" providerId="AD" clId="Web-{F96A322A-9A3F-E053-C83E-AB65512D1180}" dt="2021-08-03T20:12:45.953" v="287" actId="20577"/>
          <ac:spMkLst>
            <pc:docMk/>
            <pc:sldMk cId="3066724419" sldId="426"/>
            <ac:spMk id="2" creationId="{4E331795-AD33-451D-AF5A-F21B6169A341}"/>
          </ac:spMkLst>
        </pc:spChg>
        <pc:spChg chg="del">
          <ac:chgData name="Harleen Kaur" userId="S::id65ns02@ubalt.edu::9f7fc1d6-ab67-473f-ba46-e98f6ce2049b" providerId="AD" clId="Web-{F96A322A-9A3F-E053-C83E-AB65512D1180}" dt="2021-08-03T20:12:19.906" v="273"/>
          <ac:spMkLst>
            <pc:docMk/>
            <pc:sldMk cId="3066724419" sldId="426"/>
            <ac:spMk id="5" creationId="{C7C53440-C8B5-44E5-8303-72EE57AA7334}"/>
          </ac:spMkLst>
        </pc:spChg>
        <pc:spChg chg="mod">
          <ac:chgData name="Harleen Kaur" userId="S::id65ns02@ubalt.edu::9f7fc1d6-ab67-473f-ba46-e98f6ce2049b" providerId="AD" clId="Web-{F96A322A-9A3F-E053-C83E-AB65512D1180}" dt="2021-08-03T20:12:17.218" v="272" actId="1076"/>
          <ac:spMkLst>
            <pc:docMk/>
            <pc:sldMk cId="3066724419" sldId="426"/>
            <ac:spMk id="6" creationId="{02FEB84B-8530-4823-8857-DF72F4699943}"/>
          </ac:spMkLst>
        </pc:spChg>
        <pc:spChg chg="mod">
          <ac:chgData name="Harleen Kaur" userId="S::id65ns02@ubalt.edu::9f7fc1d6-ab67-473f-ba46-e98f6ce2049b" providerId="AD" clId="Web-{F96A322A-9A3F-E053-C83E-AB65512D1180}" dt="2021-08-03T20:12:33.797" v="275" actId="1076"/>
          <ac:spMkLst>
            <pc:docMk/>
            <pc:sldMk cId="3066724419" sldId="426"/>
            <ac:spMk id="14" creationId="{DF4A81BA-EF2B-47B8-90BE-572660AE05B6}"/>
          </ac:spMkLst>
        </pc:spChg>
        <pc:cxnChg chg="mod">
          <ac:chgData name="Harleen Kaur" userId="S::id65ns02@ubalt.edu::9f7fc1d6-ab67-473f-ba46-e98f6ce2049b" providerId="AD" clId="Web-{F96A322A-9A3F-E053-C83E-AB65512D1180}" dt="2021-08-03T20:12:29" v="274" actId="14100"/>
          <ac:cxnSpMkLst>
            <pc:docMk/>
            <pc:sldMk cId="3066724419" sldId="426"/>
            <ac:cxnSpMk id="7" creationId="{C8C454F1-711F-4876-87FF-41A612B24BED}"/>
          </ac:cxnSpMkLst>
        </pc:cxnChg>
      </pc:sldChg>
    </pc:docChg>
  </pc:docChgLst>
  <pc:docChgLst>
    <pc:chgData name="Weifeng Xu" userId="e7aed605-a3dd-4d5a-a692-a87037af107b" providerId="ADAL" clId="{299C181A-A292-47FC-915C-BDBD223C6841}"/>
    <pc:docChg chg="undo redo custSel addSld delSld modSld sldOrd">
      <pc:chgData name="Weifeng Xu" userId="e7aed605-a3dd-4d5a-a692-a87037af107b" providerId="ADAL" clId="{299C181A-A292-47FC-915C-BDBD223C6841}" dt="2021-08-02T12:21:15.204" v="2231" actId="20577"/>
      <pc:docMkLst>
        <pc:docMk/>
      </pc:docMkLst>
      <pc:sldChg chg="ord">
        <pc:chgData name="Weifeng Xu" userId="e7aed605-a3dd-4d5a-a692-a87037af107b" providerId="ADAL" clId="{299C181A-A292-47FC-915C-BDBD223C6841}" dt="2021-07-30T19:07:13.317" v="1"/>
        <pc:sldMkLst>
          <pc:docMk/>
          <pc:sldMk cId="23526368" sldId="357"/>
        </pc:sldMkLst>
      </pc:sldChg>
      <pc:sldChg chg="del">
        <pc:chgData name="Weifeng Xu" userId="e7aed605-a3dd-4d5a-a692-a87037af107b" providerId="ADAL" clId="{299C181A-A292-47FC-915C-BDBD223C6841}" dt="2021-07-31T02:28:27.868" v="2163" actId="47"/>
        <pc:sldMkLst>
          <pc:docMk/>
          <pc:sldMk cId="3175832827" sldId="364"/>
        </pc:sldMkLst>
      </pc:sldChg>
      <pc:sldChg chg="modSp mod">
        <pc:chgData name="Weifeng Xu" userId="e7aed605-a3dd-4d5a-a692-a87037af107b" providerId="ADAL" clId="{299C181A-A292-47FC-915C-BDBD223C6841}" dt="2021-07-30T23:27:23.885" v="974" actId="1076"/>
        <pc:sldMkLst>
          <pc:docMk/>
          <pc:sldMk cId="701159285" sldId="366"/>
        </pc:sldMkLst>
        <pc:spChg chg="mod">
          <ac:chgData name="Weifeng Xu" userId="e7aed605-a3dd-4d5a-a692-a87037af107b" providerId="ADAL" clId="{299C181A-A292-47FC-915C-BDBD223C6841}" dt="2021-07-30T23:27:20.131" v="973" actId="20577"/>
          <ac:spMkLst>
            <pc:docMk/>
            <pc:sldMk cId="701159285" sldId="366"/>
            <ac:spMk id="2" creationId="{A89D5CA4-DD7B-42B1-BAAF-78CF53A49076}"/>
          </ac:spMkLst>
        </pc:spChg>
        <pc:picChg chg="mod">
          <ac:chgData name="Weifeng Xu" userId="e7aed605-a3dd-4d5a-a692-a87037af107b" providerId="ADAL" clId="{299C181A-A292-47FC-915C-BDBD223C6841}" dt="2021-07-30T23:27:23.885" v="974" actId="1076"/>
          <ac:picMkLst>
            <pc:docMk/>
            <pc:sldMk cId="701159285" sldId="366"/>
            <ac:picMk id="4" creationId="{E09C5345-C60E-4663-A000-20CEF4328D85}"/>
          </ac:picMkLst>
        </pc:picChg>
      </pc:sldChg>
      <pc:sldChg chg="addSp delSp modSp mod ord modClrScheme chgLayout">
        <pc:chgData name="Weifeng Xu" userId="e7aed605-a3dd-4d5a-a692-a87037af107b" providerId="ADAL" clId="{299C181A-A292-47FC-915C-BDBD223C6841}" dt="2021-07-30T20:57:55.335" v="805" actId="1036"/>
        <pc:sldMkLst>
          <pc:docMk/>
          <pc:sldMk cId="1936378801" sldId="370"/>
        </pc:sldMkLst>
        <pc:spChg chg="del mod">
          <ac:chgData name="Weifeng Xu" userId="e7aed605-a3dd-4d5a-a692-a87037af107b" providerId="ADAL" clId="{299C181A-A292-47FC-915C-BDBD223C6841}" dt="2021-07-30T20:57:06.023" v="732" actId="700"/>
          <ac:spMkLst>
            <pc:docMk/>
            <pc:sldMk cId="1936378801" sldId="370"/>
            <ac:spMk id="2" creationId="{28359998-D1E8-4018-A96F-0FB505166177}"/>
          </ac:spMkLst>
        </pc:spChg>
        <pc:spChg chg="add mod">
          <ac:chgData name="Weifeng Xu" userId="e7aed605-a3dd-4d5a-a692-a87037af107b" providerId="ADAL" clId="{299C181A-A292-47FC-915C-BDBD223C6841}" dt="2021-07-30T20:57:55.335" v="805" actId="1036"/>
          <ac:spMkLst>
            <pc:docMk/>
            <pc:sldMk cId="1936378801" sldId="370"/>
            <ac:spMk id="10" creationId="{36746BF3-285D-43FF-BE9C-C3D6C5CF1C06}"/>
          </ac:spMkLst>
        </pc:spChg>
      </pc:sldChg>
      <pc:sldChg chg="addSp modSp mod ord">
        <pc:chgData name="Weifeng Xu" userId="e7aed605-a3dd-4d5a-a692-a87037af107b" providerId="ADAL" clId="{299C181A-A292-47FC-915C-BDBD223C6841}" dt="2021-07-30T21:21:33.108" v="894" actId="313"/>
        <pc:sldMkLst>
          <pc:docMk/>
          <pc:sldMk cId="1486128054" sldId="371"/>
        </pc:sldMkLst>
        <pc:spChg chg="mod">
          <ac:chgData name="Weifeng Xu" userId="e7aed605-a3dd-4d5a-a692-a87037af107b" providerId="ADAL" clId="{299C181A-A292-47FC-915C-BDBD223C6841}" dt="2021-07-30T21:20:56.625" v="862" actId="1076"/>
          <ac:spMkLst>
            <pc:docMk/>
            <pc:sldMk cId="1486128054" sldId="371"/>
            <ac:spMk id="3" creationId="{D7BB175A-8374-4451-B231-5C10427CF2E0}"/>
          </ac:spMkLst>
        </pc:spChg>
        <pc:spChg chg="mod">
          <ac:chgData name="Weifeng Xu" userId="e7aed605-a3dd-4d5a-a692-a87037af107b" providerId="ADAL" clId="{299C181A-A292-47FC-915C-BDBD223C6841}" dt="2021-07-30T21:20:52.436" v="861" actId="1076"/>
          <ac:spMkLst>
            <pc:docMk/>
            <pc:sldMk cId="1486128054" sldId="371"/>
            <ac:spMk id="5" creationId="{D26F200D-697A-403C-B4D7-558707CD91AF}"/>
          </ac:spMkLst>
        </pc:spChg>
        <pc:spChg chg="mod">
          <ac:chgData name="Weifeng Xu" userId="e7aed605-a3dd-4d5a-a692-a87037af107b" providerId="ADAL" clId="{299C181A-A292-47FC-915C-BDBD223C6841}" dt="2021-07-30T21:20:52.436" v="861" actId="1076"/>
          <ac:spMkLst>
            <pc:docMk/>
            <pc:sldMk cId="1486128054" sldId="371"/>
            <ac:spMk id="7" creationId="{692FD2D7-34DB-4CC9-846E-4CE0CBCDFD7E}"/>
          </ac:spMkLst>
        </pc:spChg>
        <pc:spChg chg="mod">
          <ac:chgData name="Weifeng Xu" userId="e7aed605-a3dd-4d5a-a692-a87037af107b" providerId="ADAL" clId="{299C181A-A292-47FC-915C-BDBD223C6841}" dt="2021-07-30T21:20:52.436" v="861" actId="1076"/>
          <ac:spMkLst>
            <pc:docMk/>
            <pc:sldMk cId="1486128054" sldId="371"/>
            <ac:spMk id="9" creationId="{4009DC57-4897-454E-AEF5-E457A48D8ADD}"/>
          </ac:spMkLst>
        </pc:spChg>
        <pc:spChg chg="add mod">
          <ac:chgData name="Weifeng Xu" userId="e7aed605-a3dd-4d5a-a692-a87037af107b" providerId="ADAL" clId="{299C181A-A292-47FC-915C-BDBD223C6841}" dt="2021-07-30T21:21:03.880" v="864" actId="1076"/>
          <ac:spMkLst>
            <pc:docMk/>
            <pc:sldMk cId="1486128054" sldId="371"/>
            <ac:spMk id="10" creationId="{21F2F3F2-3CED-4A40-A47E-9EC7D370F1E5}"/>
          </ac:spMkLst>
        </pc:spChg>
        <pc:spChg chg="add mod">
          <ac:chgData name="Weifeng Xu" userId="e7aed605-a3dd-4d5a-a692-a87037af107b" providerId="ADAL" clId="{299C181A-A292-47FC-915C-BDBD223C6841}" dt="2021-07-30T21:21:33.108" v="894" actId="313"/>
          <ac:spMkLst>
            <pc:docMk/>
            <pc:sldMk cId="1486128054" sldId="371"/>
            <ac:spMk id="11" creationId="{5A9C7CB5-98D4-4EC8-9729-9DCA14F48511}"/>
          </ac:spMkLst>
        </pc:spChg>
        <pc:picChg chg="mod">
          <ac:chgData name="Weifeng Xu" userId="e7aed605-a3dd-4d5a-a692-a87037af107b" providerId="ADAL" clId="{299C181A-A292-47FC-915C-BDBD223C6841}" dt="2021-07-30T21:20:56.625" v="862" actId="1076"/>
          <ac:picMkLst>
            <pc:docMk/>
            <pc:sldMk cId="1486128054" sldId="371"/>
            <ac:picMk id="4" creationId="{9EF2C501-4E28-40D2-BD9A-6DBCCC49727C}"/>
          </ac:picMkLst>
        </pc:picChg>
        <pc:picChg chg="mod modCrop">
          <ac:chgData name="Weifeng Xu" userId="e7aed605-a3dd-4d5a-a692-a87037af107b" providerId="ADAL" clId="{299C181A-A292-47FC-915C-BDBD223C6841}" dt="2021-07-30T21:21:12.076" v="869" actId="1076"/>
          <ac:picMkLst>
            <pc:docMk/>
            <pc:sldMk cId="1486128054" sldId="371"/>
            <ac:picMk id="6" creationId="{19492A91-9D43-4363-975F-39972A019558}"/>
          </ac:picMkLst>
        </pc:picChg>
      </pc:sldChg>
      <pc:sldChg chg="addSp delSp modSp mod ord">
        <pc:chgData name="Weifeng Xu" userId="e7aed605-a3dd-4d5a-a692-a87037af107b" providerId="ADAL" clId="{299C181A-A292-47FC-915C-BDBD223C6841}" dt="2021-07-30T23:23:54.658" v="941" actId="1076"/>
        <pc:sldMkLst>
          <pc:docMk/>
          <pc:sldMk cId="1666623918" sldId="375"/>
        </pc:sldMkLst>
        <pc:spChg chg="del">
          <ac:chgData name="Weifeng Xu" userId="e7aed605-a3dd-4d5a-a692-a87037af107b" providerId="ADAL" clId="{299C181A-A292-47FC-915C-BDBD223C6841}" dt="2021-07-30T23:23:09.832" v="934" actId="478"/>
          <ac:spMkLst>
            <pc:docMk/>
            <pc:sldMk cId="1666623918" sldId="375"/>
            <ac:spMk id="3" creationId="{F60E38DA-5E9A-4FCB-B534-024610D05F25}"/>
          </ac:spMkLst>
        </pc:spChg>
        <pc:spChg chg="mod">
          <ac:chgData name="Weifeng Xu" userId="e7aed605-a3dd-4d5a-a692-a87037af107b" providerId="ADAL" clId="{299C181A-A292-47FC-915C-BDBD223C6841}" dt="2021-07-30T23:23:41.194" v="940" actId="14100"/>
          <ac:spMkLst>
            <pc:docMk/>
            <pc:sldMk cId="1666623918" sldId="375"/>
            <ac:spMk id="5" creationId="{C4D217BF-D217-4ACF-8CC5-A498948002EF}"/>
          </ac:spMkLst>
        </pc:spChg>
        <pc:spChg chg="mod">
          <ac:chgData name="Weifeng Xu" userId="e7aed605-a3dd-4d5a-a692-a87037af107b" providerId="ADAL" clId="{299C181A-A292-47FC-915C-BDBD223C6841}" dt="2021-07-30T23:23:54.658" v="941" actId="1076"/>
          <ac:spMkLst>
            <pc:docMk/>
            <pc:sldMk cId="1666623918" sldId="375"/>
            <ac:spMk id="6" creationId="{F7C619F8-4211-40BA-8738-6BCB5FCE4E3C}"/>
          </ac:spMkLst>
        </pc:spChg>
        <pc:spChg chg="mod">
          <ac:chgData name="Weifeng Xu" userId="e7aed605-a3dd-4d5a-a692-a87037af107b" providerId="ADAL" clId="{299C181A-A292-47FC-915C-BDBD223C6841}" dt="2021-07-30T23:23:33.484" v="938" actId="14100"/>
          <ac:spMkLst>
            <pc:docMk/>
            <pc:sldMk cId="1666623918" sldId="375"/>
            <ac:spMk id="7" creationId="{7B86C9FD-062E-4CC3-B325-99C927A96790}"/>
          </ac:spMkLst>
        </pc:spChg>
        <pc:spChg chg="add mod">
          <ac:chgData name="Weifeng Xu" userId="e7aed605-a3dd-4d5a-a692-a87037af107b" providerId="ADAL" clId="{299C181A-A292-47FC-915C-BDBD223C6841}" dt="2021-07-30T23:23:16.566" v="937" actId="207"/>
          <ac:spMkLst>
            <pc:docMk/>
            <pc:sldMk cId="1666623918" sldId="375"/>
            <ac:spMk id="9" creationId="{98B72938-02EC-4E11-84E6-38B86F738FB4}"/>
          </ac:spMkLst>
        </pc:spChg>
        <pc:picChg chg="mod">
          <ac:chgData name="Weifeng Xu" userId="e7aed605-a3dd-4d5a-a692-a87037af107b" providerId="ADAL" clId="{299C181A-A292-47FC-915C-BDBD223C6841}" dt="2021-07-30T23:23:33.484" v="938" actId="14100"/>
          <ac:picMkLst>
            <pc:docMk/>
            <pc:sldMk cId="1666623918" sldId="375"/>
            <ac:picMk id="4" creationId="{22DE6A1C-4482-442C-8012-9C7F9514A746}"/>
          </ac:picMkLst>
        </pc:picChg>
      </pc:sldChg>
      <pc:sldChg chg="modSp mod">
        <pc:chgData name="Weifeng Xu" userId="e7aed605-a3dd-4d5a-a692-a87037af107b" providerId="ADAL" clId="{299C181A-A292-47FC-915C-BDBD223C6841}" dt="2021-07-30T23:16:45.817" v="929" actId="1076"/>
        <pc:sldMkLst>
          <pc:docMk/>
          <pc:sldMk cId="887055268" sldId="381"/>
        </pc:sldMkLst>
        <pc:picChg chg="mod">
          <ac:chgData name="Weifeng Xu" userId="e7aed605-a3dd-4d5a-a692-a87037af107b" providerId="ADAL" clId="{299C181A-A292-47FC-915C-BDBD223C6841}" dt="2021-07-30T23:16:45.817" v="929" actId="1076"/>
          <ac:picMkLst>
            <pc:docMk/>
            <pc:sldMk cId="887055268" sldId="381"/>
            <ac:picMk id="4" creationId="{363A9EC3-65D8-49D2-A2C3-92FB54B950ED}"/>
          </ac:picMkLst>
        </pc:picChg>
      </pc:sldChg>
      <pc:sldChg chg="addSp delSp modSp mod">
        <pc:chgData name="Weifeng Xu" userId="e7aed605-a3dd-4d5a-a692-a87037af107b" providerId="ADAL" clId="{299C181A-A292-47FC-915C-BDBD223C6841}" dt="2021-07-31T00:27:51.884" v="1118" actId="1076"/>
        <pc:sldMkLst>
          <pc:docMk/>
          <pc:sldMk cId="4290566257" sldId="384"/>
        </pc:sldMkLst>
        <pc:spChg chg="del">
          <ac:chgData name="Weifeng Xu" userId="e7aed605-a3dd-4d5a-a692-a87037af107b" providerId="ADAL" clId="{299C181A-A292-47FC-915C-BDBD223C6841}" dt="2021-07-31T00:27:27.228" v="1111" actId="478"/>
          <ac:spMkLst>
            <pc:docMk/>
            <pc:sldMk cId="4290566257" sldId="384"/>
            <ac:spMk id="3" creationId="{D46A348D-D7EF-43B0-8542-97CFDC6E744E}"/>
          </ac:spMkLst>
        </pc:spChg>
        <pc:spChg chg="mod">
          <ac:chgData name="Weifeng Xu" userId="e7aed605-a3dd-4d5a-a692-a87037af107b" providerId="ADAL" clId="{299C181A-A292-47FC-915C-BDBD223C6841}" dt="2021-07-31T00:27:51.884" v="1118" actId="1076"/>
          <ac:spMkLst>
            <pc:docMk/>
            <pc:sldMk cId="4290566257" sldId="384"/>
            <ac:spMk id="5" creationId="{BA9AB56C-5E7E-44D3-9B7F-B34DF31D385A}"/>
          </ac:spMkLst>
        </pc:spChg>
        <pc:spChg chg="mod">
          <ac:chgData name="Weifeng Xu" userId="e7aed605-a3dd-4d5a-a692-a87037af107b" providerId="ADAL" clId="{299C181A-A292-47FC-915C-BDBD223C6841}" dt="2021-07-31T00:27:51.884" v="1118" actId="1076"/>
          <ac:spMkLst>
            <pc:docMk/>
            <pc:sldMk cId="4290566257" sldId="384"/>
            <ac:spMk id="7" creationId="{68FA6090-F7F9-4B23-9724-3E8942E54088}"/>
          </ac:spMkLst>
        </pc:spChg>
        <pc:spChg chg="add mod">
          <ac:chgData name="Weifeng Xu" userId="e7aed605-a3dd-4d5a-a692-a87037af107b" providerId="ADAL" clId="{299C181A-A292-47FC-915C-BDBD223C6841}" dt="2021-07-31T00:27:46.575" v="1117" actId="1076"/>
          <ac:spMkLst>
            <pc:docMk/>
            <pc:sldMk cId="4290566257" sldId="384"/>
            <ac:spMk id="8" creationId="{B99710F2-FCA4-4CF0-A934-535B336DA42D}"/>
          </ac:spMkLst>
        </pc:spChg>
        <pc:picChg chg="mod">
          <ac:chgData name="Weifeng Xu" userId="e7aed605-a3dd-4d5a-a692-a87037af107b" providerId="ADAL" clId="{299C181A-A292-47FC-915C-BDBD223C6841}" dt="2021-07-31T00:27:51.884" v="1118" actId="1076"/>
          <ac:picMkLst>
            <pc:docMk/>
            <pc:sldMk cId="4290566257" sldId="384"/>
            <ac:picMk id="4" creationId="{EC17A01D-96FA-4992-B4D9-ABA5144DA609}"/>
          </ac:picMkLst>
        </pc:picChg>
      </pc:sldChg>
      <pc:sldChg chg="addSp delSp modSp mod ord modClrScheme chgLayout">
        <pc:chgData name="Weifeng Xu" userId="e7aed605-a3dd-4d5a-a692-a87037af107b" providerId="ADAL" clId="{299C181A-A292-47FC-915C-BDBD223C6841}" dt="2021-07-31T00:57:14.391" v="1529" actId="20577"/>
        <pc:sldMkLst>
          <pc:docMk/>
          <pc:sldMk cId="4047841888" sldId="389"/>
        </pc:sldMkLst>
        <pc:spChg chg="mod ord">
          <ac:chgData name="Weifeng Xu" userId="e7aed605-a3dd-4d5a-a692-a87037af107b" providerId="ADAL" clId="{299C181A-A292-47FC-915C-BDBD223C6841}" dt="2021-07-31T00:57:14.391" v="1529" actId="20577"/>
          <ac:spMkLst>
            <pc:docMk/>
            <pc:sldMk cId="4047841888" sldId="389"/>
            <ac:spMk id="2" creationId="{0451793E-D6FB-4847-8284-73ED53BC2A7F}"/>
          </ac:spMkLst>
        </pc:spChg>
        <pc:spChg chg="del mod">
          <ac:chgData name="Weifeng Xu" userId="e7aed605-a3dd-4d5a-a692-a87037af107b" providerId="ADAL" clId="{299C181A-A292-47FC-915C-BDBD223C6841}" dt="2021-07-31T00:55:49.625" v="1499" actId="478"/>
          <ac:spMkLst>
            <pc:docMk/>
            <pc:sldMk cId="4047841888" sldId="389"/>
            <ac:spMk id="3" creationId="{6EA06FAE-3A71-4920-84A6-8F41B7257D85}"/>
          </ac:spMkLst>
        </pc:spChg>
        <pc:spChg chg="mod">
          <ac:chgData name="Weifeng Xu" userId="e7aed605-a3dd-4d5a-a692-a87037af107b" providerId="ADAL" clId="{299C181A-A292-47FC-915C-BDBD223C6841}" dt="2021-07-31T00:56:53.072" v="1525" actId="14100"/>
          <ac:spMkLst>
            <pc:docMk/>
            <pc:sldMk cId="4047841888" sldId="389"/>
            <ac:spMk id="5" creationId="{49DD1574-AFFC-4638-8C55-FDE2F54AAB8D}"/>
          </ac:spMkLst>
        </pc:spChg>
        <pc:spChg chg="add mod">
          <ac:chgData name="Weifeng Xu" userId="e7aed605-a3dd-4d5a-a692-a87037af107b" providerId="ADAL" clId="{299C181A-A292-47FC-915C-BDBD223C6841}" dt="2021-07-31T00:56:39.612" v="1502" actId="1076"/>
          <ac:spMkLst>
            <pc:docMk/>
            <pc:sldMk cId="4047841888" sldId="389"/>
            <ac:spMk id="6" creationId="{6AFD3ABB-EB02-4685-8E04-8CC8EA6D4298}"/>
          </ac:spMkLst>
        </pc:spChg>
        <pc:picChg chg="mod ord">
          <ac:chgData name="Weifeng Xu" userId="e7aed605-a3dd-4d5a-a692-a87037af107b" providerId="ADAL" clId="{299C181A-A292-47FC-915C-BDBD223C6841}" dt="2021-07-31T00:56:39.612" v="1502" actId="1076"/>
          <ac:picMkLst>
            <pc:docMk/>
            <pc:sldMk cId="4047841888" sldId="389"/>
            <ac:picMk id="4" creationId="{D68C79B6-73CC-4EF7-ADFA-D22EF62D104F}"/>
          </ac:picMkLst>
        </pc:picChg>
      </pc:sldChg>
      <pc:sldChg chg="addSp delSp modSp mod ord modClrScheme chgLayout">
        <pc:chgData name="Weifeng Xu" userId="e7aed605-a3dd-4d5a-a692-a87037af107b" providerId="ADAL" clId="{299C181A-A292-47FC-915C-BDBD223C6841}" dt="2021-07-31T01:58:19.370" v="1893" actId="14100"/>
        <pc:sldMkLst>
          <pc:docMk/>
          <pc:sldMk cId="2521390374" sldId="397"/>
        </pc:sldMkLst>
        <pc:spChg chg="del mod">
          <ac:chgData name="Weifeng Xu" userId="e7aed605-a3dd-4d5a-a692-a87037af107b" providerId="ADAL" clId="{299C181A-A292-47FC-915C-BDBD223C6841}" dt="2021-07-31T01:56:22.718" v="1883" actId="700"/>
          <ac:spMkLst>
            <pc:docMk/>
            <pc:sldMk cId="2521390374" sldId="397"/>
            <ac:spMk id="2" creationId="{F478856C-84B7-46BE-AB2C-05E0C9D09344}"/>
          </ac:spMkLst>
        </pc:spChg>
        <pc:spChg chg="mod">
          <ac:chgData name="Weifeng Xu" userId="e7aed605-a3dd-4d5a-a692-a87037af107b" providerId="ADAL" clId="{299C181A-A292-47FC-915C-BDBD223C6841}" dt="2021-07-31T01:57:08.971" v="1888" actId="1076"/>
          <ac:spMkLst>
            <pc:docMk/>
            <pc:sldMk cId="2521390374" sldId="397"/>
            <ac:spMk id="4" creationId="{ADF02103-71BF-4AD3-9FEF-B8F53437FA70}"/>
          </ac:spMkLst>
        </pc:spChg>
        <pc:spChg chg="del">
          <ac:chgData name="Weifeng Xu" userId="e7aed605-a3dd-4d5a-a692-a87037af107b" providerId="ADAL" clId="{299C181A-A292-47FC-915C-BDBD223C6841}" dt="2021-07-31T01:56:44.742" v="1885" actId="478"/>
          <ac:spMkLst>
            <pc:docMk/>
            <pc:sldMk cId="2521390374" sldId="397"/>
            <ac:spMk id="6" creationId="{37364412-CE74-48BB-A46C-A1FD54124145}"/>
          </ac:spMkLst>
        </pc:spChg>
        <pc:picChg chg="mod">
          <ac:chgData name="Weifeng Xu" userId="e7aed605-a3dd-4d5a-a692-a87037af107b" providerId="ADAL" clId="{299C181A-A292-47FC-915C-BDBD223C6841}" dt="2021-07-31T01:57:08.971" v="1888" actId="1076"/>
          <ac:picMkLst>
            <pc:docMk/>
            <pc:sldMk cId="2521390374" sldId="397"/>
            <ac:picMk id="7" creationId="{F31D4992-AC8B-4562-8880-96835D104236}"/>
          </ac:picMkLst>
        </pc:picChg>
        <pc:cxnChg chg="add mod">
          <ac:chgData name="Weifeng Xu" userId="e7aed605-a3dd-4d5a-a692-a87037af107b" providerId="ADAL" clId="{299C181A-A292-47FC-915C-BDBD223C6841}" dt="2021-07-31T01:58:19.370" v="1893" actId="14100"/>
          <ac:cxnSpMkLst>
            <pc:docMk/>
            <pc:sldMk cId="2521390374" sldId="397"/>
            <ac:cxnSpMk id="8" creationId="{162AAC44-77D7-4EEC-A076-1309FB6F6B28}"/>
          </ac:cxnSpMkLst>
        </pc:cxnChg>
      </pc:sldChg>
      <pc:sldChg chg="addSp delSp modSp mod ord modClrScheme chgLayout modNotesTx">
        <pc:chgData name="Weifeng Xu" userId="e7aed605-a3dd-4d5a-a692-a87037af107b" providerId="ADAL" clId="{299C181A-A292-47FC-915C-BDBD223C6841}" dt="2021-07-31T02:13:51.048" v="2023" actId="14100"/>
        <pc:sldMkLst>
          <pc:docMk/>
          <pc:sldMk cId="1424450382" sldId="398"/>
        </pc:sldMkLst>
        <pc:spChg chg="del mod">
          <ac:chgData name="Weifeng Xu" userId="e7aed605-a3dd-4d5a-a692-a87037af107b" providerId="ADAL" clId="{299C181A-A292-47FC-915C-BDBD223C6841}" dt="2021-07-31T01:58:45.854" v="1895" actId="700"/>
          <ac:spMkLst>
            <pc:docMk/>
            <pc:sldMk cId="1424450382" sldId="398"/>
            <ac:spMk id="2" creationId="{4B9BAA9D-C62F-407E-96D3-6BAF372987A3}"/>
          </ac:spMkLst>
        </pc:spChg>
        <pc:spChg chg="del mod">
          <ac:chgData name="Weifeng Xu" userId="e7aed605-a3dd-4d5a-a692-a87037af107b" providerId="ADAL" clId="{299C181A-A292-47FC-915C-BDBD223C6841}" dt="2021-07-31T02:09:49.994" v="1951" actId="478"/>
          <ac:spMkLst>
            <pc:docMk/>
            <pc:sldMk cId="1424450382" sldId="398"/>
            <ac:spMk id="3" creationId="{42368728-812C-4F46-B3C4-4C318436EF36}"/>
          </ac:spMkLst>
        </pc:spChg>
        <pc:spChg chg="add mod">
          <ac:chgData name="Weifeng Xu" userId="e7aed605-a3dd-4d5a-a692-a87037af107b" providerId="ADAL" clId="{299C181A-A292-47FC-915C-BDBD223C6841}" dt="2021-07-31T01:59:29.623" v="1923" actId="20577"/>
          <ac:spMkLst>
            <pc:docMk/>
            <pc:sldMk cId="1424450382" sldId="398"/>
            <ac:spMk id="7" creationId="{496568F7-99C1-4878-B2FA-0EDB99D7D012}"/>
          </ac:spMkLst>
        </pc:spChg>
        <pc:spChg chg="add mod">
          <ac:chgData name="Weifeng Xu" userId="e7aed605-a3dd-4d5a-a692-a87037af107b" providerId="ADAL" clId="{299C181A-A292-47FC-915C-BDBD223C6841}" dt="2021-07-31T02:08:48.079" v="1944" actId="1076"/>
          <ac:spMkLst>
            <pc:docMk/>
            <pc:sldMk cId="1424450382" sldId="398"/>
            <ac:spMk id="8" creationId="{1D6B0689-8A74-4D98-BA66-B4B946FAE688}"/>
          </ac:spMkLst>
        </pc:spChg>
        <pc:spChg chg="add del mod">
          <ac:chgData name="Weifeng Xu" userId="e7aed605-a3dd-4d5a-a692-a87037af107b" providerId="ADAL" clId="{299C181A-A292-47FC-915C-BDBD223C6841}" dt="2021-07-31T02:00:56.691" v="1933" actId="478"/>
          <ac:spMkLst>
            <pc:docMk/>
            <pc:sldMk cId="1424450382" sldId="398"/>
            <ac:spMk id="10" creationId="{577AC8F8-47F9-4F58-93C6-EA51DBA73336}"/>
          </ac:spMkLst>
        </pc:spChg>
        <pc:spChg chg="add mod">
          <ac:chgData name="Weifeng Xu" userId="e7aed605-a3dd-4d5a-a692-a87037af107b" providerId="ADAL" clId="{299C181A-A292-47FC-915C-BDBD223C6841}" dt="2021-07-31T02:13:22.010" v="2021" actId="1076"/>
          <ac:spMkLst>
            <pc:docMk/>
            <pc:sldMk cId="1424450382" sldId="398"/>
            <ac:spMk id="12" creationId="{332F975A-CD35-42B9-829C-041351FF9C32}"/>
          </ac:spMkLst>
        </pc:spChg>
        <pc:spChg chg="add mod">
          <ac:chgData name="Weifeng Xu" userId="e7aed605-a3dd-4d5a-a692-a87037af107b" providerId="ADAL" clId="{299C181A-A292-47FC-915C-BDBD223C6841}" dt="2021-07-31T02:11:53.696" v="1996" actId="404"/>
          <ac:spMkLst>
            <pc:docMk/>
            <pc:sldMk cId="1424450382" sldId="398"/>
            <ac:spMk id="14" creationId="{374A623D-6008-4D26-9ED1-5116E4F6D088}"/>
          </ac:spMkLst>
        </pc:spChg>
        <pc:spChg chg="add del mod">
          <ac:chgData name="Weifeng Xu" userId="e7aed605-a3dd-4d5a-a692-a87037af107b" providerId="ADAL" clId="{299C181A-A292-47FC-915C-BDBD223C6841}" dt="2021-07-31T02:00:54.245" v="1932" actId="478"/>
          <ac:spMkLst>
            <pc:docMk/>
            <pc:sldMk cId="1424450382" sldId="398"/>
            <ac:spMk id="15" creationId="{E1709DA8-CBCD-4086-94FB-55F7C06FEDAE}"/>
          </ac:spMkLst>
        </pc:spChg>
        <pc:spChg chg="add mod">
          <ac:chgData name="Weifeng Xu" userId="e7aed605-a3dd-4d5a-a692-a87037af107b" providerId="ADAL" clId="{299C181A-A292-47FC-915C-BDBD223C6841}" dt="2021-07-31T02:10:23.402" v="1963" actId="20577"/>
          <ac:spMkLst>
            <pc:docMk/>
            <pc:sldMk cId="1424450382" sldId="398"/>
            <ac:spMk id="16" creationId="{355D8DB5-F3D6-461F-9BDE-C0464F1694AE}"/>
          </ac:spMkLst>
        </pc:spChg>
        <pc:spChg chg="add mod">
          <ac:chgData name="Weifeng Xu" userId="e7aed605-a3dd-4d5a-a692-a87037af107b" providerId="ADAL" clId="{299C181A-A292-47FC-915C-BDBD223C6841}" dt="2021-07-31T02:09:58.129" v="1952" actId="1076"/>
          <ac:spMkLst>
            <pc:docMk/>
            <pc:sldMk cId="1424450382" sldId="398"/>
            <ac:spMk id="19" creationId="{2EEEA30C-3A3B-4B77-BB83-5FACEDA76F71}"/>
          </ac:spMkLst>
        </pc:spChg>
        <pc:picChg chg="mod">
          <ac:chgData name="Weifeng Xu" userId="e7aed605-a3dd-4d5a-a692-a87037af107b" providerId="ADAL" clId="{299C181A-A292-47FC-915C-BDBD223C6841}" dt="2021-07-31T01:59:44.428" v="1926" actId="1076"/>
          <ac:picMkLst>
            <pc:docMk/>
            <pc:sldMk cId="1424450382" sldId="398"/>
            <ac:picMk id="5" creationId="{9F05C4A2-F2F9-4064-8FD5-3C7931FA6111}"/>
          </ac:picMkLst>
        </pc:picChg>
        <pc:cxnChg chg="add del mod">
          <ac:chgData name="Weifeng Xu" userId="e7aed605-a3dd-4d5a-a692-a87037af107b" providerId="ADAL" clId="{299C181A-A292-47FC-915C-BDBD223C6841}" dt="2021-07-31T01:59:33.038" v="1924" actId="478"/>
          <ac:cxnSpMkLst>
            <pc:docMk/>
            <pc:sldMk cId="1424450382" sldId="398"/>
            <ac:cxnSpMk id="6" creationId="{8F529F56-63DF-4D81-9952-E1817D67B433}"/>
          </ac:cxnSpMkLst>
        </pc:cxnChg>
        <pc:cxnChg chg="add mod">
          <ac:chgData name="Weifeng Xu" userId="e7aed605-a3dd-4d5a-a692-a87037af107b" providerId="ADAL" clId="{299C181A-A292-47FC-915C-BDBD223C6841}" dt="2021-07-31T02:08:48.079" v="1944" actId="1076"/>
          <ac:cxnSpMkLst>
            <pc:docMk/>
            <pc:sldMk cId="1424450382" sldId="398"/>
            <ac:cxnSpMk id="9" creationId="{9F8281B0-3400-45C3-AB29-187A6D03ADC8}"/>
          </ac:cxnSpMkLst>
        </pc:cxnChg>
        <pc:cxnChg chg="add mod">
          <ac:chgData name="Weifeng Xu" userId="e7aed605-a3dd-4d5a-a692-a87037af107b" providerId="ADAL" clId="{299C181A-A292-47FC-915C-BDBD223C6841}" dt="2021-07-31T02:10:11.134" v="1956" actId="14100"/>
          <ac:cxnSpMkLst>
            <pc:docMk/>
            <pc:sldMk cId="1424450382" sldId="398"/>
            <ac:cxnSpMk id="11" creationId="{02B941B8-CB9C-4A21-AEB7-85EFE5900E83}"/>
          </ac:cxnSpMkLst>
        </pc:cxnChg>
        <pc:cxnChg chg="add mod">
          <ac:chgData name="Weifeng Xu" userId="e7aed605-a3dd-4d5a-a692-a87037af107b" providerId="ADAL" clId="{299C181A-A292-47FC-915C-BDBD223C6841}" dt="2021-07-31T02:13:51.048" v="2023" actId="14100"/>
          <ac:cxnSpMkLst>
            <pc:docMk/>
            <pc:sldMk cId="1424450382" sldId="398"/>
            <ac:cxnSpMk id="13" creationId="{B1CCDE08-733C-4AF1-A193-1E116DB16E63}"/>
          </ac:cxnSpMkLst>
        </pc:cxnChg>
        <pc:cxnChg chg="add mod">
          <ac:chgData name="Weifeng Xu" userId="e7aed605-a3dd-4d5a-a692-a87037af107b" providerId="ADAL" clId="{299C181A-A292-47FC-915C-BDBD223C6841}" dt="2021-07-31T02:10:00.911" v="1953" actId="14100"/>
          <ac:cxnSpMkLst>
            <pc:docMk/>
            <pc:sldMk cId="1424450382" sldId="398"/>
            <ac:cxnSpMk id="20" creationId="{D7DD6C7E-9F40-43E6-ADE0-13BFDFABD2CA}"/>
          </ac:cxnSpMkLst>
        </pc:cxnChg>
        <pc:cxnChg chg="add mod">
          <ac:chgData name="Weifeng Xu" userId="e7aed605-a3dd-4d5a-a692-a87037af107b" providerId="ADAL" clId="{299C181A-A292-47FC-915C-BDBD223C6841}" dt="2021-07-31T02:13:47.990" v="2022" actId="14100"/>
          <ac:cxnSpMkLst>
            <pc:docMk/>
            <pc:sldMk cId="1424450382" sldId="398"/>
            <ac:cxnSpMk id="25" creationId="{860BDED8-5798-4F57-8FA8-2BEBE5C4E1C2}"/>
          </ac:cxnSpMkLst>
        </pc:cxnChg>
      </pc:sldChg>
      <pc:sldChg chg="addSp delSp modSp mod ord">
        <pc:chgData name="Weifeng Xu" userId="e7aed605-a3dd-4d5a-a692-a87037af107b" providerId="ADAL" clId="{299C181A-A292-47FC-915C-BDBD223C6841}" dt="2021-07-31T01:50:55.359" v="1771" actId="14100"/>
        <pc:sldMkLst>
          <pc:docMk/>
          <pc:sldMk cId="4282274648" sldId="399"/>
        </pc:sldMkLst>
        <pc:spChg chg="del">
          <ac:chgData name="Weifeng Xu" userId="e7aed605-a3dd-4d5a-a692-a87037af107b" providerId="ADAL" clId="{299C181A-A292-47FC-915C-BDBD223C6841}" dt="2021-07-31T01:48:59.021" v="1740" actId="478"/>
          <ac:spMkLst>
            <pc:docMk/>
            <pc:sldMk cId="4282274648" sldId="399"/>
            <ac:spMk id="3" creationId="{B8F66095-99EE-401E-906C-5EAF4DD9B46B}"/>
          </ac:spMkLst>
        </pc:spChg>
        <pc:spChg chg="mod">
          <ac:chgData name="Weifeng Xu" userId="e7aed605-a3dd-4d5a-a692-a87037af107b" providerId="ADAL" clId="{299C181A-A292-47FC-915C-BDBD223C6841}" dt="2021-07-31T01:48:44.504" v="1739" actId="1036"/>
          <ac:spMkLst>
            <pc:docMk/>
            <pc:sldMk cId="4282274648" sldId="399"/>
            <ac:spMk id="8" creationId="{DD42FAD7-32C1-4A58-A2B8-D4869735A87D}"/>
          </ac:spMkLst>
        </pc:spChg>
        <pc:spChg chg="mod">
          <ac:chgData name="Weifeng Xu" userId="e7aed605-a3dd-4d5a-a692-a87037af107b" providerId="ADAL" clId="{299C181A-A292-47FC-915C-BDBD223C6841}" dt="2021-07-31T01:48:44.504" v="1739" actId="1036"/>
          <ac:spMkLst>
            <pc:docMk/>
            <pc:sldMk cId="4282274648" sldId="399"/>
            <ac:spMk id="9" creationId="{EF8D1111-1CF7-418C-AAA8-7DEFC1E54571}"/>
          </ac:spMkLst>
        </pc:spChg>
        <pc:spChg chg="add mod">
          <ac:chgData name="Weifeng Xu" userId="e7aed605-a3dd-4d5a-a692-a87037af107b" providerId="ADAL" clId="{299C181A-A292-47FC-915C-BDBD223C6841}" dt="2021-07-31T01:50:55.359" v="1771" actId="14100"/>
          <ac:spMkLst>
            <pc:docMk/>
            <pc:sldMk cId="4282274648" sldId="399"/>
            <ac:spMk id="10" creationId="{CABD9462-3DBE-45C2-885A-E6FB1A0DB64C}"/>
          </ac:spMkLst>
        </pc:spChg>
        <pc:picChg chg="mod">
          <ac:chgData name="Weifeng Xu" userId="e7aed605-a3dd-4d5a-a692-a87037af107b" providerId="ADAL" clId="{299C181A-A292-47FC-915C-BDBD223C6841}" dt="2021-07-31T01:48:44.504" v="1739" actId="1036"/>
          <ac:picMkLst>
            <pc:docMk/>
            <pc:sldMk cId="4282274648" sldId="399"/>
            <ac:picMk id="4" creationId="{E41666E4-BEC5-46F3-BD28-E3712DD24F5D}"/>
          </ac:picMkLst>
        </pc:picChg>
      </pc:sldChg>
      <pc:sldChg chg="modSp mod">
        <pc:chgData name="Weifeng Xu" userId="e7aed605-a3dd-4d5a-a692-a87037af107b" providerId="ADAL" clId="{299C181A-A292-47FC-915C-BDBD223C6841}" dt="2021-07-30T19:14:02.236" v="129" actId="33524"/>
        <pc:sldMkLst>
          <pc:docMk/>
          <pc:sldMk cId="4022808996" sldId="401"/>
        </pc:sldMkLst>
        <pc:spChg chg="mod">
          <ac:chgData name="Weifeng Xu" userId="e7aed605-a3dd-4d5a-a692-a87037af107b" providerId="ADAL" clId="{299C181A-A292-47FC-915C-BDBD223C6841}" dt="2021-07-30T19:14:02.236" v="129" actId="33524"/>
          <ac:spMkLst>
            <pc:docMk/>
            <pc:sldMk cId="4022808996" sldId="401"/>
            <ac:spMk id="3" creationId="{B160A418-8D52-491D-8DA2-AC0107F95B8E}"/>
          </ac:spMkLst>
        </pc:spChg>
        <pc:picChg chg="mod">
          <ac:chgData name="Weifeng Xu" userId="e7aed605-a3dd-4d5a-a692-a87037af107b" providerId="ADAL" clId="{299C181A-A292-47FC-915C-BDBD223C6841}" dt="2021-07-30T19:11:12.366" v="2" actId="1076"/>
          <ac:picMkLst>
            <pc:docMk/>
            <pc:sldMk cId="4022808996" sldId="401"/>
            <ac:picMk id="4" creationId="{09CA7CC3-04FF-445A-A2FF-D4F87C303CDE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0T21:20:15.235" v="857" actId="1076"/>
        <pc:sldMkLst>
          <pc:docMk/>
          <pc:sldMk cId="4185167051" sldId="402"/>
        </pc:sldMkLst>
        <pc:spChg chg="mod ord">
          <ac:chgData name="Weifeng Xu" userId="e7aed605-a3dd-4d5a-a692-a87037af107b" providerId="ADAL" clId="{299C181A-A292-47FC-915C-BDBD223C6841}" dt="2021-07-30T21:19:57.935" v="821" actId="1076"/>
          <ac:spMkLst>
            <pc:docMk/>
            <pc:sldMk cId="4185167051" sldId="402"/>
            <ac:spMk id="2" creationId="{D1C3BDA4-98CE-48C7-9DFE-4AEEB56FD49B}"/>
          </ac:spMkLst>
        </pc:spChg>
        <pc:spChg chg="del mod ord">
          <ac:chgData name="Weifeng Xu" userId="e7aed605-a3dd-4d5a-a692-a87037af107b" providerId="ADAL" clId="{299C181A-A292-47FC-915C-BDBD223C6841}" dt="2021-07-30T21:17:57.440" v="809" actId="478"/>
          <ac:spMkLst>
            <pc:docMk/>
            <pc:sldMk cId="4185167051" sldId="402"/>
            <ac:spMk id="3" creationId="{B22186E3-29E1-4C19-9C80-49AC1D3F26D8}"/>
          </ac:spMkLst>
        </pc:spChg>
        <pc:spChg chg="del">
          <ac:chgData name="Weifeng Xu" userId="e7aed605-a3dd-4d5a-a692-a87037af107b" providerId="ADAL" clId="{299C181A-A292-47FC-915C-BDBD223C6841}" dt="2021-07-30T21:19:40.500" v="815" actId="478"/>
          <ac:spMkLst>
            <pc:docMk/>
            <pc:sldMk cId="4185167051" sldId="402"/>
            <ac:spMk id="6" creationId="{CC4EEC1B-174D-4589-9889-3B9DB65D86F2}"/>
          </ac:spMkLst>
        </pc:spChg>
        <pc:spChg chg="mod">
          <ac:chgData name="Weifeng Xu" userId="e7aed605-a3dd-4d5a-a692-a87037af107b" providerId="ADAL" clId="{299C181A-A292-47FC-915C-BDBD223C6841}" dt="2021-07-30T21:20:15.235" v="857" actId="1076"/>
          <ac:spMkLst>
            <pc:docMk/>
            <pc:sldMk cId="4185167051" sldId="402"/>
            <ac:spMk id="8" creationId="{2B18F42E-7D73-4DCC-BB84-A60C8455A1B1}"/>
          </ac:spMkLst>
        </pc:spChg>
        <pc:spChg chg="del mod">
          <ac:chgData name="Weifeng Xu" userId="e7aed605-a3dd-4d5a-a692-a87037af107b" providerId="ADAL" clId="{299C181A-A292-47FC-915C-BDBD223C6841}" dt="2021-07-30T20:23:23.780" v="191" actId="478"/>
          <ac:spMkLst>
            <pc:docMk/>
            <pc:sldMk cId="4185167051" sldId="402"/>
            <ac:spMk id="10" creationId="{CB7C35FD-A976-4F7F-8002-1E31236E6E08}"/>
          </ac:spMkLst>
        </pc:spChg>
        <pc:spChg chg="add mod">
          <ac:chgData name="Weifeng Xu" userId="e7aed605-a3dd-4d5a-a692-a87037af107b" providerId="ADAL" clId="{299C181A-A292-47FC-915C-BDBD223C6841}" dt="2021-07-30T21:20:11.603" v="856" actId="1076"/>
          <ac:spMkLst>
            <pc:docMk/>
            <pc:sldMk cId="4185167051" sldId="402"/>
            <ac:spMk id="11" creationId="{596D6269-6015-4E2C-AD45-0095427B529D}"/>
          </ac:spMkLst>
        </pc:spChg>
        <pc:spChg chg="add mod">
          <ac:chgData name="Weifeng Xu" userId="e7aed605-a3dd-4d5a-a692-a87037af107b" providerId="ADAL" clId="{299C181A-A292-47FC-915C-BDBD223C6841}" dt="2021-07-30T21:20:11.603" v="856" actId="1076"/>
          <ac:spMkLst>
            <pc:docMk/>
            <pc:sldMk cId="4185167051" sldId="402"/>
            <ac:spMk id="12" creationId="{050257CE-72F1-432E-AB1C-002CEFC8648B}"/>
          </ac:spMkLst>
        </pc:spChg>
        <pc:spChg chg="add mod">
          <ac:chgData name="Weifeng Xu" userId="e7aed605-a3dd-4d5a-a692-a87037af107b" providerId="ADAL" clId="{299C181A-A292-47FC-915C-BDBD223C6841}" dt="2021-07-30T21:20:15.235" v="857" actId="1076"/>
          <ac:spMkLst>
            <pc:docMk/>
            <pc:sldMk cId="4185167051" sldId="402"/>
            <ac:spMk id="13" creationId="{6FE70C7D-5E62-41D0-98F2-4AA83DEC412B}"/>
          </ac:spMkLst>
        </pc:spChg>
        <pc:spChg chg="add mod">
          <ac:chgData name="Weifeng Xu" userId="e7aed605-a3dd-4d5a-a692-a87037af107b" providerId="ADAL" clId="{299C181A-A292-47FC-915C-BDBD223C6841}" dt="2021-07-30T21:20:11.603" v="856" actId="1076"/>
          <ac:spMkLst>
            <pc:docMk/>
            <pc:sldMk cId="4185167051" sldId="402"/>
            <ac:spMk id="15" creationId="{0B6915BD-1152-4F91-9248-30989D9A4329}"/>
          </ac:spMkLst>
        </pc:spChg>
        <pc:picChg chg="mod">
          <ac:chgData name="Weifeng Xu" userId="e7aed605-a3dd-4d5a-a692-a87037af107b" providerId="ADAL" clId="{299C181A-A292-47FC-915C-BDBD223C6841}" dt="2021-07-30T21:20:15.235" v="857" actId="1076"/>
          <ac:picMkLst>
            <pc:docMk/>
            <pc:sldMk cId="4185167051" sldId="402"/>
            <ac:picMk id="5" creationId="{E95A0B7F-320E-44FC-A4E8-75626F216E5D}"/>
          </ac:picMkLst>
        </pc:picChg>
        <pc:picChg chg="del mod">
          <ac:chgData name="Weifeng Xu" userId="e7aed605-a3dd-4d5a-a692-a87037af107b" providerId="ADAL" clId="{299C181A-A292-47FC-915C-BDBD223C6841}" dt="2021-07-30T20:23:23.780" v="191" actId="478"/>
          <ac:picMkLst>
            <pc:docMk/>
            <pc:sldMk cId="4185167051" sldId="402"/>
            <ac:picMk id="7" creationId="{589B9E1F-CDBE-49B3-A727-1AA4E17738DD}"/>
          </ac:picMkLst>
        </pc:picChg>
        <pc:picChg chg="add mod">
          <ac:chgData name="Weifeng Xu" userId="e7aed605-a3dd-4d5a-a692-a87037af107b" providerId="ADAL" clId="{299C181A-A292-47FC-915C-BDBD223C6841}" dt="2021-07-30T21:20:11.603" v="856" actId="1076"/>
          <ac:picMkLst>
            <pc:docMk/>
            <pc:sldMk cId="4185167051" sldId="402"/>
            <ac:picMk id="9" creationId="{D1C26564-2937-49BA-85C9-B15460690204}"/>
          </ac:picMkLst>
        </pc:picChg>
      </pc:sldChg>
      <pc:sldChg chg="del">
        <pc:chgData name="Weifeng Xu" userId="e7aed605-a3dd-4d5a-a692-a87037af107b" providerId="ADAL" clId="{299C181A-A292-47FC-915C-BDBD223C6841}" dt="2021-07-30T20:24:08.003" v="200" actId="47"/>
        <pc:sldMkLst>
          <pc:docMk/>
          <pc:sldMk cId="679802578" sldId="403"/>
        </pc:sldMkLst>
      </pc:sldChg>
      <pc:sldChg chg="addSp delSp modSp mod modClrScheme chgLayout">
        <pc:chgData name="Weifeng Xu" userId="e7aed605-a3dd-4d5a-a692-a87037af107b" providerId="ADAL" clId="{299C181A-A292-47FC-915C-BDBD223C6841}" dt="2021-07-30T21:47:01.754" v="897" actId="20577"/>
        <pc:sldMkLst>
          <pc:docMk/>
          <pc:sldMk cId="3960136703" sldId="404"/>
        </pc:sldMkLst>
        <pc:spChg chg="mod ord">
          <ac:chgData name="Weifeng Xu" userId="e7aed605-a3dd-4d5a-a692-a87037af107b" providerId="ADAL" clId="{299C181A-A292-47FC-915C-BDBD223C6841}" dt="2021-07-30T20:28:42.878" v="260" actId="700"/>
          <ac:spMkLst>
            <pc:docMk/>
            <pc:sldMk cId="3960136703" sldId="404"/>
            <ac:spMk id="2" creationId="{D90EC73D-DBA0-4440-B5EB-DC6870F64762}"/>
          </ac:spMkLst>
        </pc:spChg>
        <pc:spChg chg="add del mod ord">
          <ac:chgData name="Weifeng Xu" userId="e7aed605-a3dd-4d5a-a692-a87037af107b" providerId="ADAL" clId="{299C181A-A292-47FC-915C-BDBD223C6841}" dt="2021-07-30T20:28:42.878" v="260" actId="700"/>
          <ac:spMkLst>
            <pc:docMk/>
            <pc:sldMk cId="3960136703" sldId="404"/>
            <ac:spMk id="3" creationId="{A8E57E01-8BE2-4798-9E5E-7B7E983D95A7}"/>
          </ac:spMkLst>
        </pc:spChg>
        <pc:spChg chg="add mod">
          <ac:chgData name="Weifeng Xu" userId="e7aed605-a3dd-4d5a-a692-a87037af107b" providerId="ADAL" clId="{299C181A-A292-47FC-915C-BDBD223C6841}" dt="2021-07-30T20:28:47.981" v="262" actId="1076"/>
          <ac:spMkLst>
            <pc:docMk/>
            <pc:sldMk cId="3960136703" sldId="404"/>
            <ac:spMk id="8" creationId="{4A6CF36C-0A15-4614-A6E1-251F2D22D432}"/>
          </ac:spMkLst>
        </pc:spChg>
        <pc:spChg chg="add mod">
          <ac:chgData name="Weifeng Xu" userId="e7aed605-a3dd-4d5a-a692-a87037af107b" providerId="ADAL" clId="{299C181A-A292-47FC-915C-BDBD223C6841}" dt="2021-07-30T20:28:47.981" v="262" actId="1076"/>
          <ac:spMkLst>
            <pc:docMk/>
            <pc:sldMk cId="3960136703" sldId="404"/>
            <ac:spMk id="9" creationId="{7B2B15A6-C950-4E45-BFA1-75DF9DA76F9C}"/>
          </ac:spMkLst>
        </pc:spChg>
        <pc:spChg chg="add mod">
          <ac:chgData name="Weifeng Xu" userId="e7aed605-a3dd-4d5a-a692-a87037af107b" providerId="ADAL" clId="{299C181A-A292-47FC-915C-BDBD223C6841}" dt="2021-07-30T20:28:47.981" v="262" actId="1076"/>
          <ac:spMkLst>
            <pc:docMk/>
            <pc:sldMk cId="3960136703" sldId="404"/>
            <ac:spMk id="10" creationId="{FB370FBE-D7F9-4C37-8124-0439FA532CBF}"/>
          </ac:spMkLst>
        </pc:spChg>
        <pc:spChg chg="add mod">
          <ac:chgData name="Weifeng Xu" userId="e7aed605-a3dd-4d5a-a692-a87037af107b" providerId="ADAL" clId="{299C181A-A292-47FC-915C-BDBD223C6841}" dt="2021-07-30T21:47:01.754" v="897" actId="20577"/>
          <ac:spMkLst>
            <pc:docMk/>
            <pc:sldMk cId="3960136703" sldId="404"/>
            <ac:spMk id="11" creationId="{DD106A21-030D-48D6-9B96-ED8B4DBFE178}"/>
          </ac:spMkLst>
        </pc:sp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4" creationId="{A4E5FDFD-2D87-4F55-ACFB-9F81A8230110}"/>
          </ac:picMkLst>
        </pc:pic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5" creationId="{31D3BC15-CDE5-48E7-A762-E0E5A48F919A}"/>
          </ac:picMkLst>
        </pc:pic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6" creationId="{CA939938-00A9-4463-835C-DC1680E64078}"/>
          </ac:picMkLst>
        </pc:pic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7" creationId="{0C891F68-A533-4B14-91F1-96B05A4A8EB6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0T20:33:24.095" v="304" actId="1035"/>
        <pc:sldMkLst>
          <pc:docMk/>
          <pc:sldMk cId="1963476675" sldId="405"/>
        </pc:sldMkLst>
        <pc:spChg chg="mod ord">
          <ac:chgData name="Weifeng Xu" userId="e7aed605-a3dd-4d5a-a692-a87037af107b" providerId="ADAL" clId="{299C181A-A292-47FC-915C-BDBD223C6841}" dt="2021-07-30T20:32:15.735" v="281" actId="21"/>
          <ac:spMkLst>
            <pc:docMk/>
            <pc:sldMk cId="1963476675" sldId="405"/>
            <ac:spMk id="2" creationId="{11C96E46-FE82-4C6C-B61C-336F92B1E119}"/>
          </ac:spMkLst>
        </pc:spChg>
        <pc:spChg chg="del mod">
          <ac:chgData name="Weifeng Xu" userId="e7aed605-a3dd-4d5a-a692-a87037af107b" providerId="ADAL" clId="{299C181A-A292-47FC-915C-BDBD223C6841}" dt="2021-07-30T20:31:54.522" v="278" actId="478"/>
          <ac:spMkLst>
            <pc:docMk/>
            <pc:sldMk cId="1963476675" sldId="405"/>
            <ac:spMk id="3" creationId="{EDB79D6E-2D2E-412C-A14B-F5A39F861824}"/>
          </ac:spMkLst>
        </pc:spChg>
        <pc:spChg chg="mod">
          <ac:chgData name="Weifeng Xu" userId="e7aed605-a3dd-4d5a-a692-a87037af107b" providerId="ADAL" clId="{299C181A-A292-47FC-915C-BDBD223C6841}" dt="2021-07-30T20:33:24.095" v="304" actId="1035"/>
          <ac:spMkLst>
            <pc:docMk/>
            <pc:sldMk cId="1963476675" sldId="405"/>
            <ac:spMk id="5" creationId="{E41B3FA0-0628-4417-A852-20776ECC63FA}"/>
          </ac:spMkLst>
        </pc:spChg>
        <pc:spChg chg="add del mod">
          <ac:chgData name="Weifeng Xu" userId="e7aed605-a3dd-4d5a-a692-a87037af107b" providerId="ADAL" clId="{299C181A-A292-47FC-915C-BDBD223C6841}" dt="2021-07-30T20:31:58.337" v="279" actId="700"/>
          <ac:spMkLst>
            <pc:docMk/>
            <pc:sldMk cId="1963476675" sldId="405"/>
            <ac:spMk id="7" creationId="{156810EA-4559-4A8E-9529-55E3E3B08851}"/>
          </ac:spMkLst>
        </pc:spChg>
        <pc:spChg chg="add mod">
          <ac:chgData name="Weifeng Xu" userId="e7aed605-a3dd-4d5a-a692-a87037af107b" providerId="ADAL" clId="{299C181A-A292-47FC-915C-BDBD223C6841}" dt="2021-07-30T20:33:12.732" v="297" actId="1076"/>
          <ac:spMkLst>
            <pc:docMk/>
            <pc:sldMk cId="1963476675" sldId="405"/>
            <ac:spMk id="9" creationId="{847293B0-4A90-4E91-98CF-D734DD00DCD6}"/>
          </ac:spMkLst>
        </pc:spChg>
        <pc:picChg chg="mod">
          <ac:chgData name="Weifeng Xu" userId="e7aed605-a3dd-4d5a-a692-a87037af107b" providerId="ADAL" clId="{299C181A-A292-47FC-915C-BDBD223C6841}" dt="2021-07-30T20:33:24.095" v="304" actId="1035"/>
          <ac:picMkLst>
            <pc:docMk/>
            <pc:sldMk cId="1963476675" sldId="405"/>
            <ac:picMk id="4" creationId="{1E18C778-8B04-450D-A8CF-B594BE330F6F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2:17:33.928" v="2055" actId="20577"/>
        <pc:sldMkLst>
          <pc:docMk/>
          <pc:sldMk cId="1701938147" sldId="406"/>
        </pc:sldMkLst>
        <pc:spChg chg="mod ord">
          <ac:chgData name="Weifeng Xu" userId="e7aed605-a3dd-4d5a-a692-a87037af107b" providerId="ADAL" clId="{299C181A-A292-47FC-915C-BDBD223C6841}" dt="2021-07-30T20:32:51.202" v="290" actId="700"/>
          <ac:spMkLst>
            <pc:docMk/>
            <pc:sldMk cId="1701938147" sldId="406"/>
            <ac:spMk id="2" creationId="{37DC1350-A009-44DA-9667-3E9DED6384FF}"/>
          </ac:spMkLst>
        </pc:spChg>
        <pc:spChg chg="del mod">
          <ac:chgData name="Weifeng Xu" userId="e7aed605-a3dd-4d5a-a692-a87037af107b" providerId="ADAL" clId="{299C181A-A292-47FC-915C-BDBD223C6841}" dt="2021-07-30T20:32:51.202" v="290" actId="700"/>
          <ac:spMkLst>
            <pc:docMk/>
            <pc:sldMk cId="1701938147" sldId="406"/>
            <ac:spMk id="3" creationId="{A20575B2-46A0-43BA-9BE0-FC17BDF9FBEA}"/>
          </ac:spMkLst>
        </pc:spChg>
        <pc:spChg chg="mod">
          <ac:chgData name="Weifeng Xu" userId="e7aed605-a3dd-4d5a-a692-a87037af107b" providerId="ADAL" clId="{299C181A-A292-47FC-915C-BDBD223C6841}" dt="2021-07-30T20:33:32.335" v="309" actId="1035"/>
          <ac:spMkLst>
            <pc:docMk/>
            <pc:sldMk cId="1701938147" sldId="406"/>
            <ac:spMk id="5" creationId="{D418832F-20C8-4A27-B5FA-7FD35F386F63}"/>
          </ac:spMkLst>
        </pc:spChg>
        <pc:spChg chg="mod">
          <ac:chgData name="Weifeng Xu" userId="e7aed605-a3dd-4d5a-a692-a87037af107b" providerId="ADAL" clId="{299C181A-A292-47FC-915C-BDBD223C6841}" dt="2021-07-30T20:33:32.335" v="309" actId="1035"/>
          <ac:spMkLst>
            <pc:docMk/>
            <pc:sldMk cId="1701938147" sldId="406"/>
            <ac:spMk id="6" creationId="{CC3F9D1E-5AAF-4BDE-B3E4-434D0F174D79}"/>
          </ac:spMkLst>
        </pc:spChg>
        <pc:spChg chg="add mod">
          <ac:chgData name="Weifeng Xu" userId="e7aed605-a3dd-4d5a-a692-a87037af107b" providerId="ADAL" clId="{299C181A-A292-47FC-915C-BDBD223C6841}" dt="2021-07-31T02:17:33.928" v="2055" actId="20577"/>
          <ac:spMkLst>
            <pc:docMk/>
            <pc:sldMk cId="1701938147" sldId="406"/>
            <ac:spMk id="8" creationId="{052516E1-2E98-4658-9E3F-36722B84D59A}"/>
          </ac:spMkLst>
        </pc:spChg>
        <pc:picChg chg="mod">
          <ac:chgData name="Weifeng Xu" userId="e7aed605-a3dd-4d5a-a692-a87037af107b" providerId="ADAL" clId="{299C181A-A292-47FC-915C-BDBD223C6841}" dt="2021-07-30T20:33:32.335" v="309" actId="1035"/>
          <ac:picMkLst>
            <pc:docMk/>
            <pc:sldMk cId="1701938147" sldId="406"/>
            <ac:picMk id="4" creationId="{1EC7F286-263C-46CF-9016-BF41CD9A2DE2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0T20:34:03.371" v="315" actId="1076"/>
        <pc:sldMkLst>
          <pc:docMk/>
          <pc:sldMk cId="2858862555" sldId="407"/>
        </pc:sldMkLst>
        <pc:spChg chg="mod ord">
          <ac:chgData name="Weifeng Xu" userId="e7aed605-a3dd-4d5a-a692-a87037af107b" providerId="ADAL" clId="{299C181A-A292-47FC-915C-BDBD223C6841}" dt="2021-07-30T20:33:52.586" v="311" actId="700"/>
          <ac:spMkLst>
            <pc:docMk/>
            <pc:sldMk cId="2858862555" sldId="407"/>
            <ac:spMk id="2" creationId="{FAA9C023-2162-46C5-A5FF-195A06993F51}"/>
          </ac:spMkLst>
        </pc:spChg>
        <pc:spChg chg="del mod">
          <ac:chgData name="Weifeng Xu" userId="e7aed605-a3dd-4d5a-a692-a87037af107b" providerId="ADAL" clId="{299C181A-A292-47FC-915C-BDBD223C6841}" dt="2021-07-30T20:33:52.586" v="311" actId="700"/>
          <ac:spMkLst>
            <pc:docMk/>
            <pc:sldMk cId="2858862555" sldId="407"/>
            <ac:spMk id="3" creationId="{3DE48B19-97FC-4E00-8754-FCA0F3B02251}"/>
          </ac:spMkLst>
        </pc:spChg>
        <pc:spChg chg="add mod">
          <ac:chgData name="Weifeng Xu" userId="e7aed605-a3dd-4d5a-a692-a87037af107b" providerId="ADAL" clId="{299C181A-A292-47FC-915C-BDBD223C6841}" dt="2021-07-30T20:34:03.371" v="315" actId="1076"/>
          <ac:spMkLst>
            <pc:docMk/>
            <pc:sldMk cId="2858862555" sldId="407"/>
            <ac:spMk id="9" creationId="{9666C2D9-05BF-46FB-BA2A-0E7672387913}"/>
          </ac:spMkLst>
        </pc:spChg>
      </pc:sldChg>
      <pc:sldChg chg="addSp delSp modSp mod modClrScheme chgLayout">
        <pc:chgData name="Weifeng Xu" userId="e7aed605-a3dd-4d5a-a692-a87037af107b" providerId="ADAL" clId="{299C181A-A292-47FC-915C-BDBD223C6841}" dt="2021-07-30T20:41:07.986" v="534" actId="14100"/>
        <pc:sldMkLst>
          <pc:docMk/>
          <pc:sldMk cId="2434915796" sldId="408"/>
        </pc:sldMkLst>
        <pc:spChg chg="mod ord">
          <ac:chgData name="Weifeng Xu" userId="e7aed605-a3dd-4d5a-a692-a87037af107b" providerId="ADAL" clId="{299C181A-A292-47FC-915C-BDBD223C6841}" dt="2021-07-30T20:34:20.699" v="321"/>
          <ac:spMkLst>
            <pc:docMk/>
            <pc:sldMk cId="2434915796" sldId="408"/>
            <ac:spMk id="2" creationId="{CBA10019-61E5-4A6E-8A37-2FA8A0786372}"/>
          </ac:spMkLst>
        </pc:spChg>
        <pc:spChg chg="del mod">
          <ac:chgData name="Weifeng Xu" userId="e7aed605-a3dd-4d5a-a692-a87037af107b" providerId="ADAL" clId="{299C181A-A292-47FC-915C-BDBD223C6841}" dt="2021-07-30T20:34:16.834" v="317" actId="700"/>
          <ac:spMkLst>
            <pc:docMk/>
            <pc:sldMk cId="2434915796" sldId="408"/>
            <ac:spMk id="3" creationId="{6E604D59-489D-4F06-84E5-276055206BED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6" creationId="{92A749F2-2C63-42FA-A828-91F79FDCFB3E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7" creationId="{06802D36-764C-4347-9896-9C0621C043AA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8" creationId="{F4B3A207-7450-45FA-91EA-3AE56DD44863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9" creationId="{4DFD3EDD-36BA-4F96-947F-6D81694BCD13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10" creationId="{1EB593A2-B0F7-42CB-9882-AEAE9A1BB557}"/>
          </ac:spMkLst>
        </pc:spChg>
        <pc:spChg chg="add 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11" creationId="{05B1924E-D432-4DCF-AA3C-DB17308F1365}"/>
          </ac:spMkLst>
        </pc:spChg>
        <pc:spChg chg="add mod">
          <ac:chgData name="Weifeng Xu" userId="e7aed605-a3dd-4d5a-a692-a87037af107b" providerId="ADAL" clId="{299C181A-A292-47FC-915C-BDBD223C6841}" dt="2021-07-30T20:34:30.454" v="325" actId="14100"/>
          <ac:spMkLst>
            <pc:docMk/>
            <pc:sldMk cId="2434915796" sldId="408"/>
            <ac:spMk id="13" creationId="{FF640971-A89A-4911-A617-23EA3A40DB57}"/>
          </ac:spMkLst>
        </pc:spChg>
        <pc:spChg chg="add mod">
          <ac:chgData name="Weifeng Xu" userId="e7aed605-a3dd-4d5a-a692-a87037af107b" providerId="ADAL" clId="{299C181A-A292-47FC-915C-BDBD223C6841}" dt="2021-07-30T20:38:04.698" v="374" actId="1076"/>
          <ac:spMkLst>
            <pc:docMk/>
            <pc:sldMk cId="2434915796" sldId="408"/>
            <ac:spMk id="15" creationId="{52F3CA1E-6BDC-4A56-AA4B-9ABA4B08A64B}"/>
          </ac:spMkLst>
        </pc:spChg>
        <pc:spChg chg="add del mod">
          <ac:chgData name="Weifeng Xu" userId="e7aed605-a3dd-4d5a-a692-a87037af107b" providerId="ADAL" clId="{299C181A-A292-47FC-915C-BDBD223C6841}" dt="2021-07-30T20:36:21.334" v="340" actId="22"/>
          <ac:spMkLst>
            <pc:docMk/>
            <pc:sldMk cId="2434915796" sldId="408"/>
            <ac:spMk id="19" creationId="{D443B16C-B5E9-42F3-811B-641F125F9E8B}"/>
          </ac:spMkLst>
        </pc:spChg>
        <pc:spChg chg="add mod">
          <ac:chgData name="Weifeng Xu" userId="e7aed605-a3dd-4d5a-a692-a87037af107b" providerId="ADAL" clId="{299C181A-A292-47FC-915C-BDBD223C6841}" dt="2021-07-30T20:38:10.325" v="376" actId="1076"/>
          <ac:spMkLst>
            <pc:docMk/>
            <pc:sldMk cId="2434915796" sldId="408"/>
            <ac:spMk id="21" creationId="{CA6B7AFE-2337-4D19-AEC9-73C60CDE238B}"/>
          </ac:spMkLst>
        </pc:spChg>
        <pc:spChg chg="add mod">
          <ac:chgData name="Weifeng Xu" userId="e7aed605-a3dd-4d5a-a692-a87037af107b" providerId="ADAL" clId="{299C181A-A292-47FC-915C-BDBD223C6841}" dt="2021-07-30T20:40:59.742" v="533" actId="20577"/>
          <ac:spMkLst>
            <pc:docMk/>
            <pc:sldMk cId="2434915796" sldId="408"/>
            <ac:spMk id="24" creationId="{108A8EC0-AC99-4EBE-BEE0-FA24A705918F}"/>
          </ac:spMkLst>
        </pc:spChg>
        <pc:spChg chg="add mod">
          <ac:chgData name="Weifeng Xu" userId="e7aed605-a3dd-4d5a-a692-a87037af107b" providerId="ADAL" clId="{299C181A-A292-47FC-915C-BDBD223C6841}" dt="2021-07-30T20:39:36.241" v="424" actId="14100"/>
          <ac:spMkLst>
            <pc:docMk/>
            <pc:sldMk cId="2434915796" sldId="408"/>
            <ac:spMk id="31" creationId="{8C1B03DA-881F-4D97-9FC5-B9640124242C}"/>
          </ac:spMkLst>
        </pc:spChg>
        <pc:picChg chg="mod">
          <ac:chgData name="Weifeng Xu" userId="e7aed605-a3dd-4d5a-a692-a87037af107b" providerId="ADAL" clId="{299C181A-A292-47FC-915C-BDBD223C6841}" dt="2021-07-30T20:37:56.478" v="373" actId="1036"/>
          <ac:picMkLst>
            <pc:docMk/>
            <pc:sldMk cId="2434915796" sldId="408"/>
            <ac:picMk id="5" creationId="{F617A6B1-CB95-4796-B318-902930AAB1E5}"/>
          </ac:picMkLst>
        </pc:picChg>
        <pc:cxnChg chg="add mod">
          <ac:chgData name="Weifeng Xu" userId="e7aed605-a3dd-4d5a-a692-a87037af107b" providerId="ADAL" clId="{299C181A-A292-47FC-915C-BDBD223C6841}" dt="2021-07-30T20:38:07.605" v="375" actId="14100"/>
          <ac:cxnSpMkLst>
            <pc:docMk/>
            <pc:sldMk cId="2434915796" sldId="408"/>
            <ac:cxnSpMk id="17" creationId="{6FBF5460-81AA-4921-AA56-DEC1D1AC1E9C}"/>
          </ac:cxnSpMkLst>
        </pc:cxnChg>
        <pc:cxnChg chg="add mod">
          <ac:chgData name="Weifeng Xu" userId="e7aed605-a3dd-4d5a-a692-a87037af107b" providerId="ADAL" clId="{299C181A-A292-47FC-915C-BDBD223C6841}" dt="2021-07-30T20:38:13.618" v="377" actId="14100"/>
          <ac:cxnSpMkLst>
            <pc:docMk/>
            <pc:sldMk cId="2434915796" sldId="408"/>
            <ac:cxnSpMk id="22" creationId="{3FEA6C47-EE2F-432F-9E90-E460475B1657}"/>
          </ac:cxnSpMkLst>
        </pc:cxnChg>
        <pc:cxnChg chg="add mod">
          <ac:chgData name="Weifeng Xu" userId="e7aed605-a3dd-4d5a-a692-a87037af107b" providerId="ADAL" clId="{299C181A-A292-47FC-915C-BDBD223C6841}" dt="2021-07-30T20:41:07.986" v="534" actId="14100"/>
          <ac:cxnSpMkLst>
            <pc:docMk/>
            <pc:sldMk cId="2434915796" sldId="408"/>
            <ac:cxnSpMk id="25" creationId="{2012E97C-4544-4FB0-B465-732CEDE353D0}"/>
          </ac:cxnSpMkLst>
        </pc:cxnChg>
        <pc:cxnChg chg="add mod">
          <ac:chgData name="Weifeng Xu" userId="e7aed605-a3dd-4d5a-a692-a87037af107b" providerId="ADAL" clId="{299C181A-A292-47FC-915C-BDBD223C6841}" dt="2021-07-30T20:39:36.241" v="424" actId="14100"/>
          <ac:cxnSpMkLst>
            <pc:docMk/>
            <pc:sldMk cId="2434915796" sldId="408"/>
            <ac:cxnSpMk id="32" creationId="{7FCD0B62-E266-4A4E-881E-0D2F88A019DF}"/>
          </ac:cxnSpMkLst>
        </pc:cxnChg>
      </pc:sldChg>
      <pc:sldChg chg="del">
        <pc:chgData name="Weifeng Xu" userId="e7aed605-a3dd-4d5a-a692-a87037af107b" providerId="ADAL" clId="{299C181A-A292-47FC-915C-BDBD223C6841}" dt="2021-07-30T20:41:19.245" v="535" actId="47"/>
        <pc:sldMkLst>
          <pc:docMk/>
          <pc:sldMk cId="2818335078" sldId="409"/>
        </pc:sldMkLst>
      </pc:sldChg>
      <pc:sldChg chg="addSp delSp modSp mod ord">
        <pc:chgData name="Weifeng Xu" userId="e7aed605-a3dd-4d5a-a692-a87037af107b" providerId="ADAL" clId="{299C181A-A292-47FC-915C-BDBD223C6841}" dt="2021-07-30T23:15:37.451" v="928" actId="20577"/>
        <pc:sldMkLst>
          <pc:docMk/>
          <pc:sldMk cId="1342007102" sldId="410"/>
        </pc:sldMkLst>
        <pc:spChg chg="del">
          <ac:chgData name="Weifeng Xu" userId="e7aed605-a3dd-4d5a-a692-a87037af107b" providerId="ADAL" clId="{299C181A-A292-47FC-915C-BDBD223C6841}" dt="2021-07-30T23:14:59.346" v="903" actId="478"/>
          <ac:spMkLst>
            <pc:docMk/>
            <pc:sldMk cId="1342007102" sldId="410"/>
            <ac:spMk id="6" creationId="{6F3565FD-1701-40FD-A6AA-2451F53931D9}"/>
          </ac:spMkLst>
        </pc:spChg>
        <pc:spChg chg="add mod">
          <ac:chgData name="Weifeng Xu" userId="e7aed605-a3dd-4d5a-a692-a87037af107b" providerId="ADAL" clId="{299C181A-A292-47FC-915C-BDBD223C6841}" dt="2021-07-30T23:15:37.451" v="928" actId="20577"/>
          <ac:spMkLst>
            <pc:docMk/>
            <pc:sldMk cId="1342007102" sldId="410"/>
            <ac:spMk id="13" creationId="{D39B71AB-D8C7-4D87-B7B1-0FCCC91752E2}"/>
          </ac:spMkLst>
        </pc:spChg>
      </pc:sldChg>
      <pc:sldChg chg="modSp add del mod ord">
        <pc:chgData name="Weifeng Xu" userId="e7aed605-a3dd-4d5a-a692-a87037af107b" providerId="ADAL" clId="{299C181A-A292-47FC-915C-BDBD223C6841}" dt="2021-07-30T20:51:30.466" v="609" actId="47"/>
        <pc:sldMkLst>
          <pc:docMk/>
          <pc:sldMk cId="99111677" sldId="411"/>
        </pc:sldMkLst>
        <pc:spChg chg="mod">
          <ac:chgData name="Weifeng Xu" userId="e7aed605-a3dd-4d5a-a692-a87037af107b" providerId="ADAL" clId="{299C181A-A292-47FC-915C-BDBD223C6841}" dt="2021-07-30T20:44:48.769" v="540"/>
          <ac:spMkLst>
            <pc:docMk/>
            <pc:sldMk cId="99111677" sldId="411"/>
            <ac:spMk id="2" creationId="{633FA96C-0E20-4A0E-AE12-299DF91B6A9E}"/>
          </ac:spMkLst>
        </pc:spChg>
        <pc:spChg chg="mod">
          <ac:chgData name="Weifeng Xu" userId="e7aed605-a3dd-4d5a-a692-a87037af107b" providerId="ADAL" clId="{299C181A-A292-47FC-915C-BDBD223C6841}" dt="2021-07-30T19:16:07.653" v="138" actId="14100"/>
          <ac:spMkLst>
            <pc:docMk/>
            <pc:sldMk cId="99111677" sldId="411"/>
            <ac:spMk id="3" creationId="{E1167FDE-D2B2-415D-818B-946D0A4D4719}"/>
          </ac:spMkLst>
        </pc:spChg>
      </pc:sldChg>
      <pc:sldChg chg="addSp delSp modSp mod ord modClrScheme chgLayout">
        <pc:chgData name="Weifeng Xu" userId="e7aed605-a3dd-4d5a-a692-a87037af107b" providerId="ADAL" clId="{299C181A-A292-47FC-915C-BDBD223C6841}" dt="2021-07-30T20:56:51.776" v="730" actId="20577"/>
        <pc:sldMkLst>
          <pc:docMk/>
          <pc:sldMk cId="522478385" sldId="412"/>
        </pc:sldMkLst>
        <pc:spChg chg="mod ord">
          <ac:chgData name="Weifeng Xu" userId="e7aed605-a3dd-4d5a-a692-a87037af107b" providerId="ADAL" clId="{299C181A-A292-47FC-915C-BDBD223C6841}" dt="2021-07-30T20:47:20.419" v="553" actId="700"/>
          <ac:spMkLst>
            <pc:docMk/>
            <pc:sldMk cId="522478385" sldId="412"/>
            <ac:spMk id="2" creationId="{D066F3EB-C8F6-49A2-A00F-8625FE3E980B}"/>
          </ac:spMkLst>
        </pc:spChg>
        <pc:spChg chg="add del mod">
          <ac:chgData name="Weifeng Xu" userId="e7aed605-a3dd-4d5a-a692-a87037af107b" providerId="ADAL" clId="{299C181A-A292-47FC-915C-BDBD223C6841}" dt="2021-07-30T20:47:20.419" v="553" actId="700"/>
          <ac:spMkLst>
            <pc:docMk/>
            <pc:sldMk cId="522478385" sldId="412"/>
            <ac:spMk id="3" creationId="{9D50A3BD-4D1F-42DE-AC12-9C8F743362F3}"/>
          </ac:spMkLst>
        </pc:spChg>
        <pc:spChg chg="mod">
          <ac:chgData name="Weifeng Xu" userId="e7aed605-a3dd-4d5a-a692-a87037af107b" providerId="ADAL" clId="{299C181A-A292-47FC-915C-BDBD223C6841}" dt="2021-07-30T20:52:06.862" v="613" actId="1076"/>
          <ac:spMkLst>
            <pc:docMk/>
            <pc:sldMk cId="522478385" sldId="412"/>
            <ac:spMk id="6" creationId="{44EA3648-3826-4348-98D4-E4289EA601FA}"/>
          </ac:spMkLst>
        </pc:spChg>
        <pc:spChg chg="mod">
          <ac:chgData name="Weifeng Xu" userId="e7aed605-a3dd-4d5a-a692-a87037af107b" providerId="ADAL" clId="{299C181A-A292-47FC-915C-BDBD223C6841}" dt="2021-07-30T20:52:06.862" v="613" actId="1076"/>
          <ac:spMkLst>
            <pc:docMk/>
            <pc:sldMk cId="522478385" sldId="412"/>
            <ac:spMk id="8" creationId="{6DEDFCE1-CC07-480F-AD47-E733B6A0E219}"/>
          </ac:spMkLst>
        </pc:spChg>
        <pc:spChg chg="add del mod">
          <ac:chgData name="Weifeng Xu" userId="e7aed605-a3dd-4d5a-a692-a87037af107b" providerId="ADAL" clId="{299C181A-A292-47FC-915C-BDBD223C6841}" dt="2021-07-30T20:51:56.367" v="610" actId="478"/>
          <ac:spMkLst>
            <pc:docMk/>
            <pc:sldMk cId="522478385" sldId="412"/>
            <ac:spMk id="9" creationId="{C3730C7F-9437-4015-BECA-8E76170D6E71}"/>
          </ac:spMkLst>
        </pc:spChg>
        <pc:spChg chg="add mod">
          <ac:chgData name="Weifeng Xu" userId="e7aed605-a3dd-4d5a-a692-a87037af107b" providerId="ADAL" clId="{299C181A-A292-47FC-915C-BDBD223C6841}" dt="2021-07-30T20:52:06.862" v="613" actId="1076"/>
          <ac:spMkLst>
            <pc:docMk/>
            <pc:sldMk cId="522478385" sldId="412"/>
            <ac:spMk id="12" creationId="{7C0630E6-AC4A-4A7E-8B1F-B770882B94D9}"/>
          </ac:spMkLst>
        </pc:spChg>
        <pc:spChg chg="add mod">
          <ac:chgData name="Weifeng Xu" userId="e7aed605-a3dd-4d5a-a692-a87037af107b" providerId="ADAL" clId="{299C181A-A292-47FC-915C-BDBD223C6841}" dt="2021-07-30T20:53:41.307" v="645" actId="14100"/>
          <ac:spMkLst>
            <pc:docMk/>
            <pc:sldMk cId="522478385" sldId="412"/>
            <ac:spMk id="17" creationId="{164607EA-C795-42BF-A781-7A6A1B64E6F0}"/>
          </ac:spMkLst>
        </pc:spChg>
        <pc:spChg chg="add mod">
          <ac:chgData name="Weifeng Xu" userId="e7aed605-a3dd-4d5a-a692-a87037af107b" providerId="ADAL" clId="{299C181A-A292-47FC-915C-BDBD223C6841}" dt="2021-07-30T20:56:51.776" v="730" actId="20577"/>
          <ac:spMkLst>
            <pc:docMk/>
            <pc:sldMk cId="522478385" sldId="412"/>
            <ac:spMk id="18" creationId="{15D778D3-B661-45A1-8861-C34BA679B52B}"/>
          </ac:spMkLst>
        </pc:spChg>
        <pc:spChg chg="add mod">
          <ac:chgData name="Weifeng Xu" userId="e7aed605-a3dd-4d5a-a692-a87037af107b" providerId="ADAL" clId="{299C181A-A292-47FC-915C-BDBD223C6841}" dt="2021-07-30T20:55:23.872" v="652" actId="14100"/>
          <ac:spMkLst>
            <pc:docMk/>
            <pc:sldMk cId="522478385" sldId="412"/>
            <ac:spMk id="19" creationId="{3D26722D-016B-4078-BB37-39D94F42F72F}"/>
          </ac:spMkLst>
        </pc:spChg>
        <pc:picChg chg="mod modCrop">
          <ac:chgData name="Weifeng Xu" userId="e7aed605-a3dd-4d5a-a692-a87037af107b" providerId="ADAL" clId="{299C181A-A292-47FC-915C-BDBD223C6841}" dt="2021-07-30T20:55:57.980" v="658" actId="732"/>
          <ac:picMkLst>
            <pc:docMk/>
            <pc:sldMk cId="522478385" sldId="412"/>
            <ac:picMk id="5" creationId="{A590202B-C6B4-483C-AB35-E9B728E25BB0}"/>
          </ac:picMkLst>
        </pc:picChg>
        <pc:cxnChg chg="add del mod">
          <ac:chgData name="Weifeng Xu" userId="e7aed605-a3dd-4d5a-a692-a87037af107b" providerId="ADAL" clId="{299C181A-A292-47FC-915C-BDBD223C6841}" dt="2021-07-30T20:51:59.303" v="611" actId="478"/>
          <ac:cxnSpMkLst>
            <pc:docMk/>
            <pc:sldMk cId="522478385" sldId="412"/>
            <ac:cxnSpMk id="10" creationId="{5617B572-42C6-4A00-9817-980A5494543B}"/>
          </ac:cxnSpMkLst>
        </pc:cxnChg>
        <pc:cxnChg chg="add del mod">
          <ac:chgData name="Weifeng Xu" userId="e7aed605-a3dd-4d5a-a692-a87037af107b" providerId="ADAL" clId="{299C181A-A292-47FC-915C-BDBD223C6841}" dt="2021-07-30T20:52:01.655" v="612" actId="478"/>
          <ac:cxnSpMkLst>
            <pc:docMk/>
            <pc:sldMk cId="522478385" sldId="412"/>
            <ac:cxnSpMk id="13" creationId="{3FBEA24A-B21F-4A5C-9B83-76EEA7ABFB86}"/>
          </ac:cxnSpMkLst>
        </pc:cxnChg>
      </pc:sldChg>
      <pc:sldChg chg="addSp delSp modSp mod">
        <pc:chgData name="Weifeng Xu" userId="e7aed605-a3dd-4d5a-a692-a87037af107b" providerId="ADAL" clId="{299C181A-A292-47FC-915C-BDBD223C6841}" dt="2021-07-30T23:35:08.124" v="1105" actId="21"/>
        <pc:sldMkLst>
          <pc:docMk/>
          <pc:sldMk cId="2411303168" sldId="413"/>
        </pc:sldMkLst>
        <pc:spChg chg="mod">
          <ac:chgData name="Weifeng Xu" userId="e7aed605-a3dd-4d5a-a692-a87037af107b" providerId="ADAL" clId="{299C181A-A292-47FC-915C-BDBD223C6841}" dt="2021-07-30T23:30:24.808" v="1009" actId="15"/>
          <ac:spMkLst>
            <pc:docMk/>
            <pc:sldMk cId="2411303168" sldId="413"/>
            <ac:spMk id="3" creationId="{B66F8487-B348-45BB-BBE0-E6D58ADDECAD}"/>
          </ac:spMkLst>
        </pc:spChg>
        <pc:picChg chg="add del">
          <ac:chgData name="Weifeng Xu" userId="e7aed605-a3dd-4d5a-a692-a87037af107b" providerId="ADAL" clId="{299C181A-A292-47FC-915C-BDBD223C6841}" dt="2021-07-30T23:34:48.945" v="1101" actId="478"/>
          <ac:picMkLst>
            <pc:docMk/>
            <pc:sldMk cId="2411303168" sldId="413"/>
            <ac:picMk id="7" creationId="{08795E89-3078-4C9E-BA87-88409552F1E4}"/>
          </ac:picMkLst>
        </pc:picChg>
        <pc:picChg chg="add del mod">
          <ac:chgData name="Weifeng Xu" userId="e7aed605-a3dd-4d5a-a692-a87037af107b" providerId="ADAL" clId="{299C181A-A292-47FC-915C-BDBD223C6841}" dt="2021-07-30T23:35:08.124" v="1105" actId="21"/>
          <ac:picMkLst>
            <pc:docMk/>
            <pc:sldMk cId="2411303168" sldId="413"/>
            <ac:picMk id="9" creationId="{9F3FAE99-0566-4B87-9F41-A981B8F33721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0:32:32.916" v="1210" actId="1076"/>
        <pc:sldMkLst>
          <pc:docMk/>
          <pc:sldMk cId="456765016" sldId="414"/>
        </pc:sldMkLst>
        <pc:spChg chg="mod ord">
          <ac:chgData name="Weifeng Xu" userId="e7aed605-a3dd-4d5a-a692-a87037af107b" providerId="ADAL" clId="{299C181A-A292-47FC-915C-BDBD223C6841}" dt="2021-07-31T00:32:29.083" v="1208" actId="700"/>
          <ac:spMkLst>
            <pc:docMk/>
            <pc:sldMk cId="456765016" sldId="414"/>
            <ac:spMk id="2" creationId="{89BDC78A-44A1-4FA9-AAFA-2BC9EC374226}"/>
          </ac:spMkLst>
        </pc:spChg>
        <pc:spChg chg="add del mod ord">
          <ac:chgData name="Weifeng Xu" userId="e7aed605-a3dd-4d5a-a692-a87037af107b" providerId="ADAL" clId="{299C181A-A292-47FC-915C-BDBD223C6841}" dt="2021-07-31T00:32:29.083" v="1208" actId="700"/>
          <ac:spMkLst>
            <pc:docMk/>
            <pc:sldMk cId="456765016" sldId="414"/>
            <ac:spMk id="3" creationId="{B7265DE1-1451-4755-B6A1-F224109858F5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8" creationId="{6994C3D6-6EB2-4750-A7E9-25E443CD4718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9" creationId="{8147791C-17AE-4119-8B22-BFB587A1F493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10" creationId="{ED2C7A22-6532-4CF3-879E-9E3070D44E6F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11" creationId="{F5020522-FF36-4971-98E9-30361DC48E9A}"/>
          </ac:spMkLst>
        </pc:sp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4" creationId="{EC142D97-9A41-45F9-84A2-14ABDF69CDF4}"/>
          </ac:picMkLst>
        </pc:pic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5" creationId="{94778943-F455-4ED3-83F2-26530F9BF03D}"/>
          </ac:picMkLst>
        </pc:pic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6" creationId="{3C59B391-7AC2-453C-B70C-29A48E7B3120}"/>
          </ac:picMkLst>
        </pc:pic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7" creationId="{2CC1E3D6-8DD9-4C9D-BAB5-BE42F127165A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0:34:24.032" v="1252" actId="14100"/>
        <pc:sldMkLst>
          <pc:docMk/>
          <pc:sldMk cId="66371764" sldId="415"/>
        </pc:sldMkLst>
        <pc:spChg chg="mod ord">
          <ac:chgData name="Weifeng Xu" userId="e7aed605-a3dd-4d5a-a692-a87037af107b" providerId="ADAL" clId="{299C181A-A292-47FC-915C-BDBD223C6841}" dt="2021-07-31T00:33:05.627" v="1215" actId="700"/>
          <ac:spMkLst>
            <pc:docMk/>
            <pc:sldMk cId="66371764" sldId="415"/>
            <ac:spMk id="2" creationId="{E16E691F-46E9-43F0-9F43-D14B59CEDBFA}"/>
          </ac:spMkLst>
        </pc:spChg>
        <pc:spChg chg="del mod">
          <ac:chgData name="Weifeng Xu" userId="e7aed605-a3dd-4d5a-a692-a87037af107b" providerId="ADAL" clId="{299C181A-A292-47FC-915C-BDBD223C6841}" dt="2021-07-31T00:33:01.361" v="1214" actId="478"/>
          <ac:spMkLst>
            <pc:docMk/>
            <pc:sldMk cId="66371764" sldId="415"/>
            <ac:spMk id="3" creationId="{442F78C3-9EA5-4F0A-AD82-FF537618FBC3}"/>
          </ac:spMkLst>
        </pc:spChg>
        <pc:spChg chg="mod">
          <ac:chgData name="Weifeng Xu" userId="e7aed605-a3dd-4d5a-a692-a87037af107b" providerId="ADAL" clId="{299C181A-A292-47FC-915C-BDBD223C6841}" dt="2021-07-31T00:33:30.773" v="1244" actId="1076"/>
          <ac:spMkLst>
            <pc:docMk/>
            <pc:sldMk cId="66371764" sldId="415"/>
            <ac:spMk id="6" creationId="{1B459BA8-D1CC-4E00-ADC3-B2E24C156C4D}"/>
          </ac:spMkLst>
        </pc:spChg>
        <pc:spChg chg="add del mod">
          <ac:chgData name="Weifeng Xu" userId="e7aed605-a3dd-4d5a-a692-a87037af107b" providerId="ADAL" clId="{299C181A-A292-47FC-915C-BDBD223C6841}" dt="2021-07-31T00:33:05.627" v="1215" actId="700"/>
          <ac:spMkLst>
            <pc:docMk/>
            <pc:sldMk cId="66371764" sldId="415"/>
            <ac:spMk id="7" creationId="{D6FBDF58-FC38-49DD-B2E1-80CE6BBF922C}"/>
          </ac:spMkLst>
        </pc:spChg>
        <pc:spChg chg="add mod">
          <ac:chgData name="Weifeng Xu" userId="e7aed605-a3dd-4d5a-a692-a87037af107b" providerId="ADAL" clId="{299C181A-A292-47FC-915C-BDBD223C6841}" dt="2021-07-31T00:34:24.032" v="1252" actId="14100"/>
          <ac:spMkLst>
            <pc:docMk/>
            <pc:sldMk cId="66371764" sldId="415"/>
            <ac:spMk id="9" creationId="{A87C3E02-2E24-41FE-873F-DFA74B732B94}"/>
          </ac:spMkLst>
        </pc:spChg>
        <pc:picChg chg="mod">
          <ac:chgData name="Weifeng Xu" userId="e7aed605-a3dd-4d5a-a692-a87037af107b" providerId="ADAL" clId="{299C181A-A292-47FC-915C-BDBD223C6841}" dt="2021-07-31T00:33:30.773" v="1244" actId="1076"/>
          <ac:picMkLst>
            <pc:docMk/>
            <pc:sldMk cId="66371764" sldId="415"/>
            <ac:picMk id="4" creationId="{CF45322E-EEB3-41A9-98BF-E53E892EBD2C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2:17:50.257" v="2059" actId="6549"/>
        <pc:sldMkLst>
          <pc:docMk/>
          <pc:sldMk cId="1684471298" sldId="416"/>
        </pc:sldMkLst>
        <pc:spChg chg="mod ord">
          <ac:chgData name="Weifeng Xu" userId="e7aed605-a3dd-4d5a-a692-a87037af107b" providerId="ADAL" clId="{299C181A-A292-47FC-915C-BDBD223C6841}" dt="2021-07-31T00:34:32.507" v="1254" actId="700"/>
          <ac:spMkLst>
            <pc:docMk/>
            <pc:sldMk cId="1684471298" sldId="416"/>
            <ac:spMk id="2" creationId="{68AA2939-4C42-4F36-8CBC-58A9FA745782}"/>
          </ac:spMkLst>
        </pc:spChg>
        <pc:spChg chg="del">
          <ac:chgData name="Weifeng Xu" userId="e7aed605-a3dd-4d5a-a692-a87037af107b" providerId="ADAL" clId="{299C181A-A292-47FC-915C-BDBD223C6841}" dt="2021-07-31T00:34:28.870" v="1253" actId="478"/>
          <ac:spMkLst>
            <pc:docMk/>
            <pc:sldMk cId="1684471298" sldId="416"/>
            <ac:spMk id="3" creationId="{82517B14-81F6-4ABD-8D0D-2D7B218974E5}"/>
          </ac:spMkLst>
        </pc:spChg>
        <pc:spChg chg="mod">
          <ac:chgData name="Weifeng Xu" userId="e7aed605-a3dd-4d5a-a692-a87037af107b" providerId="ADAL" clId="{299C181A-A292-47FC-915C-BDBD223C6841}" dt="2021-07-31T00:35:13.765" v="1291" actId="1076"/>
          <ac:spMkLst>
            <pc:docMk/>
            <pc:sldMk cId="1684471298" sldId="416"/>
            <ac:spMk id="6" creationId="{31CB8866-0198-44C1-8D72-E36052592C59}"/>
          </ac:spMkLst>
        </pc:spChg>
        <pc:spChg chg="add del mod">
          <ac:chgData name="Weifeng Xu" userId="e7aed605-a3dd-4d5a-a692-a87037af107b" providerId="ADAL" clId="{299C181A-A292-47FC-915C-BDBD223C6841}" dt="2021-07-31T00:34:32.507" v="1254" actId="700"/>
          <ac:spMkLst>
            <pc:docMk/>
            <pc:sldMk cId="1684471298" sldId="416"/>
            <ac:spMk id="7" creationId="{CD19447C-394F-4027-AD81-145DA5134258}"/>
          </ac:spMkLst>
        </pc:spChg>
        <pc:spChg chg="mod">
          <ac:chgData name="Weifeng Xu" userId="e7aed605-a3dd-4d5a-a692-a87037af107b" providerId="ADAL" clId="{299C181A-A292-47FC-915C-BDBD223C6841}" dt="2021-07-31T00:35:13.765" v="1291" actId="1076"/>
          <ac:spMkLst>
            <pc:docMk/>
            <pc:sldMk cId="1684471298" sldId="416"/>
            <ac:spMk id="8" creationId="{147C56F8-24F3-4517-82C9-8ED83C34CB65}"/>
          </ac:spMkLst>
        </pc:spChg>
        <pc:spChg chg="add mod">
          <ac:chgData name="Weifeng Xu" userId="e7aed605-a3dd-4d5a-a692-a87037af107b" providerId="ADAL" clId="{299C181A-A292-47FC-915C-BDBD223C6841}" dt="2021-07-31T02:17:50.257" v="2059" actId="6549"/>
          <ac:spMkLst>
            <pc:docMk/>
            <pc:sldMk cId="1684471298" sldId="416"/>
            <ac:spMk id="9" creationId="{03EEFE99-1D50-41E9-99EC-D8AA782ACC0F}"/>
          </ac:spMkLst>
        </pc:spChg>
        <pc:picChg chg="mod">
          <ac:chgData name="Weifeng Xu" userId="e7aed605-a3dd-4d5a-a692-a87037af107b" providerId="ADAL" clId="{299C181A-A292-47FC-915C-BDBD223C6841}" dt="2021-07-31T00:35:13.765" v="1291" actId="1076"/>
          <ac:picMkLst>
            <pc:docMk/>
            <pc:sldMk cId="1684471298" sldId="416"/>
            <ac:picMk id="4" creationId="{FFC396D7-2861-4D93-8C06-0B4F39D52BCB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0:48:47.102" v="1438" actId="1076"/>
        <pc:sldMkLst>
          <pc:docMk/>
          <pc:sldMk cId="179776723" sldId="417"/>
        </pc:sldMkLst>
        <pc:spChg chg="mod ord">
          <ac:chgData name="Weifeng Xu" userId="e7aed605-a3dd-4d5a-a692-a87037af107b" providerId="ADAL" clId="{299C181A-A292-47FC-915C-BDBD223C6841}" dt="2021-07-31T00:35:45.977" v="1293" actId="700"/>
          <ac:spMkLst>
            <pc:docMk/>
            <pc:sldMk cId="179776723" sldId="417"/>
            <ac:spMk id="2" creationId="{84451426-0088-469F-8F61-C71584921934}"/>
          </ac:spMkLst>
        </pc:spChg>
        <pc:spChg chg="del">
          <ac:chgData name="Weifeng Xu" userId="e7aed605-a3dd-4d5a-a692-a87037af107b" providerId="ADAL" clId="{299C181A-A292-47FC-915C-BDBD223C6841}" dt="2021-07-31T00:35:43.076" v="1292" actId="478"/>
          <ac:spMkLst>
            <pc:docMk/>
            <pc:sldMk cId="179776723" sldId="417"/>
            <ac:spMk id="3" creationId="{A3DE30C7-F75C-4B2A-9F4A-487B60E1D30A}"/>
          </ac:spMkLst>
        </pc:spChg>
        <pc:spChg chg="add del mod">
          <ac:chgData name="Weifeng Xu" userId="e7aed605-a3dd-4d5a-a692-a87037af107b" providerId="ADAL" clId="{299C181A-A292-47FC-915C-BDBD223C6841}" dt="2021-07-31T00:35:45.977" v="1293" actId="700"/>
          <ac:spMkLst>
            <pc:docMk/>
            <pc:sldMk cId="179776723" sldId="417"/>
            <ac:spMk id="7" creationId="{A2E4258C-4984-45E8-97B7-6A13A6691058}"/>
          </ac:spMkLst>
        </pc:spChg>
        <pc:spChg chg="mod">
          <ac:chgData name="Weifeng Xu" userId="e7aed605-a3dd-4d5a-a692-a87037af107b" providerId="ADAL" clId="{299C181A-A292-47FC-915C-BDBD223C6841}" dt="2021-07-31T00:36:30.703" v="1331" actId="1076"/>
          <ac:spMkLst>
            <pc:docMk/>
            <pc:sldMk cId="179776723" sldId="417"/>
            <ac:spMk id="8" creationId="{A70D899F-3B04-4961-84CE-5CF65ACDD682}"/>
          </ac:spMkLst>
        </pc:spChg>
        <pc:spChg chg="add mod">
          <ac:chgData name="Weifeng Xu" userId="e7aed605-a3dd-4d5a-a692-a87037af107b" providerId="ADAL" clId="{299C181A-A292-47FC-915C-BDBD223C6841}" dt="2021-07-31T00:48:47.102" v="1438" actId="1076"/>
          <ac:spMkLst>
            <pc:docMk/>
            <pc:sldMk cId="179776723" sldId="417"/>
            <ac:spMk id="13" creationId="{F5E9FA74-7946-4159-AF60-044720B4B395}"/>
          </ac:spMkLst>
        </pc:spChg>
        <pc:picChg chg="mod">
          <ac:chgData name="Weifeng Xu" userId="e7aed605-a3dd-4d5a-a692-a87037af107b" providerId="ADAL" clId="{299C181A-A292-47FC-915C-BDBD223C6841}" dt="2021-07-31T00:36:30.703" v="1331" actId="1076"/>
          <ac:picMkLst>
            <pc:docMk/>
            <pc:sldMk cId="179776723" sldId="417"/>
            <ac:picMk id="5" creationId="{CC80B863-5E64-4E7A-B78D-91A58F7DE626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1:04:55.154" v="1670" actId="14100"/>
        <pc:sldMkLst>
          <pc:docMk/>
          <pc:sldMk cId="3958321751" sldId="418"/>
        </pc:sldMkLst>
        <pc:spChg chg="mod ord">
          <ac:chgData name="Weifeng Xu" userId="e7aed605-a3dd-4d5a-a692-a87037af107b" providerId="ADAL" clId="{299C181A-A292-47FC-915C-BDBD223C6841}" dt="2021-07-31T00:39:26.255" v="1334" actId="700"/>
          <ac:spMkLst>
            <pc:docMk/>
            <pc:sldMk cId="3958321751" sldId="418"/>
            <ac:spMk id="2" creationId="{E2D004EA-2B81-44AE-BD14-9E73C02E20B5}"/>
          </ac:spMkLst>
        </pc:spChg>
        <pc:spChg chg="del">
          <ac:chgData name="Weifeng Xu" userId="e7aed605-a3dd-4d5a-a692-a87037af107b" providerId="ADAL" clId="{299C181A-A292-47FC-915C-BDBD223C6841}" dt="2021-07-31T00:39:22.879" v="1333" actId="478"/>
          <ac:spMkLst>
            <pc:docMk/>
            <pc:sldMk cId="3958321751" sldId="418"/>
            <ac:spMk id="3" creationId="{F905EB98-A57B-4D92-A917-DE7C94F4C38F}"/>
          </ac:spMkLst>
        </pc:spChg>
        <pc:spChg chg="add del mod">
          <ac:chgData name="Weifeng Xu" userId="e7aed605-a3dd-4d5a-a692-a87037af107b" providerId="ADAL" clId="{299C181A-A292-47FC-915C-BDBD223C6841}" dt="2021-07-31T00:39:26.255" v="1334" actId="700"/>
          <ac:spMkLst>
            <pc:docMk/>
            <pc:sldMk cId="3958321751" sldId="418"/>
            <ac:spMk id="6" creationId="{C80AC3A7-FF4D-4C22-B25E-0D3470211515}"/>
          </ac:spMkLst>
        </pc:spChg>
        <pc:spChg chg="add mod">
          <ac:chgData name="Weifeng Xu" userId="e7aed605-a3dd-4d5a-a692-a87037af107b" providerId="ADAL" clId="{299C181A-A292-47FC-915C-BDBD223C6841}" dt="2021-07-31T00:40:05.427" v="1357" actId="1076"/>
          <ac:spMkLst>
            <pc:docMk/>
            <pc:sldMk cId="3958321751" sldId="418"/>
            <ac:spMk id="7" creationId="{024FFD08-D8BE-4C17-A229-80D236C20A8F}"/>
          </ac:spMkLst>
        </pc:spChg>
        <pc:spChg chg="add del mod">
          <ac:chgData name="Weifeng Xu" userId="e7aed605-a3dd-4d5a-a692-a87037af107b" providerId="ADAL" clId="{299C181A-A292-47FC-915C-BDBD223C6841}" dt="2021-07-31T00:48:30.969" v="1437" actId="478"/>
          <ac:spMkLst>
            <pc:docMk/>
            <pc:sldMk cId="3958321751" sldId="418"/>
            <ac:spMk id="9" creationId="{F1CC1651-4C14-49F3-8F8C-BD17C60F6444}"/>
          </ac:spMkLst>
        </pc:spChg>
        <pc:spChg chg="add mod">
          <ac:chgData name="Weifeng Xu" userId="e7aed605-a3dd-4d5a-a692-a87037af107b" providerId="ADAL" clId="{299C181A-A292-47FC-915C-BDBD223C6841}" dt="2021-07-31T00:43:02.443" v="1365"/>
          <ac:spMkLst>
            <pc:docMk/>
            <pc:sldMk cId="3958321751" sldId="418"/>
            <ac:spMk id="10" creationId="{EBBAC44E-9C18-420E-AEBB-C65AE7E69D38}"/>
          </ac:spMkLst>
        </pc:spChg>
        <pc:spChg chg="add mod">
          <ac:chgData name="Weifeng Xu" userId="e7aed605-a3dd-4d5a-a692-a87037af107b" providerId="ADAL" clId="{299C181A-A292-47FC-915C-BDBD223C6841}" dt="2021-07-31T00:46:23" v="1382"/>
          <ac:spMkLst>
            <pc:docMk/>
            <pc:sldMk cId="3958321751" sldId="418"/>
            <ac:spMk id="13" creationId="{9D117900-4323-42FB-AB96-4EF2FE474128}"/>
          </ac:spMkLst>
        </pc:spChg>
        <pc:spChg chg="add mod">
          <ac:chgData name="Weifeng Xu" userId="e7aed605-a3dd-4d5a-a692-a87037af107b" providerId="ADAL" clId="{299C181A-A292-47FC-915C-BDBD223C6841}" dt="2021-07-31T00:49:49.309" v="1444" actId="1076"/>
          <ac:spMkLst>
            <pc:docMk/>
            <pc:sldMk cId="3958321751" sldId="418"/>
            <ac:spMk id="15" creationId="{7A66E466-9D93-4C08-9182-3960433CE2D5}"/>
          </ac:spMkLst>
        </pc:spChg>
        <pc:spChg chg="add mod">
          <ac:chgData name="Weifeng Xu" userId="e7aed605-a3dd-4d5a-a692-a87037af107b" providerId="ADAL" clId="{299C181A-A292-47FC-915C-BDBD223C6841}" dt="2021-07-31T00:47:39.639" v="1436" actId="1076"/>
          <ac:spMkLst>
            <pc:docMk/>
            <pc:sldMk cId="3958321751" sldId="418"/>
            <ac:spMk id="17" creationId="{96567FC0-15AA-453D-9C01-C2D6FCB325F7}"/>
          </ac:spMkLst>
        </pc:spChg>
        <pc:spChg chg="add mod">
          <ac:chgData name="Weifeng Xu" userId="e7aed605-a3dd-4d5a-a692-a87037af107b" providerId="ADAL" clId="{299C181A-A292-47FC-915C-BDBD223C6841}" dt="2021-07-31T00:46:56.851" v="1402" actId="20577"/>
          <ac:spMkLst>
            <pc:docMk/>
            <pc:sldMk cId="3958321751" sldId="418"/>
            <ac:spMk id="19" creationId="{E2F14D76-3137-4027-92C0-21A77757FC92}"/>
          </ac:spMkLst>
        </pc:spChg>
        <pc:spChg chg="add del">
          <ac:chgData name="Weifeng Xu" userId="e7aed605-a3dd-4d5a-a692-a87037af107b" providerId="ADAL" clId="{299C181A-A292-47FC-915C-BDBD223C6841}" dt="2021-07-31T00:49:32.301" v="1440" actId="22"/>
          <ac:spMkLst>
            <pc:docMk/>
            <pc:sldMk cId="3958321751" sldId="418"/>
            <ac:spMk id="28" creationId="{B474028B-79C8-473D-9F94-7C990C8D035B}"/>
          </ac:spMkLst>
        </pc:spChg>
        <pc:spChg chg="add mod">
          <ac:chgData name="Weifeng Xu" userId="e7aed605-a3dd-4d5a-a692-a87037af107b" providerId="ADAL" clId="{299C181A-A292-47FC-915C-BDBD223C6841}" dt="2021-07-31T00:50:26.375" v="1491" actId="20577"/>
          <ac:spMkLst>
            <pc:docMk/>
            <pc:sldMk cId="3958321751" sldId="418"/>
            <ac:spMk id="29" creationId="{B972CB35-C03D-4481-8080-897EAA345854}"/>
          </ac:spMkLst>
        </pc:spChg>
        <pc:spChg chg="add mod">
          <ac:chgData name="Weifeng Xu" userId="e7aed605-a3dd-4d5a-a692-a87037af107b" providerId="ADAL" clId="{299C181A-A292-47FC-915C-BDBD223C6841}" dt="2021-07-31T01:02:31.189" v="1617" actId="14100"/>
          <ac:spMkLst>
            <pc:docMk/>
            <pc:sldMk cId="3958321751" sldId="418"/>
            <ac:spMk id="32" creationId="{6D8D3CDD-DDEF-438B-85EA-BE7B6FC12985}"/>
          </ac:spMkLst>
        </pc:spChg>
        <pc:spChg chg="add mod">
          <ac:chgData name="Weifeng Xu" userId="e7aed605-a3dd-4d5a-a692-a87037af107b" providerId="ADAL" clId="{299C181A-A292-47FC-915C-BDBD223C6841}" dt="2021-07-31T01:02:39.229" v="1621" actId="1076"/>
          <ac:spMkLst>
            <pc:docMk/>
            <pc:sldMk cId="3958321751" sldId="418"/>
            <ac:spMk id="33" creationId="{97800118-43EB-45A4-A082-33EC049859DD}"/>
          </ac:spMkLst>
        </pc:spChg>
        <pc:spChg chg="add mod">
          <ac:chgData name="Weifeng Xu" userId="e7aed605-a3dd-4d5a-a692-a87037af107b" providerId="ADAL" clId="{299C181A-A292-47FC-915C-BDBD223C6841}" dt="2021-07-31T01:02:52.166" v="1624" actId="14100"/>
          <ac:spMkLst>
            <pc:docMk/>
            <pc:sldMk cId="3958321751" sldId="418"/>
            <ac:spMk id="34" creationId="{381B89D1-5BD8-4B16-AE6F-D7047FAEFF04}"/>
          </ac:spMkLst>
        </pc:spChg>
        <pc:spChg chg="add mod">
          <ac:chgData name="Weifeng Xu" userId="e7aed605-a3dd-4d5a-a692-a87037af107b" providerId="ADAL" clId="{299C181A-A292-47FC-915C-BDBD223C6841}" dt="2021-07-31T01:03:11.374" v="1632" actId="1076"/>
          <ac:spMkLst>
            <pc:docMk/>
            <pc:sldMk cId="3958321751" sldId="418"/>
            <ac:spMk id="35" creationId="{0297E8BC-A87B-4230-8F7A-40138F97D089}"/>
          </ac:spMkLst>
        </pc:spChg>
        <pc:spChg chg="add mod">
          <ac:chgData name="Weifeng Xu" userId="e7aed605-a3dd-4d5a-a692-a87037af107b" providerId="ADAL" clId="{299C181A-A292-47FC-915C-BDBD223C6841}" dt="2021-07-31T01:03:23.741" v="1637" actId="14100"/>
          <ac:spMkLst>
            <pc:docMk/>
            <pc:sldMk cId="3958321751" sldId="418"/>
            <ac:spMk id="36" creationId="{D2C479CB-DB76-41C8-ACF5-58084A1530A6}"/>
          </ac:spMkLst>
        </pc:spChg>
        <pc:spChg chg="add mod">
          <ac:chgData name="Weifeng Xu" userId="e7aed605-a3dd-4d5a-a692-a87037af107b" providerId="ADAL" clId="{299C181A-A292-47FC-915C-BDBD223C6841}" dt="2021-07-31T01:03:41.775" v="1643" actId="1076"/>
          <ac:spMkLst>
            <pc:docMk/>
            <pc:sldMk cId="3958321751" sldId="418"/>
            <ac:spMk id="37" creationId="{2DB4F8AE-D118-4F37-88F2-0BFC19E0105A}"/>
          </ac:spMkLst>
        </pc:spChg>
        <pc:spChg chg="add mod">
          <ac:chgData name="Weifeng Xu" userId="e7aed605-a3dd-4d5a-a692-a87037af107b" providerId="ADAL" clId="{299C181A-A292-47FC-915C-BDBD223C6841}" dt="2021-07-31T01:03:59.838" v="1655" actId="20577"/>
          <ac:spMkLst>
            <pc:docMk/>
            <pc:sldMk cId="3958321751" sldId="418"/>
            <ac:spMk id="38" creationId="{45F9F586-6D94-4191-85F1-316BE76F4A35}"/>
          </ac:spMkLst>
        </pc:spChg>
        <pc:spChg chg="add del mod">
          <ac:chgData name="Weifeng Xu" userId="e7aed605-a3dd-4d5a-a692-a87037af107b" providerId="ADAL" clId="{299C181A-A292-47FC-915C-BDBD223C6841}" dt="2021-07-31T01:04:10.304" v="1657"/>
          <ac:spMkLst>
            <pc:docMk/>
            <pc:sldMk cId="3958321751" sldId="418"/>
            <ac:spMk id="41" creationId="{CEE9F363-3650-4264-A4A2-0AF26F2A01D5}"/>
          </ac:spMkLst>
        </pc:spChg>
        <pc:spChg chg="add mod">
          <ac:chgData name="Weifeng Xu" userId="e7aed605-a3dd-4d5a-a692-a87037af107b" providerId="ADAL" clId="{299C181A-A292-47FC-915C-BDBD223C6841}" dt="2021-07-31T01:04:24.498" v="1663" actId="1076"/>
          <ac:spMkLst>
            <pc:docMk/>
            <pc:sldMk cId="3958321751" sldId="418"/>
            <ac:spMk id="43" creationId="{11782BBC-25F7-42BE-9379-5C145290FBA1}"/>
          </ac:spMkLst>
        </pc:spChg>
        <pc:spChg chg="add del mod">
          <ac:chgData name="Weifeng Xu" userId="e7aed605-a3dd-4d5a-a692-a87037af107b" providerId="ADAL" clId="{299C181A-A292-47FC-915C-BDBD223C6841}" dt="2021-07-31T01:04:41.752" v="1667"/>
          <ac:spMkLst>
            <pc:docMk/>
            <pc:sldMk cId="3958321751" sldId="418"/>
            <ac:spMk id="44" creationId="{F8E1B293-B742-4659-A419-055A181EA4F5}"/>
          </ac:spMkLst>
        </pc:spChg>
        <pc:picChg chg="mod">
          <ac:chgData name="Weifeng Xu" userId="e7aed605-a3dd-4d5a-a692-a87037af107b" providerId="ADAL" clId="{299C181A-A292-47FC-915C-BDBD223C6841}" dt="2021-07-31T01:04:18.936" v="1662" actId="1076"/>
          <ac:picMkLst>
            <pc:docMk/>
            <pc:sldMk cId="3958321751" sldId="418"/>
            <ac:picMk id="5" creationId="{A4825A2F-52CD-4500-A142-3200C14CC1DB}"/>
          </ac:picMkLst>
        </pc:picChg>
        <pc:cxnChg chg="add mod">
          <ac:chgData name="Weifeng Xu" userId="e7aed605-a3dd-4d5a-a692-a87037af107b" providerId="ADAL" clId="{299C181A-A292-47FC-915C-BDBD223C6841}" dt="2021-07-31T00:42:47.438" v="1364" actId="14100"/>
          <ac:cxnSpMkLst>
            <pc:docMk/>
            <pc:sldMk cId="3958321751" sldId="418"/>
            <ac:cxnSpMk id="11" creationId="{99EE9255-AA23-4838-A017-FD9EDAF9C2FF}"/>
          </ac:cxnSpMkLst>
        </pc:cxnChg>
        <pc:cxnChg chg="add mod">
          <ac:chgData name="Weifeng Xu" userId="e7aed605-a3dd-4d5a-a692-a87037af107b" providerId="ADAL" clId="{299C181A-A292-47FC-915C-BDBD223C6841}" dt="2021-07-31T00:44:48.901" v="1381" actId="14100"/>
          <ac:cxnSpMkLst>
            <pc:docMk/>
            <pc:sldMk cId="3958321751" sldId="418"/>
            <ac:cxnSpMk id="14" creationId="{F6B95F1C-DA3A-4BBF-8625-F5358A1874F4}"/>
          </ac:cxnSpMkLst>
        </pc:cxnChg>
        <pc:cxnChg chg="add mod">
          <ac:chgData name="Weifeng Xu" userId="e7aed605-a3dd-4d5a-a692-a87037af107b" providerId="ADAL" clId="{299C181A-A292-47FC-915C-BDBD223C6841}" dt="2021-07-31T00:49:52.469" v="1445" actId="14100"/>
          <ac:cxnSpMkLst>
            <pc:docMk/>
            <pc:sldMk cId="3958321751" sldId="418"/>
            <ac:cxnSpMk id="16" creationId="{5C53B0A0-A911-424F-9F4B-23897B402207}"/>
          </ac:cxnSpMkLst>
        </pc:cxnChg>
        <pc:cxnChg chg="add mod">
          <ac:chgData name="Weifeng Xu" userId="e7aed605-a3dd-4d5a-a692-a87037af107b" providerId="ADAL" clId="{299C181A-A292-47FC-915C-BDBD223C6841}" dt="2021-07-31T00:44:27.637" v="1377" actId="14100"/>
          <ac:cxnSpMkLst>
            <pc:docMk/>
            <pc:sldMk cId="3958321751" sldId="418"/>
            <ac:cxnSpMk id="18" creationId="{ECC1C926-F941-4D3A-8218-22E67A23C923}"/>
          </ac:cxnSpMkLst>
        </pc:cxnChg>
        <pc:cxnChg chg="add mod">
          <ac:chgData name="Weifeng Xu" userId="e7aed605-a3dd-4d5a-a692-a87037af107b" providerId="ADAL" clId="{299C181A-A292-47FC-915C-BDBD223C6841}" dt="2021-07-31T00:46:53.905" v="1400" actId="6549"/>
          <ac:cxnSpMkLst>
            <pc:docMk/>
            <pc:sldMk cId="3958321751" sldId="418"/>
            <ac:cxnSpMk id="20" creationId="{B1C3BDAD-1B8D-438F-B61F-56D33E18BAA9}"/>
          </ac:cxnSpMkLst>
        </pc:cxnChg>
        <pc:cxnChg chg="add mod">
          <ac:chgData name="Weifeng Xu" userId="e7aed605-a3dd-4d5a-a692-a87037af107b" providerId="ADAL" clId="{299C181A-A292-47FC-915C-BDBD223C6841}" dt="2021-07-31T01:03:57.886" v="1647" actId="20577"/>
          <ac:cxnSpMkLst>
            <pc:docMk/>
            <pc:sldMk cId="3958321751" sldId="418"/>
            <ac:cxnSpMk id="39" creationId="{67B50C4A-C511-4AAA-B5B3-F445F086593D}"/>
          </ac:cxnSpMkLst>
        </pc:cxnChg>
        <pc:cxnChg chg="add del mod">
          <ac:chgData name="Weifeng Xu" userId="e7aed605-a3dd-4d5a-a692-a87037af107b" providerId="ADAL" clId="{299C181A-A292-47FC-915C-BDBD223C6841}" dt="2021-07-31T01:04:10.304" v="1657"/>
          <ac:cxnSpMkLst>
            <pc:docMk/>
            <pc:sldMk cId="3958321751" sldId="418"/>
            <ac:cxnSpMk id="42" creationId="{DD8550D0-AEB2-4478-8B98-9ECBDA781D49}"/>
          </ac:cxnSpMkLst>
        </pc:cxnChg>
        <pc:cxnChg chg="add mod">
          <ac:chgData name="Weifeng Xu" userId="e7aed605-a3dd-4d5a-a692-a87037af107b" providerId="ADAL" clId="{299C181A-A292-47FC-915C-BDBD223C6841}" dt="2021-07-31T01:04:55.154" v="1670" actId="14100"/>
          <ac:cxnSpMkLst>
            <pc:docMk/>
            <pc:sldMk cId="3958321751" sldId="418"/>
            <ac:cxnSpMk id="45" creationId="{02C1E5D8-498E-4436-83C9-13CDBAED2A65}"/>
          </ac:cxnSpMkLst>
        </pc:cxnChg>
      </pc:sldChg>
      <pc:sldChg chg="del">
        <pc:chgData name="Weifeng Xu" userId="e7aed605-a3dd-4d5a-a692-a87037af107b" providerId="ADAL" clId="{299C181A-A292-47FC-915C-BDBD223C6841}" dt="2021-07-31T00:57:59.638" v="1531" actId="47"/>
        <pc:sldMkLst>
          <pc:docMk/>
          <pc:sldMk cId="2101678053" sldId="419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1:02:05.581" v="1614" actId="14100"/>
        <pc:sldMkLst>
          <pc:docMk/>
          <pc:sldMk cId="3115273674" sldId="420"/>
        </pc:sldMkLst>
        <pc:spChg chg="mod ord">
          <ac:chgData name="Weifeng Xu" userId="e7aed605-a3dd-4d5a-a692-a87037af107b" providerId="ADAL" clId="{299C181A-A292-47FC-915C-BDBD223C6841}" dt="2021-07-31T01:00:32.752" v="1554" actId="1076"/>
          <ac:spMkLst>
            <pc:docMk/>
            <pc:sldMk cId="3115273674" sldId="420"/>
            <ac:spMk id="2" creationId="{4067BC8A-194A-4DE7-9054-5CEFF2B34974}"/>
          </ac:spMkLst>
        </pc:spChg>
        <pc:spChg chg="del">
          <ac:chgData name="Weifeng Xu" userId="e7aed605-a3dd-4d5a-a692-a87037af107b" providerId="ADAL" clId="{299C181A-A292-47FC-915C-BDBD223C6841}" dt="2021-07-31T00:59:48.093" v="1548" actId="478"/>
          <ac:spMkLst>
            <pc:docMk/>
            <pc:sldMk cId="3115273674" sldId="420"/>
            <ac:spMk id="3" creationId="{44DB5198-3268-4FE1-87C4-AF1A9080CC99}"/>
          </ac:spMkLst>
        </pc:spChg>
        <pc:spChg chg="add mod">
          <ac:chgData name="Weifeng Xu" userId="e7aed605-a3dd-4d5a-a692-a87037af107b" providerId="ADAL" clId="{299C181A-A292-47FC-915C-BDBD223C6841}" dt="2021-07-31T01:00:47.281" v="1557" actId="1076"/>
          <ac:spMkLst>
            <pc:docMk/>
            <pc:sldMk cId="3115273674" sldId="420"/>
            <ac:spMk id="5" creationId="{78181843-02D0-4193-AF62-9369246A4597}"/>
          </ac:spMkLst>
        </pc:spChg>
        <pc:spChg chg="add del mod">
          <ac:chgData name="Weifeng Xu" userId="e7aed605-a3dd-4d5a-a692-a87037af107b" providerId="ADAL" clId="{299C181A-A292-47FC-915C-BDBD223C6841}" dt="2021-07-31T00:59:52.537" v="1549" actId="700"/>
          <ac:spMkLst>
            <pc:docMk/>
            <pc:sldMk cId="3115273674" sldId="420"/>
            <ac:spMk id="7" creationId="{1BFDB614-7DBE-4B5F-A45E-A7F7080B0118}"/>
          </ac:spMkLst>
        </pc:spChg>
        <pc:spChg chg="add mod">
          <ac:chgData name="Weifeng Xu" userId="e7aed605-a3dd-4d5a-a692-a87037af107b" providerId="ADAL" clId="{299C181A-A292-47FC-915C-BDBD223C6841}" dt="2021-07-31T01:01:36.225" v="1608" actId="20577"/>
          <ac:spMkLst>
            <pc:docMk/>
            <pc:sldMk cId="3115273674" sldId="420"/>
            <ac:spMk id="8" creationId="{03223FBF-7E7F-478B-A6C8-31EBFF148FD9}"/>
          </ac:spMkLst>
        </pc:spChg>
        <pc:spChg chg="add mod">
          <ac:chgData name="Weifeng Xu" userId="e7aed605-a3dd-4d5a-a692-a87037af107b" providerId="ADAL" clId="{299C181A-A292-47FC-915C-BDBD223C6841}" dt="2021-07-31T01:01:11.226" v="1584" actId="20577"/>
          <ac:spMkLst>
            <pc:docMk/>
            <pc:sldMk cId="3115273674" sldId="420"/>
            <ac:spMk id="10" creationId="{70EA1B1A-EA63-416A-B387-22328144C8F7}"/>
          </ac:spMkLst>
        </pc:spChg>
        <pc:spChg chg="add mod">
          <ac:chgData name="Weifeng Xu" userId="e7aed605-a3dd-4d5a-a692-a87037af107b" providerId="ADAL" clId="{299C181A-A292-47FC-915C-BDBD223C6841}" dt="2021-07-31T01:02:05.581" v="1614" actId="14100"/>
          <ac:spMkLst>
            <pc:docMk/>
            <pc:sldMk cId="3115273674" sldId="420"/>
            <ac:spMk id="16" creationId="{1E6C4C9D-DDBE-4047-B5C3-2ECA9A0F226C}"/>
          </ac:spMkLst>
        </pc:spChg>
        <pc:spChg chg="add mod">
          <ac:chgData name="Weifeng Xu" userId="e7aed605-a3dd-4d5a-a692-a87037af107b" providerId="ADAL" clId="{299C181A-A292-47FC-915C-BDBD223C6841}" dt="2021-07-31T01:01:56.006" v="1612" actId="14100"/>
          <ac:spMkLst>
            <pc:docMk/>
            <pc:sldMk cId="3115273674" sldId="420"/>
            <ac:spMk id="17" creationId="{EFF4926F-646D-4F0F-A357-E3B5F2F13FDA}"/>
          </ac:spMkLst>
        </pc:spChg>
        <pc:picChg chg="mod">
          <ac:chgData name="Weifeng Xu" userId="e7aed605-a3dd-4d5a-a692-a87037af107b" providerId="ADAL" clId="{299C181A-A292-47FC-915C-BDBD223C6841}" dt="2021-07-31T01:00:47.281" v="1557" actId="1076"/>
          <ac:picMkLst>
            <pc:docMk/>
            <pc:sldMk cId="3115273674" sldId="420"/>
            <ac:picMk id="4" creationId="{2FDDEE66-92FD-4FEF-96E2-D573E1F9B28E}"/>
          </ac:picMkLst>
        </pc:picChg>
        <pc:cxnChg chg="add mod">
          <ac:chgData name="Weifeng Xu" userId="e7aed605-a3dd-4d5a-a692-a87037af107b" providerId="ADAL" clId="{299C181A-A292-47FC-915C-BDBD223C6841}" dt="2021-07-31T01:01:35.282" v="1605" actId="20577"/>
          <ac:cxnSpMkLst>
            <pc:docMk/>
            <pc:sldMk cId="3115273674" sldId="420"/>
            <ac:cxnSpMk id="9" creationId="{53E75989-A06A-400F-A6FA-5C08D69722E8}"/>
          </ac:cxnSpMkLst>
        </pc:cxnChg>
        <pc:cxnChg chg="add mod">
          <ac:chgData name="Weifeng Xu" userId="e7aed605-a3dd-4d5a-a692-a87037af107b" providerId="ADAL" clId="{299C181A-A292-47FC-915C-BDBD223C6841}" dt="2021-07-31T01:01:07.162" v="1573" actId="20577"/>
          <ac:cxnSpMkLst>
            <pc:docMk/>
            <pc:sldMk cId="3115273674" sldId="420"/>
            <ac:cxnSpMk id="11" creationId="{8DF6CE7A-A7D8-4370-AC50-4190E7012B13}"/>
          </ac:cxnSpMkLst>
        </pc:cxnChg>
      </pc:sldChg>
      <pc:sldChg chg="delSp mod">
        <pc:chgData name="Weifeng Xu" userId="e7aed605-a3dd-4d5a-a692-a87037af107b" providerId="ADAL" clId="{299C181A-A292-47FC-915C-BDBD223C6841}" dt="2021-07-31T01:07:03.423" v="1691" actId="21"/>
        <pc:sldMkLst>
          <pc:docMk/>
          <pc:sldMk cId="1151500973" sldId="421"/>
        </pc:sldMkLst>
        <pc:picChg chg="del">
          <ac:chgData name="Weifeng Xu" userId="e7aed605-a3dd-4d5a-a692-a87037af107b" providerId="ADAL" clId="{299C181A-A292-47FC-915C-BDBD223C6841}" dt="2021-07-31T01:07:03.423" v="1691" actId="21"/>
          <ac:picMkLst>
            <pc:docMk/>
            <pc:sldMk cId="1151500973" sldId="421"/>
            <ac:picMk id="5" creationId="{B57172F3-623E-4892-A2DA-11793F66AAD7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2:14:50.006" v="2041"/>
        <pc:sldMkLst>
          <pc:docMk/>
          <pc:sldMk cId="1427802691" sldId="422"/>
        </pc:sldMkLst>
        <pc:spChg chg="mod ord">
          <ac:chgData name="Weifeng Xu" userId="e7aed605-a3dd-4d5a-a692-a87037af107b" providerId="ADAL" clId="{299C181A-A292-47FC-915C-BDBD223C6841}" dt="2021-07-31T02:14:48.478" v="2040" actId="700"/>
          <ac:spMkLst>
            <pc:docMk/>
            <pc:sldMk cId="1427802691" sldId="422"/>
            <ac:spMk id="2" creationId="{8B48BCDE-4C82-43C8-BF99-3329E95A72E7}"/>
          </ac:spMkLst>
        </pc:spChg>
        <pc:spChg chg="add del mod ord">
          <ac:chgData name="Weifeng Xu" userId="e7aed605-a3dd-4d5a-a692-a87037af107b" providerId="ADAL" clId="{299C181A-A292-47FC-915C-BDBD223C6841}" dt="2021-07-31T02:14:48.478" v="2040" actId="700"/>
          <ac:spMkLst>
            <pc:docMk/>
            <pc:sldMk cId="1427802691" sldId="422"/>
            <ac:spMk id="3" creationId="{03EA8D99-E6E3-4E14-BB60-06E6396F0CF7}"/>
          </ac:spMkLst>
        </pc:spChg>
        <pc:spChg chg="add mod">
          <ac:chgData name="Weifeng Xu" userId="e7aed605-a3dd-4d5a-a692-a87037af107b" providerId="ADAL" clId="{299C181A-A292-47FC-915C-BDBD223C6841}" dt="2021-07-31T02:14:50.006" v="2041"/>
          <ac:spMkLst>
            <pc:docMk/>
            <pc:sldMk cId="1427802691" sldId="422"/>
            <ac:spMk id="8" creationId="{3E9D3C18-099D-482E-99BA-EDD05213CF22}"/>
          </ac:spMkLst>
        </pc:spChg>
        <pc:spChg chg="add mod">
          <ac:chgData name="Weifeng Xu" userId="e7aed605-a3dd-4d5a-a692-a87037af107b" providerId="ADAL" clId="{299C181A-A292-47FC-915C-BDBD223C6841}" dt="2021-07-31T02:14:50.006" v="2041"/>
          <ac:spMkLst>
            <pc:docMk/>
            <pc:sldMk cId="1427802691" sldId="422"/>
            <ac:spMk id="9" creationId="{FD223CA8-82AC-46B3-B525-B24E381A37BB}"/>
          </ac:spMkLst>
        </pc:spChg>
        <pc:spChg chg="add mod">
          <ac:chgData name="Weifeng Xu" userId="e7aed605-a3dd-4d5a-a692-a87037af107b" providerId="ADAL" clId="{299C181A-A292-47FC-915C-BDBD223C6841}" dt="2021-07-31T02:14:50.006" v="2041"/>
          <ac:spMkLst>
            <pc:docMk/>
            <pc:sldMk cId="1427802691" sldId="422"/>
            <ac:spMk id="10" creationId="{DF79F6B9-8E62-4163-939E-786688B1043D}"/>
          </ac:spMkLst>
        </pc:spChg>
        <pc:spChg chg="add mod">
          <ac:chgData name="Weifeng Xu" userId="e7aed605-a3dd-4d5a-a692-a87037af107b" providerId="ADAL" clId="{299C181A-A292-47FC-915C-BDBD223C6841}" dt="2021-07-31T02:14:50.006" v="2041"/>
          <ac:spMkLst>
            <pc:docMk/>
            <pc:sldMk cId="1427802691" sldId="422"/>
            <ac:spMk id="11" creationId="{F209DE0A-91BA-4D3C-A544-3B27FBEF7267}"/>
          </ac:spMkLst>
        </pc:spChg>
        <pc:picChg chg="add mod">
          <ac:chgData name="Weifeng Xu" userId="e7aed605-a3dd-4d5a-a692-a87037af107b" providerId="ADAL" clId="{299C181A-A292-47FC-915C-BDBD223C6841}" dt="2021-07-31T02:14:50.006" v="2041"/>
          <ac:picMkLst>
            <pc:docMk/>
            <pc:sldMk cId="1427802691" sldId="422"/>
            <ac:picMk id="4" creationId="{2A2F97D4-2A7F-41FA-B393-83B5872D1610}"/>
          </ac:picMkLst>
        </pc:picChg>
        <pc:picChg chg="add mod">
          <ac:chgData name="Weifeng Xu" userId="e7aed605-a3dd-4d5a-a692-a87037af107b" providerId="ADAL" clId="{299C181A-A292-47FC-915C-BDBD223C6841}" dt="2021-07-31T02:14:50.006" v="2041"/>
          <ac:picMkLst>
            <pc:docMk/>
            <pc:sldMk cId="1427802691" sldId="422"/>
            <ac:picMk id="5" creationId="{F787F135-5D35-4E36-BEB2-5C2FDA64B9EC}"/>
          </ac:picMkLst>
        </pc:picChg>
        <pc:picChg chg="add mod">
          <ac:chgData name="Weifeng Xu" userId="e7aed605-a3dd-4d5a-a692-a87037af107b" providerId="ADAL" clId="{299C181A-A292-47FC-915C-BDBD223C6841}" dt="2021-07-31T02:14:50.006" v="2041"/>
          <ac:picMkLst>
            <pc:docMk/>
            <pc:sldMk cId="1427802691" sldId="422"/>
            <ac:picMk id="6" creationId="{E665FD8E-DB6D-446E-B4CC-F891B6676C0A}"/>
          </ac:picMkLst>
        </pc:picChg>
        <pc:picChg chg="add mod">
          <ac:chgData name="Weifeng Xu" userId="e7aed605-a3dd-4d5a-a692-a87037af107b" providerId="ADAL" clId="{299C181A-A292-47FC-915C-BDBD223C6841}" dt="2021-07-31T02:14:50.006" v="2041"/>
          <ac:picMkLst>
            <pc:docMk/>
            <pc:sldMk cId="1427802691" sldId="422"/>
            <ac:picMk id="7" creationId="{E159DF73-1E20-44B0-AAE4-1A95A1EC015C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2:16:16.147" v="2046" actId="1076"/>
        <pc:sldMkLst>
          <pc:docMk/>
          <pc:sldMk cId="2087098632" sldId="423"/>
        </pc:sldMkLst>
        <pc:spChg chg="mod ord">
          <ac:chgData name="Weifeng Xu" userId="e7aed605-a3dd-4d5a-a692-a87037af107b" providerId="ADAL" clId="{299C181A-A292-47FC-915C-BDBD223C6841}" dt="2021-07-31T02:16:05.004" v="2043" actId="700"/>
          <ac:spMkLst>
            <pc:docMk/>
            <pc:sldMk cId="2087098632" sldId="423"/>
            <ac:spMk id="2" creationId="{2168C9BB-2662-4115-8131-D6EDC6776A0C}"/>
          </ac:spMkLst>
        </pc:spChg>
        <pc:spChg chg="del">
          <ac:chgData name="Weifeng Xu" userId="e7aed605-a3dd-4d5a-a692-a87037af107b" providerId="ADAL" clId="{299C181A-A292-47FC-915C-BDBD223C6841}" dt="2021-07-31T02:16:01.813" v="2042" actId="478"/>
          <ac:spMkLst>
            <pc:docMk/>
            <pc:sldMk cId="2087098632" sldId="423"/>
            <ac:spMk id="3" creationId="{37A3B527-5DBE-4BB2-8A8B-3910FDDA5EB1}"/>
          </ac:spMkLst>
        </pc:spChg>
        <pc:spChg chg="mod">
          <ac:chgData name="Weifeng Xu" userId="e7aed605-a3dd-4d5a-a692-a87037af107b" providerId="ADAL" clId="{299C181A-A292-47FC-915C-BDBD223C6841}" dt="2021-07-31T02:16:16.147" v="2046" actId="1076"/>
          <ac:spMkLst>
            <pc:docMk/>
            <pc:sldMk cId="2087098632" sldId="423"/>
            <ac:spMk id="5" creationId="{57A6D753-9B94-4981-8F1A-12A7B420CE07}"/>
          </ac:spMkLst>
        </pc:spChg>
        <pc:spChg chg="add del mod">
          <ac:chgData name="Weifeng Xu" userId="e7aed605-a3dd-4d5a-a692-a87037af107b" providerId="ADAL" clId="{299C181A-A292-47FC-915C-BDBD223C6841}" dt="2021-07-31T02:16:05.004" v="2043" actId="700"/>
          <ac:spMkLst>
            <pc:docMk/>
            <pc:sldMk cId="2087098632" sldId="423"/>
            <ac:spMk id="7" creationId="{E6CA8F12-673C-46E0-8A94-55C61DB6EC8E}"/>
          </ac:spMkLst>
        </pc:spChg>
        <pc:spChg chg="add mod">
          <ac:chgData name="Weifeng Xu" userId="e7aed605-a3dd-4d5a-a692-a87037af107b" providerId="ADAL" clId="{299C181A-A292-47FC-915C-BDBD223C6841}" dt="2021-07-31T02:16:10.206" v="2045" actId="1076"/>
          <ac:spMkLst>
            <pc:docMk/>
            <pc:sldMk cId="2087098632" sldId="423"/>
            <ac:spMk id="8" creationId="{AF3D6EBC-8B59-4034-8B28-8A0E8C3583F7}"/>
          </ac:spMkLst>
        </pc:spChg>
        <pc:picChg chg="mod">
          <ac:chgData name="Weifeng Xu" userId="e7aed605-a3dd-4d5a-a692-a87037af107b" providerId="ADAL" clId="{299C181A-A292-47FC-915C-BDBD223C6841}" dt="2021-07-31T02:16:16.147" v="2046" actId="1076"/>
          <ac:picMkLst>
            <pc:docMk/>
            <pc:sldMk cId="2087098632" sldId="423"/>
            <ac:picMk id="4" creationId="{BA2510CF-E284-4E3B-87A5-6992FAB8C8D2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2:17:16.505" v="2054" actId="6549"/>
        <pc:sldMkLst>
          <pc:docMk/>
          <pc:sldMk cId="3730165327" sldId="424"/>
        </pc:sldMkLst>
        <pc:spChg chg="mod ord">
          <ac:chgData name="Weifeng Xu" userId="e7aed605-a3dd-4d5a-a692-a87037af107b" providerId="ADAL" clId="{299C181A-A292-47FC-915C-BDBD223C6841}" dt="2021-07-31T02:16:51.324" v="2048" actId="700"/>
          <ac:spMkLst>
            <pc:docMk/>
            <pc:sldMk cId="3730165327" sldId="424"/>
            <ac:spMk id="2" creationId="{14A31870-7E09-4492-9771-55CDAD2D7E97}"/>
          </ac:spMkLst>
        </pc:spChg>
        <pc:spChg chg="del">
          <ac:chgData name="Weifeng Xu" userId="e7aed605-a3dd-4d5a-a692-a87037af107b" providerId="ADAL" clId="{299C181A-A292-47FC-915C-BDBD223C6841}" dt="2021-07-31T02:16:47.604" v="2047" actId="478"/>
          <ac:spMkLst>
            <pc:docMk/>
            <pc:sldMk cId="3730165327" sldId="424"/>
            <ac:spMk id="3" creationId="{6A3E4249-F764-4564-A96B-62A240C53918}"/>
          </ac:spMkLst>
        </pc:spChg>
        <pc:spChg chg="mod">
          <ac:chgData name="Weifeng Xu" userId="e7aed605-a3dd-4d5a-a692-a87037af107b" providerId="ADAL" clId="{299C181A-A292-47FC-915C-BDBD223C6841}" dt="2021-07-31T02:16:59.544" v="2050" actId="1076"/>
          <ac:spMkLst>
            <pc:docMk/>
            <pc:sldMk cId="3730165327" sldId="424"/>
            <ac:spMk id="4" creationId="{1D0F812C-21D6-469E-BD09-149994E196D5}"/>
          </ac:spMkLst>
        </pc:spChg>
        <pc:spChg chg="add del mod">
          <ac:chgData name="Weifeng Xu" userId="e7aed605-a3dd-4d5a-a692-a87037af107b" providerId="ADAL" clId="{299C181A-A292-47FC-915C-BDBD223C6841}" dt="2021-07-31T02:16:51.324" v="2048" actId="700"/>
          <ac:spMkLst>
            <pc:docMk/>
            <pc:sldMk cId="3730165327" sldId="424"/>
            <ac:spMk id="7" creationId="{C1E9BF20-FB3E-4E89-844C-0556698A5865}"/>
          </ac:spMkLst>
        </pc:spChg>
        <pc:spChg chg="add mod">
          <ac:chgData name="Weifeng Xu" userId="e7aed605-a3dd-4d5a-a692-a87037af107b" providerId="ADAL" clId="{299C181A-A292-47FC-915C-BDBD223C6841}" dt="2021-07-31T02:17:16.505" v="2054" actId="6549"/>
          <ac:spMkLst>
            <pc:docMk/>
            <pc:sldMk cId="3730165327" sldId="424"/>
            <ac:spMk id="8" creationId="{A7872F26-001A-4268-8429-BCC83FAB3DD7}"/>
          </ac:spMkLst>
        </pc:spChg>
        <pc:picChg chg="mod">
          <ac:chgData name="Weifeng Xu" userId="e7aed605-a3dd-4d5a-a692-a87037af107b" providerId="ADAL" clId="{299C181A-A292-47FC-915C-BDBD223C6841}" dt="2021-07-31T02:16:59.544" v="2050" actId="1076"/>
          <ac:picMkLst>
            <pc:docMk/>
            <pc:sldMk cId="3730165327" sldId="424"/>
            <ac:picMk id="5" creationId="{E1A7B763-5758-4DB5-8E0A-B794B2FDB2AF}"/>
          </ac:picMkLst>
        </pc:picChg>
      </pc:sldChg>
      <pc:sldChg chg="addSp delSp modSp mod">
        <pc:chgData name="Weifeng Xu" userId="e7aed605-a3dd-4d5a-a692-a87037af107b" providerId="ADAL" clId="{299C181A-A292-47FC-915C-BDBD223C6841}" dt="2021-07-31T02:20:36.820" v="2084" actId="1076"/>
        <pc:sldMkLst>
          <pc:docMk/>
          <pc:sldMk cId="3406999115" sldId="425"/>
        </pc:sldMkLst>
        <pc:spChg chg="del">
          <ac:chgData name="Weifeng Xu" userId="e7aed605-a3dd-4d5a-a692-a87037af107b" providerId="ADAL" clId="{299C181A-A292-47FC-915C-BDBD223C6841}" dt="2021-07-31T02:18:18.225" v="2060" actId="478"/>
          <ac:spMkLst>
            <pc:docMk/>
            <pc:sldMk cId="3406999115" sldId="425"/>
            <ac:spMk id="3" creationId="{2AE3B2B0-CDA3-4A99-8E4A-89CAC9DE0D36}"/>
          </ac:spMkLst>
        </pc:spChg>
        <pc:spChg chg="mod">
          <ac:chgData name="Weifeng Xu" userId="e7aed605-a3dd-4d5a-a692-a87037af107b" providerId="ADAL" clId="{299C181A-A292-47FC-915C-BDBD223C6841}" dt="2021-07-31T02:19:54.722" v="2076" actId="14100"/>
          <ac:spMkLst>
            <pc:docMk/>
            <pc:sldMk cId="3406999115" sldId="425"/>
            <ac:spMk id="4" creationId="{ACB9D513-7F8D-4F5F-B6FD-D00C20309DDE}"/>
          </ac:spMkLst>
        </pc:spChg>
        <pc:spChg chg="del">
          <ac:chgData name="Weifeng Xu" userId="e7aed605-a3dd-4d5a-a692-a87037af107b" providerId="ADAL" clId="{299C181A-A292-47FC-915C-BDBD223C6841}" dt="2021-07-31T02:19:09.614" v="2067" actId="478"/>
          <ac:spMkLst>
            <pc:docMk/>
            <pc:sldMk cId="3406999115" sldId="425"/>
            <ac:spMk id="6" creationId="{591A07A6-8F12-4604-8AFB-AD8277BB7DAC}"/>
          </ac:spMkLst>
        </pc:spChg>
        <pc:spChg chg="mod">
          <ac:chgData name="Weifeng Xu" userId="e7aed605-a3dd-4d5a-a692-a87037af107b" providerId="ADAL" clId="{299C181A-A292-47FC-915C-BDBD223C6841}" dt="2021-07-31T02:20:36.820" v="2084" actId="1076"/>
          <ac:spMkLst>
            <pc:docMk/>
            <pc:sldMk cId="3406999115" sldId="425"/>
            <ac:spMk id="7" creationId="{629FB88F-B220-4CD3-B251-DE6E40E17503}"/>
          </ac:spMkLst>
        </pc:spChg>
        <pc:spChg chg="mod">
          <ac:chgData name="Weifeng Xu" userId="e7aed605-a3dd-4d5a-a692-a87037af107b" providerId="ADAL" clId="{299C181A-A292-47FC-915C-BDBD223C6841}" dt="2021-07-31T02:20:36.820" v="2084" actId="1076"/>
          <ac:spMkLst>
            <pc:docMk/>
            <pc:sldMk cId="3406999115" sldId="425"/>
            <ac:spMk id="9" creationId="{9610B078-19FC-42A8-88A5-7FB2AF357B63}"/>
          </ac:spMkLst>
        </pc:spChg>
        <pc:spChg chg="add del mod">
          <ac:chgData name="Weifeng Xu" userId="e7aed605-a3dd-4d5a-a692-a87037af107b" providerId="ADAL" clId="{299C181A-A292-47FC-915C-BDBD223C6841}" dt="2021-07-31T02:19:05.103" v="2066" actId="478"/>
          <ac:spMkLst>
            <pc:docMk/>
            <pc:sldMk cId="3406999115" sldId="425"/>
            <ac:spMk id="11" creationId="{5281A465-805D-42F5-9B09-CDE9C7809670}"/>
          </ac:spMkLst>
        </pc:spChg>
        <pc:spChg chg="add mod">
          <ac:chgData name="Weifeng Xu" userId="e7aed605-a3dd-4d5a-a692-a87037af107b" providerId="ADAL" clId="{299C181A-A292-47FC-915C-BDBD223C6841}" dt="2021-07-31T02:18:47.770" v="2065" actId="1076"/>
          <ac:spMkLst>
            <pc:docMk/>
            <pc:sldMk cId="3406999115" sldId="425"/>
            <ac:spMk id="12" creationId="{8C068D53-92BD-4F47-94B8-7460D913543F}"/>
          </ac:spMkLst>
        </pc:spChg>
        <pc:picChg chg="mod">
          <ac:chgData name="Weifeng Xu" userId="e7aed605-a3dd-4d5a-a692-a87037af107b" providerId="ADAL" clId="{299C181A-A292-47FC-915C-BDBD223C6841}" dt="2021-07-31T02:19:51.060" v="2075" actId="1076"/>
          <ac:picMkLst>
            <pc:docMk/>
            <pc:sldMk cId="3406999115" sldId="425"/>
            <ac:picMk id="5" creationId="{8E0CF5E8-1852-43B2-9E03-C36E67764AA4}"/>
          </ac:picMkLst>
        </pc:picChg>
        <pc:picChg chg="mod">
          <ac:chgData name="Weifeng Xu" userId="e7aed605-a3dd-4d5a-a692-a87037af107b" providerId="ADAL" clId="{299C181A-A292-47FC-915C-BDBD223C6841}" dt="2021-07-31T02:20:36.820" v="2084" actId="1076"/>
          <ac:picMkLst>
            <pc:docMk/>
            <pc:sldMk cId="3406999115" sldId="425"/>
            <ac:picMk id="8" creationId="{8668C7C5-38E8-4032-B57D-675F1A3E772F}"/>
          </ac:picMkLst>
        </pc:picChg>
        <pc:cxnChg chg="add mod">
          <ac:chgData name="Weifeng Xu" userId="e7aed605-a3dd-4d5a-a692-a87037af107b" providerId="ADAL" clId="{299C181A-A292-47FC-915C-BDBD223C6841}" dt="2021-07-31T02:20:36.820" v="2084" actId="1076"/>
          <ac:cxnSpMkLst>
            <pc:docMk/>
            <pc:sldMk cId="3406999115" sldId="425"/>
            <ac:cxnSpMk id="13" creationId="{60ED2B64-0462-448F-8A0E-3F7A20BD30AE}"/>
          </ac:cxnSpMkLst>
        </pc:cxnChg>
        <pc:cxnChg chg="add mod">
          <ac:chgData name="Weifeng Xu" userId="e7aed605-a3dd-4d5a-a692-a87037af107b" providerId="ADAL" clId="{299C181A-A292-47FC-915C-BDBD223C6841}" dt="2021-07-31T02:20:36.820" v="2084" actId="1076"/>
          <ac:cxnSpMkLst>
            <pc:docMk/>
            <pc:sldMk cId="3406999115" sldId="425"/>
            <ac:cxnSpMk id="15" creationId="{8D33BAC3-0F29-48D7-A028-223CC8399102}"/>
          </ac:cxnSpMkLst>
        </pc:cxnChg>
      </pc:sldChg>
      <pc:sldChg chg="addSp delSp modSp mod">
        <pc:chgData name="Weifeng Xu" userId="e7aed605-a3dd-4d5a-a692-a87037af107b" providerId="ADAL" clId="{299C181A-A292-47FC-915C-BDBD223C6841}" dt="2021-07-31T02:26:22.934" v="2158" actId="313"/>
        <pc:sldMkLst>
          <pc:docMk/>
          <pc:sldMk cId="3066724419" sldId="426"/>
        </pc:sldMkLst>
        <pc:spChg chg="del mod">
          <ac:chgData name="Weifeng Xu" userId="e7aed605-a3dd-4d5a-a692-a87037af107b" providerId="ADAL" clId="{299C181A-A292-47FC-915C-BDBD223C6841}" dt="2021-07-31T02:21:13.196" v="2087" actId="478"/>
          <ac:spMkLst>
            <pc:docMk/>
            <pc:sldMk cId="3066724419" sldId="426"/>
            <ac:spMk id="3" creationId="{6B198302-DD24-42C8-AB39-115945449C5F}"/>
          </ac:spMkLst>
        </pc:spChg>
        <pc:spChg chg="add mod">
          <ac:chgData name="Weifeng Xu" userId="e7aed605-a3dd-4d5a-a692-a87037af107b" providerId="ADAL" clId="{299C181A-A292-47FC-915C-BDBD223C6841}" dt="2021-07-31T02:21:20.498" v="2089" actId="1076"/>
          <ac:spMkLst>
            <pc:docMk/>
            <pc:sldMk cId="3066724419" sldId="426"/>
            <ac:spMk id="5" creationId="{C7C53440-C8B5-44E5-8303-72EE57AA7334}"/>
          </ac:spMkLst>
        </pc:spChg>
        <pc:spChg chg="add mod">
          <ac:chgData name="Weifeng Xu" userId="e7aed605-a3dd-4d5a-a692-a87037af107b" providerId="ADAL" clId="{299C181A-A292-47FC-915C-BDBD223C6841}" dt="2021-07-31T02:24:14.733" v="2123" actId="14100"/>
          <ac:spMkLst>
            <pc:docMk/>
            <pc:sldMk cId="3066724419" sldId="426"/>
            <ac:spMk id="6" creationId="{02FEB84B-8530-4823-8857-DF72F4699943}"/>
          </ac:spMkLst>
        </pc:spChg>
        <pc:spChg chg="add del mod">
          <ac:chgData name="Weifeng Xu" userId="e7aed605-a3dd-4d5a-a692-a87037af107b" providerId="ADAL" clId="{299C181A-A292-47FC-915C-BDBD223C6841}" dt="2021-07-31T02:25:12.390" v="2129" actId="478"/>
          <ac:spMkLst>
            <pc:docMk/>
            <pc:sldMk cId="3066724419" sldId="426"/>
            <ac:spMk id="11" creationId="{5F1AB7CF-CEA6-4050-878F-7AF9AECF0FFB}"/>
          </ac:spMkLst>
        </pc:spChg>
        <pc:spChg chg="add mod">
          <ac:chgData name="Weifeng Xu" userId="e7aed605-a3dd-4d5a-a692-a87037af107b" providerId="ADAL" clId="{299C181A-A292-47FC-915C-BDBD223C6841}" dt="2021-07-31T02:25:33.367" v="2137" actId="1076"/>
          <ac:spMkLst>
            <pc:docMk/>
            <pc:sldMk cId="3066724419" sldId="426"/>
            <ac:spMk id="14" creationId="{DF4A81BA-EF2B-47B8-90BE-572660AE05B6}"/>
          </ac:spMkLst>
        </pc:spChg>
        <pc:spChg chg="add mod">
          <ac:chgData name="Weifeng Xu" userId="e7aed605-a3dd-4d5a-a692-a87037af107b" providerId="ADAL" clId="{299C181A-A292-47FC-915C-BDBD223C6841}" dt="2021-07-31T02:26:22.934" v="2158" actId="313"/>
          <ac:spMkLst>
            <pc:docMk/>
            <pc:sldMk cId="3066724419" sldId="426"/>
            <ac:spMk id="18" creationId="{DBD483A0-428B-4AB9-829C-CB4B3F15D5C1}"/>
          </ac:spMkLst>
        </pc:spChg>
        <pc:picChg chg="mod">
          <ac:chgData name="Weifeng Xu" userId="e7aed605-a3dd-4d5a-a692-a87037af107b" providerId="ADAL" clId="{299C181A-A292-47FC-915C-BDBD223C6841}" dt="2021-07-31T02:26:01.176" v="2141" actId="1076"/>
          <ac:picMkLst>
            <pc:docMk/>
            <pc:sldMk cId="3066724419" sldId="426"/>
            <ac:picMk id="4" creationId="{CF947A7B-2C62-4EFA-9268-4B4499FA37D3}"/>
          </ac:picMkLst>
        </pc:picChg>
        <pc:cxnChg chg="add mod">
          <ac:chgData name="Weifeng Xu" userId="e7aed605-a3dd-4d5a-a692-a87037af107b" providerId="ADAL" clId="{299C181A-A292-47FC-915C-BDBD223C6841}" dt="2021-07-31T02:24:10.725" v="2122" actId="14100"/>
          <ac:cxnSpMkLst>
            <pc:docMk/>
            <pc:sldMk cId="3066724419" sldId="426"/>
            <ac:cxnSpMk id="7" creationId="{C8C454F1-711F-4876-87FF-41A612B24BED}"/>
          </ac:cxnSpMkLst>
        </pc:cxnChg>
        <pc:cxnChg chg="add mod">
          <ac:chgData name="Weifeng Xu" userId="e7aed605-a3dd-4d5a-a692-a87037af107b" providerId="ADAL" clId="{299C181A-A292-47FC-915C-BDBD223C6841}" dt="2021-07-31T02:25:38.656" v="2138" actId="14100"/>
          <ac:cxnSpMkLst>
            <pc:docMk/>
            <pc:sldMk cId="3066724419" sldId="426"/>
            <ac:cxnSpMk id="12" creationId="{771CE8FB-2F03-40AC-999C-A1BE1EACC3E5}"/>
          </ac:cxnSpMkLst>
        </pc:cxnChg>
      </pc:sldChg>
      <pc:sldChg chg="del">
        <pc:chgData name="Weifeng Xu" userId="e7aed605-a3dd-4d5a-a692-a87037af107b" providerId="ADAL" clId="{299C181A-A292-47FC-915C-BDBD223C6841}" dt="2021-07-31T02:26:32.777" v="2159" actId="47"/>
        <pc:sldMkLst>
          <pc:docMk/>
          <pc:sldMk cId="587346624" sldId="427"/>
        </pc:sldMkLst>
      </pc:sldChg>
      <pc:sldChg chg="del">
        <pc:chgData name="Weifeng Xu" userId="e7aed605-a3dd-4d5a-a692-a87037af107b" providerId="ADAL" clId="{299C181A-A292-47FC-915C-BDBD223C6841}" dt="2021-07-31T02:26:38.648" v="2160" actId="47"/>
        <pc:sldMkLst>
          <pc:docMk/>
          <pc:sldMk cId="3670501619" sldId="428"/>
        </pc:sldMkLst>
      </pc:sldChg>
      <pc:sldChg chg="addSp modSp mod ord">
        <pc:chgData name="Weifeng Xu" userId="e7aed605-a3dd-4d5a-a692-a87037af107b" providerId="ADAL" clId="{299C181A-A292-47FC-915C-BDBD223C6841}" dt="2021-07-31T01:56:12.212" v="1881" actId="20577"/>
        <pc:sldMkLst>
          <pc:docMk/>
          <pc:sldMk cId="1760768871" sldId="429"/>
        </pc:sldMkLst>
        <pc:spChg chg="mod">
          <ac:chgData name="Weifeng Xu" userId="e7aed605-a3dd-4d5a-a692-a87037af107b" providerId="ADAL" clId="{299C181A-A292-47FC-915C-BDBD223C6841}" dt="2021-07-31T01:52:57.303" v="1781"/>
          <ac:spMkLst>
            <pc:docMk/>
            <pc:sldMk cId="1760768871" sldId="429"/>
            <ac:spMk id="2" creationId="{130E70B2-AE3D-49A9-BB06-E65171E074DA}"/>
          </ac:spMkLst>
        </pc:spChg>
        <pc:spChg chg="mod">
          <ac:chgData name="Weifeng Xu" userId="e7aed605-a3dd-4d5a-a692-a87037af107b" providerId="ADAL" clId="{299C181A-A292-47FC-915C-BDBD223C6841}" dt="2021-07-31T01:54:56.791" v="1841" actId="20577"/>
          <ac:spMkLst>
            <pc:docMk/>
            <pc:sldMk cId="1760768871" sldId="429"/>
            <ac:spMk id="3" creationId="{1EF2136F-6DD6-4840-BE4F-D8B21EB76DA8}"/>
          </ac:spMkLst>
        </pc:spChg>
        <pc:spChg chg="mod">
          <ac:chgData name="Weifeng Xu" userId="e7aed605-a3dd-4d5a-a692-a87037af107b" providerId="ADAL" clId="{299C181A-A292-47FC-915C-BDBD223C6841}" dt="2021-07-31T01:54:14.433" v="1789" actId="1076"/>
          <ac:spMkLst>
            <pc:docMk/>
            <pc:sldMk cId="1760768871" sldId="429"/>
            <ac:spMk id="4" creationId="{ACE4F556-124C-4728-97A7-FFD13C348A02}"/>
          </ac:spMkLst>
        </pc:spChg>
        <pc:spChg chg="add mod">
          <ac:chgData name="Weifeng Xu" userId="e7aed605-a3dd-4d5a-a692-a87037af107b" providerId="ADAL" clId="{299C181A-A292-47FC-915C-BDBD223C6841}" dt="2021-07-31T01:56:12.212" v="1881" actId="20577"/>
          <ac:spMkLst>
            <pc:docMk/>
            <pc:sldMk cId="1760768871" sldId="429"/>
            <ac:spMk id="6" creationId="{2521FABF-F05C-43AB-BD49-771B6941278E}"/>
          </ac:spMkLst>
        </pc:spChg>
        <pc:picChg chg="mod">
          <ac:chgData name="Weifeng Xu" userId="e7aed605-a3dd-4d5a-a692-a87037af107b" providerId="ADAL" clId="{299C181A-A292-47FC-915C-BDBD223C6841}" dt="2021-07-31T01:54:14.433" v="1789" actId="1076"/>
          <ac:picMkLst>
            <pc:docMk/>
            <pc:sldMk cId="1760768871" sldId="429"/>
            <ac:picMk id="5" creationId="{C29A6C6A-CD5E-4359-986D-C14C2043740E}"/>
          </ac:picMkLst>
        </pc:picChg>
      </pc:sldChg>
      <pc:sldChg chg="addSp delSp modSp mod setBg chgLayout">
        <pc:chgData name="Weifeng Xu" userId="e7aed605-a3dd-4d5a-a692-a87037af107b" providerId="ADAL" clId="{299C181A-A292-47FC-915C-BDBD223C6841}" dt="2021-08-02T12:21:15.204" v="2231" actId="20577"/>
        <pc:sldMkLst>
          <pc:docMk/>
          <pc:sldMk cId="473647882" sldId="430"/>
        </pc:sldMkLst>
        <pc:spChg chg="mod ord">
          <ac:chgData name="Weifeng Xu" userId="e7aed605-a3dd-4d5a-a692-a87037af107b" providerId="ADAL" clId="{299C181A-A292-47FC-915C-BDBD223C6841}" dt="2021-07-30T19:14:39.227" v="136" actId="14100"/>
          <ac:spMkLst>
            <pc:docMk/>
            <pc:sldMk cId="473647882" sldId="430"/>
            <ac:spMk id="2" creationId="{5F6B053C-93CB-4A52-8514-DC046115E30F}"/>
          </ac:spMkLst>
        </pc:spChg>
        <pc:spChg chg="mod ord">
          <ac:chgData name="Weifeng Xu" userId="e7aed605-a3dd-4d5a-a692-a87037af107b" providerId="ADAL" clId="{299C181A-A292-47FC-915C-BDBD223C6841}" dt="2021-08-02T12:21:15.204" v="2231" actId="20577"/>
          <ac:spMkLst>
            <pc:docMk/>
            <pc:sldMk cId="473647882" sldId="430"/>
            <ac:spMk id="3" creationId="{D267E90B-4410-464A-9F6D-B5EEF0E19669}"/>
          </ac:spMkLst>
        </pc:spChg>
        <pc:spChg chg="del mod">
          <ac:chgData name="Weifeng Xu" userId="e7aed605-a3dd-4d5a-a692-a87037af107b" providerId="ADAL" clId="{299C181A-A292-47FC-915C-BDBD223C6841}" dt="2021-07-30T19:14:17.443" v="131" actId="478"/>
          <ac:spMkLst>
            <pc:docMk/>
            <pc:sldMk cId="473647882" sldId="430"/>
            <ac:spMk id="4" creationId="{B65EA84C-14CC-4C78-A44F-469C70FDBBD5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8" creationId="{76EFD3D9-44F0-4267-BCC1-1613E79D8274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0" creationId="{A779A851-95D6-41AF-937A-B0E4B7F6FA8D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2" creationId="{953FB2E7-B6CB-429C-81EB-D9516D6D5C8D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4" creationId="{2EC40DB1-B719-4A13-9A4D-0966B4B27866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6" creationId="{82211336-CFF3-412D-868A-6679C1004C45}"/>
          </ac:spMkLst>
        </pc:spChg>
      </pc:sldChg>
      <pc:sldChg chg="modSp mod">
        <pc:chgData name="Weifeng Xu" userId="e7aed605-a3dd-4d5a-a692-a87037af107b" providerId="ADAL" clId="{299C181A-A292-47FC-915C-BDBD223C6841}" dt="2021-07-31T00:58:37.037" v="1539" actId="20577"/>
        <pc:sldMkLst>
          <pc:docMk/>
          <pc:sldMk cId="768160874" sldId="431"/>
        </pc:sldMkLst>
        <pc:spChg chg="mod">
          <ac:chgData name="Weifeng Xu" userId="e7aed605-a3dd-4d5a-a692-a87037af107b" providerId="ADAL" clId="{299C181A-A292-47FC-915C-BDBD223C6841}" dt="2021-07-31T00:58:37.037" v="1539" actId="20577"/>
          <ac:spMkLst>
            <pc:docMk/>
            <pc:sldMk cId="768160874" sldId="431"/>
            <ac:spMk id="3" creationId="{2C234056-5487-48CA-940E-CA9537BC979B}"/>
          </ac:spMkLst>
        </pc:spChg>
      </pc:sldChg>
      <pc:sldChg chg="modSp mod">
        <pc:chgData name="Weifeng Xu" userId="e7aed605-a3dd-4d5a-a692-a87037af107b" providerId="ADAL" clId="{299C181A-A292-47FC-915C-BDBD223C6841}" dt="2021-08-02T12:20:42.805" v="2227" actId="20577"/>
        <pc:sldMkLst>
          <pc:docMk/>
          <pc:sldMk cId="3284775497" sldId="432"/>
        </pc:sldMkLst>
        <pc:spChg chg="mod">
          <ac:chgData name="Weifeng Xu" userId="e7aed605-a3dd-4d5a-a692-a87037af107b" providerId="ADAL" clId="{299C181A-A292-47FC-915C-BDBD223C6841}" dt="2021-08-02T12:20:42.805" v="2227" actId="20577"/>
          <ac:spMkLst>
            <pc:docMk/>
            <pc:sldMk cId="3284775497" sldId="432"/>
            <ac:spMk id="3" creationId="{18D657A0-9034-4FCA-A510-61C52EF840AE}"/>
          </ac:spMkLst>
        </pc:spChg>
      </pc:sldChg>
      <pc:sldChg chg="addSp delSp modSp new mod modClrScheme chgLayout">
        <pc:chgData name="Weifeng Xu" userId="e7aed605-a3dd-4d5a-a692-a87037af107b" providerId="ADAL" clId="{299C181A-A292-47FC-915C-BDBD223C6841}" dt="2021-07-30T23:26:37.323" v="967" actId="20577"/>
        <pc:sldMkLst>
          <pc:docMk/>
          <pc:sldMk cId="888958480" sldId="433"/>
        </pc:sldMkLst>
        <pc:spChg chg="del mod ord">
          <ac:chgData name="Weifeng Xu" userId="e7aed605-a3dd-4d5a-a692-a87037af107b" providerId="ADAL" clId="{299C181A-A292-47FC-915C-BDBD223C6841}" dt="2021-07-30T23:26:31.401" v="957" actId="700"/>
          <ac:spMkLst>
            <pc:docMk/>
            <pc:sldMk cId="888958480" sldId="433"/>
            <ac:spMk id="2" creationId="{FA8BC59B-4AD5-4058-9FF3-9AB602F01B8A}"/>
          </ac:spMkLst>
        </pc:spChg>
        <pc:spChg chg="del mod ord">
          <ac:chgData name="Weifeng Xu" userId="e7aed605-a3dd-4d5a-a692-a87037af107b" providerId="ADAL" clId="{299C181A-A292-47FC-915C-BDBD223C6841}" dt="2021-07-30T23:26:31.401" v="957" actId="700"/>
          <ac:spMkLst>
            <pc:docMk/>
            <pc:sldMk cId="888958480" sldId="433"/>
            <ac:spMk id="3" creationId="{67DC557E-A12B-407D-A782-6C21D1033D9B}"/>
          </ac:spMkLst>
        </pc:spChg>
        <pc:spChg chg="add mod ord">
          <ac:chgData name="Weifeng Xu" userId="e7aed605-a3dd-4d5a-a692-a87037af107b" providerId="ADAL" clId="{299C181A-A292-47FC-915C-BDBD223C6841}" dt="2021-07-30T23:26:37.323" v="967" actId="20577"/>
          <ac:spMkLst>
            <pc:docMk/>
            <pc:sldMk cId="888958480" sldId="433"/>
            <ac:spMk id="4" creationId="{AE344220-6E60-42F6-A922-91201EE5F814}"/>
          </ac:spMkLst>
        </pc:spChg>
        <pc:spChg chg="add mod ord">
          <ac:chgData name="Weifeng Xu" userId="e7aed605-a3dd-4d5a-a692-a87037af107b" providerId="ADAL" clId="{299C181A-A292-47FC-915C-BDBD223C6841}" dt="2021-07-30T23:26:31.401" v="957" actId="700"/>
          <ac:spMkLst>
            <pc:docMk/>
            <pc:sldMk cId="888958480" sldId="433"/>
            <ac:spMk id="5" creationId="{861AE0F4-0E17-4331-A7E4-DFEC771435AA}"/>
          </ac:spMkLst>
        </pc:spChg>
      </pc:sldChg>
      <pc:sldChg chg="addSp delSp modSp new mod modClrScheme chgLayout">
        <pc:chgData name="Weifeng Xu" userId="e7aed605-a3dd-4d5a-a692-a87037af107b" providerId="ADAL" clId="{299C181A-A292-47FC-915C-BDBD223C6841}" dt="2021-07-30T23:35:45.405" v="1110" actId="1076"/>
        <pc:sldMkLst>
          <pc:docMk/>
          <pc:sldMk cId="1950342371" sldId="434"/>
        </pc:sldMkLst>
        <pc:spChg chg="del mod ord">
          <ac:chgData name="Weifeng Xu" userId="e7aed605-a3dd-4d5a-a692-a87037af107b" providerId="ADAL" clId="{299C181A-A292-47FC-915C-BDBD223C6841}" dt="2021-07-30T23:27:49.278" v="976" actId="700"/>
          <ac:spMkLst>
            <pc:docMk/>
            <pc:sldMk cId="1950342371" sldId="434"/>
            <ac:spMk id="2" creationId="{AC377954-F68D-410A-865A-C69D13C1DE3B}"/>
          </ac:spMkLst>
        </pc:spChg>
        <pc:spChg chg="del mod ord">
          <ac:chgData name="Weifeng Xu" userId="e7aed605-a3dd-4d5a-a692-a87037af107b" providerId="ADAL" clId="{299C181A-A292-47FC-915C-BDBD223C6841}" dt="2021-07-30T23:27:49.278" v="976" actId="700"/>
          <ac:spMkLst>
            <pc:docMk/>
            <pc:sldMk cId="1950342371" sldId="434"/>
            <ac:spMk id="3" creationId="{B7229602-4BA7-4A8C-B1C3-55F0D4303166}"/>
          </ac:spMkLst>
        </pc:spChg>
        <pc:spChg chg="add mod ord">
          <ac:chgData name="Weifeng Xu" userId="e7aed605-a3dd-4d5a-a692-a87037af107b" providerId="ADAL" clId="{299C181A-A292-47FC-915C-BDBD223C6841}" dt="2021-07-30T23:27:53.043" v="978" actId="20577"/>
          <ac:spMkLst>
            <pc:docMk/>
            <pc:sldMk cId="1950342371" sldId="434"/>
            <ac:spMk id="4" creationId="{5E4F5165-BCCF-4836-B294-D08760E7CEF8}"/>
          </ac:spMkLst>
        </pc:spChg>
        <pc:spChg chg="add mod ord">
          <ac:chgData name="Weifeng Xu" userId="e7aed605-a3dd-4d5a-a692-a87037af107b" providerId="ADAL" clId="{299C181A-A292-47FC-915C-BDBD223C6841}" dt="2021-07-30T23:27:49.278" v="976" actId="700"/>
          <ac:spMkLst>
            <pc:docMk/>
            <pc:sldMk cId="1950342371" sldId="434"/>
            <ac:spMk id="5" creationId="{276AE31E-18B5-43CB-8176-F546E2E9A7E4}"/>
          </ac:spMkLst>
        </pc:spChg>
        <pc:picChg chg="add mod">
          <ac:chgData name="Weifeng Xu" userId="e7aed605-a3dd-4d5a-a692-a87037af107b" providerId="ADAL" clId="{299C181A-A292-47FC-915C-BDBD223C6841}" dt="2021-07-30T23:35:45.405" v="1110" actId="1076"/>
          <ac:picMkLst>
            <pc:docMk/>
            <pc:sldMk cId="1950342371" sldId="434"/>
            <ac:picMk id="7" creationId="{9EB2250A-68D2-41EA-BDA9-5A6E7FDB166F}"/>
          </ac:picMkLst>
        </pc:picChg>
      </pc:sldChg>
      <pc:sldChg chg="addSp delSp modSp new mod modClrScheme chgLayout">
        <pc:chgData name="Weifeng Xu" userId="e7aed605-a3dd-4d5a-a692-a87037af107b" providerId="ADAL" clId="{299C181A-A292-47FC-915C-BDBD223C6841}" dt="2021-07-30T23:35:19.520" v="1107" actId="1076"/>
        <pc:sldMkLst>
          <pc:docMk/>
          <pc:sldMk cId="4201802835" sldId="435"/>
        </pc:sldMkLst>
        <pc:spChg chg="del mod ord">
          <ac:chgData name="Weifeng Xu" userId="e7aed605-a3dd-4d5a-a692-a87037af107b" providerId="ADAL" clId="{299C181A-A292-47FC-915C-BDBD223C6841}" dt="2021-07-30T23:28:39.544" v="980" actId="700"/>
          <ac:spMkLst>
            <pc:docMk/>
            <pc:sldMk cId="4201802835" sldId="435"/>
            <ac:spMk id="2" creationId="{7E5DFA41-E263-4202-9DF2-ED12BE454A75}"/>
          </ac:spMkLst>
        </pc:spChg>
        <pc:spChg chg="del mod ord">
          <ac:chgData name="Weifeng Xu" userId="e7aed605-a3dd-4d5a-a692-a87037af107b" providerId="ADAL" clId="{299C181A-A292-47FC-915C-BDBD223C6841}" dt="2021-07-30T23:28:39.544" v="980" actId="700"/>
          <ac:spMkLst>
            <pc:docMk/>
            <pc:sldMk cId="4201802835" sldId="435"/>
            <ac:spMk id="3" creationId="{DD0839CB-A253-4CE6-ABD1-C541B7EBE1F4}"/>
          </ac:spMkLst>
        </pc:spChg>
        <pc:spChg chg="add mod ord">
          <ac:chgData name="Weifeng Xu" userId="e7aed605-a3dd-4d5a-a692-a87037af107b" providerId="ADAL" clId="{299C181A-A292-47FC-915C-BDBD223C6841}" dt="2021-07-30T23:28:42.345" v="982" actId="20577"/>
          <ac:spMkLst>
            <pc:docMk/>
            <pc:sldMk cId="4201802835" sldId="435"/>
            <ac:spMk id="4" creationId="{5A78CD24-4193-4C56-9C44-03D680724FE2}"/>
          </ac:spMkLst>
        </pc:spChg>
        <pc:spChg chg="add mod ord">
          <ac:chgData name="Weifeng Xu" userId="e7aed605-a3dd-4d5a-a692-a87037af107b" providerId="ADAL" clId="{299C181A-A292-47FC-915C-BDBD223C6841}" dt="2021-07-30T23:28:39.544" v="980" actId="700"/>
          <ac:spMkLst>
            <pc:docMk/>
            <pc:sldMk cId="4201802835" sldId="435"/>
            <ac:spMk id="5" creationId="{A6592F8C-2BF4-4660-AF49-48F431312C24}"/>
          </ac:spMkLst>
        </pc:spChg>
        <pc:picChg chg="add mod">
          <ac:chgData name="Weifeng Xu" userId="e7aed605-a3dd-4d5a-a692-a87037af107b" providerId="ADAL" clId="{299C181A-A292-47FC-915C-BDBD223C6841}" dt="2021-07-30T23:35:19.520" v="1107" actId="1076"/>
          <ac:picMkLst>
            <pc:docMk/>
            <pc:sldMk cId="4201802835" sldId="435"/>
            <ac:picMk id="7" creationId="{C2E5C476-23EE-4F7D-B1A9-CA31E5E83179}"/>
          </ac:picMkLst>
        </pc:picChg>
      </pc:sldChg>
      <pc:sldChg chg="addSp delSp modSp new mod modClrScheme chgLayout">
        <pc:chgData name="Weifeng Xu" userId="e7aed605-a3dd-4d5a-a692-a87037af107b" providerId="ADAL" clId="{299C181A-A292-47FC-915C-BDBD223C6841}" dt="2021-07-31T01:07:36.724" v="1694" actId="1076"/>
        <pc:sldMkLst>
          <pc:docMk/>
          <pc:sldMk cId="4007224247" sldId="436"/>
        </pc:sldMkLst>
        <pc:spChg chg="del mod ord">
          <ac:chgData name="Weifeng Xu" userId="e7aed605-a3dd-4d5a-a692-a87037af107b" providerId="ADAL" clId="{299C181A-A292-47FC-915C-BDBD223C6841}" dt="2021-07-31T01:06:27.764" v="1672" actId="700"/>
          <ac:spMkLst>
            <pc:docMk/>
            <pc:sldMk cId="4007224247" sldId="436"/>
            <ac:spMk id="2" creationId="{1B4B4C60-B47C-4A46-8357-D307428A996E}"/>
          </ac:spMkLst>
        </pc:spChg>
        <pc:spChg chg="del mod ord">
          <ac:chgData name="Weifeng Xu" userId="e7aed605-a3dd-4d5a-a692-a87037af107b" providerId="ADAL" clId="{299C181A-A292-47FC-915C-BDBD223C6841}" dt="2021-07-31T01:06:27.764" v="1672" actId="700"/>
          <ac:spMkLst>
            <pc:docMk/>
            <pc:sldMk cId="4007224247" sldId="436"/>
            <ac:spMk id="3" creationId="{5EBDEA05-38D6-4915-ADD9-2C822192B82F}"/>
          </ac:spMkLst>
        </pc:spChg>
        <pc:spChg chg="add del mod ord">
          <ac:chgData name="Weifeng Xu" userId="e7aed605-a3dd-4d5a-a692-a87037af107b" providerId="ADAL" clId="{299C181A-A292-47FC-915C-BDBD223C6841}" dt="2021-07-31T01:06:31.215" v="1673" actId="700"/>
          <ac:spMkLst>
            <pc:docMk/>
            <pc:sldMk cId="4007224247" sldId="436"/>
            <ac:spMk id="4" creationId="{73DBDB0A-B63A-4A90-B845-C167ECAFF554}"/>
          </ac:spMkLst>
        </pc:spChg>
        <pc:spChg chg="add del mod ord">
          <ac:chgData name="Weifeng Xu" userId="e7aed605-a3dd-4d5a-a692-a87037af107b" providerId="ADAL" clId="{299C181A-A292-47FC-915C-BDBD223C6841}" dt="2021-07-31T01:06:31.215" v="1673" actId="700"/>
          <ac:spMkLst>
            <pc:docMk/>
            <pc:sldMk cId="4007224247" sldId="436"/>
            <ac:spMk id="5" creationId="{E3AB7B40-927A-4872-B7ED-897F18BD6BE5}"/>
          </ac:spMkLst>
        </pc:spChg>
        <pc:spChg chg="add mod ord">
          <ac:chgData name="Weifeng Xu" userId="e7aed605-a3dd-4d5a-a692-a87037af107b" providerId="ADAL" clId="{299C181A-A292-47FC-915C-BDBD223C6841}" dt="2021-07-31T01:06:51.587" v="1690" actId="20577"/>
          <ac:spMkLst>
            <pc:docMk/>
            <pc:sldMk cId="4007224247" sldId="436"/>
            <ac:spMk id="6" creationId="{6C08AB72-D64E-4DB9-B7F1-0AE072BAD29F}"/>
          </ac:spMkLst>
        </pc:spChg>
        <pc:spChg chg="add mod ord">
          <ac:chgData name="Weifeng Xu" userId="e7aed605-a3dd-4d5a-a692-a87037af107b" providerId="ADAL" clId="{299C181A-A292-47FC-915C-BDBD223C6841}" dt="2021-07-31T01:06:31.215" v="1673" actId="700"/>
          <ac:spMkLst>
            <pc:docMk/>
            <pc:sldMk cId="4007224247" sldId="436"/>
            <ac:spMk id="7" creationId="{DF04291E-BE73-41DB-B377-25AF0D504C0A}"/>
          </ac:spMkLst>
        </pc:spChg>
        <pc:picChg chg="add mod">
          <ac:chgData name="Weifeng Xu" userId="e7aed605-a3dd-4d5a-a692-a87037af107b" providerId="ADAL" clId="{299C181A-A292-47FC-915C-BDBD223C6841}" dt="2021-07-31T01:07:36.724" v="1694" actId="1076"/>
          <ac:picMkLst>
            <pc:docMk/>
            <pc:sldMk cId="4007224247" sldId="436"/>
            <ac:picMk id="8" creationId="{60B1BF0D-1369-40A2-A540-521CDDFEB07A}"/>
          </ac:picMkLst>
        </pc:picChg>
      </pc:sldChg>
      <pc:sldChg chg="addSp delSp modSp new mod modClrScheme chgLayout">
        <pc:chgData name="Weifeng Xu" userId="e7aed605-a3dd-4d5a-a692-a87037af107b" providerId="ADAL" clId="{299C181A-A292-47FC-915C-BDBD223C6841}" dt="2021-07-31T02:29:52.929" v="2223" actId="313"/>
        <pc:sldMkLst>
          <pc:docMk/>
          <pc:sldMk cId="2838362762" sldId="437"/>
        </pc:sldMkLst>
        <pc:spChg chg="del mod ord">
          <ac:chgData name="Weifeng Xu" userId="e7aed605-a3dd-4d5a-a692-a87037af107b" providerId="ADAL" clId="{299C181A-A292-47FC-915C-BDBD223C6841}" dt="2021-07-31T02:28:15.957" v="2162" actId="700"/>
          <ac:spMkLst>
            <pc:docMk/>
            <pc:sldMk cId="2838362762" sldId="437"/>
            <ac:spMk id="2" creationId="{700F973D-7119-49C9-AE01-11AD577AF610}"/>
          </ac:spMkLst>
        </pc:spChg>
        <pc:spChg chg="del mod ord">
          <ac:chgData name="Weifeng Xu" userId="e7aed605-a3dd-4d5a-a692-a87037af107b" providerId="ADAL" clId="{299C181A-A292-47FC-915C-BDBD223C6841}" dt="2021-07-31T02:28:15.957" v="2162" actId="700"/>
          <ac:spMkLst>
            <pc:docMk/>
            <pc:sldMk cId="2838362762" sldId="437"/>
            <ac:spMk id="3" creationId="{8B6DA6A9-9512-4FBD-8EEA-4A2E21E3B489}"/>
          </ac:spMkLst>
        </pc:spChg>
        <pc:spChg chg="add mod ord">
          <ac:chgData name="Weifeng Xu" userId="e7aed605-a3dd-4d5a-a692-a87037af107b" providerId="ADAL" clId="{299C181A-A292-47FC-915C-BDBD223C6841}" dt="2021-07-31T02:29:39.193" v="2207" actId="20577"/>
          <ac:spMkLst>
            <pc:docMk/>
            <pc:sldMk cId="2838362762" sldId="437"/>
            <ac:spMk id="4" creationId="{8433BD67-6580-426E-A52B-F90176007EE9}"/>
          </ac:spMkLst>
        </pc:spChg>
        <pc:spChg chg="add mod ord">
          <ac:chgData name="Weifeng Xu" userId="e7aed605-a3dd-4d5a-a692-a87037af107b" providerId="ADAL" clId="{299C181A-A292-47FC-915C-BDBD223C6841}" dt="2021-07-31T02:29:52.929" v="2223" actId="313"/>
          <ac:spMkLst>
            <pc:docMk/>
            <pc:sldMk cId="2838362762" sldId="437"/>
            <ac:spMk id="5" creationId="{052100DE-262D-4975-871C-67548A5C0E9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FBA20-B87F-4EFA-BDE9-91C25A3C577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1B524C-7A00-4D13-AABB-9D1EF36B2D78}">
      <dgm:prSet/>
      <dgm:spPr/>
      <dgm:t>
        <a:bodyPr/>
        <a:lstStyle/>
        <a:p>
          <a:r>
            <a:rPr lang="en-US"/>
            <a:t>Locate</a:t>
          </a:r>
        </a:p>
      </dgm:t>
    </dgm:pt>
    <dgm:pt modelId="{7C3AAA7D-A906-49AC-8F45-744E0AB2736D}" type="parTrans" cxnId="{B717ABC9-FC62-4B54-A2C8-7AC629992289}">
      <dgm:prSet/>
      <dgm:spPr/>
      <dgm:t>
        <a:bodyPr/>
        <a:lstStyle/>
        <a:p>
          <a:endParaRPr lang="en-US"/>
        </a:p>
      </dgm:t>
    </dgm:pt>
    <dgm:pt modelId="{4F872FD5-4FF6-434F-91D7-A8183CA22A31}" type="sibTrans" cxnId="{B717ABC9-FC62-4B54-A2C8-7AC629992289}">
      <dgm:prSet/>
      <dgm:spPr/>
      <dgm:t>
        <a:bodyPr/>
        <a:lstStyle/>
        <a:p>
          <a:endParaRPr lang="en-US"/>
        </a:p>
      </dgm:t>
    </dgm:pt>
    <dgm:pt modelId="{A619273F-5802-4ABE-8E8B-2039F4F98711}">
      <dgm:prSet/>
      <dgm:spPr/>
      <dgm:t>
        <a:bodyPr/>
        <a:lstStyle/>
        <a:p>
          <a:r>
            <a:rPr lang="en-US"/>
            <a:t>Locate the app directory and search username, phone number keywords using grep to find them</a:t>
          </a:r>
        </a:p>
      </dgm:t>
    </dgm:pt>
    <dgm:pt modelId="{8B014AC2-3FA9-46FC-B6ED-2E0BD0CC5C2D}" type="parTrans" cxnId="{C96BE006-30BF-4E71-BE67-40D854147A8D}">
      <dgm:prSet/>
      <dgm:spPr/>
      <dgm:t>
        <a:bodyPr/>
        <a:lstStyle/>
        <a:p>
          <a:endParaRPr lang="en-US"/>
        </a:p>
      </dgm:t>
    </dgm:pt>
    <dgm:pt modelId="{E2CD68D0-9D69-47D9-B5FA-71599B1E8BD9}" type="sibTrans" cxnId="{C96BE006-30BF-4E71-BE67-40D854147A8D}">
      <dgm:prSet/>
      <dgm:spPr/>
      <dgm:t>
        <a:bodyPr/>
        <a:lstStyle/>
        <a:p>
          <a:endParaRPr lang="en-US"/>
        </a:p>
      </dgm:t>
    </dgm:pt>
    <dgm:pt modelId="{DCE65591-A545-495A-9D38-8960CF17A6D4}">
      <dgm:prSet/>
      <dgm:spPr/>
      <dgm:t>
        <a:bodyPr/>
        <a:lstStyle/>
        <a:p>
          <a:r>
            <a:rPr lang="en-US"/>
            <a:t>Find</a:t>
          </a:r>
        </a:p>
      </dgm:t>
    </dgm:pt>
    <dgm:pt modelId="{F251EA2D-B25D-492A-9744-6466FE47EC3F}" type="parTrans" cxnId="{FEF3CBAE-10CB-49E1-99A0-E91F731A0032}">
      <dgm:prSet/>
      <dgm:spPr/>
      <dgm:t>
        <a:bodyPr/>
        <a:lstStyle/>
        <a:p>
          <a:endParaRPr lang="en-US"/>
        </a:p>
      </dgm:t>
    </dgm:pt>
    <dgm:pt modelId="{441A33A6-98A4-43D4-971F-270F122FF3AE}" type="sibTrans" cxnId="{FEF3CBAE-10CB-49E1-99A0-E91F731A0032}">
      <dgm:prSet/>
      <dgm:spPr/>
      <dgm:t>
        <a:bodyPr/>
        <a:lstStyle/>
        <a:p>
          <a:endParaRPr lang="en-US"/>
        </a:p>
      </dgm:t>
    </dgm:pt>
    <dgm:pt modelId="{BF65C471-19E5-4A7A-932B-FF3F6FEBBDF5}">
      <dgm:prSet/>
      <dgm:spPr/>
      <dgm:t>
        <a:bodyPr/>
        <a:lstStyle/>
        <a:p>
          <a:r>
            <a:rPr lang="en-US"/>
            <a:t>Find app package/folder and look at the databases list</a:t>
          </a:r>
        </a:p>
      </dgm:t>
    </dgm:pt>
    <dgm:pt modelId="{5BE428DA-1B2C-45F5-A495-32FFE1678129}" type="parTrans" cxnId="{255BCF69-00ED-47A0-A017-3065C502D64F}">
      <dgm:prSet/>
      <dgm:spPr/>
      <dgm:t>
        <a:bodyPr/>
        <a:lstStyle/>
        <a:p>
          <a:endParaRPr lang="en-US"/>
        </a:p>
      </dgm:t>
    </dgm:pt>
    <dgm:pt modelId="{8D1E5F4B-BB2E-4C1A-8E02-E87A117FED4F}" type="sibTrans" cxnId="{255BCF69-00ED-47A0-A017-3065C502D64F}">
      <dgm:prSet/>
      <dgm:spPr/>
      <dgm:t>
        <a:bodyPr/>
        <a:lstStyle/>
        <a:p>
          <a:endParaRPr lang="en-US"/>
        </a:p>
      </dgm:t>
    </dgm:pt>
    <dgm:pt modelId="{4DB8B8EC-AD55-44B3-88DF-2958C9E04422}">
      <dgm:prSet/>
      <dgm:spPr/>
      <dgm:t>
        <a:bodyPr/>
        <a:lstStyle/>
        <a:p>
          <a:r>
            <a:rPr lang="en-US"/>
            <a:t>Go</a:t>
          </a:r>
        </a:p>
      </dgm:t>
    </dgm:pt>
    <dgm:pt modelId="{98120D78-D034-4366-BFDF-A04C23D0174F}" type="parTrans" cxnId="{A8AD4B87-51F7-4C9F-AEB9-402B75C7E8A6}">
      <dgm:prSet/>
      <dgm:spPr/>
      <dgm:t>
        <a:bodyPr/>
        <a:lstStyle/>
        <a:p>
          <a:endParaRPr lang="en-US"/>
        </a:p>
      </dgm:t>
    </dgm:pt>
    <dgm:pt modelId="{1078C088-595F-45D9-9AAF-EAD79717CC38}" type="sibTrans" cxnId="{A8AD4B87-51F7-4C9F-AEB9-402B75C7E8A6}">
      <dgm:prSet/>
      <dgm:spPr/>
      <dgm:t>
        <a:bodyPr/>
        <a:lstStyle/>
        <a:p>
          <a:endParaRPr lang="en-US"/>
        </a:p>
      </dgm:t>
    </dgm:pt>
    <dgm:pt modelId="{CDB48FFC-40A2-4E28-BEDD-8C0E348F42AC}">
      <dgm:prSet/>
      <dgm:spPr/>
      <dgm:t>
        <a:bodyPr/>
        <a:lstStyle/>
        <a:p>
          <a:r>
            <a:rPr lang="en-US"/>
            <a:t>Go to textnow_data.db to find the messages and contacts</a:t>
          </a:r>
        </a:p>
      </dgm:t>
    </dgm:pt>
    <dgm:pt modelId="{31AC922F-ACD6-4444-91F1-14F7DA2686F4}" type="parTrans" cxnId="{105B0756-BA9E-4993-B287-00A7374C3974}">
      <dgm:prSet/>
      <dgm:spPr/>
      <dgm:t>
        <a:bodyPr/>
        <a:lstStyle/>
        <a:p>
          <a:endParaRPr lang="en-US"/>
        </a:p>
      </dgm:t>
    </dgm:pt>
    <dgm:pt modelId="{70736DA6-F99F-4479-967C-A16955FED4D1}" type="sibTrans" cxnId="{105B0756-BA9E-4993-B287-00A7374C3974}">
      <dgm:prSet/>
      <dgm:spPr/>
      <dgm:t>
        <a:bodyPr/>
        <a:lstStyle/>
        <a:p>
          <a:endParaRPr lang="en-US"/>
        </a:p>
      </dgm:t>
    </dgm:pt>
    <dgm:pt modelId="{CCBC33EE-66AA-4730-809B-1F35DEBC1DB7}" type="pres">
      <dgm:prSet presAssocID="{B86FBA20-B87F-4EFA-BDE9-91C25A3C577E}" presName="Name0" presStyleCnt="0">
        <dgm:presLayoutVars>
          <dgm:dir/>
          <dgm:animLvl val="lvl"/>
          <dgm:resizeHandles val="exact"/>
        </dgm:presLayoutVars>
      </dgm:prSet>
      <dgm:spPr/>
    </dgm:pt>
    <dgm:pt modelId="{6D5D20C7-9AA7-41DE-A615-43C77B6346AA}" type="pres">
      <dgm:prSet presAssocID="{4DB8B8EC-AD55-44B3-88DF-2958C9E04422}" presName="boxAndChildren" presStyleCnt="0"/>
      <dgm:spPr/>
    </dgm:pt>
    <dgm:pt modelId="{9DEE248D-8FF8-41B5-9189-EE375920BDCF}" type="pres">
      <dgm:prSet presAssocID="{4DB8B8EC-AD55-44B3-88DF-2958C9E04422}" presName="parentTextBox" presStyleLbl="alignNode1" presStyleIdx="0" presStyleCnt="3"/>
      <dgm:spPr/>
    </dgm:pt>
    <dgm:pt modelId="{2FA79A65-2159-4CD3-BA83-91FA48DB837E}" type="pres">
      <dgm:prSet presAssocID="{4DB8B8EC-AD55-44B3-88DF-2958C9E04422}" presName="descendantBox" presStyleLbl="bgAccFollowNode1" presStyleIdx="0" presStyleCnt="3"/>
      <dgm:spPr/>
    </dgm:pt>
    <dgm:pt modelId="{933A6169-9242-4294-A000-F394B8B0EEB0}" type="pres">
      <dgm:prSet presAssocID="{441A33A6-98A4-43D4-971F-270F122FF3AE}" presName="sp" presStyleCnt="0"/>
      <dgm:spPr/>
    </dgm:pt>
    <dgm:pt modelId="{032D0EFA-4F90-4F68-B4F5-A0FC13A58D84}" type="pres">
      <dgm:prSet presAssocID="{DCE65591-A545-495A-9D38-8960CF17A6D4}" presName="arrowAndChildren" presStyleCnt="0"/>
      <dgm:spPr/>
    </dgm:pt>
    <dgm:pt modelId="{5E2726CD-949E-46A8-92FE-7CF72865AD3A}" type="pres">
      <dgm:prSet presAssocID="{DCE65591-A545-495A-9D38-8960CF17A6D4}" presName="parentTextArrow" presStyleLbl="node1" presStyleIdx="0" presStyleCnt="0"/>
      <dgm:spPr/>
    </dgm:pt>
    <dgm:pt modelId="{451BD3E8-2018-4EA6-9AF8-F6975E86C832}" type="pres">
      <dgm:prSet presAssocID="{DCE65591-A545-495A-9D38-8960CF17A6D4}" presName="arrow" presStyleLbl="alignNode1" presStyleIdx="1" presStyleCnt="3"/>
      <dgm:spPr/>
    </dgm:pt>
    <dgm:pt modelId="{FF438B3B-B000-412A-9F6B-98DF5FE911EE}" type="pres">
      <dgm:prSet presAssocID="{DCE65591-A545-495A-9D38-8960CF17A6D4}" presName="descendantArrow" presStyleLbl="bgAccFollowNode1" presStyleIdx="1" presStyleCnt="3"/>
      <dgm:spPr/>
    </dgm:pt>
    <dgm:pt modelId="{281A3FEA-27FD-47DB-90D0-470116298481}" type="pres">
      <dgm:prSet presAssocID="{4F872FD5-4FF6-434F-91D7-A8183CA22A31}" presName="sp" presStyleCnt="0"/>
      <dgm:spPr/>
    </dgm:pt>
    <dgm:pt modelId="{070A0D8A-F7A2-4CDE-9D23-C12F1DC21FAE}" type="pres">
      <dgm:prSet presAssocID="{601B524C-7A00-4D13-AABB-9D1EF36B2D78}" presName="arrowAndChildren" presStyleCnt="0"/>
      <dgm:spPr/>
    </dgm:pt>
    <dgm:pt modelId="{5141DA13-3EF9-4559-97BE-D3DCE01DDD36}" type="pres">
      <dgm:prSet presAssocID="{601B524C-7A00-4D13-AABB-9D1EF36B2D78}" presName="parentTextArrow" presStyleLbl="node1" presStyleIdx="0" presStyleCnt="0"/>
      <dgm:spPr/>
    </dgm:pt>
    <dgm:pt modelId="{C58A1F57-BC55-47B5-BA3B-43655F561A59}" type="pres">
      <dgm:prSet presAssocID="{601B524C-7A00-4D13-AABB-9D1EF36B2D78}" presName="arrow" presStyleLbl="alignNode1" presStyleIdx="2" presStyleCnt="3"/>
      <dgm:spPr/>
    </dgm:pt>
    <dgm:pt modelId="{89921885-E53F-4CDA-9CAF-3E89ADA3162B}" type="pres">
      <dgm:prSet presAssocID="{601B524C-7A00-4D13-AABB-9D1EF36B2D78}" presName="descendantArrow" presStyleLbl="bgAccFollowNode1" presStyleIdx="2" presStyleCnt="3"/>
      <dgm:spPr/>
    </dgm:pt>
  </dgm:ptLst>
  <dgm:cxnLst>
    <dgm:cxn modelId="{F5DC3800-5AC2-41BF-968F-58518D4A1C6E}" type="presOf" srcId="{CDB48FFC-40A2-4E28-BEDD-8C0E348F42AC}" destId="{2FA79A65-2159-4CD3-BA83-91FA48DB837E}" srcOrd="0" destOrd="0" presId="urn:microsoft.com/office/officeart/2016/7/layout/VerticalDownArrowProcess"/>
    <dgm:cxn modelId="{C96BE006-30BF-4E71-BE67-40D854147A8D}" srcId="{601B524C-7A00-4D13-AABB-9D1EF36B2D78}" destId="{A619273F-5802-4ABE-8E8B-2039F4F98711}" srcOrd="0" destOrd="0" parTransId="{8B014AC2-3FA9-46FC-B6ED-2E0BD0CC5C2D}" sibTransId="{E2CD68D0-9D69-47D9-B5FA-71599B1E8BD9}"/>
    <dgm:cxn modelId="{02A6A10E-ABC7-427E-926A-762FD8E079AE}" type="presOf" srcId="{A619273F-5802-4ABE-8E8B-2039F4F98711}" destId="{89921885-E53F-4CDA-9CAF-3E89ADA3162B}" srcOrd="0" destOrd="0" presId="urn:microsoft.com/office/officeart/2016/7/layout/VerticalDownArrowProcess"/>
    <dgm:cxn modelId="{B26FE237-2E8F-427E-8372-03A142F823F4}" type="presOf" srcId="{DCE65591-A545-495A-9D38-8960CF17A6D4}" destId="{5E2726CD-949E-46A8-92FE-7CF72865AD3A}" srcOrd="0" destOrd="0" presId="urn:microsoft.com/office/officeart/2016/7/layout/VerticalDownArrowProcess"/>
    <dgm:cxn modelId="{255BCF69-00ED-47A0-A017-3065C502D64F}" srcId="{DCE65591-A545-495A-9D38-8960CF17A6D4}" destId="{BF65C471-19E5-4A7A-932B-FF3F6FEBBDF5}" srcOrd="0" destOrd="0" parTransId="{5BE428DA-1B2C-45F5-A495-32FFE1678129}" sibTransId="{8D1E5F4B-BB2E-4C1A-8E02-E87A117FED4F}"/>
    <dgm:cxn modelId="{105B0756-BA9E-4993-B287-00A7374C3974}" srcId="{4DB8B8EC-AD55-44B3-88DF-2958C9E04422}" destId="{CDB48FFC-40A2-4E28-BEDD-8C0E348F42AC}" srcOrd="0" destOrd="0" parTransId="{31AC922F-ACD6-4444-91F1-14F7DA2686F4}" sibTransId="{70736DA6-F99F-4479-967C-A16955FED4D1}"/>
    <dgm:cxn modelId="{A8AD4B87-51F7-4C9F-AEB9-402B75C7E8A6}" srcId="{B86FBA20-B87F-4EFA-BDE9-91C25A3C577E}" destId="{4DB8B8EC-AD55-44B3-88DF-2958C9E04422}" srcOrd="2" destOrd="0" parTransId="{98120D78-D034-4366-BFDF-A04C23D0174F}" sibTransId="{1078C088-595F-45D9-9AAF-EAD79717CC38}"/>
    <dgm:cxn modelId="{FEF3CBAE-10CB-49E1-99A0-E91F731A0032}" srcId="{B86FBA20-B87F-4EFA-BDE9-91C25A3C577E}" destId="{DCE65591-A545-495A-9D38-8960CF17A6D4}" srcOrd="1" destOrd="0" parTransId="{F251EA2D-B25D-492A-9744-6466FE47EC3F}" sibTransId="{441A33A6-98A4-43D4-971F-270F122FF3AE}"/>
    <dgm:cxn modelId="{7C2157B7-B8EE-4C02-8894-EC2D07A44AE3}" type="presOf" srcId="{BF65C471-19E5-4A7A-932B-FF3F6FEBBDF5}" destId="{FF438B3B-B000-412A-9F6B-98DF5FE911EE}" srcOrd="0" destOrd="0" presId="urn:microsoft.com/office/officeart/2016/7/layout/VerticalDownArrowProcess"/>
    <dgm:cxn modelId="{9C018CB9-7704-44B1-A96E-E6FBAAFE67FD}" type="presOf" srcId="{DCE65591-A545-495A-9D38-8960CF17A6D4}" destId="{451BD3E8-2018-4EA6-9AF8-F6975E86C832}" srcOrd="1" destOrd="0" presId="urn:microsoft.com/office/officeart/2016/7/layout/VerticalDownArrowProcess"/>
    <dgm:cxn modelId="{C23868BF-6A96-43CC-9FC0-232FB8CDAFB6}" type="presOf" srcId="{601B524C-7A00-4D13-AABB-9D1EF36B2D78}" destId="{5141DA13-3EF9-4559-97BE-D3DCE01DDD36}" srcOrd="0" destOrd="0" presId="urn:microsoft.com/office/officeart/2016/7/layout/VerticalDownArrowProcess"/>
    <dgm:cxn modelId="{B717ABC9-FC62-4B54-A2C8-7AC629992289}" srcId="{B86FBA20-B87F-4EFA-BDE9-91C25A3C577E}" destId="{601B524C-7A00-4D13-AABB-9D1EF36B2D78}" srcOrd="0" destOrd="0" parTransId="{7C3AAA7D-A906-49AC-8F45-744E0AB2736D}" sibTransId="{4F872FD5-4FF6-434F-91D7-A8183CA22A31}"/>
    <dgm:cxn modelId="{888B49D5-36C1-4CFE-8C2B-294BBC576E3F}" type="presOf" srcId="{4DB8B8EC-AD55-44B3-88DF-2958C9E04422}" destId="{9DEE248D-8FF8-41B5-9189-EE375920BDCF}" srcOrd="0" destOrd="0" presId="urn:microsoft.com/office/officeart/2016/7/layout/VerticalDownArrowProcess"/>
    <dgm:cxn modelId="{5B4DC4D7-65E7-4E15-915A-C85BC85A0145}" type="presOf" srcId="{601B524C-7A00-4D13-AABB-9D1EF36B2D78}" destId="{C58A1F57-BC55-47B5-BA3B-43655F561A59}" srcOrd="1" destOrd="0" presId="urn:microsoft.com/office/officeart/2016/7/layout/VerticalDownArrowProcess"/>
    <dgm:cxn modelId="{DFD737EE-B664-4359-BC46-C590CF0030DE}" type="presOf" srcId="{B86FBA20-B87F-4EFA-BDE9-91C25A3C577E}" destId="{CCBC33EE-66AA-4730-809B-1F35DEBC1DB7}" srcOrd="0" destOrd="0" presId="urn:microsoft.com/office/officeart/2016/7/layout/VerticalDownArrowProcess"/>
    <dgm:cxn modelId="{47B95250-4C16-4076-B6C2-3F77D53DA5C0}" type="presParOf" srcId="{CCBC33EE-66AA-4730-809B-1F35DEBC1DB7}" destId="{6D5D20C7-9AA7-41DE-A615-43C77B6346AA}" srcOrd="0" destOrd="0" presId="urn:microsoft.com/office/officeart/2016/7/layout/VerticalDownArrowProcess"/>
    <dgm:cxn modelId="{7858CAD0-6CED-4CA1-9EE5-97A0AA19C2A4}" type="presParOf" srcId="{6D5D20C7-9AA7-41DE-A615-43C77B6346AA}" destId="{9DEE248D-8FF8-41B5-9189-EE375920BDCF}" srcOrd="0" destOrd="0" presId="urn:microsoft.com/office/officeart/2016/7/layout/VerticalDownArrowProcess"/>
    <dgm:cxn modelId="{8F5D3FD1-D0F4-4EB5-86B8-4F9FF152751D}" type="presParOf" srcId="{6D5D20C7-9AA7-41DE-A615-43C77B6346AA}" destId="{2FA79A65-2159-4CD3-BA83-91FA48DB837E}" srcOrd="1" destOrd="0" presId="urn:microsoft.com/office/officeart/2016/7/layout/VerticalDownArrowProcess"/>
    <dgm:cxn modelId="{62E48155-CFA8-45C5-BF7B-EBA58075EA6C}" type="presParOf" srcId="{CCBC33EE-66AA-4730-809B-1F35DEBC1DB7}" destId="{933A6169-9242-4294-A000-F394B8B0EEB0}" srcOrd="1" destOrd="0" presId="urn:microsoft.com/office/officeart/2016/7/layout/VerticalDownArrowProcess"/>
    <dgm:cxn modelId="{BD504BDC-77A8-42EF-8E68-D72EC916F321}" type="presParOf" srcId="{CCBC33EE-66AA-4730-809B-1F35DEBC1DB7}" destId="{032D0EFA-4F90-4F68-B4F5-A0FC13A58D84}" srcOrd="2" destOrd="0" presId="urn:microsoft.com/office/officeart/2016/7/layout/VerticalDownArrowProcess"/>
    <dgm:cxn modelId="{10A29B2F-5D24-4243-92A1-F8C992B89B69}" type="presParOf" srcId="{032D0EFA-4F90-4F68-B4F5-A0FC13A58D84}" destId="{5E2726CD-949E-46A8-92FE-7CF72865AD3A}" srcOrd="0" destOrd="0" presId="urn:microsoft.com/office/officeart/2016/7/layout/VerticalDownArrowProcess"/>
    <dgm:cxn modelId="{9A3404AF-1562-400D-8C4B-A4A886D76575}" type="presParOf" srcId="{032D0EFA-4F90-4F68-B4F5-A0FC13A58D84}" destId="{451BD3E8-2018-4EA6-9AF8-F6975E86C832}" srcOrd="1" destOrd="0" presId="urn:microsoft.com/office/officeart/2016/7/layout/VerticalDownArrowProcess"/>
    <dgm:cxn modelId="{40C5C811-700B-407F-8BF9-616101CFDCAA}" type="presParOf" srcId="{032D0EFA-4F90-4F68-B4F5-A0FC13A58D84}" destId="{FF438B3B-B000-412A-9F6B-98DF5FE911EE}" srcOrd="2" destOrd="0" presId="urn:microsoft.com/office/officeart/2016/7/layout/VerticalDownArrowProcess"/>
    <dgm:cxn modelId="{AE874C7A-3D8C-4303-90E3-CE73862FAEF9}" type="presParOf" srcId="{CCBC33EE-66AA-4730-809B-1F35DEBC1DB7}" destId="{281A3FEA-27FD-47DB-90D0-470116298481}" srcOrd="3" destOrd="0" presId="urn:microsoft.com/office/officeart/2016/7/layout/VerticalDownArrowProcess"/>
    <dgm:cxn modelId="{C9DEC4F9-F3F4-44A7-A9E0-5BA37B107681}" type="presParOf" srcId="{CCBC33EE-66AA-4730-809B-1F35DEBC1DB7}" destId="{070A0D8A-F7A2-4CDE-9D23-C12F1DC21FAE}" srcOrd="4" destOrd="0" presId="urn:microsoft.com/office/officeart/2016/7/layout/VerticalDownArrowProcess"/>
    <dgm:cxn modelId="{DB4EED6E-D025-4483-98D6-8BFE0EB09B08}" type="presParOf" srcId="{070A0D8A-F7A2-4CDE-9D23-C12F1DC21FAE}" destId="{5141DA13-3EF9-4559-97BE-D3DCE01DDD36}" srcOrd="0" destOrd="0" presId="urn:microsoft.com/office/officeart/2016/7/layout/VerticalDownArrowProcess"/>
    <dgm:cxn modelId="{91B91D1E-056E-4A9C-B5E3-6A0B1D155DC5}" type="presParOf" srcId="{070A0D8A-F7A2-4CDE-9D23-C12F1DC21FAE}" destId="{C58A1F57-BC55-47B5-BA3B-43655F561A59}" srcOrd="1" destOrd="0" presId="urn:microsoft.com/office/officeart/2016/7/layout/VerticalDownArrowProcess"/>
    <dgm:cxn modelId="{F34A652E-2400-4FD8-8162-FA2867D4EE09}" type="presParOf" srcId="{070A0D8A-F7A2-4CDE-9D23-C12F1DC21FAE}" destId="{89921885-E53F-4CDA-9CAF-3E89ADA3162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E248D-8FF8-41B5-9189-EE375920BDCF}">
      <dsp:nvSpPr>
        <dsp:cNvPr id="0" name=""/>
        <dsp:cNvSpPr/>
      </dsp:nvSpPr>
      <dsp:spPr>
        <a:xfrm>
          <a:off x="0" y="3081380"/>
          <a:ext cx="2404533" cy="1011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10" tIns="256032" rIns="17101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</a:t>
          </a:r>
        </a:p>
      </dsp:txBody>
      <dsp:txXfrm>
        <a:off x="0" y="3081380"/>
        <a:ext cx="2404533" cy="1011377"/>
      </dsp:txXfrm>
    </dsp:sp>
    <dsp:sp modelId="{2FA79A65-2159-4CD3-BA83-91FA48DB837E}">
      <dsp:nvSpPr>
        <dsp:cNvPr id="0" name=""/>
        <dsp:cNvSpPr/>
      </dsp:nvSpPr>
      <dsp:spPr>
        <a:xfrm>
          <a:off x="2404533" y="3081380"/>
          <a:ext cx="7213599" cy="10113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6" tIns="241300" rIns="146326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 to textnow_data.db to find the messages and contacts</a:t>
          </a:r>
        </a:p>
      </dsp:txBody>
      <dsp:txXfrm>
        <a:off x="2404533" y="3081380"/>
        <a:ext cx="7213599" cy="1011377"/>
      </dsp:txXfrm>
    </dsp:sp>
    <dsp:sp modelId="{451BD3E8-2018-4EA6-9AF8-F6975E86C832}">
      <dsp:nvSpPr>
        <dsp:cNvPr id="0" name=""/>
        <dsp:cNvSpPr/>
      </dsp:nvSpPr>
      <dsp:spPr>
        <a:xfrm rot="10800000">
          <a:off x="0" y="1541052"/>
          <a:ext cx="2404533" cy="15554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rnd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10" tIns="256032" rIns="17101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Find</a:t>
          </a:r>
        </a:p>
      </dsp:txBody>
      <dsp:txXfrm rot="-10800000">
        <a:off x="0" y="1541052"/>
        <a:ext cx="2404533" cy="1011074"/>
      </dsp:txXfrm>
    </dsp:sp>
    <dsp:sp modelId="{FF438B3B-B000-412A-9F6B-98DF5FE911EE}">
      <dsp:nvSpPr>
        <dsp:cNvPr id="0" name=""/>
        <dsp:cNvSpPr/>
      </dsp:nvSpPr>
      <dsp:spPr>
        <a:xfrm>
          <a:off x="2404533" y="1541052"/>
          <a:ext cx="7213599" cy="1011074"/>
        </a:xfrm>
        <a:prstGeom prst="rect">
          <a:avLst/>
        </a:prstGeom>
        <a:solidFill>
          <a:schemeClr val="accent2">
            <a:tint val="40000"/>
            <a:alpha val="90000"/>
            <a:hueOff val="505565"/>
            <a:satOff val="4983"/>
            <a:lumOff val="47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05565"/>
              <a:satOff val="4983"/>
              <a:lumOff val="4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6" tIns="241300" rIns="146326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 app package/folder and look at the databases list</a:t>
          </a:r>
        </a:p>
      </dsp:txBody>
      <dsp:txXfrm>
        <a:off x="2404533" y="1541052"/>
        <a:ext cx="7213599" cy="1011074"/>
      </dsp:txXfrm>
    </dsp:sp>
    <dsp:sp modelId="{C58A1F57-BC55-47B5-BA3B-43655F561A59}">
      <dsp:nvSpPr>
        <dsp:cNvPr id="0" name=""/>
        <dsp:cNvSpPr/>
      </dsp:nvSpPr>
      <dsp:spPr>
        <a:xfrm rot="10800000">
          <a:off x="0" y="723"/>
          <a:ext cx="2404533" cy="15554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10" tIns="256032" rIns="17101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Locate</a:t>
          </a:r>
        </a:p>
      </dsp:txBody>
      <dsp:txXfrm rot="-10800000">
        <a:off x="0" y="723"/>
        <a:ext cx="2404533" cy="1011074"/>
      </dsp:txXfrm>
    </dsp:sp>
    <dsp:sp modelId="{89921885-E53F-4CDA-9CAF-3E89ADA3162B}">
      <dsp:nvSpPr>
        <dsp:cNvPr id="0" name=""/>
        <dsp:cNvSpPr/>
      </dsp:nvSpPr>
      <dsp:spPr>
        <a:xfrm>
          <a:off x="2404533" y="723"/>
          <a:ext cx="7213599" cy="1011074"/>
        </a:xfrm>
        <a:prstGeom prst="rect">
          <a:avLst/>
        </a:prstGeom>
        <a:solidFill>
          <a:schemeClr val="accent2">
            <a:tint val="40000"/>
            <a:alpha val="90000"/>
            <a:hueOff val="1011130"/>
            <a:satOff val="9966"/>
            <a:lumOff val="95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11130"/>
              <a:satOff val="9966"/>
              <a:lumOff val="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6" tIns="241300" rIns="146326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Locate the app directory and search username, phone number keywords using grep to find them</a:t>
          </a:r>
        </a:p>
      </dsp:txBody>
      <dsp:txXfrm>
        <a:off x="2404533" y="723"/>
        <a:ext cx="7213599" cy="1011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 'Pixel 3/data/data/</a:t>
            </a:r>
            <a:r>
              <a:rPr lang="en-US" dirty="0" err="1"/>
              <a:t>com.enflick.android.TextNow</a:t>
            </a:r>
            <a:r>
              <a:rPr lang="en-US" dirty="0"/>
              <a:t>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'phone'  'Pixel 3/data/data/</a:t>
            </a:r>
            <a:r>
              <a:rPr lang="en-US" dirty="0" err="1"/>
              <a:t>com.enflick.android.TextNow</a:t>
            </a:r>
            <a:r>
              <a:rPr lang="en-US" dirty="0"/>
              <a:t>/</a:t>
            </a:r>
            <a:r>
              <a:rPr lang="en-US" dirty="0" err="1"/>
              <a:t>shared_prefs</a:t>
            </a:r>
            <a:r>
              <a:rPr lang="en-US" dirty="0"/>
              <a:t>/com.enflick.android.TextNow_preferences.xml'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grep 'username'  'Pixel 3/data/data/</a:t>
            </a:r>
            <a:r>
              <a:rPr lang="en-US" dirty="0" err="1">
                <a:cs typeface="Calibri"/>
              </a:rPr>
              <a:t>com.enflick.android.TextNow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shared_prefs</a:t>
            </a:r>
            <a:r>
              <a:rPr lang="en-US" dirty="0">
                <a:cs typeface="Calibri"/>
              </a:rPr>
              <a:t>/com.enflick.android.TextNow_preferences.xml'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com.enflick.android.TextNow</a:t>
            </a:r>
            <a:r>
              <a:rPr lang="en-US" dirty="0"/>
              <a:t>/databases/</a:t>
            </a:r>
            <a:r>
              <a:rPr lang="en-US" dirty="0" err="1"/>
              <a:t>textnow_data.db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com.enflick.android.TextNow</a:t>
            </a:r>
            <a:r>
              <a:rPr lang="en-US" dirty="0">
                <a:cs typeface="Calibri"/>
              </a:rPr>
              <a:t>/databases/</a:t>
            </a:r>
            <a:r>
              <a:rPr lang="en-US" dirty="0" err="1">
                <a:cs typeface="Calibri"/>
              </a:rPr>
              <a:t>textnow_data.db</a:t>
            </a:r>
            <a:r>
              <a:rPr lang="en-US" dirty="0">
                <a:cs typeface="Calibri"/>
              </a:rPr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/storage/emulated/0/Pictures/Twitter/IMG_20200203_213034.jpg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983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3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38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9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6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9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920F2BB-0801-D712-6C2D-24B70E6545C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73" y="6082748"/>
            <a:ext cx="775326" cy="7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Investigating the 3</a:t>
            </a:r>
            <a:r>
              <a:rPr lang="en-GB" baseline="30000" dirty="0"/>
              <a:t>rd</a:t>
            </a:r>
            <a:r>
              <a:rPr lang="en-GB" dirty="0"/>
              <a:t> Party Android Apps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Part 2: </a:t>
            </a:r>
            <a:r>
              <a:rPr lang="en-US" dirty="0" err="1"/>
              <a:t>TextNow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84CE2D1E-C441-E3D2-2ACC-69B08EACC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DB81-39F1-4938-AD64-D9CDBF74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contacts are saved in </a:t>
            </a:r>
            <a:r>
              <a:rPr lang="en-GB" dirty="0" err="1"/>
              <a:t>TextNow</a:t>
            </a:r>
            <a:r>
              <a:rPr lang="en-GB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BF327-FD0D-4FE2-A396-2EDD77D6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4457"/>
            <a:ext cx="9714722" cy="667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6C2482-C421-4212-BE48-239225C1B1BE}"/>
              </a:ext>
            </a:extLst>
          </p:cNvPr>
          <p:cNvSpPr txBox="1"/>
          <p:nvPr/>
        </p:nvSpPr>
        <p:spPr>
          <a:xfrm>
            <a:off x="838200" y="1690688"/>
            <a:ext cx="39670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all tables in </a:t>
            </a:r>
            <a:r>
              <a:rPr lang="en-GB" dirty="0" err="1"/>
              <a:t>textnow_data.db</a:t>
            </a:r>
            <a:endParaRPr lang="en-GB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0E57F99-B48D-4047-AEFE-6DCF617B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59539"/>
            <a:ext cx="3162574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DDEE66-92FD-4FEF-96E2-D573E1F9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60" y="1591821"/>
            <a:ext cx="4279106" cy="4688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81843-02D0-4193-AF62-9369246A4597}"/>
              </a:ext>
            </a:extLst>
          </p:cNvPr>
          <p:cNvSpPr/>
          <p:nvPr/>
        </p:nvSpPr>
        <p:spPr>
          <a:xfrm>
            <a:off x="4309960" y="1726758"/>
            <a:ext cx="1637616" cy="206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23FBF-7E7F-478B-A6C8-31EBFF148FD9}"/>
              </a:ext>
            </a:extLst>
          </p:cNvPr>
          <p:cNvSpPr txBox="1"/>
          <p:nvPr/>
        </p:nvSpPr>
        <p:spPr>
          <a:xfrm>
            <a:off x="1009874" y="4389552"/>
            <a:ext cx="17988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Name of the contact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75989-A06A-400F-A6FA-5C08D69722E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08739" y="2281358"/>
            <a:ext cx="5452666" cy="2431360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EA1B1A-EA63-416A-B387-22328144C8F7}"/>
              </a:ext>
            </a:extLst>
          </p:cNvPr>
          <p:cNvSpPr txBox="1"/>
          <p:nvPr/>
        </p:nvSpPr>
        <p:spPr>
          <a:xfrm>
            <a:off x="1009874" y="1877850"/>
            <a:ext cx="17988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Contact’s phone number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F6CE7A-A7D8-4370-AC50-4190E7012B1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08739" y="2201016"/>
            <a:ext cx="3592061" cy="1739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6C4C9D-DDBE-4047-B5C3-2ECA9A0F226C}"/>
              </a:ext>
            </a:extLst>
          </p:cNvPr>
          <p:cNvSpPr/>
          <p:nvPr/>
        </p:nvSpPr>
        <p:spPr>
          <a:xfrm>
            <a:off x="6400800" y="2085533"/>
            <a:ext cx="1001864" cy="164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F4926F-646D-4F0F-A357-E3B5F2F13FDA}"/>
              </a:ext>
            </a:extLst>
          </p:cNvPr>
          <p:cNvSpPr/>
          <p:nvPr/>
        </p:nvSpPr>
        <p:spPr>
          <a:xfrm>
            <a:off x="7515009" y="2085534"/>
            <a:ext cx="1074057" cy="174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A0B92-7205-4820-A2E2-01B8AF307B23}"/>
              </a:ext>
            </a:extLst>
          </p:cNvPr>
          <p:cNvSpPr txBox="1"/>
          <p:nvPr/>
        </p:nvSpPr>
        <p:spPr>
          <a:xfrm>
            <a:off x="1009874" y="1102558"/>
            <a:ext cx="4937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Check contact table</a:t>
            </a:r>
          </a:p>
        </p:txBody>
      </p:sp>
    </p:spTree>
    <p:extLst>
      <p:ext uri="{BB962C8B-B14F-4D97-AF65-F5344CB8AC3E}">
        <p14:creationId xmlns:p14="http://schemas.microsoft.com/office/powerpoint/2010/main" val="311527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1426-0088-469F-8F61-C7158492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Are there conversations between 2-4pm (local time)?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03FE3-E1D2-4C61-A026-AF0002DA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9781"/>
            <a:ext cx="10176908" cy="2664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60626-E82A-47EF-ACA3-7F74F4971078}"/>
              </a:ext>
            </a:extLst>
          </p:cNvPr>
          <p:cNvSpPr txBox="1"/>
          <p:nvPr/>
        </p:nvSpPr>
        <p:spPr>
          <a:xfrm>
            <a:off x="838200" y="2070449"/>
            <a:ext cx="4937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Check conversations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EE01E-BC20-4896-BFEF-42347753692A}"/>
              </a:ext>
            </a:extLst>
          </p:cNvPr>
          <p:cNvSpPr/>
          <p:nvPr/>
        </p:nvSpPr>
        <p:spPr>
          <a:xfrm>
            <a:off x="1380147" y="3844807"/>
            <a:ext cx="1637616" cy="206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4825A2F-52CD-4500-A142-3200C14C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" y="3987729"/>
            <a:ext cx="10815637" cy="186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BAC44E-9C18-420E-AEBB-C65AE7E69D38}"/>
              </a:ext>
            </a:extLst>
          </p:cNvPr>
          <p:cNvSpPr txBox="1"/>
          <p:nvPr/>
        </p:nvSpPr>
        <p:spPr>
          <a:xfrm>
            <a:off x="688181" y="2369920"/>
            <a:ext cx="179886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phone number of the sender ( refers to conversation table)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EE9255-AA23-4838-A017-FD9EDAF9C2F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587614" y="3847248"/>
            <a:ext cx="1012463" cy="382846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117900-4323-42FB-AB96-4EF2FE474128}"/>
              </a:ext>
            </a:extLst>
          </p:cNvPr>
          <p:cNvSpPr txBox="1"/>
          <p:nvPr/>
        </p:nvSpPr>
        <p:spPr>
          <a:xfrm>
            <a:off x="2720192" y="2964274"/>
            <a:ext cx="179886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name of the sender (number if no names)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B95F1C-DA3A-4BBF-8625-F5358A1874F4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3619625" y="3887604"/>
            <a:ext cx="501352" cy="40728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66E466-9D93-4C08-9182-3960433CE2D5}"/>
              </a:ext>
            </a:extLst>
          </p:cNvPr>
          <p:cNvSpPr txBox="1"/>
          <p:nvPr/>
        </p:nvSpPr>
        <p:spPr>
          <a:xfrm>
            <a:off x="7675271" y="1299906"/>
            <a:ext cx="123030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message content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3B0A0-A911-424F-9F4B-23897B402207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flipH="1">
            <a:off x="7289809" y="1946237"/>
            <a:ext cx="1000615" cy="2311311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567FC0-15AA-453D-9C01-C2D6FCB325F7}"/>
              </a:ext>
            </a:extLst>
          </p:cNvPr>
          <p:cNvSpPr txBox="1"/>
          <p:nvPr/>
        </p:nvSpPr>
        <p:spPr>
          <a:xfrm>
            <a:off x="10155020" y="2964274"/>
            <a:ext cx="13487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attachment. e.g., picture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C1C926-F941-4D3A-8218-22E67A23C923}"/>
              </a:ext>
            </a:extLst>
          </p:cNvPr>
          <p:cNvCxnSpPr>
            <a:cxnSpLocks/>
          </p:cNvCxnSpPr>
          <p:nvPr/>
        </p:nvCxnSpPr>
        <p:spPr>
          <a:xfrm>
            <a:off x="10912390" y="3590870"/>
            <a:ext cx="346657" cy="66667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F14D76-3137-4027-92C0-21A77757FC92}"/>
              </a:ext>
            </a:extLst>
          </p:cNvPr>
          <p:cNvSpPr txBox="1"/>
          <p:nvPr/>
        </p:nvSpPr>
        <p:spPr>
          <a:xfrm>
            <a:off x="8998860" y="1956039"/>
            <a:ext cx="18460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</a:rPr>
              <a:t>when a message was sent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3BDAD-1B8D-438F-B61F-56D33E18BAA9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flipH="1">
            <a:off x="9005164" y="2602370"/>
            <a:ext cx="916710" cy="166431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72CB35-C03D-4481-8080-897EAA345854}"/>
              </a:ext>
            </a:extLst>
          </p:cNvPr>
          <p:cNvSpPr txBox="1"/>
          <p:nvPr/>
        </p:nvSpPr>
        <p:spPr>
          <a:xfrm>
            <a:off x="4078374" y="1857297"/>
            <a:ext cx="16467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direction flag</a:t>
            </a:r>
          </a:p>
          <a:p>
            <a:r>
              <a:rPr lang="en-GB" dirty="0"/>
              <a:t>1: received</a:t>
            </a:r>
          </a:p>
          <a:p>
            <a:r>
              <a:rPr lang="en-GB" dirty="0"/>
              <a:t>2: sent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D3CDD-DDEF-438B-85EA-BE7B6FC12985}"/>
              </a:ext>
            </a:extLst>
          </p:cNvPr>
          <p:cNvSpPr/>
          <p:nvPr/>
        </p:nvSpPr>
        <p:spPr>
          <a:xfrm>
            <a:off x="2219396" y="4285753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00118-43EB-45A4-A082-33EC049859DD}"/>
              </a:ext>
            </a:extLst>
          </p:cNvPr>
          <p:cNvSpPr/>
          <p:nvPr/>
        </p:nvSpPr>
        <p:spPr>
          <a:xfrm>
            <a:off x="3735514" y="4294892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1B89D1-5BD8-4B16-AE6F-D7047FAEFF04}"/>
              </a:ext>
            </a:extLst>
          </p:cNvPr>
          <p:cNvSpPr/>
          <p:nvPr/>
        </p:nvSpPr>
        <p:spPr>
          <a:xfrm>
            <a:off x="4578983" y="4286941"/>
            <a:ext cx="890852" cy="253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97E8BC-A87B-4230-8F7A-40138F97D089}"/>
              </a:ext>
            </a:extLst>
          </p:cNvPr>
          <p:cNvSpPr/>
          <p:nvPr/>
        </p:nvSpPr>
        <p:spPr>
          <a:xfrm>
            <a:off x="6904346" y="4257548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C479CB-DB76-41C8-ACF5-58084A1530A6}"/>
              </a:ext>
            </a:extLst>
          </p:cNvPr>
          <p:cNvSpPr/>
          <p:nvPr/>
        </p:nvSpPr>
        <p:spPr>
          <a:xfrm>
            <a:off x="8818619" y="4266688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B4F8AE-D118-4F37-88F2-0BFC19E0105A}"/>
              </a:ext>
            </a:extLst>
          </p:cNvPr>
          <p:cNvSpPr/>
          <p:nvPr/>
        </p:nvSpPr>
        <p:spPr>
          <a:xfrm>
            <a:off x="8300282" y="4294892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F9F586-6D94-4191-85F1-316BE76F4A35}"/>
              </a:ext>
            </a:extLst>
          </p:cNvPr>
          <p:cNvSpPr txBox="1"/>
          <p:nvPr/>
        </p:nvSpPr>
        <p:spPr>
          <a:xfrm>
            <a:off x="8082150" y="3002101"/>
            <a:ext cx="12303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read flag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B50C4A-C511-4AAA-B5B3-F445F086593D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8486827" y="3371433"/>
            <a:ext cx="210476" cy="92345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782BBC-25F7-42BE-9379-5C145290FBA1}"/>
              </a:ext>
            </a:extLst>
          </p:cNvPr>
          <p:cNvSpPr/>
          <p:nvPr/>
        </p:nvSpPr>
        <p:spPr>
          <a:xfrm>
            <a:off x="11055085" y="4247623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C1E5D8-498E-4436-83C9-13CDBAED2A65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4901763" y="2780627"/>
            <a:ext cx="122646" cy="1506314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FB1ADC-A4F3-4AD1-9ECD-9EF031FF48D6}"/>
              </a:ext>
            </a:extLst>
          </p:cNvPr>
          <p:cNvSpPr txBox="1"/>
          <p:nvPr/>
        </p:nvSpPr>
        <p:spPr>
          <a:xfrm>
            <a:off x="688181" y="1151936"/>
            <a:ext cx="4937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messages in the message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DE9FA-19BA-4AB1-932D-40ECEC68A9F1}"/>
              </a:ext>
            </a:extLst>
          </p:cNvPr>
          <p:cNvSpPr txBox="1"/>
          <p:nvPr/>
        </p:nvSpPr>
        <p:spPr>
          <a:xfrm>
            <a:off x="8512945" y="6370820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by date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863741-709D-4A3F-A6A7-8E37098CEE7B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9008165" y="5857038"/>
            <a:ext cx="156882" cy="5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CBDB5A-1907-4A7B-8AAB-8A2516C5E761}"/>
              </a:ext>
            </a:extLst>
          </p:cNvPr>
          <p:cNvSpPr txBox="1"/>
          <p:nvPr/>
        </p:nvSpPr>
        <p:spPr>
          <a:xfrm>
            <a:off x="5833451" y="1979647"/>
            <a:ext cx="16467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1: text </a:t>
            </a:r>
            <a:r>
              <a:rPr lang="en-GB" dirty="0" err="1"/>
              <a:t>msg</a:t>
            </a:r>
            <a:endParaRPr lang="en-GB" dirty="0"/>
          </a:p>
          <a:p>
            <a:r>
              <a:rPr lang="en-GB" dirty="0"/>
              <a:t>102, 201: audio</a:t>
            </a:r>
          </a:p>
          <a:p>
            <a:r>
              <a:rPr lang="en-GB" dirty="0"/>
              <a:t>2: picture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CB5B6B-1D79-4529-8C54-DDDBA92034DE}"/>
              </a:ext>
            </a:extLst>
          </p:cNvPr>
          <p:cNvSpPr/>
          <p:nvPr/>
        </p:nvSpPr>
        <p:spPr>
          <a:xfrm>
            <a:off x="5494611" y="4281876"/>
            <a:ext cx="890852" cy="253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72129-EF84-4F53-92F3-F36CE7EDA16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5940037" y="2902977"/>
            <a:ext cx="716803" cy="137889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2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9388-46F7-4813-A053-1852B72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pictures sent/received?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9671BB-FCC3-48C5-857C-158740AF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0" y="2053471"/>
            <a:ext cx="10615580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4879F3-9EDC-46B0-B3C3-B3EEAB24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Message results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F9B75F0-B5E4-4085-88B2-2A582105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374300"/>
            <a:ext cx="8288033" cy="2859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AB3544-842A-44C8-B49F-7A59AF0F396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620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30707-68F0-4179-87A0-85E66173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84EDF-387C-70CE-4222-A33FD88AF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1971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67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C78A-44A1-4FA9-AAFA-2BC9EC37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Approach</a:t>
            </a:r>
          </a:p>
        </p:txBody>
      </p:sp>
      <p:pic>
        <p:nvPicPr>
          <p:cNvPr id="4" name="Picture 2" descr="Database | Bruker">
            <a:extLst>
              <a:ext uri="{FF2B5EF4-FFF2-40B4-BE49-F238E27FC236}">
                <a16:creationId xmlns:a16="http://schemas.microsoft.com/office/drawing/2014/main" id="{EC142D97-9A41-45F9-84A2-14ABDF69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2" y="2694033"/>
            <a:ext cx="1868556" cy="18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ell, data, database, grid, row, table icon - Download on Iconfinder">
            <a:extLst>
              <a:ext uri="{FF2B5EF4-FFF2-40B4-BE49-F238E27FC236}">
                <a16:creationId xmlns:a16="http://schemas.microsoft.com/office/drawing/2014/main" id="{94778943-F455-4ED3-83F2-26530F9B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37" y="289461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olumn, select, selection, table icon - Download on Iconfinder">
            <a:extLst>
              <a:ext uri="{FF2B5EF4-FFF2-40B4-BE49-F238E27FC236}">
                <a16:creationId xmlns:a16="http://schemas.microsoft.com/office/drawing/2014/main" id="{3C59B391-7AC2-453C-B70C-29A48E7B3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51" y="2694033"/>
            <a:ext cx="1868556" cy="18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ell, select, selection, table icon - Download on Iconfinder">
            <a:extLst>
              <a:ext uri="{FF2B5EF4-FFF2-40B4-BE49-F238E27FC236}">
                <a16:creationId xmlns:a16="http://schemas.microsoft.com/office/drawing/2014/main" id="{2CC1E3D6-8DD9-4C9D-BAB5-BE42F1271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36" y="2889640"/>
            <a:ext cx="1672949" cy="16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994C3D6-6EB2-4750-A7E9-25E443CD4718}"/>
              </a:ext>
            </a:extLst>
          </p:cNvPr>
          <p:cNvSpPr/>
          <p:nvPr/>
        </p:nvSpPr>
        <p:spPr>
          <a:xfrm>
            <a:off x="2134608" y="352394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47791C-17AE-4119-8B22-BFB587A1F493}"/>
              </a:ext>
            </a:extLst>
          </p:cNvPr>
          <p:cNvSpPr/>
          <p:nvPr/>
        </p:nvSpPr>
        <p:spPr>
          <a:xfrm>
            <a:off x="4675571" y="347742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D2C7A22-6532-4CF3-879E-9E3070D44E6F}"/>
              </a:ext>
            </a:extLst>
          </p:cNvPr>
          <p:cNvSpPr/>
          <p:nvPr/>
        </p:nvSpPr>
        <p:spPr>
          <a:xfrm>
            <a:off x="7323209" y="352394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0522-FF36-4971-98E9-30361DC48E9A}"/>
              </a:ext>
            </a:extLst>
          </p:cNvPr>
          <p:cNvSpPr txBox="1"/>
          <p:nvPr/>
        </p:nvSpPr>
        <p:spPr>
          <a:xfrm>
            <a:off x="2780105" y="4562589"/>
            <a:ext cx="5663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Calibri"/>
              </a:rPr>
              <a:t>Approach to answer the question</a:t>
            </a:r>
          </a:p>
        </p:txBody>
      </p:sp>
    </p:spTree>
    <p:extLst>
      <p:ext uri="{BB962C8B-B14F-4D97-AF65-F5344CB8AC3E}">
        <p14:creationId xmlns:p14="http://schemas.microsoft.com/office/powerpoint/2010/main" val="87739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A78CD24-4193-4C56-9C44-03D68072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Investigating </a:t>
            </a:r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TextNow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5C476-23EE-4F7D-B1A9-CA31E5E8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14" y="934222"/>
            <a:ext cx="7584941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0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97DA-51F0-4AD8-83CB-DE0EA00B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is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 app?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9118BF-6C16-4BCC-8C1A-D9AA2106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09" y="2159663"/>
            <a:ext cx="2089329" cy="38816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8487-B348-45BB-BBE0-E6D58ADD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ea typeface="+mn-lt"/>
                <a:cs typeface="+mn-lt"/>
              </a:rPr>
              <a:t>Main features</a:t>
            </a:r>
          </a:p>
          <a:p>
            <a:pPr lvl="1"/>
            <a:r>
              <a:rPr lang="en-US" sz="1500">
                <a:ea typeface="+mn-lt"/>
                <a:cs typeface="+mn-lt"/>
              </a:rPr>
              <a:t>Offers users a</a:t>
            </a:r>
            <a:r>
              <a:rPr lang="en-US" sz="1500">
                <a:cs typeface="Calibri"/>
              </a:rPr>
              <a:t> local second phone number</a:t>
            </a:r>
          </a:p>
          <a:p>
            <a:pPr lvl="1"/>
            <a:r>
              <a:rPr lang="en-US" sz="1500">
                <a:cs typeface="Calibri"/>
              </a:rPr>
              <a:t>Free calls, video calls, text messages</a:t>
            </a:r>
          </a:p>
          <a:p>
            <a:r>
              <a:rPr lang="en-US" sz="1500">
                <a:cs typeface="Calibri"/>
              </a:rPr>
              <a:t>Evidence types:</a:t>
            </a:r>
          </a:p>
          <a:p>
            <a:pPr lvl="1"/>
            <a:r>
              <a:rPr lang="en-US" sz="1500">
                <a:ea typeface="+mn-lt"/>
                <a:cs typeface="+mn-lt"/>
              </a:rPr>
              <a:t>Username</a:t>
            </a:r>
          </a:p>
          <a:p>
            <a:pPr lvl="1"/>
            <a:r>
              <a:rPr lang="en-US" sz="1500">
                <a:ea typeface="+mn-lt"/>
                <a:cs typeface="+mn-lt"/>
              </a:rPr>
              <a:t>Messages</a:t>
            </a:r>
          </a:p>
          <a:p>
            <a:pPr lvl="1"/>
            <a:r>
              <a:rPr lang="en-US" sz="1500">
                <a:ea typeface="+mn-lt"/>
                <a:cs typeface="+mn-lt"/>
              </a:rPr>
              <a:t>Contacts</a:t>
            </a:r>
          </a:p>
          <a:p>
            <a:pPr lvl="1"/>
            <a:r>
              <a:rPr lang="en-US" sz="1500">
                <a:ea typeface="+mn-lt"/>
                <a:cs typeface="+mn-lt"/>
              </a:rPr>
              <a:t>Phone number</a:t>
            </a:r>
          </a:p>
          <a:p>
            <a:endParaRPr lang="en-US" sz="1500">
              <a:ea typeface="+mn-lt"/>
              <a:cs typeface="+mn-lt"/>
            </a:endParaRPr>
          </a:p>
          <a:p>
            <a:pPr lvl="1"/>
            <a:endParaRPr lang="en-US" sz="1500">
              <a:cs typeface="Calibri"/>
            </a:endParaRPr>
          </a:p>
          <a:p>
            <a:pPr marL="457200" lvl="1" indent="0">
              <a:buNone/>
            </a:pPr>
            <a:endParaRPr lang="en-US" sz="1500">
              <a:cs typeface="Calibri"/>
            </a:endParaRPr>
          </a:p>
          <a:p>
            <a:pPr lvl="1"/>
            <a:endParaRPr lang="en-US" sz="1500">
              <a:cs typeface="Calibri"/>
            </a:endParaRP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810880-ADE4-4A22-A01F-B7846D51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18" y="2158074"/>
            <a:ext cx="2045475" cy="38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A5C-4A29-4FE7-A084-6C56A577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File structure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CD6987-4339-4ACC-B5E4-57F27F14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6319"/>
            <a:ext cx="8429357" cy="27469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D604D2-DC41-47F2-BD13-55CC277D481A}"/>
              </a:ext>
            </a:extLst>
          </p:cNvPr>
          <p:cNvSpPr/>
          <p:nvPr/>
        </p:nvSpPr>
        <p:spPr>
          <a:xfrm>
            <a:off x="1389439" y="3582215"/>
            <a:ext cx="1316286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46310-E4A1-4C31-AF83-68D7C144E106}"/>
              </a:ext>
            </a:extLst>
          </p:cNvPr>
          <p:cNvSpPr/>
          <p:nvPr/>
        </p:nvSpPr>
        <p:spPr>
          <a:xfrm>
            <a:off x="1389438" y="4364202"/>
            <a:ext cx="1646069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4C2C50-C379-4337-B8DD-30167319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9" y="467993"/>
            <a:ext cx="7382366" cy="345330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3DD57E-8FE3-4904-BC8B-F755ABE0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39" y="4097602"/>
            <a:ext cx="7468247" cy="2133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B13E3-31CC-43E9-9966-B5C4047BD7BB}"/>
              </a:ext>
            </a:extLst>
          </p:cNvPr>
          <p:cNvSpPr txBox="1"/>
          <p:nvPr/>
        </p:nvSpPr>
        <p:spPr>
          <a:xfrm>
            <a:off x="838200" y="477323"/>
            <a:ext cx="23435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database folder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4663A-5977-4330-8834-7A74FFA7E872}"/>
              </a:ext>
            </a:extLst>
          </p:cNvPr>
          <p:cNvSpPr txBox="1"/>
          <p:nvPr/>
        </p:nvSpPr>
        <p:spPr>
          <a:xfrm>
            <a:off x="838199" y="4097602"/>
            <a:ext cx="2343539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</a:t>
            </a:r>
            <a:r>
              <a:rPr lang="en-GB" dirty="0" err="1"/>
              <a:t>shared_prefs</a:t>
            </a:r>
            <a:r>
              <a:rPr lang="en-GB" dirty="0"/>
              <a:t> folder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A109AC-0DFB-4A10-8C90-1F27705C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38" y="6231387"/>
            <a:ext cx="7163421" cy="2286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9C5039-25A2-437B-B7EB-B5B8754EC784}"/>
              </a:ext>
            </a:extLst>
          </p:cNvPr>
          <p:cNvSpPr/>
          <p:nvPr/>
        </p:nvSpPr>
        <p:spPr>
          <a:xfrm>
            <a:off x="3585497" y="3624844"/>
            <a:ext cx="1713526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5AB3E-0EFD-41FD-A896-A1EC3E1E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Scenario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4056-5487-48CA-940E-CA9537BC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suspect’s phone has installed a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 app. </a:t>
            </a:r>
          </a:p>
          <a:p>
            <a:r>
              <a:rPr lang="en-US" dirty="0">
                <a:cs typeface="Calibri"/>
              </a:rPr>
              <a:t>Questions</a:t>
            </a:r>
          </a:p>
          <a:p>
            <a:pPr lvl="1"/>
            <a:r>
              <a:rPr lang="en-US" dirty="0">
                <a:cs typeface="Calibri"/>
              </a:rPr>
              <a:t>What is the phone number that is </a:t>
            </a:r>
            <a:r>
              <a:rPr lang="en-US" dirty="0">
                <a:ea typeface="+mn-lt"/>
                <a:cs typeface="+mn-lt"/>
              </a:rPr>
              <a:t>associated with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 app?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What is the username?</a:t>
            </a:r>
          </a:p>
          <a:p>
            <a:pPr lvl="1"/>
            <a:r>
              <a:rPr lang="en-US" dirty="0">
                <a:cs typeface="Calibri"/>
              </a:rPr>
              <a:t>How many contacts are saved in </a:t>
            </a:r>
            <a:r>
              <a:rPr lang="en-US" dirty="0" err="1">
                <a:cs typeface="Calibri"/>
              </a:rPr>
              <a:t>TextNow</a:t>
            </a:r>
            <a:r>
              <a:rPr lang="en-US" dirty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Are they conversations between 2-4pm (local time)?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16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93E-D6FB-4847-8284-73ED53BC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phone number is associated with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 app?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D3ABB-EB02-4685-8E04-8CC8EA6D4298}"/>
              </a:ext>
            </a:extLst>
          </p:cNvPr>
          <p:cNvSpPr txBox="1"/>
          <p:nvPr/>
        </p:nvSpPr>
        <p:spPr>
          <a:xfrm>
            <a:off x="838200" y="2031419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search the username associated with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B8771-29FC-40E4-A924-910DF506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751"/>
            <a:ext cx="1002878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4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8E94-DDFF-4EB0-8AE0-A483533F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username for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710F2-FCA4-4CF0-A934-535B336DA42D}"/>
              </a:ext>
            </a:extLst>
          </p:cNvPr>
          <p:cNvSpPr txBox="1"/>
          <p:nvPr/>
        </p:nvSpPr>
        <p:spPr>
          <a:xfrm>
            <a:off x="838200" y="2069806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search the username associated with the app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DC2750E6-BCF9-4577-9F28-C2D65A71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9137"/>
            <a:ext cx="9032557" cy="11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66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2913</TotalTime>
  <Words>480</Words>
  <Application>Microsoft Office PowerPoint</Application>
  <PresentationFormat>Widescreen</PresentationFormat>
  <Paragraphs>74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Investigating the 3rd Party Android Apps</vt:lpstr>
      <vt:lpstr>Approach</vt:lpstr>
      <vt:lpstr>Investigating TextNow app</vt:lpstr>
      <vt:lpstr>What is textnow app?</vt:lpstr>
      <vt:lpstr>App File structure</vt:lpstr>
      <vt:lpstr>PowerPoint Presentation</vt:lpstr>
      <vt:lpstr>Scenario</vt:lpstr>
      <vt:lpstr>What phone number is associated with textnow app? </vt:lpstr>
      <vt:lpstr>What is the username for textnow?</vt:lpstr>
      <vt:lpstr>How many contacts are saved in TextNow?</vt:lpstr>
      <vt:lpstr>PowerPoint Presentation</vt:lpstr>
      <vt:lpstr>Are there conversations between 2-4pm (local time)?</vt:lpstr>
      <vt:lpstr>PowerPoint Presentation</vt:lpstr>
      <vt:lpstr>Any pictures sent/received?</vt:lpstr>
      <vt:lpstr>Message results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1374</cp:revision>
  <dcterms:created xsi:type="dcterms:W3CDTF">2021-01-18T02:02:41Z</dcterms:created>
  <dcterms:modified xsi:type="dcterms:W3CDTF">2022-11-22T09:58:49Z</dcterms:modified>
</cp:coreProperties>
</file>