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512" r:id="rId3"/>
    <p:sldId id="373" r:id="rId4"/>
    <p:sldId id="444" r:id="rId5"/>
    <p:sldId id="446" r:id="rId6"/>
    <p:sldId id="490" r:id="rId7"/>
    <p:sldId id="491" r:id="rId8"/>
    <p:sldId id="492" r:id="rId9"/>
    <p:sldId id="445" r:id="rId10"/>
    <p:sldId id="493" r:id="rId11"/>
    <p:sldId id="494" r:id="rId12"/>
    <p:sldId id="495" r:id="rId13"/>
    <p:sldId id="496" r:id="rId14"/>
    <p:sldId id="497" r:id="rId15"/>
    <p:sldId id="453" r:id="rId16"/>
    <p:sldId id="454" r:id="rId17"/>
    <p:sldId id="498" r:id="rId18"/>
    <p:sldId id="510" r:id="rId19"/>
    <p:sldId id="499" r:id="rId20"/>
    <p:sldId id="500" r:id="rId21"/>
    <p:sldId id="501" r:id="rId22"/>
    <p:sldId id="502" r:id="rId23"/>
    <p:sldId id="503" r:id="rId24"/>
    <p:sldId id="504" r:id="rId25"/>
    <p:sldId id="505" r:id="rId26"/>
    <p:sldId id="506" r:id="rId27"/>
    <p:sldId id="507" r:id="rId28"/>
    <p:sldId id="467" r:id="rId29"/>
    <p:sldId id="508" r:id="rId30"/>
    <p:sldId id="509" r:id="rId31"/>
    <p:sldId id="511" r:id="rId32"/>
    <p:sldId id="42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40" dt="2022-09-26T21:56:23.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79" autoAdjust="0"/>
    <p:restoredTop sz="86667" autoAdjust="0"/>
  </p:normalViewPr>
  <p:slideViewPr>
    <p:cSldViewPr snapToGrid="0">
      <p:cViewPr varScale="1">
        <p:scale>
          <a:sx n="111" d="100"/>
          <a:sy n="111" d="100"/>
        </p:scale>
        <p:origin x="77"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custSel addSld modSld">
      <pc:chgData name="Weifeng Xu" userId="e7aed605-a3dd-4d5a-a692-a87037af107b" providerId="ADAL" clId="{761B83AC-F9AE-4056-9599-2DACFAA8A130}" dt="2022-09-26T22:39:26.528" v="1230" actId="9405"/>
      <pc:docMkLst>
        <pc:docMk/>
      </pc:docMkLst>
      <pc:sldChg chg="modSp mod">
        <pc:chgData name="Weifeng Xu" userId="e7aed605-a3dd-4d5a-a692-a87037af107b" providerId="ADAL" clId="{761B83AC-F9AE-4056-9599-2DACFAA8A130}" dt="2022-09-26T20:57:37.526" v="1207"/>
        <pc:sldMkLst>
          <pc:docMk/>
          <pc:sldMk cId="1325061211" sldId="256"/>
        </pc:sldMkLst>
        <pc:spChg chg="mod">
          <ac:chgData name="Weifeng Xu" userId="e7aed605-a3dd-4d5a-a692-a87037af107b" providerId="ADAL" clId="{761B83AC-F9AE-4056-9599-2DACFAA8A130}" dt="2022-09-26T20:57:37.526" v="1207"/>
          <ac:spMkLst>
            <pc:docMk/>
            <pc:sldMk cId="1325061211" sldId="256"/>
            <ac:spMk id="7" creationId="{F2871076-CFC8-4CD5-BF65-ECB4ACAEF8D8}"/>
          </ac:spMkLst>
        </pc:spChg>
      </pc:sldChg>
      <pc:sldChg chg="modSp mod">
        <pc:chgData name="Weifeng Xu" userId="e7aed605-a3dd-4d5a-a692-a87037af107b" providerId="ADAL" clId="{761B83AC-F9AE-4056-9599-2DACFAA8A130}" dt="2022-09-05T12:32:11.250" v="1055" actId="20577"/>
        <pc:sldMkLst>
          <pc:docMk/>
          <pc:sldMk cId="2616338024" sldId="373"/>
        </pc:sldMkLst>
        <pc:spChg chg="mod">
          <ac:chgData name="Weifeng Xu" userId="e7aed605-a3dd-4d5a-a692-a87037af107b" providerId="ADAL" clId="{761B83AC-F9AE-4056-9599-2DACFAA8A130}" dt="2022-09-05T12:32:11.250" v="1055" actId="20577"/>
          <ac:spMkLst>
            <pc:docMk/>
            <pc:sldMk cId="2616338024" sldId="373"/>
            <ac:spMk id="4" creationId="{00000000-0000-0000-0000-000000000000}"/>
          </ac:spMkLst>
        </pc:spChg>
      </pc:sldChg>
      <pc:sldChg chg="addSp delSp modSp mod modClrScheme chgLayout">
        <pc:chgData name="Weifeng Xu" userId="e7aed605-a3dd-4d5a-a692-a87037af107b" providerId="ADAL" clId="{761B83AC-F9AE-4056-9599-2DACFAA8A130}" dt="2022-09-26T12:17:46.771" v="1151" actId="1076"/>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2-09-05T12:33:43.760" v="1063"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2-02-28T17:44:58.462" v="1019" actId="6549"/>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add mod">
          <ac:chgData name="Weifeng Xu" userId="e7aed605-a3dd-4d5a-a692-a87037af107b" providerId="ADAL" clId="{761B83AC-F9AE-4056-9599-2DACFAA8A130}" dt="2022-09-26T12:17:46.771" v="1151" actId="1076"/>
          <ac:picMkLst>
            <pc:docMk/>
            <pc:sldMk cId="969276203" sldId="444"/>
            <ac:picMk id="3" creationId="{AD4FB5A9-3D63-1490-9F12-FA8A4270B582}"/>
          </ac:picMkLst>
        </pc:pic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modSp mod">
        <pc:chgData name="Weifeng Xu" userId="e7aed605-a3dd-4d5a-a692-a87037af107b" providerId="ADAL" clId="{761B83AC-F9AE-4056-9599-2DACFAA8A130}" dt="2022-09-26T12:20:05.719" v="1202" actId="6549"/>
        <pc:sldMkLst>
          <pc:docMk/>
          <pc:sldMk cId="2518429501" sldId="445"/>
        </pc:sldMkLst>
        <pc:spChg chg="mod">
          <ac:chgData name="Weifeng Xu" userId="e7aed605-a3dd-4d5a-a692-a87037af107b" providerId="ADAL" clId="{761B83AC-F9AE-4056-9599-2DACFAA8A130}" dt="2022-09-26T12:20:05.719" v="1202" actId="6549"/>
          <ac:spMkLst>
            <pc:docMk/>
            <pc:sldMk cId="2518429501" sldId="445"/>
            <ac:spMk id="3" creationId="{00000000-0000-0000-0000-000000000000}"/>
          </ac:spMkLst>
        </pc:spChg>
      </pc:sldChg>
      <pc:sldChg chg="addSp delSp modSp mod">
        <pc:chgData name="Weifeng Xu" userId="e7aed605-a3dd-4d5a-a692-a87037af107b" providerId="ADAL" clId="{761B83AC-F9AE-4056-9599-2DACFAA8A130}" dt="2022-09-05T12:36:04.349" v="1110" actId="13822"/>
        <pc:sldMkLst>
          <pc:docMk/>
          <pc:sldMk cId="2089025007" sldId="446"/>
        </pc:sldMkLst>
        <pc:spChg chg="add del mod">
          <ac:chgData name="Weifeng Xu" userId="e7aed605-a3dd-4d5a-a692-a87037af107b" providerId="ADAL" clId="{761B83AC-F9AE-4056-9599-2DACFAA8A130}" dt="2022-09-05T12:29:44.117" v="1045" actId="478"/>
          <ac:spMkLst>
            <pc:docMk/>
            <pc:sldMk cId="2089025007" sldId="446"/>
            <ac:spMk id="7" creationId="{55968F36-E404-48E8-80CA-52C67852A6DD}"/>
          </ac:spMkLst>
        </pc:spChg>
        <pc:spChg chg="add mod">
          <ac:chgData name="Weifeng Xu" userId="e7aed605-a3dd-4d5a-a692-a87037af107b" providerId="ADAL" clId="{761B83AC-F9AE-4056-9599-2DACFAA8A130}" dt="2022-09-05T12:30:00.431" v="1047" actId="1076"/>
          <ac:spMkLst>
            <pc:docMk/>
            <pc:sldMk cId="2089025007" sldId="446"/>
            <ac:spMk id="16" creationId="{A7166D24-8FC4-F263-22CA-7A0BD1ACF199}"/>
          </ac:spMkLst>
        </pc:spChg>
        <pc:spChg chg="add mod">
          <ac:chgData name="Weifeng Xu" userId="e7aed605-a3dd-4d5a-a692-a87037af107b" providerId="ADAL" clId="{761B83AC-F9AE-4056-9599-2DACFAA8A130}" dt="2022-09-05T12:35:36.589" v="1108" actId="403"/>
          <ac:spMkLst>
            <pc:docMk/>
            <pc:sldMk cId="2089025007" sldId="446"/>
            <ac:spMk id="17" creationId="{EE8C9AD7-C4A6-D958-F5F0-30F414F05EC2}"/>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2-09-05T12:28:29.383" v="1039" actId="1076"/>
          <ac:picMkLst>
            <pc:docMk/>
            <pc:sldMk cId="2089025007" sldId="446"/>
            <ac:picMk id="3" creationId="{9BCCEF90-E352-1AA6-AF03-BD9A49205B53}"/>
          </ac:picMkLst>
        </pc:pic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2-09-05T12:28:38.516" v="1042" actId="14100"/>
          <ac:cxnSpMkLst>
            <pc:docMk/>
            <pc:sldMk cId="2089025007" sldId="446"/>
            <ac:cxnSpMk id="6" creationId="{6EE24E55-EC09-A96F-1CAC-D881D36537A9}"/>
          </ac:cxnSpMkLst>
        </pc:cxnChg>
        <pc:cxnChg chg="add del mod">
          <ac:chgData name="Weifeng Xu" userId="e7aed605-a3dd-4d5a-a692-a87037af107b" providerId="ADAL" clId="{761B83AC-F9AE-4056-9599-2DACFAA8A130}" dt="2022-09-05T12:29:42.965" v="1044" actId="478"/>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del mod">
          <ac:chgData name="Weifeng Xu" userId="e7aed605-a3dd-4d5a-a692-a87037af107b" providerId="ADAL" clId="{761B83AC-F9AE-4056-9599-2DACFAA8A130}" dt="2022-09-05T12:28:53.591" v="1043" actId="478"/>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cxnChg chg="add mod">
          <ac:chgData name="Weifeng Xu" userId="e7aed605-a3dd-4d5a-a692-a87037af107b" providerId="ADAL" clId="{761B83AC-F9AE-4056-9599-2DACFAA8A130}" dt="2022-09-05T12:36:04.349" v="1110" actId="13822"/>
          <ac:cxnSpMkLst>
            <pc:docMk/>
            <pc:sldMk cId="2089025007" sldId="446"/>
            <ac:cxnSpMk id="20" creationId="{A9ECA26E-7BFF-984F-990C-A347AA865302}"/>
          </ac:cxnSpMkLst>
        </pc:cxnChg>
      </pc:sldChg>
      <pc:sldChg chg="addSp mod">
        <pc:chgData name="Weifeng Xu" userId="e7aed605-a3dd-4d5a-a692-a87037af107b" providerId="ADAL" clId="{761B83AC-F9AE-4056-9599-2DACFAA8A130}" dt="2022-09-26T22:24:30.795" v="1226" actId="9405"/>
        <pc:sldMkLst>
          <pc:docMk/>
          <pc:sldMk cId="2427580819" sldId="453"/>
        </pc:sldMkLst>
        <pc:inkChg chg="add">
          <ac:chgData name="Weifeng Xu" userId="e7aed605-a3dd-4d5a-a692-a87037af107b" providerId="ADAL" clId="{761B83AC-F9AE-4056-9599-2DACFAA8A130}" dt="2022-09-26T22:24:30.795" v="1226" actId="9405"/>
          <ac:inkMkLst>
            <pc:docMk/>
            <pc:sldMk cId="2427580819" sldId="453"/>
            <ac:inkMk id="2" creationId="{63BF08B5-58DD-CB09-FD46-A825C6314B9A}"/>
          </ac:inkMkLst>
        </pc:inkChg>
      </pc:sldChg>
      <pc:sldChg chg="addSp modSp mod">
        <pc:chgData name="Weifeng Xu" userId="e7aed605-a3dd-4d5a-a692-a87037af107b" providerId="ADAL" clId="{761B83AC-F9AE-4056-9599-2DACFAA8A130}" dt="2022-09-26T22:23:37.764" v="1225" actId="9405"/>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inkChg chg="add">
          <ac:chgData name="Weifeng Xu" userId="e7aed605-a3dd-4d5a-a692-a87037af107b" providerId="ADAL" clId="{761B83AC-F9AE-4056-9599-2DACFAA8A130}" dt="2022-09-26T22:23:37.764" v="1225" actId="9405"/>
          <ac:inkMkLst>
            <pc:docMk/>
            <pc:sldMk cId="156228340" sldId="454"/>
            <ac:inkMk id="4" creationId="{EDFF498D-D4F3-23C4-B8E5-384CCA35164D}"/>
          </ac:inkMkLst>
        </pc:inkChg>
      </pc:sldChg>
      <pc:sldChg chg="modSp mod">
        <pc:chgData name="Weifeng Xu" userId="e7aed605-a3dd-4d5a-a692-a87037af107b" providerId="ADAL" clId="{761B83AC-F9AE-4056-9599-2DACFAA8A130}" dt="2021-09-09T15:50:54.873" v="260" actId="12"/>
        <pc:sldMkLst>
          <pc:docMk/>
          <pc:sldMk cId="965843776" sldId="467"/>
        </pc:sldMkLst>
        <pc:spChg chg="mod">
          <ac:chgData name="Weifeng Xu" userId="e7aed605-a3dd-4d5a-a692-a87037af107b" providerId="ADAL" clId="{761B83AC-F9AE-4056-9599-2DACFAA8A130}" dt="2021-09-09T15:50:54.873" v="260" actId="12"/>
          <ac:spMkLst>
            <pc:docMk/>
            <pc:sldMk cId="965843776" sldId="467"/>
            <ac:spMk id="5" creationId="{00000000-0000-0000-0000-000000000000}"/>
          </ac:spMkLst>
        </pc:spChg>
      </pc:sldChg>
      <pc:sldChg chg="addSp delSp modSp mod">
        <pc:chgData name="Weifeng Xu" userId="e7aed605-a3dd-4d5a-a692-a87037af107b" providerId="ADAL" clId="{761B83AC-F9AE-4056-9599-2DACFAA8A130}" dt="2022-09-26T21:56:28.353" v="1220" actId="9405"/>
        <pc:sldMkLst>
          <pc:docMk/>
          <pc:sldMk cId="3015196105" sldId="491"/>
        </pc:sldMkLst>
        <pc:spChg chg="mod">
          <ac:chgData name="Weifeng Xu" userId="e7aed605-a3dd-4d5a-a692-a87037af107b" providerId="ADAL" clId="{761B83AC-F9AE-4056-9599-2DACFAA8A130}" dt="2022-09-26T21:55:55.940" v="1208" actId="207"/>
          <ac:spMkLst>
            <pc:docMk/>
            <pc:sldMk cId="3015196105" sldId="491"/>
            <ac:spMk id="6" creationId="{00000000-0000-0000-0000-000000000000}"/>
          </ac:spMkLst>
        </pc:spChg>
        <pc:grpChg chg="del mod">
          <ac:chgData name="Weifeng Xu" userId="e7aed605-a3dd-4d5a-a692-a87037af107b" providerId="ADAL" clId="{761B83AC-F9AE-4056-9599-2DACFAA8A130}" dt="2022-09-26T21:56:09.892" v="1213"/>
          <ac:grpSpMkLst>
            <pc:docMk/>
            <pc:sldMk cId="3015196105" sldId="491"/>
            <ac:grpSpMk id="9" creationId="{5FD950B2-DD7A-980E-5E00-B869EBABC833}"/>
          </ac:grpSpMkLst>
        </pc:grpChg>
        <pc:grpChg chg="del mod">
          <ac:chgData name="Weifeng Xu" userId="e7aed605-a3dd-4d5a-a692-a87037af107b" providerId="ADAL" clId="{761B83AC-F9AE-4056-9599-2DACFAA8A130}" dt="2022-09-26T21:56:21.722" v="1216"/>
          <ac:grpSpMkLst>
            <pc:docMk/>
            <pc:sldMk cId="3015196105" sldId="491"/>
            <ac:grpSpMk id="14" creationId="{CD82EAA9-56DE-7307-51C7-D66684EC869E}"/>
          </ac:grpSpMkLst>
        </pc:grpChg>
        <pc:grpChg chg="del mod">
          <ac:chgData name="Weifeng Xu" userId="e7aed605-a3dd-4d5a-a692-a87037af107b" providerId="ADAL" clId="{761B83AC-F9AE-4056-9599-2DACFAA8A130}" dt="2022-09-26T21:56:23.587" v="1218"/>
          <ac:grpSpMkLst>
            <pc:docMk/>
            <pc:sldMk cId="3015196105" sldId="491"/>
            <ac:grpSpMk id="17" creationId="{53717940-0304-7AE9-651D-B8787D49385E}"/>
          </ac:grpSpMkLst>
        </pc:grpChg>
        <pc:grpChg chg="mod">
          <ac:chgData name="Weifeng Xu" userId="e7aed605-a3dd-4d5a-a692-a87037af107b" providerId="ADAL" clId="{761B83AC-F9AE-4056-9599-2DACFAA8A130}" dt="2022-09-26T21:56:23.587" v="1218"/>
          <ac:grpSpMkLst>
            <pc:docMk/>
            <pc:sldMk cId="3015196105" sldId="491"/>
            <ac:grpSpMk id="19" creationId="{BA2092D9-41BB-35DA-110D-05E0D7227419}"/>
          </ac:grpSpMkLst>
        </pc:grpChg>
        <pc:picChg chg="del">
          <ac:chgData name="Weifeng Xu" userId="e7aed605-a3dd-4d5a-a692-a87037af107b" providerId="ADAL" clId="{761B83AC-F9AE-4056-9599-2DACFAA8A130}" dt="2022-09-26T12:17:18.099" v="1147" actId="21"/>
          <ac:picMkLst>
            <pc:docMk/>
            <pc:sldMk cId="3015196105" sldId="491"/>
            <ac:picMk id="7" creationId="{00000000-0000-0000-0000-000000000000}"/>
          </ac:picMkLst>
        </pc:picChg>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inkChg chg="add mod">
          <ac:chgData name="Weifeng Xu" userId="e7aed605-a3dd-4d5a-a692-a87037af107b" providerId="ADAL" clId="{761B83AC-F9AE-4056-9599-2DACFAA8A130}" dt="2022-09-26T21:56:23.587" v="1218"/>
          <ac:inkMkLst>
            <pc:docMk/>
            <pc:sldMk cId="3015196105" sldId="491"/>
            <ac:inkMk id="7" creationId="{960A42CD-C9C2-4F3C-EA82-08FC10F02016}"/>
          </ac:inkMkLst>
        </pc:inkChg>
        <pc:inkChg chg="add mod">
          <ac:chgData name="Weifeng Xu" userId="e7aed605-a3dd-4d5a-a692-a87037af107b" providerId="ADAL" clId="{761B83AC-F9AE-4056-9599-2DACFAA8A130}" dt="2022-09-26T21:56:23.587" v="1218"/>
          <ac:inkMkLst>
            <pc:docMk/>
            <pc:sldMk cId="3015196105" sldId="491"/>
            <ac:inkMk id="8" creationId="{26BCBAFC-B799-8E38-6A3E-E2C84191B8C7}"/>
          </ac:inkMkLst>
        </pc:inkChg>
        <pc:inkChg chg="add mod">
          <ac:chgData name="Weifeng Xu" userId="e7aed605-a3dd-4d5a-a692-a87037af107b" providerId="ADAL" clId="{761B83AC-F9AE-4056-9599-2DACFAA8A130}" dt="2022-09-26T21:56:23.587" v="1218"/>
          <ac:inkMkLst>
            <pc:docMk/>
            <pc:sldMk cId="3015196105" sldId="491"/>
            <ac:inkMk id="13" creationId="{D462BE2A-6A73-B7B3-A568-77DA09958A48}"/>
          </ac:inkMkLst>
        </pc:inkChg>
        <pc:inkChg chg="add">
          <ac:chgData name="Weifeng Xu" userId="e7aed605-a3dd-4d5a-a692-a87037af107b" providerId="ADAL" clId="{761B83AC-F9AE-4056-9599-2DACFAA8A130}" dt="2022-09-26T21:56:14.430" v="1214" actId="9405"/>
          <ac:inkMkLst>
            <pc:docMk/>
            <pc:sldMk cId="3015196105" sldId="491"/>
            <ac:inkMk id="15" creationId="{0682F64C-86ED-FDF8-AC44-630D4AC5A445}"/>
          </ac:inkMkLst>
        </pc:inkChg>
        <pc:inkChg chg="add mod">
          <ac:chgData name="Weifeng Xu" userId="e7aed605-a3dd-4d5a-a692-a87037af107b" providerId="ADAL" clId="{761B83AC-F9AE-4056-9599-2DACFAA8A130}" dt="2022-09-26T21:56:23.587" v="1218"/>
          <ac:inkMkLst>
            <pc:docMk/>
            <pc:sldMk cId="3015196105" sldId="491"/>
            <ac:inkMk id="16" creationId="{D408BFF6-7043-3711-DEA9-6EC294C297C5}"/>
          </ac:inkMkLst>
        </pc:inkChg>
        <pc:inkChg chg="add mod">
          <ac:chgData name="Weifeng Xu" userId="e7aed605-a3dd-4d5a-a692-a87037af107b" providerId="ADAL" clId="{761B83AC-F9AE-4056-9599-2DACFAA8A130}" dt="2022-09-26T21:56:23.587" v="1218"/>
          <ac:inkMkLst>
            <pc:docMk/>
            <pc:sldMk cId="3015196105" sldId="491"/>
            <ac:inkMk id="18" creationId="{1BC7AFB8-97AF-83CE-D450-18CEBF7C5B06}"/>
          </ac:inkMkLst>
        </pc:inkChg>
        <pc:inkChg chg="add">
          <ac:chgData name="Weifeng Xu" userId="e7aed605-a3dd-4d5a-a692-a87037af107b" providerId="ADAL" clId="{761B83AC-F9AE-4056-9599-2DACFAA8A130}" dt="2022-09-26T21:56:26.840" v="1219" actId="9405"/>
          <ac:inkMkLst>
            <pc:docMk/>
            <pc:sldMk cId="3015196105" sldId="491"/>
            <ac:inkMk id="20" creationId="{C8355774-87A5-919B-E69E-1F51DDFC4A58}"/>
          </ac:inkMkLst>
        </pc:inkChg>
        <pc:inkChg chg="add">
          <ac:chgData name="Weifeng Xu" userId="e7aed605-a3dd-4d5a-a692-a87037af107b" providerId="ADAL" clId="{761B83AC-F9AE-4056-9599-2DACFAA8A130}" dt="2022-09-26T21:56:28.353" v="1220" actId="9405"/>
          <ac:inkMkLst>
            <pc:docMk/>
            <pc:sldMk cId="3015196105" sldId="491"/>
            <ac:inkMk id="21" creationId="{C4E34C17-51EA-F1E7-199C-A0E5A43F3001}"/>
          </ac:inkMkLst>
        </pc:inkChg>
      </pc:sldChg>
      <pc:sldChg chg="addSp modSp mod">
        <pc:chgData name="Weifeng Xu" userId="e7aed605-a3dd-4d5a-a692-a87037af107b" providerId="ADAL" clId="{761B83AC-F9AE-4056-9599-2DACFAA8A130}" dt="2022-09-26T22:02:34.507" v="1221" actId="9405"/>
        <pc:sldMkLst>
          <pc:docMk/>
          <pc:sldMk cId="1674251011" sldId="492"/>
        </pc:sldMkLst>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inkChg chg="add">
          <ac:chgData name="Weifeng Xu" userId="e7aed605-a3dd-4d5a-a692-a87037af107b" providerId="ADAL" clId="{761B83AC-F9AE-4056-9599-2DACFAA8A130}" dt="2022-09-26T22:02:34.507" v="1221" actId="9405"/>
          <ac:inkMkLst>
            <pc:docMk/>
            <pc:sldMk cId="1674251011" sldId="492"/>
            <ac:inkMk id="4" creationId="{1432862E-03CB-4412-166B-0D44F528ACDF}"/>
          </ac:inkMkLst>
        </pc:ink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addSp mod">
        <pc:chgData name="Weifeng Xu" userId="e7aed605-a3dd-4d5a-a692-a87037af107b" providerId="ADAL" clId="{761B83AC-F9AE-4056-9599-2DACFAA8A130}" dt="2022-09-26T22:15:26.201" v="1222" actId="9405"/>
        <pc:sldMkLst>
          <pc:docMk/>
          <pc:sldMk cId="2416641626" sldId="493"/>
        </pc:sldMkLst>
        <pc:inkChg chg="add">
          <ac:chgData name="Weifeng Xu" userId="e7aed605-a3dd-4d5a-a692-a87037af107b" providerId="ADAL" clId="{761B83AC-F9AE-4056-9599-2DACFAA8A130}" dt="2022-09-26T22:15:26.201" v="1222" actId="9405"/>
          <ac:inkMkLst>
            <pc:docMk/>
            <pc:sldMk cId="2416641626" sldId="493"/>
            <ac:inkMk id="2" creationId="{DBE5B3CB-0C46-5BFC-C965-C3B23702C669}"/>
          </ac:inkMkLst>
        </pc:inkChg>
      </pc:sldChg>
      <pc:sldChg chg="addSp modSp mod">
        <pc:chgData name="Weifeng Xu" userId="e7aed605-a3dd-4d5a-a692-a87037af107b" providerId="ADAL" clId="{761B83AC-F9AE-4056-9599-2DACFAA8A130}" dt="2022-09-26T22:22:16.953" v="1224" actId="9405"/>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inkChg chg="add">
          <ac:chgData name="Weifeng Xu" userId="e7aed605-a3dd-4d5a-a692-a87037af107b" providerId="ADAL" clId="{761B83AC-F9AE-4056-9599-2DACFAA8A130}" dt="2022-09-26T22:22:05.147" v="1223" actId="9405"/>
          <ac:inkMkLst>
            <pc:docMk/>
            <pc:sldMk cId="311612657" sldId="494"/>
            <ac:inkMk id="2" creationId="{FBD06D31-7CAC-5B43-D03B-877056D08B72}"/>
          </ac:inkMkLst>
        </pc:inkChg>
        <pc:inkChg chg="add">
          <ac:chgData name="Weifeng Xu" userId="e7aed605-a3dd-4d5a-a692-a87037af107b" providerId="ADAL" clId="{761B83AC-F9AE-4056-9599-2DACFAA8A130}" dt="2022-09-26T22:22:16.953" v="1224" actId="9405"/>
          <ac:inkMkLst>
            <pc:docMk/>
            <pc:sldMk cId="311612657" sldId="494"/>
            <ac:inkMk id="6" creationId="{CCE866D0-3FE2-6B52-B626-F1397DA2AD3D}"/>
          </ac:inkMkLst>
        </pc:inkChg>
      </pc:sldChg>
      <pc:sldChg chg="addSp modSp mod">
        <pc:chgData name="Weifeng Xu" userId="e7aed605-a3dd-4d5a-a692-a87037af107b" providerId="ADAL" clId="{761B83AC-F9AE-4056-9599-2DACFAA8A130}" dt="2022-09-26T22:26:49.884" v="1227" actId="9405"/>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inkChg chg="add">
          <ac:chgData name="Weifeng Xu" userId="e7aed605-a3dd-4d5a-a692-a87037af107b" providerId="ADAL" clId="{761B83AC-F9AE-4056-9599-2DACFAA8A130}" dt="2022-09-26T22:26:49.884" v="1227" actId="9405"/>
          <ac:inkMkLst>
            <pc:docMk/>
            <pc:sldMk cId="1035595462" sldId="498"/>
            <ac:inkMk id="2" creationId="{96C1D5EF-A478-2D77-CFC4-CB7513BD80CE}"/>
          </ac:inkMkLst>
        </pc:inkChg>
      </pc:sldChg>
      <pc:sldChg chg="addSp mod">
        <pc:chgData name="Weifeng Xu" userId="e7aed605-a3dd-4d5a-a692-a87037af107b" providerId="ADAL" clId="{761B83AC-F9AE-4056-9599-2DACFAA8A130}" dt="2022-09-26T22:29:12.469" v="1228" actId="9405"/>
        <pc:sldMkLst>
          <pc:docMk/>
          <pc:sldMk cId="1984385075" sldId="499"/>
        </pc:sldMkLst>
        <pc:inkChg chg="add">
          <ac:chgData name="Weifeng Xu" userId="e7aed605-a3dd-4d5a-a692-a87037af107b" providerId="ADAL" clId="{761B83AC-F9AE-4056-9599-2DACFAA8A130}" dt="2022-09-26T22:29:12.469" v="1228" actId="9405"/>
          <ac:inkMkLst>
            <pc:docMk/>
            <pc:sldMk cId="1984385075" sldId="499"/>
            <ac:inkMk id="2" creationId="{95B91847-4ACB-D04A-3B3A-37F13EEDEA78}"/>
          </ac:inkMkLst>
        </pc:inkChg>
      </pc:sldChg>
      <pc:sldChg chg="addSp delSp modSp mod">
        <pc:chgData name="Weifeng Xu" userId="e7aed605-a3dd-4d5a-a692-a87037af107b" providerId="ADAL" clId="{761B83AC-F9AE-4056-9599-2DACFAA8A130}" dt="2022-09-26T22:35:37.927" v="1229" actId="9405"/>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inkChg chg="add">
          <ac:chgData name="Weifeng Xu" userId="e7aed605-a3dd-4d5a-a692-a87037af107b" providerId="ADAL" clId="{761B83AC-F9AE-4056-9599-2DACFAA8A130}" dt="2022-09-26T22:35:37.927" v="1229" actId="9405"/>
          <ac:inkMkLst>
            <pc:docMk/>
            <pc:sldMk cId="3318379012" sldId="500"/>
            <ac:inkMk id="3" creationId="{43E7A8F8-8CEA-7F30-B0EF-A79C5B5E1DAC}"/>
          </ac:inkMkLst>
        </pc:inkChg>
      </pc:sldChg>
      <pc:sldChg chg="addSp modSp mod">
        <pc:chgData name="Weifeng Xu" userId="e7aed605-a3dd-4d5a-a692-a87037af107b" providerId="ADAL" clId="{761B83AC-F9AE-4056-9599-2DACFAA8A130}" dt="2022-09-26T22:39:26.528" v="1230" actId="9405"/>
        <pc:sldMkLst>
          <pc:docMk/>
          <pc:sldMk cId="198983510" sldId="502"/>
        </pc:sldMkLst>
        <pc:inkChg chg="add">
          <ac:chgData name="Weifeng Xu" userId="e7aed605-a3dd-4d5a-a692-a87037af107b" providerId="ADAL" clId="{761B83AC-F9AE-4056-9599-2DACFAA8A130}" dt="2022-09-26T22:39:26.528" v="1230" actId="9405"/>
          <ac:inkMkLst>
            <pc:docMk/>
            <pc:sldMk cId="198983510" sldId="502"/>
            <ac:inkMk id="2" creationId="{DB85E6CB-A996-659F-CCDB-CEA43CE67FF1}"/>
          </ac:inkMkLst>
        </pc:inkChg>
        <pc:cxnChg chg="add mod">
          <ac:chgData name="Weifeng Xu" userId="e7aed605-a3dd-4d5a-a692-a87037af107b" providerId="ADAL" clId="{761B83AC-F9AE-4056-9599-2DACFAA8A130}" dt="2022-09-26T12:28:57.634" v="1205" actId="13822"/>
          <ac:cxnSpMkLst>
            <pc:docMk/>
            <pc:sldMk cId="198983510" sldId="502"/>
            <ac:cxnSpMk id="3" creationId="{743F91A7-6CB8-DB6A-2DDD-A6B0E1D0F328}"/>
          </ac:cxnSpMkLst>
        </pc:cxnChg>
        <pc:cxnChg chg="add">
          <ac:chgData name="Weifeng Xu" userId="e7aed605-a3dd-4d5a-a692-a87037af107b" providerId="ADAL" clId="{761B83AC-F9AE-4056-9599-2DACFAA8A130}" dt="2022-09-26T12:29:09.438" v="1206" actId="11529"/>
          <ac:cxnSpMkLst>
            <pc:docMk/>
            <pc:sldMk cId="198983510" sldId="502"/>
            <ac:cxnSpMk id="7" creationId="{5810B019-E431-AF3A-5D0A-AB6946B1AA80}"/>
          </ac:cxnSpMkLst>
        </pc:cxnChg>
      </pc:sldChg>
      <pc:sldChg chg="addSp delSp modSp mod">
        <pc:chgData name="Weifeng Xu" userId="e7aed605-a3dd-4d5a-a692-a87037af107b" providerId="ADAL" clId="{761B83AC-F9AE-4056-9599-2DACFAA8A130}" dt="2022-09-05T12:47:15.824" v="1129" actId="1076"/>
        <pc:sldMkLst>
          <pc:docMk/>
          <pc:sldMk cId="1270554279" sldId="505"/>
        </pc:sldMkLst>
        <pc:spChg chg="add mod">
          <ac:chgData name="Weifeng Xu" userId="e7aed605-a3dd-4d5a-a692-a87037af107b" providerId="ADAL" clId="{761B83AC-F9AE-4056-9599-2DACFAA8A130}" dt="2022-09-05T12:47:15.824" v="1129" actId="1076"/>
          <ac:spMkLst>
            <pc:docMk/>
            <pc:sldMk cId="1270554279" sldId="505"/>
            <ac:spMk id="16" creationId="{F8730BDB-793B-1014-8282-8B952393E214}"/>
          </ac:spMkLst>
        </pc:spChg>
        <pc:spChg chg="add mod">
          <ac:chgData name="Weifeng Xu" userId="e7aed605-a3dd-4d5a-a692-a87037af107b" providerId="ADAL" clId="{761B83AC-F9AE-4056-9599-2DACFAA8A130}" dt="2022-09-05T12:47:15.824" v="1129" actId="1076"/>
          <ac:spMkLst>
            <pc:docMk/>
            <pc:sldMk cId="1270554279" sldId="505"/>
            <ac:spMk id="17" creationId="{8CC032C4-89B7-DB99-ABC3-16D128B777F5}"/>
          </ac:spMkLst>
        </pc:spChg>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grpChg chg="mod">
          <ac:chgData name="Weifeng Xu" userId="e7aed605-a3dd-4d5a-a692-a87037af107b" providerId="ADAL" clId="{761B83AC-F9AE-4056-9599-2DACFAA8A130}" dt="2022-09-05T12:46:01.915" v="1117"/>
          <ac:grpSpMkLst>
            <pc:docMk/>
            <pc:sldMk cId="1270554279" sldId="505"/>
            <ac:grpSpMk id="8" creationId="{1AF44B25-39B4-EDD2-4140-16B3F7C3CE8A}"/>
          </ac:grpSpMkLst>
        </pc:grpChg>
        <pc:grpChg chg="mod">
          <ac:chgData name="Weifeng Xu" userId="e7aed605-a3dd-4d5a-a692-a87037af107b" providerId="ADAL" clId="{761B83AC-F9AE-4056-9599-2DACFAA8A130}" dt="2022-09-05T12:46:07.361" v="1120"/>
          <ac:grpSpMkLst>
            <pc:docMk/>
            <pc:sldMk cId="1270554279" sldId="505"/>
            <ac:grpSpMk id="11" creationId="{527AD5DD-B295-2283-C83A-4CCA76091787}"/>
          </ac:grpSpMkLst>
        </pc:grpChg>
        <pc:grpChg chg="mod">
          <ac:chgData name="Weifeng Xu" userId="e7aed605-a3dd-4d5a-a692-a87037af107b" providerId="ADAL" clId="{761B83AC-F9AE-4056-9599-2DACFAA8A130}" dt="2022-09-05T12:46:12.322" v="1123"/>
          <ac:grpSpMkLst>
            <pc:docMk/>
            <pc:sldMk cId="1270554279" sldId="505"/>
            <ac:grpSpMk id="14" creationId="{334429DB-D5AE-4151-27CC-E1B608364EC4}"/>
          </ac:grpSpMkLst>
        </pc:grpChg>
        <pc:picChg chg="add del mod">
          <ac:chgData name="Weifeng Xu" userId="e7aed605-a3dd-4d5a-a692-a87037af107b" providerId="ADAL" clId="{761B83AC-F9AE-4056-9599-2DACFAA8A130}" dt="2022-09-05T12:47:03.897" v="1127" actId="478"/>
          <ac:picMkLst>
            <pc:docMk/>
            <pc:sldMk cId="1270554279" sldId="505"/>
            <ac:picMk id="15" creationId="{79CF65A8-3BAC-A603-E081-E7D33A9739A1}"/>
          </ac:picMkLst>
        </pc:picChg>
        <pc:inkChg chg="add del">
          <ac:chgData name="Weifeng Xu" userId="e7aed605-a3dd-4d5a-a692-a87037af107b" providerId="ADAL" clId="{761B83AC-F9AE-4056-9599-2DACFAA8A130}" dt="2022-09-05T12:45:52.675" v="1112" actId="9405"/>
          <ac:inkMkLst>
            <pc:docMk/>
            <pc:sldMk cId="1270554279" sldId="505"/>
            <ac:inkMk id="2" creationId="{FC692961-5229-6127-3402-D8498ECA5B21}"/>
          </ac:inkMkLst>
        </pc:inkChg>
        <pc:inkChg chg="add mod">
          <ac:chgData name="Weifeng Xu" userId="e7aed605-a3dd-4d5a-a692-a87037af107b" providerId="ADAL" clId="{761B83AC-F9AE-4056-9599-2DACFAA8A130}" dt="2022-09-05T12:46:01.915" v="1117"/>
          <ac:inkMkLst>
            <pc:docMk/>
            <pc:sldMk cId="1270554279" sldId="505"/>
            <ac:inkMk id="3" creationId="{BF9FB33B-E9EA-E8FB-D34D-41695C035B55}"/>
          </ac:inkMkLst>
        </pc:inkChg>
        <pc:inkChg chg="add mod">
          <ac:chgData name="Weifeng Xu" userId="e7aed605-a3dd-4d5a-a692-a87037af107b" providerId="ADAL" clId="{761B83AC-F9AE-4056-9599-2DACFAA8A130}" dt="2022-09-05T12:46:01.915" v="1117"/>
          <ac:inkMkLst>
            <pc:docMk/>
            <pc:sldMk cId="1270554279" sldId="505"/>
            <ac:inkMk id="5" creationId="{147A0012-B335-1771-B812-93AD13ED98B3}"/>
          </ac:inkMkLst>
        </pc:inkChg>
        <pc:inkChg chg="add mod">
          <ac:chgData name="Weifeng Xu" userId="e7aed605-a3dd-4d5a-a692-a87037af107b" providerId="ADAL" clId="{761B83AC-F9AE-4056-9599-2DACFAA8A130}" dt="2022-09-05T12:46:01.915" v="1117"/>
          <ac:inkMkLst>
            <pc:docMk/>
            <pc:sldMk cId="1270554279" sldId="505"/>
            <ac:inkMk id="6" creationId="{4579FA74-FCDA-31DA-502D-352D9E90BA49}"/>
          </ac:inkMkLst>
        </pc:inkChg>
        <pc:inkChg chg="add mod">
          <ac:chgData name="Weifeng Xu" userId="e7aed605-a3dd-4d5a-a692-a87037af107b" providerId="ADAL" clId="{761B83AC-F9AE-4056-9599-2DACFAA8A130}" dt="2022-09-05T12:46:01.915" v="1117"/>
          <ac:inkMkLst>
            <pc:docMk/>
            <pc:sldMk cId="1270554279" sldId="505"/>
            <ac:inkMk id="7" creationId="{3F5A0F89-9C55-CFE0-5C5F-FF2FF6652324}"/>
          </ac:inkMkLst>
        </pc:inkChg>
        <pc:inkChg chg="add mod">
          <ac:chgData name="Weifeng Xu" userId="e7aed605-a3dd-4d5a-a692-a87037af107b" providerId="ADAL" clId="{761B83AC-F9AE-4056-9599-2DACFAA8A130}" dt="2022-09-05T12:46:07.361" v="1120"/>
          <ac:inkMkLst>
            <pc:docMk/>
            <pc:sldMk cId="1270554279" sldId="505"/>
            <ac:inkMk id="9" creationId="{EBE43208-63F1-0F25-9853-8A3970CEA455}"/>
          </ac:inkMkLst>
        </pc:inkChg>
        <pc:inkChg chg="add mod">
          <ac:chgData name="Weifeng Xu" userId="e7aed605-a3dd-4d5a-a692-a87037af107b" providerId="ADAL" clId="{761B83AC-F9AE-4056-9599-2DACFAA8A130}" dt="2022-09-05T12:46:07.361" v="1120"/>
          <ac:inkMkLst>
            <pc:docMk/>
            <pc:sldMk cId="1270554279" sldId="505"/>
            <ac:inkMk id="10" creationId="{DA560197-D065-9045-D9BD-8A5FDAC98D00}"/>
          </ac:inkMkLst>
        </pc:inkChg>
        <pc:inkChg chg="add mod">
          <ac:chgData name="Weifeng Xu" userId="e7aed605-a3dd-4d5a-a692-a87037af107b" providerId="ADAL" clId="{761B83AC-F9AE-4056-9599-2DACFAA8A130}" dt="2022-09-05T12:46:12.322" v="1123"/>
          <ac:inkMkLst>
            <pc:docMk/>
            <pc:sldMk cId="1270554279" sldId="505"/>
            <ac:inkMk id="12" creationId="{9990DE07-2B7F-B1C6-458F-62A54B9D7768}"/>
          </ac:inkMkLst>
        </pc:inkChg>
        <pc:inkChg chg="add mod">
          <ac:chgData name="Weifeng Xu" userId="e7aed605-a3dd-4d5a-a692-a87037af107b" providerId="ADAL" clId="{761B83AC-F9AE-4056-9599-2DACFAA8A130}" dt="2022-09-05T12:46:12.322" v="1123"/>
          <ac:inkMkLst>
            <pc:docMk/>
            <pc:sldMk cId="1270554279" sldId="505"/>
            <ac:inkMk id="13" creationId="{28FF1866-BB77-C985-BA9D-746090F9E9FC}"/>
          </ac:inkMkLst>
        </pc:inkChg>
      </pc:sldChg>
      <pc:sldChg chg="addSp delSp modSp mod">
        <pc:chgData name="Weifeng Xu" userId="e7aed605-a3dd-4d5a-a692-a87037af107b" providerId="ADAL" clId="{761B83AC-F9AE-4056-9599-2DACFAA8A130}" dt="2022-08-30T14:28:00.166" v="1037" actId="9405"/>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del mod">
          <ac:chgData name="Weifeng Xu" userId="e7aed605-a3dd-4d5a-a692-a87037af107b" providerId="ADAL" clId="{761B83AC-F9AE-4056-9599-2DACFAA8A130}" dt="2022-08-30T14:27:07.319" v="1020" actId="478"/>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grpChg chg="del mod">
          <ac:chgData name="Weifeng Xu" userId="e7aed605-a3dd-4d5a-a692-a87037af107b" providerId="ADAL" clId="{761B83AC-F9AE-4056-9599-2DACFAA8A130}" dt="2022-08-30T14:27:35.755" v="1028"/>
          <ac:grpSpMkLst>
            <pc:docMk/>
            <pc:sldMk cId="951356934" sldId="506"/>
            <ac:grpSpMk id="10" creationId="{4FFFE899-AC25-2316-2225-FF61F11242D4}"/>
          </ac:grpSpMkLst>
        </pc:grpChg>
        <pc:grpChg chg="mod">
          <ac:chgData name="Weifeng Xu" userId="e7aed605-a3dd-4d5a-a692-a87037af107b" providerId="ADAL" clId="{761B83AC-F9AE-4056-9599-2DACFAA8A130}" dt="2022-08-30T14:27:31.481" v="1025"/>
          <ac:grpSpMkLst>
            <pc:docMk/>
            <pc:sldMk cId="951356934" sldId="506"/>
            <ac:grpSpMk id="13" creationId="{5E0BAF26-E70C-32CD-85C5-348CA092D882}"/>
          </ac:grpSpMkLst>
        </pc:grpChg>
        <pc:grpChg chg="mod">
          <ac:chgData name="Weifeng Xu" userId="e7aed605-a3dd-4d5a-a692-a87037af107b" providerId="ADAL" clId="{761B83AC-F9AE-4056-9599-2DACFAA8A130}" dt="2022-08-30T14:27:35.755" v="1028"/>
          <ac:grpSpMkLst>
            <pc:docMk/>
            <pc:sldMk cId="951356934" sldId="506"/>
            <ac:grpSpMk id="18" creationId="{3ADB0E17-734B-35F4-0483-1C8BF150F094}"/>
          </ac:grpSpMkLst>
        </pc:grpChg>
        <pc:grpChg chg="mod">
          <ac:chgData name="Weifeng Xu" userId="e7aed605-a3dd-4d5a-a692-a87037af107b" providerId="ADAL" clId="{761B83AC-F9AE-4056-9599-2DACFAA8A130}" dt="2022-08-30T14:27:40.326" v="1031"/>
          <ac:grpSpMkLst>
            <pc:docMk/>
            <pc:sldMk cId="951356934" sldId="506"/>
            <ac:grpSpMk id="21" creationId="{4E695CFF-1D2C-4273-1C31-6D7D48FECC1E}"/>
          </ac:grpSpMkLst>
        </pc:grpChg>
        <pc:grpChg chg="mod">
          <ac:chgData name="Weifeng Xu" userId="e7aed605-a3dd-4d5a-a692-a87037af107b" providerId="ADAL" clId="{761B83AC-F9AE-4056-9599-2DACFAA8A130}" dt="2022-08-30T14:27:46.957" v="1034"/>
          <ac:grpSpMkLst>
            <pc:docMk/>
            <pc:sldMk cId="951356934" sldId="506"/>
            <ac:grpSpMk id="24" creationId="{760F4072-955C-7D20-F667-223D0A0BB030}"/>
          </ac:grpSpMkLst>
        </pc:gr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inkChg chg="add mod">
          <ac:chgData name="Weifeng Xu" userId="e7aed605-a3dd-4d5a-a692-a87037af107b" providerId="ADAL" clId="{761B83AC-F9AE-4056-9599-2DACFAA8A130}" dt="2022-08-30T14:27:31.481" v="1025"/>
          <ac:inkMkLst>
            <pc:docMk/>
            <pc:sldMk cId="951356934" sldId="506"/>
            <ac:inkMk id="3" creationId="{A806AB91-F5ED-D09C-5416-1C1790B0E281}"/>
          </ac:inkMkLst>
        </pc:inkChg>
        <pc:inkChg chg="add mod">
          <ac:chgData name="Weifeng Xu" userId="e7aed605-a3dd-4d5a-a692-a87037af107b" providerId="ADAL" clId="{761B83AC-F9AE-4056-9599-2DACFAA8A130}" dt="2022-08-30T14:27:31.481" v="1025"/>
          <ac:inkMkLst>
            <pc:docMk/>
            <pc:sldMk cId="951356934" sldId="506"/>
            <ac:inkMk id="4" creationId="{745D203D-AA7B-0F29-F1BC-67818FB7E702}"/>
          </ac:inkMkLst>
        </pc:inkChg>
        <pc:inkChg chg="add mod">
          <ac:chgData name="Weifeng Xu" userId="e7aed605-a3dd-4d5a-a692-a87037af107b" providerId="ADAL" clId="{761B83AC-F9AE-4056-9599-2DACFAA8A130}" dt="2022-08-30T14:27:35.755" v="1028"/>
          <ac:inkMkLst>
            <pc:docMk/>
            <pc:sldMk cId="951356934" sldId="506"/>
            <ac:inkMk id="8" creationId="{CD55B8C8-DFC8-D328-CFE5-E0EF67763EAD}"/>
          </ac:inkMkLst>
        </pc:inkChg>
        <pc:inkChg chg="add mod">
          <ac:chgData name="Weifeng Xu" userId="e7aed605-a3dd-4d5a-a692-a87037af107b" providerId="ADAL" clId="{761B83AC-F9AE-4056-9599-2DACFAA8A130}" dt="2022-08-30T14:27:35.755" v="1028"/>
          <ac:inkMkLst>
            <pc:docMk/>
            <pc:sldMk cId="951356934" sldId="506"/>
            <ac:inkMk id="9" creationId="{30E44AA8-E4AB-D84B-6D7C-19B58426C5FD}"/>
          </ac:inkMkLst>
        </pc:inkChg>
        <pc:inkChg chg="add mod">
          <ac:chgData name="Weifeng Xu" userId="e7aed605-a3dd-4d5a-a692-a87037af107b" providerId="ADAL" clId="{761B83AC-F9AE-4056-9599-2DACFAA8A130}" dt="2022-08-30T14:27:35.755" v="1028"/>
          <ac:inkMkLst>
            <pc:docMk/>
            <pc:sldMk cId="951356934" sldId="506"/>
            <ac:inkMk id="16" creationId="{B55186A4-12A8-0F06-BD98-3C1C19E10B26}"/>
          </ac:inkMkLst>
        </pc:inkChg>
        <pc:inkChg chg="add mod">
          <ac:chgData name="Weifeng Xu" userId="e7aed605-a3dd-4d5a-a692-a87037af107b" providerId="ADAL" clId="{761B83AC-F9AE-4056-9599-2DACFAA8A130}" dt="2022-08-30T14:27:35.755" v="1028"/>
          <ac:inkMkLst>
            <pc:docMk/>
            <pc:sldMk cId="951356934" sldId="506"/>
            <ac:inkMk id="17" creationId="{8D4E8F2B-787C-FA74-48A6-FB09DCB8EB0E}"/>
          </ac:inkMkLst>
        </pc:inkChg>
        <pc:inkChg chg="add mod">
          <ac:chgData name="Weifeng Xu" userId="e7aed605-a3dd-4d5a-a692-a87037af107b" providerId="ADAL" clId="{761B83AC-F9AE-4056-9599-2DACFAA8A130}" dt="2022-08-30T14:27:40.326" v="1031"/>
          <ac:inkMkLst>
            <pc:docMk/>
            <pc:sldMk cId="951356934" sldId="506"/>
            <ac:inkMk id="19" creationId="{89453CD5-A27C-BEEA-1C3C-25033544C231}"/>
          </ac:inkMkLst>
        </pc:inkChg>
        <pc:inkChg chg="add mod">
          <ac:chgData name="Weifeng Xu" userId="e7aed605-a3dd-4d5a-a692-a87037af107b" providerId="ADAL" clId="{761B83AC-F9AE-4056-9599-2DACFAA8A130}" dt="2022-08-30T14:27:40.326" v="1031"/>
          <ac:inkMkLst>
            <pc:docMk/>
            <pc:sldMk cId="951356934" sldId="506"/>
            <ac:inkMk id="20" creationId="{9F38F2D8-6546-53E9-AA19-8B251B406328}"/>
          </ac:inkMkLst>
        </pc:inkChg>
        <pc:inkChg chg="add mod">
          <ac:chgData name="Weifeng Xu" userId="e7aed605-a3dd-4d5a-a692-a87037af107b" providerId="ADAL" clId="{761B83AC-F9AE-4056-9599-2DACFAA8A130}" dt="2022-08-30T14:27:46.957" v="1034"/>
          <ac:inkMkLst>
            <pc:docMk/>
            <pc:sldMk cId="951356934" sldId="506"/>
            <ac:inkMk id="22" creationId="{8975A4BB-7325-6AFE-302E-B6E9D7FF22F8}"/>
          </ac:inkMkLst>
        </pc:inkChg>
        <pc:inkChg chg="add mod">
          <ac:chgData name="Weifeng Xu" userId="e7aed605-a3dd-4d5a-a692-a87037af107b" providerId="ADAL" clId="{761B83AC-F9AE-4056-9599-2DACFAA8A130}" dt="2022-08-30T14:27:46.957" v="1034"/>
          <ac:inkMkLst>
            <pc:docMk/>
            <pc:sldMk cId="951356934" sldId="506"/>
            <ac:inkMk id="23" creationId="{390D2FF0-33B9-0789-38EE-9B33CFC3C6EC}"/>
          </ac:inkMkLst>
        </pc:inkChg>
        <pc:inkChg chg="add">
          <ac:chgData name="Weifeng Xu" userId="e7aed605-a3dd-4d5a-a692-a87037af107b" providerId="ADAL" clId="{761B83AC-F9AE-4056-9599-2DACFAA8A130}" dt="2022-08-30T14:27:58.902" v="1035" actId="9405"/>
          <ac:inkMkLst>
            <pc:docMk/>
            <pc:sldMk cId="951356934" sldId="506"/>
            <ac:inkMk id="25" creationId="{827DF6C7-4049-53AB-E939-22D611165851}"/>
          </ac:inkMkLst>
        </pc:inkChg>
        <pc:inkChg chg="add">
          <ac:chgData name="Weifeng Xu" userId="e7aed605-a3dd-4d5a-a692-a87037af107b" providerId="ADAL" clId="{761B83AC-F9AE-4056-9599-2DACFAA8A130}" dt="2022-08-30T14:27:59.365" v="1036" actId="9405"/>
          <ac:inkMkLst>
            <pc:docMk/>
            <pc:sldMk cId="951356934" sldId="506"/>
            <ac:inkMk id="26" creationId="{3D27415F-F638-7958-0F63-39073B0D9045}"/>
          </ac:inkMkLst>
        </pc:inkChg>
        <pc:inkChg chg="add">
          <ac:chgData name="Weifeng Xu" userId="e7aed605-a3dd-4d5a-a692-a87037af107b" providerId="ADAL" clId="{761B83AC-F9AE-4056-9599-2DACFAA8A130}" dt="2022-08-30T14:28:00.166" v="1037" actId="9405"/>
          <ac:inkMkLst>
            <pc:docMk/>
            <pc:sldMk cId="951356934" sldId="506"/>
            <ac:inkMk id="27" creationId="{5C4485D2-763A-154F-9E32-3A29273361A0}"/>
          </ac:inkMkLst>
        </pc:ink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1-09-09T15:50:59.491" v="261" actId="12"/>
        <pc:sldMkLst>
          <pc:docMk/>
          <pc:sldMk cId="494372939" sldId="508"/>
        </pc:sldMkLst>
        <pc:spChg chg="mod">
          <ac:chgData name="Weifeng Xu" userId="e7aed605-a3dd-4d5a-a692-a87037af107b" providerId="ADAL" clId="{761B83AC-F9AE-4056-9599-2DACFAA8A130}" dt="2021-09-09T15:50:59.491" v="261" actId="12"/>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1-09-09T16:33:43.294" v="762"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1-09-09T16:33:43.294" v="762" actId="20577"/>
          <ac:spMkLst>
            <pc:docMk/>
            <pc:sldMk cId="2910342646" sldId="511"/>
            <ac:spMk id="3" creationId="{E557CAF6-7771-4DA8-97BD-9E8E765BDF8E}"/>
          </ac:spMkLst>
        </pc:spChg>
      </pc:sldChg>
      <pc:sldChg chg="modSp new mod">
        <pc:chgData name="Weifeng Xu" userId="e7aed605-a3dd-4d5a-a692-a87037af107b" providerId="ADAL" clId="{761B83AC-F9AE-4056-9599-2DACFAA8A130}" dt="2022-09-26T12:20:13.660" v="1203" actId="6549"/>
        <pc:sldMkLst>
          <pc:docMk/>
          <pc:sldMk cId="1504836039" sldId="512"/>
        </pc:sldMkLst>
        <pc:spChg chg="mod">
          <ac:chgData name="Weifeng Xu" userId="e7aed605-a3dd-4d5a-a692-a87037af107b" providerId="ADAL" clId="{761B83AC-F9AE-4056-9599-2DACFAA8A130}" dt="2022-09-26T12:04:43.926" v="1139" actId="20577"/>
          <ac:spMkLst>
            <pc:docMk/>
            <pc:sldMk cId="1504836039" sldId="512"/>
            <ac:spMk id="2" creationId="{07CD4BDF-0DE5-09BD-9D84-5B31B3A1A165}"/>
          </ac:spMkLst>
        </pc:spChg>
        <pc:spChg chg="mod">
          <ac:chgData name="Weifeng Xu" userId="e7aed605-a3dd-4d5a-a692-a87037af107b" providerId="ADAL" clId="{761B83AC-F9AE-4056-9599-2DACFAA8A130}" dt="2022-09-26T12:20:13.660" v="1203" actId="6549"/>
          <ac:spMkLst>
            <pc:docMk/>
            <pc:sldMk cId="1504836039" sldId="512"/>
            <ac:spMk id="3" creationId="{791C76E6-6D86-29EF-DD53-CB8A670CA499}"/>
          </ac:spMkLst>
        </pc:sp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14.429"/>
    </inkml:context>
    <inkml:brush xml:id="br0">
      <inkml:brushProperty name="width" value="0.05" units="cm"/>
      <inkml:brushProperty name="height" value="0.05" units="cm"/>
      <inkml:brushProperty name="color" value="#FFC114"/>
    </inkml:brush>
  </inkml:definitions>
  <inkml:trace contextRef="#ctx0" brushRef="#br0">311 1 24575,'7'39'0,"-6"-36"0,0 0 0,0-1 0,0 1 0,-1 0 0,1 0 0,-1 0 0,0 0 0,1 0 0,-1 0 0,-1 0 0,1 0 0,0 0 0,-1 0 0,1 0 0,-1 0 0,0 0 0,0-1 0,0 1 0,0 0 0,-1 0 0,1-1 0,-1 1 0,-2 2 0,-58 69 0,54-63 0,1 0 0,0 1 0,1 0 0,0 0 0,1 1 0,1-1 0,-7 27 0,7-29 0,0 1 0,-1 0 0,0-1 0,-1 0 0,-1 0 0,1-1 0,-1 1 0,-1-2 0,0 1 0,-10 8 0,-31 39 0,35-37 0,9-14 0,0 1 0,0 0 0,1 1 0,0-1 0,0 1 0,0-1 0,1 1 0,0 0 0,1 1 0,-1-1 0,1 0 0,1 1 0,0-1 0,-1 15 0,1 16 0,0-16 0,1 1 0,0 0 0,8 40 0,-4-54 0,0 1 0,1-1 0,0 0 0,1 0 0,0 0 0,0-1 0,13 13 0,-4-3 0,-9-12 0,0 1 0,0-1 0,1-1 0,0 1 0,0-1 0,0 0 0,1 0 0,-1-1 0,1 0 0,0-1 0,0 1 0,1-2 0,-1 1 0,1-1 0,-1 0 0,1-1 0,0 0 0,10 0 0,53 9 0,-52-6 0,-1-1 0,23 0 0,3-2 0,-13 0 0,1-1 0,34-5 0,-58 4 0,0 0 0,0-1 0,-1 0 0,1-1 0,-1 0 0,1-1 0,-1 1 0,0-1 0,0-1 0,-1 0 0,1 0 0,8-8 0,68-66 0,-76 73 0,-1-1 0,1 1 0,0 1 0,1-1 0,-1 2 0,1-1 0,13-4 0,-13 5 0,0 1 0,-1-2 0,0 1 0,1-1 0,-1 0 0,-1-1 0,1 0 0,9-10 0,60-91 0,-70 96 0,0 0 0,0-1 0,-1 1 0,-1-1 0,0-1 0,0 1 0,-1-1 0,3-20 0,6-13 0,1 1 0,-7 27 0,-2 0 0,0 0 0,0-1 0,-2 1 0,2-38 0,-3 16 0,-1 27 0,0 0 0,-1 0 0,0 0 0,-1 0 0,-1 0 0,0 0 0,-6-21 0,6 30 0,0-1 0,-1 1 0,0 0 0,1 0 0,-2 0 0,1 0 0,0 1 0,-1-1 0,1 1 0,-1 0 0,0 0 0,0 0 0,-1 1 0,1-1 0,0 1 0,-1 0 0,0 0 0,1 1 0,-1-1 0,0 1 0,-6-1 0,-11 0 0,0 0 0,0 1 0,-36 4 0,7 0 0,-306-3 0,337 1 20,1 2-1,0 0 0,0 1 0,0 1 1,-26 11-1,-40 9-1500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15:26.200"/>
    </inkml:context>
    <inkml:brush xml:id="br0">
      <inkml:brushProperty name="width" value="0.05" units="cm"/>
      <inkml:brushProperty name="height" value="0.05" units="cm"/>
      <inkml:brushProperty name="color" value="#FFC114"/>
    </inkml:brush>
  </inkml:definitions>
  <inkml:trace contextRef="#ctx0" brushRef="#br0">0 1 24575,'0'3'0,"4"1"0,3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05.146"/>
    </inkml:context>
    <inkml:brush xml:id="br0">
      <inkml:brushProperty name="width" value="0.05" units="cm"/>
      <inkml:brushProperty name="height" value="0.05" units="cm"/>
      <inkml:brushProperty name="color" value="#FFC114"/>
    </inkml:brush>
  </inkml:definitions>
  <inkml:trace contextRef="#ctx0" brushRef="#br0">0 0 24575,'4'0'0,"3"0"0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16.952"/>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4:30.794"/>
    </inkml:context>
    <inkml:brush xml:id="br0">
      <inkml:brushProperty name="width" value="0.05" units="cm"/>
      <inkml:brushProperty name="height" value="0.05" units="cm"/>
      <inkml:brushProperty name="color" value="#FFC114"/>
    </inkml:brush>
  </inkml:definitions>
  <inkml:trace contextRef="#ctx0" brushRef="#br0">0 0 24575,'4'0'0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3:37.763"/>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6:49.88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9:12.468"/>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5:37.926"/>
    </inkml:context>
    <inkml:brush xml:id="br0">
      <inkml:brushProperty name="width" value="0.05" units="cm"/>
      <inkml:brushProperty name="height" value="0.05" units="cm"/>
      <inkml:brushProperty name="color" value="#FFC114"/>
    </inkml:brush>
  </inkml:definitions>
  <inkml:trace contextRef="#ctx0" brushRef="#br0">1 0 24575,'3'0'0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9:26.527"/>
    </inkml:context>
    <inkml:brush xml:id="br0">
      <inkml:brushProperty name="width" value="0.05" units="cm"/>
      <inkml:brushProperty name="height" value="0.05" units="cm"/>
      <inkml:brushProperty name="color" value="#FFC114"/>
    </inkml:brush>
  </inkml:definitions>
  <inkml:trace contextRef="#ctx0" brushRef="#br0">1 0 24575,'0'3'0,"3"2"0,5-1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6.349"/>
    </inkml:context>
    <inkml:brush xml:id="br0">
      <inkml:brushProperty name="width" value="0.1" units="cm"/>
      <inkml:brushProperty name="height" value="0.1" units="cm"/>
      <inkml:brushProperty name="color" value="#008C3A"/>
    </inkml:brush>
  </inkml:definitions>
  <inkml:trace contextRef="#ctx0" brushRef="#br0">0 657 24575,'27'-1'0,"0"2"0,0 0 0,-1 2 0,1 1 0,38 11 0,148 63 0,-133-47 0,-51-19 0,60 17 0,-82-27 0,1 1 0,-1 0 0,0 0 0,0 1 0,-1-1 0,1 1 0,6 6 0,-8-6 0,1 0 0,0 0 0,0-1 0,0 1 0,1-1 0,-1-1 0,1 1 0,13 2 0,14 2 0,0 2 0,-1 1 0,50 22 0,-41-15 0,56 15 0,32-7 0,-99-19 0,50 17 0,-19-4 0,265 67 0,-282-74 0,61 25 0,88 33 0,-88-34 0,-57-19 0,-1-1 0,53 9 0,73 19 0,-156-40 0,-1 0 0,23 10 0,-24-8 0,0-1 0,30 6 0,236 40 0,-238-39 0,64 11 0,-67-14 0,49 16 0,-26-7 0,176 42 0,-186-42 0,-39-12 0,0 0 0,31 5 0,-24-6 0,-1 1 0,37 14 0,-39-13 0,0 0 0,-1-1 0,2-1 0,20 2 0,79 14 0,-87-13 0,1-2 0,65 4 0,-77-8 0,0 0 0,0 2 0,0 0 0,0 2 0,21 8 0,28 7 0,-26-8 0,1 3 0,47 24 0,-61-25 0,-15-7 0,1 0 0,32 9 0,22 5 0,120 54 0,-179-72 0,0-1 0,0 0 0,1 0 0,0-1 0,-1-1 0,1 0 0,16-1 0,-15 0 0,0 0 0,0 1 0,0 0 0,-1 1 0,1 1 0,13 4 0,-6 0 0,0-2 0,0 0 0,1-1 0,-1-1 0,25 0 0,-25-2 0,109 19 0,1 2 0,-101-17 0,0 2 0,42 16 0,-1-1 0,116 22 0,-151-34 0,58 10 0,-49-11 0,-29-6 0,0 0 0,21 2 0,-13-3 0,1 2 0,47 12 0,-50-9 0,0-2 0,1-1 0,-1 0 0,24 0 0,-19-3 0,51 10 0,-31-3 0,55 11 0,-67-11 0,0-2 0,0-1 0,39 1 0,-69-6 0,22-1 0,1 1 0,-1 2 0,48 9 0,-40-6 0,0-1 0,0-1 0,1-2 0,38-4 0,6 1 0,-46 4 0,50 8 0,-49-5 0,46 2 0,-45-6 0,39 8 0,-38-4 0,38 1 0,-41-4 0,40 7 0,-40-4 0,41 1 0,50 4 0,1 1 0,5 0-110,0 0-597,-86-9 707,86 17 0,9 1 0,-80-17-421,-22-1 356,55 8 0,-72-6 59,27 6-93,0-3 1,68 3-1,-87-9 179,43 9 1,-43-6-3,42 2 1,46-7-79,84 2 0,-122 10 0,-49-7 0,46 3 0,638-8 582,-682 0-582,46-9 0,-45 5 0,44-1 0,1052 5-472,-508 3 280,-586-4 192,45-8 0,27 0 0,-38 5-91,0-3 0,78-19 1,-20 0 598,-28 8 271,-63 11-639,0 2-1,54-4 1,-56 8-140,40-8 0,-9 1 0,51-11 0,-78 12 0,1 1 0,49-1 0,-61 6 0,38-7 0,-38 4 0,37-1 0,-20 5 0,-5 1 0,0-2 0,48-8 0,64-12 0,-26 9 0,-83 11 0,43-8 0,124-42 0,-20-1 0,-54 14 0,-76 23 93,163-39-778,-164 42 679,143-23-31,-126 32 37,-47 4 0,1-2 0,-1-1 0,51-12 0,128-43 99,81-20 450,-110 32-562,26-2 13,-154 39 0,-36 7 0,1-1 0,26-9 0,-10 1 0,0 1 0,1 1 0,0 1 0,38-3 0,82-10 0,-133 17 0,-1 0 0,1-2 0,-1 0 0,0-1 0,23-13 0,12-4 0,-37 16 0,0 0 0,17-13 0,-20 13 0,0 0 0,0 1 0,26-10 0,89-32 0,-60 23 0,-45 16 0,0 2 0,37-10 0,17-1 0,41-6 0,-94 19 0,-1 0 0,0-1 0,-1-2 0,42-21 0,-18 8 0,25-8 0,-19 8 0,66-37 0,-82 39 0,-25 15 0,1-1 0,-2-1 0,1 0 0,14-12 0,-11 7 0,1 1 0,1 1 0,0 0 0,0 1 0,0 1 0,34-12 0,-48 19 0,202-89 0,-184 79 0,32-21 0,-34 20 0,36-19 0,-19 13 0,48-33 0,-75 45 0,33-21 0,53-33 0,91-56 0,-143 93 0,2 1 0,0 2 0,2 3 0,71-20 0,-94 31 0,-1-1 0,21-10 0,-26 9 0,1 1 0,1 1 0,-1 1 0,21-4 0,4 2 0,0-3 0,0-1 0,67-29 0,63-31 0,-146 61 0,0-2 0,-1 0 0,47-31 0,-62 35 0,8-6 0,33-20 0,-4 6 0,-30 17 0,1 0 0,25-10 0,-30 14 0,0 0 0,0 0 0,-1-2 0,13-9 0,-13 7 0,2 2 0,-1 0 0,19-9 0,-18 11-227,0-1-1,-1-1 1,0 0-1,-1-1 1,18-15-1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5.178"/>
    </inkml:context>
    <inkml:brush xml:id="br0">
      <inkml:brushProperty name="width" value="0.05" units="cm"/>
      <inkml:brushProperty name="height" value="0.05" units="cm"/>
      <inkml:brushProperty name="color" value="#FFC114"/>
    </inkml:brush>
  </inkml:definitions>
  <inkml:trace contextRef="#ctx0" brushRef="#br0">578 0 24575,'8'3'0,"-14"3"0,-15 3 0,-1-3 0,0 1 0,0 1 0,1 1 0,0 1 0,1 1 0,0 1 0,0 1 0,2 0 0,-1 1 0,-30 33 0,36-36 0,0 0 0,-1-1 0,0 0 0,-25 12 0,21-12 0,0 1 0,-23 18 0,34-24 0,0 0 0,0 0 0,-1-1 0,1 0 0,-11 3 0,-18 10 0,33-15 0,0 1 0,0 0 0,-1-1 0,1 1 0,1 0 0,-1 0 0,0 1 0,1-1 0,0 1 0,0-1 0,0 1 0,0 0 0,0 0 0,1-1 0,0 1 0,-1 0 0,2 0 0,-2 9 0,0 6 0,1 0 0,4 37 0,-1-16 0,-1-31 0,0-1 0,0 1 0,1-1 0,0 0 0,1 1 0,0-1 0,0 0 0,6 9 0,1 1 0,0 0 0,18 21 0,-20-30 0,-1-1 0,1 0 0,1 0 0,-1-1 0,1 0 0,1-1 0,-1 0 0,1 0 0,0-1 0,0 0 0,1-1 0,18 6 0,24 7 0,-42-13 0,-1 0 0,1 0 0,1-1 0,-1-1 0,14 2 0,-7-2 0,-1 1 0,1 0 0,28 11 0,9 1 0,-28-8 0,-1-2 0,1-1 0,44 1 0,-37-4 0,-21 0 0,1-1 0,-1 0 0,24-4 0,-33 3 0,-1 1 0,0-1 0,1 0 0,-1-1 0,0 1 0,0 0 0,0-1 0,0 0 0,0 0 0,0 0 0,-1 0 0,1 0 0,-1 0 0,1-1 0,-1 1 0,0-1 0,0 0 0,0 1 0,3-6 0,-2 2 0,0 0 0,1 1 0,0 0 0,1-1 0,-1 1 0,1 1 0,0-1 0,9-6 0,23-23 0,-34 28 0,0 0 0,0 0 0,-1-1 0,0 1 0,0 0 0,0-1 0,-1 1 0,0-1 0,0 0 0,-1 1 0,0-1 0,0-7 0,3-33 0,5-10 0,-3-1 0,-5-110 0,-2 68 0,1 86-114,0 1 1,0 0-1,-2 0 0,0 0 0,0 1 1,-1-1-1,0 1 0,-1 0 0,-1 0 1,0 0-1,-14-21 0,12 24-6712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7.860"/>
    </inkml:context>
    <inkml:brush xml:id="br0">
      <inkml:brushProperty name="width" value="0.1" units="cm"/>
      <inkml:brushProperty name="height" value="0.1" units="cm"/>
      <inkml:brushProperty name="color" value="#008C3A"/>
    </inkml:brush>
  </inkml:definitions>
  <inkml:trace contextRef="#ctx0" brushRef="#br0">0 0 24575,'371'0'0,"-355"1"0,1 1 0,28 6 0,-28-4 0,1-1 0,20 1 0,17-5 0,27 0 0,-76 1 0,1 1 0,-1 0 0,0 0 0,0 1 0,0 0 0,0 0 0,0 0 0,-1 1 0,1 0 0,6 4 0,-8-3 0,1 0 0,-1 0 0,0 0 0,-1 1 0,1-1 0,-1 1 0,0 0 0,0 0 0,0 1 0,-1-1 0,0 1 0,0-1 0,0 1 0,-1-1 0,2 12 0,0 8 0,-1 0 0,-3 35 0,1-42 0,-2 6 0,-1 1 0,-1-1 0,-12 39 0,-3 17 0,7-17 0,-34 100 0,33-128-341,2 1 0,1 0-1,-6 46 1,15-65-6485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9.103"/>
    </inkml:context>
    <inkml:brush xml:id="br0">
      <inkml:brushProperty name="width" value="0.1" units="cm"/>
      <inkml:brushProperty name="height" value="0.1" units="cm"/>
      <inkml:brushProperty name="color" value="#008C3A"/>
    </inkml:brush>
  </inkml:definitions>
  <inkml:trace contextRef="#ctx0" brushRef="#br0">0 0 24575,'0'4'0,"0"5"0,0 4 0,0 4 0,0 3 0,0 1 0,0 1 0,0 1 0,0 0 0,0-1 0,0 1 0,0-1 0,0 0 0,0-1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1.044"/>
    </inkml:context>
    <inkml:brush xml:id="br0">
      <inkml:brushProperty name="width" value="0.1" units="cm"/>
      <inkml:brushProperty name="height" value="0.1" units="cm"/>
      <inkml:brushProperty name="color" value="#008C3A"/>
    </inkml:brush>
  </inkml:definitions>
  <inkml:trace contextRef="#ctx0" brushRef="#br0">239 23 24575,'-4'2'0,"0"0"0,0 0 0,0 0 0,0 0 0,0 1 0,0-1 0,0 1 0,1 0 0,0 0 0,-1 0 0,1 1 0,-3 3 0,-2 2 0,-41 49 0,39-44 0,0-1 0,-1-1 0,0 0 0,-23 19 0,31-29 0,0 1 0,1-1 0,-1 1 0,0 0 0,1 0 0,0 0 0,0 1 0,0-1 0,0 0 0,0 1 0,1-1 0,-1 1 0,0 4 0,-9 54 0,5-25 0,4-26 0,0 1 0,0-1 0,2 1 0,-1-1 0,1 1 0,1-1 0,0 1 0,2 11 0,-1-18 0,0 1 0,0-1 0,0 1 0,0-1 0,1 0 0,0 1 0,0-1 0,0-1 0,1 1 0,0 0 0,0-1 0,0 0 0,0 0 0,1 0 0,-1 0 0,1-1 0,7 4 0,52 36 0,-50-31 0,1-2 0,0 0 0,0-1 0,1-1 0,20 8 0,-20-11 0,1-2 0,25 3 0,13 2 0,-14-3 0,0-1 0,0-1 0,65-6 0,-17 1 0,-5 4 0,92-5 0,-170 3 0,1-1 0,-1 0 0,0 0 0,0-1 0,0 0 0,0 0 0,0 0 0,0-1 0,0 0 0,-1 0 0,1-1 0,-1 1 0,0-1 0,7-7 0,-2-1 0,0 0 0,-1 0 0,0-1 0,11-25 0,10-13 0,-22 41 0,-1-1 0,-1 0 0,0 0 0,0-1 0,-1 1 0,-1-1 0,0-1 0,0 1 0,-2 0 0,3-18 0,-5 29 0,1-27 0,1 1 0,8-34 0,-9 54 0,1 1 0,-1 0 0,-1-1 0,1 1 0,-1 0 0,0-1 0,0 1 0,-2-11 0,1 14 0,0 0 0,0 0 0,-1 0 0,1 0 0,-1 0 0,0 1 0,1-1 0,-1 0 0,0 1 0,-1-1 0,1 1 0,0 0 0,-1 0 0,1 0 0,-1 0 0,0 0 0,1 1 0,-6-3 0,-141-75 0,137 73 0,0 0 0,0 1 0,-1 1 0,0 0 0,0 0 0,0 2 0,0-1 0,-1 2 0,-22-1 0,18 3-112,3 0-27,0-1 0,1 0-1,-1-1 1,0-1 0,1 0 0,-1 0-1,1-2 1,-23-8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5.225"/>
    </inkml:context>
    <inkml:brush xml:id="br0">
      <inkml:brushProperty name="width" value="0.1" units="cm"/>
      <inkml:brushProperty name="height" value="0.1" units="cm"/>
      <inkml:brushProperty name="color" value="#008C3A"/>
    </inkml:brush>
  </inkml:definitions>
  <inkml:trace contextRef="#ctx0" brushRef="#br0">20600 1913 24575,'-3'-1'0,"-1"0"0,1-1 0,0 1 0,0-1 0,1 1 0,-1-1 0,0 0 0,0 0 0,1 0 0,-1-1 0,-2-3 0,-9-6 0,-6-2 0,4 1 0,-2 1 0,1 1 0,-2 1 0,-27-12 0,32 16 0,1-1 0,0-1 0,1 0 0,0 0 0,0-1 0,1-1 0,0 0 0,-14-16 0,11 10 0,-2 1 0,0 1 0,-19-13 0,4 8 0,-38-16 0,58 29 0,0-2 0,0 1 0,0-1 0,1-1 0,-12-12 0,9 8 0,-30-22 0,-121-86 0,156 114 0,-36-24 0,26 19 0,0-1 0,-24-24 0,23 19 0,-1 1 0,-37-26 0,48 39 0,1 0 0,-1 0 0,0 0 0,-1 1 0,1 1 0,-17-3 0,17 3 0,-1 0 0,1 0 0,0 0 0,0-1 0,1-1 0,-1 0 0,-13-7 0,-106-79 0,110 78 0,0 1 0,-1 1 0,-22-9 0,-3-1 0,4 1 0,-39-21 0,66 30 0,-1 2 0,-1 0 0,0 0 0,0 2 0,0 0 0,0 0 0,-1 2 0,0 0 0,-22-3 0,19 4 0,0 0 0,0-2 0,0 0 0,0-1 0,1-1 0,0 0 0,1-2 0,-26-15 0,19 11 0,-34-11 0,-8-4 0,41 17 0,-54-16 0,54 20 0,-1-2 0,-32-15 0,41 16 0,0 2 0,0 0 0,-1 1 0,0 1 0,-22-2 0,15 2 0,-45-13 0,36 4 0,-1 2 0,0 1 0,-1 2 0,0 2 0,-56-3 0,71 7 0,1 0 0,-1-2 0,1 0 0,0-1 0,0-1 0,1 0 0,-29-15 0,36 17 0,0 0 0,0 0 0,0 1 0,0 1 0,-14-1 0,12 1 0,-1 0 0,1-1 0,-20-6 0,-136-48 0,10 13 0,52 22 0,75 14 0,7 1 0,0 2 0,-54-5 0,49 8 0,-33-7 0,34 4 0,-42-1 0,35 4 0,-45-8 0,7 0 0,-55-10 0,80 10 0,34 6 0,-1 0 0,-31-1 0,-14 4 0,22 2 0,0-3 0,-57-9 0,-77-11 0,35 1 0,49 8 0,16 4 0,-34-1 0,71 8 0,-36-7 0,34 4 0,-1 2 0,0 1 0,-40 4 0,-68-3 0,76-10 0,46 7 0,-50-4 0,-532 9 0,577-2 0,-47-9 0,45 5 0,-42-1 0,-880 7 0,939-2 0,-1-1 0,-28-6 0,27 4 0,1 1 0,-22-1 0,-535 2 0,280 4 0,273-2 0,1 1 0,-1 1 0,-35 8 0,-1 1 0,-92 6 0,104-13 0,-14 6 0,43-6 0,0-1 0,-23 1 0,19-2 0,-35 7 0,35-5 0,-37 3 0,-6-7 0,34-1 0,0 2 0,1 0 0,-50 10 0,54-7 0,0-1 0,-1-1 0,1-1 0,-29-2 0,-48 1 0,-17 21 0,71-19 0,-49 10 0,-47 10 0,110-18 0,-1-1 0,-48-2 0,48-2 0,0 2 0,-49 7 0,10 2 0,-1-4 0,-131-6 0,84-2 0,56 2 0,-3-2 0,0 4 0,-69 11 0,84-7 0,0-2 0,-58-4 0,59-1 0,1 3 0,-66 9 0,76-7 0,0 0 0,-67-5 0,-30 3 0,62 8 0,47-5 0,-48 2 0,-698-8 0,752 2 0,0 2 0,0 0 0,-39 12 0,38-9 0,0 0 0,0-2 0,-32 2 0,21-3 0,1 1 0,-56 14 0,11-1 0,-73 7 0,51-5 0,9 0 0,24-8 0,37-5 0,-1-2 0,-35 1 0,-113 9 0,98-5 0,14 1 0,39-6 0,-46 3 0,40-7 0,0 2 0,-47 8 0,43-5 0,1-1 0,-1-3 0,-44-3 0,-65 3 0,89 10 0,43-8 0,0 0 0,-23 2 0,18-5 0,1 1 0,-1 1 0,1 1 0,0 1 0,0 1 0,0 1 0,1 0 0,-28 14 0,34-15 0,0 0 0,0-1 0,0-1 0,0 0 0,-26 2 0,21-4 0,0 2 0,-25 7 0,-260 73 0,150-55 0,131-25 0,1 2 0,-27 8 0,25-6 0,-37 7 0,-72 16 0,102-21 0,0-1 0,-1-1 0,0-2 0,-40 1 0,54-5 0,1 1 0,0 0 0,1 1 0,-32 11 0,31-9 0,0 0 0,0-1 0,-1-1 0,-25 2 0,-2-1 0,-1 2 0,1 2 0,-57 17 0,49-12 0,37-9 0,-13 4 0,0-2 0,-1-1 0,-42 2 0,42-4 0,0 1 0,1 2 0,-1 0 0,-43 17 0,21-7 0,14-5 0,-55 7 0,52-10 0,-54 18 0,55-14 0,-49 8 0,74-17 0,-1 0 0,-25 11 0,29-9 0,0-1 0,0 0 0,-1-1 0,1-1 0,-16 2 0,-6-2 0,0 0 0,0 3 0,0 0 0,1 2 0,-1 2 0,-53 21 0,59-20 0,0-1 0,0-2 0,-1 0 0,-56 5 0,82-12 0,-40 4 0,31-4 0,1 0 0,0 1 0,0 1 0,0 0 0,0 0 0,0 1 0,0 0 0,-10 6 0,2-1 0,0-1 0,-35 9 0,-10 3 0,42-12 0,-1-1 0,-37 5 0,34-7 0,-44 13 0,-126 48 0,162-55 0,-51 10 0,-24 6 0,77-16 0,-38 5 0,39-10 0,-50 17 0,35-6 0,-1-2 0,-49 9 0,21-16 0,55-6 0,0 0 0,1 1 0,0 1 0,-25 8 0,-74 24 0,-63 25 0,169-56 0,0-1 0,0 0 0,-15 2 0,16-4 0,-1 1 0,1 1 0,0 0 0,-13 5 0,4 0 0,-1-1 0,0-1 0,0-1 0,-26 3 0,18-4 0,-41 14 0,63-16-124,1 0 0,-1-1 0,0 1 0,1-1 0,-1 0 0,0 0-1,0-1 1,0 0 0,0 0 0,-6-1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6.469"/>
    </inkml:context>
    <inkml:brush xml:id="br0">
      <inkml:brushProperty name="width" value="0.1" units="cm"/>
      <inkml:brushProperty name="height" value="0.1" units="cm"/>
      <inkml:brushProperty name="color" value="#008C3A"/>
    </inkml:brush>
  </inkml:definitions>
  <inkml:trace contextRef="#ctx0" brushRef="#br0">440 1 24575,'-3'1'0,"1"1"0,-1 0 0,1 0 0,-1 0 0,1 0 0,0 1 0,0-1 0,0 0 0,0 1 0,0 0 0,0-1 0,-1 5 0,-5 5 0,-11 11 0,-1-1 0,-23 21 0,34-35 0,-1 0 0,0 0 0,-1-1 0,0 0 0,0-1 0,-1-1 0,-14 6 0,19-8 0,0 0 0,1 0 0,0 0 0,-1 1 0,1 0 0,1 0 0,-1 1 0,1-1 0,-1 1 0,1 1 0,1-1 0,-1 1 0,1-1 0,0 1 0,-6 12 0,-25 31 0,7-22 0,-9 12 0,35-36 0,-2 1 0,1 1 0,0-1 0,0 1 0,1-1 0,-1 1 0,1 0 0,-3 8 0,5-11 0,0 0 0,0 0 0,0-1 0,0 1 0,1 0 0,-1-1 0,0 1 0,1 0 0,-1-1 0,1 1 0,0 0 0,-1-1 0,1 1 0,0-1 0,0 1 0,0-1 0,0 0 0,0 1 0,0-1 0,1 0 0,-1 0 0,0 1 0,1-1 0,-1 0 0,1 0 0,-1-1 0,1 1 0,1 1 0,16 7 0,1 0 0,-1-1 0,1-1 0,36 8 0,4 2 0,-17 1 0,6 3 0,-11-9 0,48 21 0,5 2 0,-89-34 0,178 63 0,-166-56-1365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8.824"/>
    </inkml:context>
    <inkml:brush xml:id="br0">
      <inkml:brushProperty name="width" value="0.1" units="cm"/>
      <inkml:brushProperty name="height" value="0.1" units="cm"/>
      <inkml:brushProperty name="color" value="#008C3A"/>
    </inkml:brush>
  </inkml:definitions>
  <inkml:trace contextRef="#ctx0" brushRef="#br0">1 69 24575,'0'-2'0,"1"1"0,-1-1 0,1 0 0,-1 1 0,1-1 0,0 0 0,0 1 0,-1-1 0,1 1 0,0 0 0,1-1 0,-1 1 0,0 0 0,0-1 0,0 1 0,1 0 0,-1 0 0,1 0 0,-1 0 0,1 0 0,2 0 0,39-18 0,-34 16 0,1-1 0,0 1 0,0 1 0,0-1 0,1 1 0,-1 1 0,1 0 0,0 1 0,16 1 0,-24-1 0,1 0 0,-1 1 0,0-1 0,1 1 0,-1 0 0,0 0 0,0 0 0,0 0 0,0 1 0,0-1 0,0 1 0,0 0 0,0 0 0,0 0 0,-1 0 0,1 0 0,-1 1 0,1-1 0,-1 1 0,0-1 0,0 1 0,0 0 0,-1 0 0,1 0 0,-1 0 0,1 0 0,-1 0 0,0 0 0,1 6 0,0 15 0,0 0 0,-2 0 0,-3 26 0,0 6 0,1-38 0,0-1 0,-2 1 0,0-1 0,-1 0 0,-1-1 0,-16 32 0,9-18 0,-40 59 0,57-90 0,0 1 0,0 0 0,0-1 0,1 0 0,-1 0 0,0 0 0,7-4 0,182-87 0,-177 85-44,0 1 0,0 1 0,18-4 0,-12 4-1145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11.427"/>
    </inkml:context>
    <inkml:brush xml:id="br0">
      <inkml:brushProperty name="width" value="0.1" units="cm"/>
      <inkml:brushProperty name="height" value="0.1" units="cm"/>
      <inkml:brushProperty name="color" value="#008C3A"/>
    </inkml:brush>
  </inkml:definitions>
  <inkml:trace contextRef="#ctx0" brushRef="#br0">544 24 24575,'-26'-1'0,"15"0"0,-1 1 0,1 0 0,-1 1 0,1 0 0,-1 0 0,1 1 0,-1 1 0,1 0 0,0 0 0,-20 10 0,-32 15 0,54-25 0,0 0 0,0 0 0,0 1 0,0 1 0,1-1 0,0 1 0,0 1 0,0-1 0,1 1 0,0 1 0,0-1 0,-10 13 0,-17 27 0,24-34 0,1 0 0,0 1 0,1 0 0,0 0 0,1 0 0,0 1 0,-8 25 0,13-32 0,-1 0 0,1 0 0,-2 0 0,1-1 0,-1 1 0,0-1 0,-5 6 0,5-7 0,0 0 0,0 1 0,1-1 0,-1 1 0,2 0 0,-1 0 0,0 0 0,1 0 0,0 1 0,-1 7 0,-6 50 0,3-31 0,2 0 0,0 40 0,4-64 0,1 1 0,-1-1 0,2 0 0,-1 0 0,2 1 0,-1-1 0,1 0 0,0-1 0,1 1 0,0 0 0,0-1 0,8 11 0,9 10 0,24 29 0,-41-53 0,0 0 0,0 0 0,-1 1 0,0-1 0,4 8 0,-6-8 0,1-1 0,0 0 0,0 0 0,1 0 0,0 0 0,-1 0 0,1-1 0,0 1 0,1-1 0,-1 0 0,7 5 0,9 2 0,33 14 0,1 0 0,-38-17 0,0 0 0,1-2 0,0 0 0,0 0 0,30 3 0,-8-4 0,53-1 0,-35-2 0,-19 0 0,48-5 0,-75 3 0,0 0 0,-1-1 0,1 0 0,-1-1 0,1 0 0,-1-1 0,0 0 0,0 0 0,15-10 0,15-12 0,-29 20 0,0 0 0,-1 0 0,1-1 0,-2-1 0,1 0 0,8-9 0,31-39 0,-24 30 0,24-35 0,-41 50 0,-1 0 0,0 0 0,0-1 0,-1 1 0,0-1 0,5-25 0,12-71 0,-18 91 0,0-1 0,10-24 0,-8 25 0,0-1 0,4-21 0,-7 24 0,1 0 0,9-24 0,-8 28 0,-1-1 0,0 1 0,-1-1 0,-1 0 0,2-14 0,-4 21 0,2-14 0,-1 0 0,-2-1 0,1 1 0,-5-22 0,4 36 0,-1 0 0,1-1 0,-1 2 0,0-1 0,0 0 0,0 0 0,-1 0 0,0 1 0,0 0 0,0-1 0,0 1 0,-1 0 0,1 1 0,-1-1 0,0 0 0,0 1 0,0 0 0,-1 0 0,-8-4 0,-11-3 0,1 0 0,-1 2 0,0 1 0,-49-7 0,22 4 0,29 6 0,0 0 0,-35-1 0,14 5-1365,24 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5.030"/>
    </inkml:context>
    <inkml:brush xml:id="br0">
      <inkml:brushProperty name="width" value="0.1" units="cm"/>
      <inkml:brushProperty name="height" value="0.1" units="cm"/>
      <inkml:brushProperty name="color" value="#FFC114"/>
    </inkml:brush>
  </inkml:definitions>
  <inkml:trace contextRef="#ctx0" brushRef="#br0">1 1 24575,'1'0'0,"1"1"0,-1 0 0,0 0 0,1-1 0,-1 1 0,0 0 0,0 0 0,0 0 0,1 0 0,-1 0 0,0 1 0,0-1 0,-1 0 0,1 0 0,0 1 0,0-1 0,0 3 0,13 25 0,-11-15 0,0 1 0,0-1 0,-2 1 0,1 0 0,-2 18 0,0-14 0,0 0 0,6 27 0,-1-10-455,0-1 0,-2 68 0,-3-85-6371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7.133"/>
    </inkml:context>
    <inkml:brush xml:id="br0">
      <inkml:brushProperty name="width" value="0.1" units="cm"/>
      <inkml:brushProperty name="height" value="0.1" units="cm"/>
      <inkml:brushProperty name="color" value="#FFC114"/>
    </inkml:brush>
  </inkml:definitions>
  <inkml:trace contextRef="#ctx0" brushRef="#br0">134 220 24575,'0'11'0,"-1"1"0,-1-1 0,0 1 0,-1-1 0,0 0 0,0 0 0,-1 0 0,-1 0 0,0 0 0,0-1 0,-1 0 0,-14 18 0,8-9 0,0 1 0,1 0 0,-14 39 0,21-50 0,2 1 0,-1-1 0,1 1 0,1 0 0,0-1 0,0 1 0,1 0 0,0 0 0,0 0 0,1 0 0,4 13 0,-4-17 0,1-1 0,0 1 0,1-1 0,-1 0 0,1 0 0,0 0 0,0 0 0,1 0 0,0-1 0,7 8 0,3 0 0,1 0 0,17 10 0,24 20 0,-42-30 0,1 0 0,0-1 0,1-1 0,0-1 0,34 15 0,-29-16 0,1-2 0,1 0 0,-1-1 0,37 3 0,92-5 0,-102-4 0,-43 1 0,1 0 0,-1-1 0,0 0 0,1-1 0,-1 1 0,0-1 0,0-1 0,0 1 0,8-5 0,48-35 0,-19 11 0,-34 25 0,0 0 0,-1 0 0,0 0 0,0-1 0,11-13 0,-15 16 0,-2 0 0,1-1 0,0 0 0,-1 1 0,0-1 0,0 0 0,0 0 0,-1 0 0,0 0 0,1 0 0,-2 0 0,1-1 0,-1-4 0,0-236 0,-2 99 0,0 131 0,0 0 0,-1 0 0,-1 0 0,0 1 0,-1 0 0,-1-1 0,-1 2 0,-14-26 0,19 36 0,-1 0 0,-1 0 0,1 0 0,-1 0 0,1 0 0,-1 1 0,0 0 0,-1-1 0,1 1 0,0 1 0,-1-1 0,0 1 0,1 0 0,-10-3 0,-7-1 0,-1 0 0,-27-2 0,-11-3 0,18-4 0,32 11 0,1 0 0,-1 1 0,0 0 0,-1 1 0,-15-2 0,6 3-1365,1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9.598"/>
    </inkml:context>
    <inkml:brush xml:id="br0">
      <inkml:brushProperty name="width" value="0.1" units="cm"/>
      <inkml:brushProperty name="height" value="0.1" units="cm"/>
      <inkml:brushProperty name="color" value="#FFC114"/>
    </inkml:brush>
  </inkml:definitions>
  <inkml:trace contextRef="#ctx0" brushRef="#br0">0 0 24575,'22'1'0,"-1"0"0,0 1 0,31 7 0,-16-1 0,-21-6 0,0 2 0,0-1 0,0 2 0,0 0 0,-1 1 0,16 8 0,-19-8 0,1-1 0,0-1 0,0 0 0,1-1 0,-1 0 0,1 0 0,15 0 0,-11-1 0,-1 0 0,0 1 0,28 10 0,24 8 0,-48-16 0,37 15 0,-38-12 0,0-1 0,1 0 0,0-2 0,1 0 0,40 3 0,-30-3 0,41 11 0,-48-10 0,-1 0 0,1-2 0,41 2 0,-57-6 0,2 0 0,0 0 0,-1 0 0,1 0 0,0 1 0,-1 1 0,1 0 0,-1 0 0,0 1 0,1 0 0,9 5 0,9 5 0,51 15 0,-51-18 0,-8-5 0,0 0 0,28 2 0,-27-4 0,-1 0 0,28 9 0,-6 2 0,1-2 0,46 8 0,19 0 0,25 2 0,-14 2 0,-46-6 0,37 6 0,-60-16 0,-23-3 0,47 3 0,-56-7 0,0 2 0,-1 0 0,1 1 0,19 7 0,-19-6 0,-1 0 0,1-1 0,0-1 0,20 2 0,34 1-33,-1 3-1,0 3 0,94 30 1,-71-18-659,178 36 692,-82-23 0,-159-32-22,-2-2 192,-1 2 0,1 0-1,-2 2 1,40 15-1,-54-17-169,0-1 0,1 0 0,-1-1 0,1 0 0,19 1 0,-21-3 0,-7 0 0,-1 0 0,0 0 0,0 1 0,0-1 0,0 1 0,0 0 0,0 0 0,0 1 0,-1-1 0,1 1 0,-1 0 0,6 5 0,-6-5 0,0 0 0,1 1 0,0-2 0,0 1 0,0 0 0,0-1 0,0 1 0,0-1 0,1 0 0,-1-1 0,8 3 0,13 0 0,1 2 0,-1 0 0,-1 2 0,42 19 0,-19-8 0,58 17 0,-64-23 0,49 8 0,-65-17 0,-1 1 0,41 15 0,-32-9 0,0-1 0,1-2 0,0-1 0,39 2 0,-42-5 0,2 2 0,42 13 0,-7-2 0,106 26 0,56 24 0,-154-42 0,15 10 0,-60-22 0,0-2 0,50 13 0,110 19 0,-158-36 0,-1 1 0,50 21 0,-49-17 0,0 0 0,42 7 0,8 1 0,-61-13 0,1-2 0,-1 0 0,45 3 0,-39-5 0,0 0 0,0 2 0,-1 1 0,1 2 0,-1 0 0,32 15 0,-28-10 0,1-2 0,0-1 0,37 6 0,-30-9 0,0 2 0,54 20 0,-75-21 0,1-1 0,0 0 0,0-1 0,0-1 0,1-1 0,-1-1 0,26 1 0,-30-2 0,0 0 0,0 1 0,0 0 0,27 10 0,28 7 0,-36-15 0,96 21 0,-65 0 0,-55-21 0,0 0 0,1-1 0,0 0 0,0-1 0,0 0 0,0 0 0,13 0 0,-14-2 0,1 1 0,0 0 0,-1 1 0,1 0 0,17 8 0,23 7 0,-42-14 0,0-1 0,0 1 0,0 1 0,0 0 0,-1 0 0,0 1 0,12 10 0,-10-8 0,0-1 0,0 1 0,0-2 0,19 9 0,-3-4 0,-6-2 0,0-2 0,24 7 0,-31-10 0,0 0 0,0 1 0,0 1 0,12 8 0,25 11 0,-5-3 0,-36-17 0,0 0 0,1-1 0,0 1 0,19 4 0,-19-6 0,1 1 0,-1 0 0,14 6 0,29 12 0,-21-13 0,-2 2 0,1 1 0,-1 2 0,-1 0 0,0 2 0,50 38 0,-70-49 0,-1-1 0,1 0 0,0 0 0,0-1 0,0 0 0,0-1 0,0 0 0,20 2 0,-15-2 0,0 0 0,0 2 0,15 4 0,26 15 0,96 57 0,-130-69 0,1-1 0,31 10 0,-31-12 0,0 0 0,33 19 0,-11-5 0,-32-17 0,-1 1 0,21 12 0,-10-4 0,-1-2 0,2 0 0,0-2 0,37 12 0,0 1 0,-40-15 0,1-1 0,0-1 0,0-1 0,1-1 0,-1-1 0,1-1 0,34 0 0,-31 0 0,0 1 0,0 1 0,-1 1 0,1 1 0,-1 2 0,28 12 0,51 14 0,35-4 0,-68-16 0,93 32 0,-126-34 0,0-2 0,0-2 0,69 7 0,-72-10 0,-1 2 0,37 12 0,-38-10 0,-1-1 0,50 7 0,-47-11 0,56 16 0,4 1 0,-49-13 0,-26-3 0,39 2 0,38 5 0,-63-7 0,38 2 0,-40-5 0,34 6 0,-35-3 0,43 1 0,-45-4 0,41 7 0,-41-4 0,43 1 0,-46-6 0,1 0 0,-1 2 0,38 8 0,-39-6 0,0-1 0,1-1 0,0-1 0,27-3 0,49 3 0,8 20 0,-75-12 0,-1 1 0,0 1 0,0 2 0,59 32 0,-35-16 0,81 50 0,-116-67 0,0-1 0,1 0 0,41 12 0,-47-18 0,-10-3 0,0 0 0,0 0 0,0 1 0,0 0 0,-1 0 0,13 8 0,-14-8-136,0 0-1,0-1 1,1 1-1,-1-1 1,0 0-1,1 0 1,0-1-1,-1 0 0,13 1 1,-1-1-6690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7.455"/>
    </inkml:context>
    <inkml:brush xml:id="br0">
      <inkml:brushProperty name="width" value="0.05" units="cm"/>
      <inkml:brushProperty name="height" value="0.05" units="cm"/>
      <inkml:brushProperty name="color" value="#FFC114"/>
    </inkml:brush>
  </inkml:definitions>
  <inkml:trace contextRef="#ctx0" brushRef="#br0">0 8329 24575,'4'-1'0,"1"0"0,-1 0 0,0-1 0,0 1 0,0-1 0,-1 0 0,6-3 0,11-5 0,74-15 0,5-1 0,53-19 0,-36 13 0,-30 9-640,93-13-1,-57 14 755,221-36-4668,-225 40 3977,41-1 749,9-1-2499,-44-1 2047,342-51-910,-261 42 1190,152-15 0,-254 36 1132,170-39 0,97-48 1484,-330 85-2576,344-96-1332,-297 91 1207,-62 13 90,0-1 0,46-14 0,301-122-5,-243 89 0,72-26 0,-157 60 0,77-44 0,-13 6 0,9-6 34,-78 38-13,1 3 1,68-26 0,107-36-55,-86 31 455,-59 24-353,210-72-60,-132 62-9,33-11 0,14-15 0,111-41 0,-126 46-36,-99 33 0,118-51 1,-86 19-415,102-45-824,-184 90 1284,-8 3 214,1-1-1,-1-1 0,26-18 1,44-32-16,-21 15-215,81-69 0,-57 38 7,-58 49 0,-2-1 0,62-67 0,-81 79 211,0 0-1,1 2 1,1 0 0,32-19 0,-32 22-11,-1 0 1,0-1 0,-1-1 0,-1-1-1,27-30 1,45-54 1268,-71 82-1366,-4 4-103,1 2 0,0-1 0,19-10 0,19-14 0,-28 14 112,39-46 0,-51 53-61,1 0 0,0 0 0,1 1-1,1 1 1,0 0 0,1 1 0,0 1 0,20-10-1,-24 16-50,-1-1 0,1-1 0,-1 1 0,0-2 0,0 0 0,-1 0 0,0-1 0,-1 0 0,10-11 0,11-13 0,2 3 0,1 0 0,50-32 0,27-25 0,116-111 0,-67 64 0,-136 113 48,126-126 993,-118 115-1041,54-45 0,18-17 0,-55 38 0,-28 31 0,1 2 0,26-23 0,-9 9 0,-1-2 0,44-59 0,-22 24 0,21-27 0,-37 45 0,68-69 0,-86 99 51,-2-1 0,23-35 0,-23 30 16,39-43 0,-55 68-139,8-10 251,1 2 1,1 0-1,23-16 0,-31 25-179,-1-1 0,-1 0 0,1 0 0,-1-1 0,0 1 0,-1-2 0,0 1 0,0-1 0,7-14 0,-3 7 0,2 0 0,0 0 0,0 1 0,2 0 0,18-15 0,81-57 0,-82 64 0,-22 16 0,0-1 0,-1 0 0,0 0 0,9-14 0,-12 15 0,1-1 0,0 1 0,1 0 0,0 1 0,0-1 0,0 1 0,11-7 0,25-14 0,-1-3 0,-2-2 0,48-47 0,11-9 0,-3-3 0,-69 63 0,0 2 0,2 1 0,46-31 0,-11 13 0,-1-4 0,61-58 0,-59 58 0,-18 14 0,-7 4 0,-17 13 0,-1-1 0,0-1 0,37-41 0,-43 43 0,0 1 0,2 0 0,0 1 0,0 1 0,1 1 0,1 0 0,24-10 0,1-2 0,-33 17 0,-1-1 0,-1 0 0,16-16 0,10-8 0,-1 4 0,-22 16 0,1 1 0,1 0 0,0 1 0,21-10 0,33-20 0,-54 30 0,1 1 0,0 0 0,28-10 0,-19 8 0,0-1 0,0-1 0,-1-1 0,0-2 0,27-22 0,-43 31 0,11-5 0,0 1 0,1 1 0,24-9 0,-25 11 0,16-6 0,46-11 0,6-1 0,-55 15-109,0 0 0,1 3 0,0 1 0,49-5 0,-63 9 109,-1 0 0,1-2 0,-1 0 0,0-1 0,19-9 0,-11 4 0,35-9 0,-34 12 163,-1-2 1,45-22-1,-42 18-108,16-8-55,5 0 0,-1-3 0,56-38 0,-100 60 0,0 0 0,0 1 0,0 0 0,0 0 0,0 0 0,1 0 0,-1 1 0,1 0 0,-1 0 0,10 0 0,-8 1 0,0-1 0,-1 0 0,1 0 0,-1-1 0,1 1 0,10-6 0,-5 2 0,1 0 0,-1 1 0,1 0 0,0 1 0,0 1 0,0 0 0,14 0 0,-21 1 0,2 0 0,1-1 0,-1 0 0,1-1 0,-1 0 0,0 0 0,0-1 0,-1 0 0,1 0 0,8-8 0,-6 6 0,1-1 0,-1 1 0,23-8 0,35-7 0,-23 8 0,84-37 0,-97 36 0,69-19 0,-6 2 0,39-7 0,-98 26 0,1 2 0,63-8 0,3-2 0,-21 4 0,-42 8 0,67-20 0,45-16 0,-90 20 0,-35 12 0,0 2 0,47-11 0,-11 2 0,-52 15 0,0 0 0,0 1 0,1 0 0,0 0 0,21-1 0,36 4 0,-27 1 0,0-2 0,0-2 0,54-11 0,-60 7 0,0 1 0,0 2 0,63 1 0,-87 2 0,0 0 0,0-1 0,0 0 0,0-1 0,18-7 0,-17 5 0,0 1 0,1 1 0,-1 0 0,15-1 0,291 2 0,-155 5 0,482-3-732,-618 1 732,41 7 0,19 2 0,13-10-1243,-85 0-4973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0.814"/>
    </inkml:context>
    <inkml:brush xml:id="br0">
      <inkml:brushProperty name="width" value="0.1" units="cm"/>
      <inkml:brushProperty name="height" value="0.1" units="cm"/>
      <inkml:brushProperty name="color" value="#FFC114"/>
    </inkml:brush>
  </inkml:definitions>
  <inkml:trace contextRef="#ctx0" brushRef="#br0">193 0 24575,'-1'13'0,"1"0"0,1 0 0,0 0 0,1-1 0,0 1 0,1 0 0,1-1 0,0 0 0,0 0 0,1 0 0,1 0 0,0-1 0,0 0 0,10 12 0,35 44 0,-33-44 0,-1 0 0,17 34 0,-9-16 0,-16-27 0,0 1 0,-1 0 0,0 0 0,6 22 0,-13-33 0,0-1 0,0 1 0,0-1 0,0 1 0,-1 0 0,0-1 0,1 1 0,-1 0 0,-1-1 0,1 1 0,0 0 0,-1-1 0,0 1 0,0-1 0,0 1 0,0-1 0,-1 1 0,1-1 0,-1 0 0,0 0 0,0 1 0,0-1 0,0-1 0,-1 1 0,1 0 0,-4 2 0,-18 13 0,-31 19 0,32-23 0,-1 0 0,-1-2 0,0-1 0,-43 13 0,-25 11 0,83-30-36,1 1-1,0 0 0,1 0 0,-1 1 1,1 0-1,-7 8 0,0-1-1071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3.312"/>
    </inkml:context>
    <inkml:brush xml:id="br0">
      <inkml:brushProperty name="width" value="0.1" units="cm"/>
      <inkml:brushProperty name="height" value="0.1" units="cm"/>
      <inkml:brushProperty name="color" value="#FFC114"/>
    </inkml:brush>
  </inkml:definitions>
  <inkml:trace contextRef="#ctx0" brushRef="#br0">1 61 24575,'6'-1'0,"0"0"0,1 0 0,-1-1 0,0 0 0,0 0 0,0 0 0,10-7 0,18-5 0,-17 9 0,1-1 0,0 1 0,36-6 0,-52 11 0,1 0 0,-1 0 0,0 1 0,1-1 0,-1 1 0,0-1 0,1 1 0,-1 0 0,0-1 0,0 1 0,0 0 0,0 1 0,1-1 0,-2 0 0,1 1 0,0-1 0,0 1 0,0-1 0,-1 1 0,1 0 0,-1 0 0,1 0 0,-1 0 0,0 0 0,1 0 0,-1 0 0,0 0 0,-1 0 0,1 0 0,0 1 0,-1-1 0,1 0 0,0 3 0,1 10 0,0 0 0,-1 0 0,0 29 0,-2-36 0,2 52 0,0-37 0,0-1 0,-2 1 0,0-1 0,-2 0 0,-6 26 0,3-30 0,-2 0 0,-9 17 0,-10 24 0,2-6 0,17-38 0,1 0 0,-6 18 0,12-32 0,1 0 0,0 0 0,0 0 0,-1 0 0,1 0 0,0 0 0,0 0 0,0 1 0,0-1 0,0 0 0,0 0 0,1 0 0,-1 0 0,0 0 0,0 0 0,1 0 0,-1 0 0,0 0 0,1 0 0,-1-1 0,1 1 0,0 0 0,-1 0 0,1 0 0,0 0 0,-1-1 0,1 1 0,0 0 0,0-1 0,0 1 0,-1 0 0,1-1 0,0 1 0,0-1 0,0 0 0,0 1 0,0-1 0,2 1 0,4 1 0,1-1 0,0 1 0,0-1 0,11-1 0,4 2 0,11 4-455,1-1 0,56 0 0,-73-5-6371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5.093"/>
    </inkml:context>
    <inkml:brush xml:id="br0">
      <inkml:brushProperty name="width" value="0.1" units="cm"/>
      <inkml:brushProperty name="height" value="0.1" units="cm"/>
      <inkml:brushProperty name="color" value="#FFC114"/>
    </inkml:brush>
  </inkml:definitions>
  <inkml:trace contextRef="#ctx0" brushRef="#br0">482 0 24575,'-7'1'0,"1"-1"0,0 1 0,-1 0 0,1 1 0,0-1 0,0 1 0,0 0 0,0 1 0,1-1 0,-9 6 0,-4 4 0,-29 25 0,-8 6 0,41-33 0,0 0 0,1 2 0,0 0 0,1 0 0,0 1 0,1 0 0,-15 25 0,18-23 0,1-1 0,-9 27 0,-12 25 0,18-49 0,1 0 0,0 1 0,2 0 0,0 0 0,1 1 0,0 0 0,2 0 0,-4 31 0,-2 23 0,5-53 0,-1 39 0,5-35 0,-1 0 0,-8 46 0,5-41 0,1 1 0,2 0 0,1 0 0,5 58 0,-4-82 0,1 0 0,0-1 0,0 1 0,1 0 0,-1-1 0,1 1 0,0-1 0,1 0 0,-1 0 0,1 0 0,0 0 0,0 0 0,7 7 0,-2-4 0,1-1 0,0 0 0,0 0 0,1-1 0,18 9 0,18 14 0,-37-22 0,0-1 0,0 0 0,0-1 0,20 9 0,-11-9 0,-1-1 0,1-1 0,0 0 0,0-2 0,29 0 0,11 1 0,-43 1 0,0-1 0,-1 2 0,1 0 0,-1 1 0,21 10 0,-22-9 0,0-1 0,0 0 0,0-1 0,1 0 0,0-1 0,16 1 0,-14-4 0,0-2 0,0 0 0,0 0 0,-1-2 0,1 0 0,0 0 0,-1-2 0,0 0 0,19-11 0,-23 12 0,1 0 0,-1-1 0,0-1 0,0 0 0,-1 0 0,0-1 0,0 0 0,-1-1 0,0 0 0,8-11 0,2-6 0,-15 21 0,0 0 0,0 0 0,-1 0 0,0 0 0,0 0 0,0-1 0,-1 1 0,3-9 0,1-3 0,2-1 0,0 2 0,0-1 0,2 1 0,0 0 0,12-14 0,20-33 0,-11 17 0,-25 38 0,0 0 0,-1 0 0,0-1 0,0 1 0,0-1 0,-1 0 0,-1 0 0,1-1 0,-2 1 0,1-1 0,-1 0 0,1-11 0,-3-1 0,1 1 0,1-1 0,1 1 0,1-1 0,1 1 0,13-34 0,-10 29 0,-1 0 0,0 0 0,-2-1 0,-1 0 0,-2 0 0,0 0 0,-2-1 0,-6-52 0,5 76 0,0 0 0,0 1 0,0-1 0,0 1 0,-1 0 0,1 0 0,-1-1 0,0 1 0,0 0 0,0 0 0,-1 1 0,1-1 0,-1 0 0,1 1 0,-1-1 0,0 1 0,0 0 0,0 0 0,0 0 0,-6-2 0,-1-1 0,-1 0 0,0 1 0,0 0 0,-1 1 0,-12-2 0,2 0 0,0-1 0,1-2 0,-31-14 0,-3 0 0,-4 2 0,0 2 0,-65-9 0,82 18 0,21 4 0,-1 1 0,1 1 0,-24 0 0,44 3-21,-11 0-248,1 0 0,-1-1 0,1 0 1,-21-5-1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8.393"/>
    </inkml:context>
    <inkml:brush xml:id="br0">
      <inkml:brushProperty name="width" value="0.1" units="cm"/>
      <inkml:brushProperty name="height" value="0.1" units="cm"/>
      <inkml:brushProperty name="color" value="#FFC114"/>
    </inkml:brush>
  </inkml:definitions>
  <inkml:trace contextRef="#ctx0" brushRef="#br0">15209 2042 24575,'-1'-1'0,"1"0"0,0 0 0,-1 0 0,1 0 0,-1 0 0,1 1 0,-1-1 0,0 0 0,1 0 0,-1 0 0,0 1 0,1-1 0,-1 0 0,0 1 0,0-1 0,0 1 0,0-1 0,0 1 0,0-1 0,0 1 0,1-1 0,-1 1 0,0 0 0,0 0 0,0-1 0,-1 1 0,0 0 0,-34-4 0,32 4 0,-349-3 0,181 6 0,147-5 0,-48-8 0,47 6 0,-45-3 0,-65-4 0,-10 0 0,122 11 0,-22 1 0,0-2 0,-77-12 0,94 9 0,0 2 0,-54 1 0,-14-1 0,37-8 0,44 6 0,0 1 0,-23-1 0,-62-7 0,68 6 0,-49-1 0,-766 7 0,823-2 0,-48-9 0,47 5 0,-45-2 0,49 7 0,0-1 0,0-1 0,-29-7 0,25 5 0,-1 1 0,1 1 0,-1 1 0,-28 3 0,-58-3 0,55-10 0,42 8 0,1-1 0,-26 0 0,-46 4 0,50 1 0,0-1 0,-61-9 0,57 3 0,1 3 0,-49 1 0,-26-1 0,7-18 0,70 15 0,-2-1 0,-77-2 0,-1511 10 0,1611-1 0,1 2 0,-29 7 0,27-6 0,0 1 0,-20 0 0,-27-4 0,25 0 0,0 2 0,-54 8 0,-67 12 0,138-18 0,0-1 0,-1-1 0,-42-3 0,-27 2 0,34 10 0,43-8 0,1 1 0,-26 0 0,6-2 0,-1 2 0,1 2 0,-63 17 0,12-8 0,67-13 0,1 1 0,1 0 0,-1 1 0,0 1 0,-23 10 0,-9 7 0,-64 19 0,16-7 0,36-11 0,0-4 0,-86 16 0,81-25 0,-83 15 0,116-19 0,-44 4 0,-6 0 0,-198 37 0,233-38 0,-70 23 0,28-6 0,45-14 0,12-3 0,-1 0 0,0-3 0,-55 4 0,74-8 0,1-1 0,-23 7 0,-24 2 0,-9 1 0,53-7 0,-1 0 0,-24 0 0,-127 9 0,52-3 0,19-1-57,-60 3-1025,135-11 1049,-44 8 0,-11 1 46,-452-7 879,272-6-592,222 3-300,1-1 0,-57-11 0,-71-10 0,59 13 0,65 7 0,-41-8 0,48 4 0,-11-3 0,1 2 0,-76-3 0,92 8 0,-1 0 0,1-3 0,-49-13 0,16 4 0,48 10 0,1 0 0,0 0 0,1-1 0,-1-1 0,1 1 0,0-2 0,0 0 0,1 0 0,-11-11 0,6 7 0,0 0 0,0 1 0,-17-9 0,-26-5 0,46 20 0,-1 0 0,1 0 0,1-1 0,-1-1 0,1 0 0,0 0 0,0-1 0,-15-13 0,3-1 0,0 1 0,-1 2 0,-1 0 0,-1 2 0,-29-15 0,43 24 0,0-1 0,1-1 0,0 0 0,0 0 0,-8-11 0,8 9 0,0 0 0,-1 1 0,-23-17 0,30 23 0,0 1 0,0-1 0,1 0 0,-1 0 0,1-1 0,0 1 0,0-1 0,0 0 0,1 1 0,-1-1 0,1 0 0,-2-10 0,1 8 0,0-1 0,0 1 0,-1 0 0,1 0 0,-10-13 0,-75-88 0,58 69 0,24 31 0,1 1 0,-1-1 0,-1 1 0,1 0 0,-11-8 0,10 9 0,1-1 0,0 1 0,0-1 0,1 0 0,-1 0 0,2-1 0,-1 1 0,-4-12 0,-18-27 0,21 38 0,1-1 0,1 0 0,-1-1 0,1 1 0,1-1 0,0 0 0,0 0 0,-2-19 0,-4-15 0,6 36 0,0 0 0,0 0 0,-1 1 0,0-1 0,-1 1 0,-6-8 0,5 7 0,1-1 0,-1 0 0,-7-18 0,-30-79 0,-13-11 0,49 104 0,0 0 0,-1 1 0,-16-19 0,-2-5 0,4 0 0,2 0 0,-18-48 0,28 64 0,-1 0 0,-26-33 0,27 42 0,0 0 0,0 2 0,-1-1 0,-14-9 0,-7-6 0,-88-95 0,22 22 0,87 89 0,-1 1 0,0 0 0,0 1 0,-1 0 0,1 1 0,-2 1 0,-16-5 0,9 2 0,1 0 0,-20-11 0,-28-23 0,34 20 0,0 2 0,-47-20 0,63 33 0,0 1 0,0 1 0,-1 0 0,-18-2 0,-67-12 0,70 11 0,-1 2 0,0 1 0,-38 0 0,-509 6 0,559 1 0,0 0 0,0 2 0,1 0 0,-1 2 0,-39 15 0,7-3 0,30-12 0,21-6 0,0 1 0,1-1 0,-1 1 0,0 0 0,1 0 0,-1 0 0,0 0 0,1 1 0,0-1 0,-1 1 0,1 0 0,0 0 0,0 0 0,0 0 0,0 1 0,-4 4 0,6-4-1365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9.807"/>
    </inkml:context>
    <inkml:brush xml:id="br0">
      <inkml:brushProperty name="width" value="0.1" units="cm"/>
      <inkml:brushProperty name="height" value="0.1" units="cm"/>
      <inkml:brushProperty name="color" value="#FFC114"/>
    </inkml:brush>
  </inkml:definitions>
  <inkml:trace contextRef="#ctx0" brushRef="#br0">343 0 24575,'-3'2'0,"1"0"0,-1 0 0,1 0 0,-1 0 0,1 0 0,0 0 0,0 1 0,0-1 0,0 1 0,0-1 0,1 1 0,-3 4 0,-4 5 0,-87 88 0,59-65 0,-13 23 0,31-35 0,-28 49 0,15-23 0,27-43 0,1 0 0,-1 0 0,1 0 0,0 0 0,0 0 0,1 1 0,0-1 0,0 1 0,-2 11 0,4-14 0,0 0 0,1 0 0,-1 0 0,1 0 0,0 0 0,0 0 0,0 0 0,0-1 0,1 1 0,0 0 0,0-1 0,0 1 0,0-1 0,0 0 0,0 1 0,1-1 0,6 5 0,5 7 0,1-1 0,27 21 0,-35-30 0,1 0 0,0-1 0,0 0 0,1 0 0,-1-1 0,1 0 0,0 0 0,13 1 0,-15-3-80,0 0 0,0 0-1,0 1 1,0 0 0,0 0-1,0 1 1,0 0 0,-1 0-1,0 1 1,1-1 0,-1 1 0,0 1-1,-1-1 1,1 1 0,-1 0-1,8 9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3.487"/>
    </inkml:context>
    <inkml:brush xml:id="br0">
      <inkml:brushProperty name="width" value="0.1" units="cm"/>
      <inkml:brushProperty name="height" value="0.1" units="cm"/>
      <inkml:brushProperty name="color" value="#FFC114"/>
    </inkml:brush>
  </inkml:definitions>
  <inkml:trace contextRef="#ctx0" brushRef="#br0">1 19 24575,'45'-16'0,"-43"15"0,1 1 0,-1-1 0,0 1 0,0 0 0,0 0 0,0 0 0,0 0 0,1 0 0,-1 0 0,0 0 0,0 1 0,0-1 0,0 1 0,0 0 0,0 0 0,0-1 0,0 1 0,0 0 0,0 1 0,0-1 0,-1 0 0,1 1 0,0-1 0,-1 0 0,1 1 0,-1 0 0,1-1 0,-1 1 0,0 0 0,0 0 0,0 0 0,0 0 0,0 0 0,0 0 0,-1 0 0,1 0 0,-1 0 0,1 3 0,1 9 0,0 1 0,-1 0 0,-1 0 0,-3 25 0,2-12 0,1 34 0,2-44 0,-2-1 0,0 0 0,-1 0 0,0 1 0,-2-1 0,0 0 0,0 0 0,-10 23 0,35-50 0,-9 4 0,-1-1 0,1 2 0,0-1 0,22-4 0,7 6 0,0 3 0,69 6 0,-109-5 0,0 0 0,0 0 0,0 1 0,0-1 0,0 1 0,0 0 0,0-1 0,0 1 0,0 0 0,0 0 0,-1 0 0,1 0 0,0 1 0,-1-1 0,1 0 0,-1 1 0,1-1 0,-1 1 0,0-1 0,1 1 0,0 2 0,0 0 0,-1 0 0,1 0 0,-1 0 0,0 0 0,0 0 0,0 0 0,-1 1 0,1-1 0,-1 0 0,0 5 0,-1 2 0,0 0 0,-1 0 0,0 0 0,-1-1 0,0 1 0,-1-1 0,-7 15 0,-21 29 0,21-37 0,0 0 0,2 0 0,-14 32 0,22-44-114,-1-1 1,0 0-1,0 0 0,-1 0 0,0-1 1,1 1-1,-1 0 0,0-1 0,0 0 1,-1 0-1,-5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6.386"/>
    </inkml:context>
    <inkml:brush xml:id="br0">
      <inkml:brushProperty name="width" value="0.1" units="cm"/>
      <inkml:brushProperty name="height" value="0.1" units="cm"/>
      <inkml:brushProperty name="color" value="#FFC114"/>
    </inkml:brush>
  </inkml:definitions>
  <inkml:trace contextRef="#ctx0" brushRef="#br0">501 1 24575,'-3'0'0,"-14"0"0,0 0 0,0 0 0,0 2 0,1 0 0,-1 1 0,0 0 0,-19 8 0,3 2 0,14-7 0,1 1 0,0 1 0,0 1 0,1 0 0,0 1 0,1 1 0,-25 21 0,34-25 0,-1 1 0,1 0 0,0 1 0,1-1 0,-1 1 0,2 1 0,0-1 0,0 1 0,0 0 0,1 0 0,1 0 0,0 1 0,0-1 0,1 1 0,0 0 0,0 17 0,-12 80 0,7-64 0,-3 5 0,6-31 0,1-1 0,-2 30 0,4-28 0,-9 37 0,6-36 0,-2 37 0,5-31 0,3 165 0,-1-183 0,1 0 0,0 0 0,0-1 0,1 1 0,0-1 0,6 11 0,10 28 0,-15-34 0,1 1 0,0-1 0,1 0 0,0 0 0,1-1 0,9 13 0,56 63 0,-38-47 0,-26-33 0,0 1 0,1-1 0,-1-1 0,1 0 0,0 0 0,1-1 0,0 0 0,17 7 0,21 10 0,-25-10 0,23 15 0,-41-23 0,1-1 0,-1-1 0,1 1 0,0-1 0,0 0 0,0 0 0,0-1 0,0 1 0,0-1 0,9 0 0,4 0 0,0-1 0,21-3 0,-34 2 0,-1 0 0,1-1 0,0 0 0,0 0 0,-1-1 0,0 1 0,1-1 0,-1-1 0,0 1 0,0-1 0,-1 1 0,1-1 0,5-6 0,27-20 0,-23 18 0,0 0 0,-1-1 0,0 0 0,-1-1 0,-1 0 0,0-1 0,16-30 0,-13 21 0,-4 10 0,-1 0 0,-1-1 0,-1 0 0,0 0 0,-1-1 0,7-28 0,-6 11 0,-1 0 0,-1 0 0,-1-43 0,-3 28 0,1 28 0,-2 0 0,0 0 0,-2 0 0,-4-22 0,3 32 0,-1 0 0,0 0 0,-1 1 0,0 0 0,-12-17 0,10 16 0,1 0 0,0 0 0,0-1 0,-5-16 0,-6-23 0,-17-67 0,32 110 0,-1-8 0,-1 0 0,-9-25 0,12 36 0,-1 1 0,0-1 0,0 1 0,0-1 0,0 1 0,-1 0 0,1 0 0,-1 0 0,1 0 0,-1 1 0,0-1 0,0 1 0,-1-1 0,1 1 0,-6-3 0,-3 0-136,1 0-1,1-1 1,-1 0-1,1-1 1,0 0-1,0-1 1,1 0-1,0 0 0,-11-14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8.901"/>
    </inkml:context>
    <inkml:brush xml:id="br0">
      <inkml:brushProperty name="width" value="0.1" units="cm"/>
      <inkml:brushProperty name="height" value="0.1" units="cm"/>
      <inkml:brushProperty name="color" value="#FFC114"/>
    </inkml:brush>
  </inkml:definitions>
  <inkml:trace contextRef="#ctx0" brushRef="#br0">1 4 24575,'0'-3'0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9.364"/>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8:00.165"/>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8.891"/>
    </inkml:context>
    <inkml:brush xml:id="br0">
      <inkml:brushProperty name="width" value="0.05" units="cm"/>
      <inkml:brushProperty name="height" value="0.05" units="cm"/>
      <inkml:brushProperty name="color" value="#FFC114"/>
    </inkml:brush>
  </inkml:definitions>
  <inkml:trace contextRef="#ctx0" brushRef="#br0">196 1 24575,'1'8'0,"1"1"0,0-1 0,1 1 0,0-1 0,0 0 0,0 0 0,1 0 0,1-1 0,-1 1 0,1-1 0,0 0 0,13 13 0,-9-8 0,-1 1 0,-1 0 0,1 1 0,9 28 0,-3-9 0,-12-29 0,0 0 0,-1-1 0,0 1 0,0 0 0,0 0 0,0 0 0,0 0 0,-1 0 0,0 1 0,0-1 0,0 0 0,0 0 0,-1 0 0,1 0 0,-1 0 0,0 0 0,-1 0 0,1 0 0,0-1 0,-1 1 0,0 0 0,-3 4 0,-4 4 0,-1 0 0,0-1 0,-1 0 0,-21 16 0,2-1 0,8-7 0,-15 16 0,0 9 0,22-27 0,1 0 0,0 1 0,-15 27 0,26-39-227,0 0-1,-1-1 1,0 1-1,0-1 1,-10 9-1,5-6-6598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0.713"/>
    </inkml:context>
    <inkml:brush xml:id="br0">
      <inkml:brushProperty name="width" value="0.05" units="cm"/>
      <inkml:brushProperty name="height" value="0.05" units="cm"/>
      <inkml:brushProperty name="color" value="#FFC114"/>
    </inkml:brush>
  </inkml:definitions>
  <inkml:trace contextRef="#ctx0" brushRef="#br0">1 8263 24575,'2258'0'-592,"-2227"-1"592,41-7 0,-42 3 0,44 0 0,-53 4 305,41-7 0,6-1-323,1-1 18,-49 6 0,37-2 0,-6 3 0,63-13 0,-66 8 0,81-3 0,-61 7-439,79-14-1,-140 17 489,342-40-49,-167 27-1434,-117 12 1493,71-12 0,244-38-59,-95 15-1888,5 9 1455,-15 2-141,-134 12-76,58-8 707,-87 2-57,109-13 0,396-44 1892,-522 61-1892,120-17 0,-136 22 0,-32 4 0,59-1 0,-54 5 172,-1-1 0,93-22-1,100-41 658,-105 26-628,159-40-89,-216 52-95,-65 22 21,0 0 1,0 2-1,1 0 1,35-5-1,-21 5-28,0 0-1,0-2 1,52-18-1,68-17-24,-44 14 181,106-30-1514,129-40 1155,-212 63-301,-84 24 495,86-32 0,23-12-173,-13 4-967,10-9 1112,-27 12 281,143-76 0,-192 80-215,113-56-42,-141 80 3,-30 14 0,0-2 0,28-16 0,48-34 0,222-129 0,-36 22 1591,-216 117-962,-46 33-532,2 0-1,0 1 1,42-21 0,-38 24-97,-1-1 0,0 0 0,-1-2 0,40-31 0,8-13-341,138-84 0,-15 12 341,-115 74 0,86-45 0,-128 79-92,-1-1 0,43-36-1,-53 38-223,104-72 316,-39 27 0,-49 38 0,58-52 0,-60 42 43,79-79 638,-72 66-72,38-49 562,-17 20-698,-28 34-268,-34 39-205,197-223 0,-65 100 0,-16 24 0,-63 56 0,118-87 0,-103 80 0,24-21 0,-70 56 0,0 1 0,2 1 0,1 2 0,0 0 0,36-13 0,-18 8 0,-32 13 0,0 0 0,30-25 0,6-5 0,-25 20 0,0-1 0,36-38 0,-61 56 0,76-58 0,-38 21 0,1 1 0,74-51 0,5-9 0,-36 27 0,-41 39 0,-27 23 0,-1-2 0,0-1 0,-1 0 0,-1 0 0,0-2 0,16-20 0,-23 27 0,0 0 0,0 1 0,0-1 0,1 2 0,0-1 0,1 1 0,-1 1 0,1-1 0,11-4 0,32-23 0,94-95 0,-68 57 0,-63 59 0,1 0 0,33-17 0,-33 20 0,0-1 0,0 0 0,23-20 0,131-140 0,-161 162 0,1 0 0,1 1 0,-1 0 0,22-10 0,23-14 0,5-17 0,-37 28 0,48-31 0,-56 42 0,106-68 0,-38 21 0,-48 34 0,49-41 0,-54 37 0,-15 14 0,-2 0 0,0 0 0,18-21 0,-23 21 0,0 2 0,0-1 0,0 1 0,1 0 0,0 1 0,0 0 0,16-10 0,-17 13 0,0 0 0,0-1 0,-1 0 0,0 0 0,8-11 0,-8 9 0,0 1 0,1 0 0,-1 1 0,17-12 0,-2 2 0,0 0 0,-2-1 0,26-28 0,-29 27 0,1 1 0,1 1 0,0 1 0,29-18 0,-37 27 0,0 0 0,0-1 0,0 0 0,-1-1 0,0 0 0,-1-1 0,14-17 0,59-61 0,-69 72 0,0 1 0,1 1 0,1 0 0,0 1 0,1 0 0,0 1 0,27-14 0,-21 11 0,-1 0 0,-1-1 0,-1-1 0,0 0 0,-1-2 0,-1 0 0,27-40 0,-37 51 0,1-1 0,0 1 0,0 1 0,0 0 0,19-12 0,-17 12 0,-1 1 0,1-2 0,-1 1 0,-1-2 0,10-9 0,36-51 0,30-42 0,-70 93 0,1 1 0,1 1 0,0 0 0,1 1 0,21-14 0,-12 10 0,34-36 0,-53 47 0,0 0 0,-1-1 0,0 0 0,-1 0 0,0 0 0,5-14 0,5-7 0,-12 23 0,-1 1 0,1 0 0,0 1 0,0-1 0,0 1 0,1-1 0,0 1 0,0 1 0,0-1 0,0 0 0,1 1 0,9-7 0,-7 6 0,0 0 0,-1 0 0,0 0 0,0 0 0,-1-1 0,1 0 0,-1 0 0,8-14 0,-8 13 0,0-1 0,1 1 0,0-1 0,0 2 0,1-1 0,9-6 0,53-45 106,-49 40-841,37-27-1,-47 39-6090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2.586"/>
    </inkml:context>
    <inkml:brush xml:id="br0">
      <inkml:brushProperty name="width" value="0.05" units="cm"/>
      <inkml:brushProperty name="height" value="0.05" units="cm"/>
      <inkml:brushProperty name="color" value="#FFC114"/>
    </inkml:brush>
  </inkml:definitions>
  <inkml:trace contextRef="#ctx0" brushRef="#br0">0 39 24575,'27'0'0,"0"0"0,1 0 0,0-2 0,43-8 0,-47 4 0,-4 1 0,1 0 0,0 1 0,0 1 0,35 0 0,-54 3 0,0 0 0,0 1 0,0-1 0,0 1 0,0 0 0,0-1 0,0 1 0,-1 0 0,1 0 0,0 0 0,0 1 0,-1-1 0,1 0 0,-1 1 0,1-1 0,-1 1 0,0-1 0,1 1 0,-1-1 0,0 1 0,0 0 0,0 0 0,0 0 0,0 0 0,-1-1 0,1 1 0,-1 0 0,1 0 0,-1 0 0,0 0 0,1 3 0,0 10 0,0 0 0,-1-1 0,-3 23 0,1-12 0,1 71-1365,1-79-5461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6.839"/>
    </inkml:context>
    <inkml:brush xml:id="br0">
      <inkml:brushProperty name="width" value="0.05" units="cm"/>
      <inkml:brushProperty name="height" value="0.05" units="cm"/>
      <inkml:brushProperty name="color" value="#FFC114"/>
    </inkml:brush>
  </inkml:definitions>
  <inkml:trace contextRef="#ctx0" brushRef="#br0">1 4 24575,'3'0'0,"1"-3"0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8.35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02:34.505"/>
    </inkml:context>
    <inkml:brush xml:id="br0">
      <inkml:brushProperty name="width" value="0.05" units="cm"/>
      <inkml:brushProperty name="height" value="0.05" units="cm"/>
      <inkml:brushProperty name="color" value="#FFC114"/>
    </inkml:brush>
  </inkml:definitions>
  <inkml:trace contextRef="#ctx0" brushRef="#br0">0 1 24575,'0'3'0,"4"2"0,4-1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0.png"/><Relationship Id="rId2" Type="http://schemas.openxmlformats.org/officeDocument/2006/relationships/image" Target="../media/image33.tif"/><Relationship Id="rId1" Type="http://schemas.openxmlformats.org/officeDocument/2006/relationships/slideLayout" Target="../slideLayouts/slideLayout6.xml"/><Relationship Id="rId6" Type="http://schemas.openxmlformats.org/officeDocument/2006/relationships/customXml" Target="../ink/ink16.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0.jpe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01.png"/><Relationship Id="rId18" Type="http://schemas.openxmlformats.org/officeDocument/2006/relationships/customXml" Target="../ink/ink25.xml"/><Relationship Id="rId3" Type="http://schemas.openxmlformats.org/officeDocument/2006/relationships/image" Target="../media/image34.png"/><Relationship Id="rId21" Type="http://schemas.openxmlformats.org/officeDocument/2006/relationships/image" Target="../media/image341.png"/><Relationship Id="rId7" Type="http://schemas.openxmlformats.org/officeDocument/2006/relationships/image" Target="../media/image270.png"/><Relationship Id="rId12" Type="http://schemas.openxmlformats.org/officeDocument/2006/relationships/customXml" Target="../ink/ink22.xml"/><Relationship Id="rId17" Type="http://schemas.openxmlformats.org/officeDocument/2006/relationships/image" Target="../media/image321.png"/><Relationship Id="rId2" Type="http://schemas.openxmlformats.org/officeDocument/2006/relationships/image" Target="../media/image33.tif"/><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291.png"/><Relationship Id="rId5" Type="http://schemas.openxmlformats.org/officeDocument/2006/relationships/image" Target="../media/image36.png"/><Relationship Id="rId15" Type="http://schemas.openxmlformats.org/officeDocument/2006/relationships/image" Target="../media/image311.png"/><Relationship Id="rId10" Type="http://schemas.openxmlformats.org/officeDocument/2006/relationships/customXml" Target="../ink/ink21.xml"/><Relationship Id="rId19"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280.png"/><Relationship Id="rId14" Type="http://schemas.openxmlformats.org/officeDocument/2006/relationships/customXml" Target="../ink/ink23.xml"/></Relationships>
</file>

<file path=ppt/slides/_rels/slide26.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30.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43.png"/><Relationship Id="rId21" Type="http://schemas.openxmlformats.org/officeDocument/2006/relationships/image" Target="../media/image370.png"/><Relationship Id="rId7" Type="http://schemas.openxmlformats.org/officeDocument/2006/relationships/image" Target="../media/image300.png"/><Relationship Id="rId12" Type="http://schemas.openxmlformats.org/officeDocument/2006/relationships/customXml" Target="../ink/ink31.xml"/><Relationship Id="rId17" Type="http://schemas.openxmlformats.org/officeDocument/2006/relationships/image" Target="../media/image350.png"/><Relationship Id="rId25" Type="http://schemas.openxmlformats.org/officeDocument/2006/relationships/image" Target="../media/image390.png"/><Relationship Id="rId2" Type="http://schemas.openxmlformats.org/officeDocument/2006/relationships/image" Target="../media/image42.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20.png"/><Relationship Id="rId24" Type="http://schemas.openxmlformats.org/officeDocument/2006/relationships/customXml" Target="../ink/ink37.xml"/><Relationship Id="rId5" Type="http://schemas.openxmlformats.org/officeDocument/2006/relationships/image" Target="../media/image290.png"/><Relationship Id="rId15" Type="http://schemas.openxmlformats.org/officeDocument/2006/relationships/image" Target="../media/image340.png"/><Relationship Id="rId23" Type="http://schemas.openxmlformats.org/officeDocument/2006/relationships/image" Target="../media/image380.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60.png"/><Relationship Id="rId4" Type="http://schemas.openxmlformats.org/officeDocument/2006/relationships/customXml" Target="../ink/ink27.xml"/><Relationship Id="rId9" Type="http://schemas.openxmlformats.org/officeDocument/2006/relationships/image" Target="../media/image310.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5.xml"/><Relationship Id="rId1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customXml" Target="../ink/ink2.xml"/><Relationship Id="rId12" Type="http://schemas.openxmlformats.org/officeDocument/2006/relationships/image" Target="../media/image16.png"/><Relationship Id="rId17" Type="http://schemas.openxmlformats.org/officeDocument/2006/relationships/customXml" Target="../ink/ink7.xml"/><Relationship Id="rId2" Type="http://schemas.openxmlformats.org/officeDocument/2006/relationships/image" Target="../media/image12.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5.png"/><Relationship Id="rId19" Type="http://schemas.openxmlformats.org/officeDocument/2006/relationships/customXml" Target="../ink/ink8.xml"/><Relationship Id="rId4" Type="http://schemas.openxmlformats.org/officeDocument/2006/relationships/image" Target="../media/image7.svg"/><Relationship Id="rId9" Type="http://schemas.openxmlformats.org/officeDocument/2006/relationships/customXml" Target="../ink/ink3.xml"/><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customXml" Target="../ink/ink9.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r>
              <a:rPr lang="en-US" dirty="0"/>
              <a:t>Remote File Acquisition</a:t>
            </a:r>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BE5B3CB-0C46-5BFC-C965-C3B23702C669}"/>
                  </a:ext>
                </a:extLst>
              </p14:cNvPr>
              <p14:cNvContentPartPr/>
              <p14:nvPr/>
            </p14:nvContentPartPr>
            <p14:xfrm>
              <a:off x="10036847" y="3735279"/>
              <a:ext cx="4320" cy="5760"/>
            </p14:xfrm>
          </p:contentPart>
        </mc:Choice>
        <mc:Fallback>
          <p:pic>
            <p:nvPicPr>
              <p:cNvPr id="2" name="Ink 1">
                <a:extLst>
                  <a:ext uri="{FF2B5EF4-FFF2-40B4-BE49-F238E27FC236}">
                    <a16:creationId xmlns:a16="http://schemas.microsoft.com/office/drawing/2014/main" id="{DBE5B3CB-0C46-5BFC-C965-C3B23702C669}"/>
                  </a:ext>
                </a:extLst>
              </p:cNvPr>
              <p:cNvPicPr/>
              <p:nvPr/>
            </p:nvPicPr>
            <p:blipFill>
              <a:blip r:embed="rId4"/>
              <a:stretch>
                <a:fillRect/>
              </a:stretch>
            </p:blipFill>
            <p:spPr>
              <a:xfrm>
                <a:off x="10027847" y="3726639"/>
                <a:ext cx="21960" cy="23400"/>
              </a:xfrm>
              <a:prstGeom prst="rect">
                <a:avLst/>
              </a:prstGeom>
            </p:spPr>
          </p:pic>
        </mc:Fallback>
      </mc:AlternateContent>
    </p:spTree>
    <p:extLst>
      <p:ext uri="{BB962C8B-B14F-4D97-AF65-F5344CB8AC3E}">
        <p14:creationId xmlns:p14="http://schemas.microsoft.com/office/powerpoint/2010/main" val="241664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11</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BD06D31-7CAC-5B43-D03B-877056D08B72}"/>
                  </a:ext>
                </a:extLst>
              </p14:cNvPr>
              <p14:cNvContentPartPr/>
              <p14:nvPr/>
            </p14:nvContentPartPr>
            <p14:xfrm>
              <a:off x="6499847" y="5989599"/>
              <a:ext cx="4320" cy="360"/>
            </p14:xfrm>
          </p:contentPart>
        </mc:Choice>
        <mc:Fallback>
          <p:pic>
            <p:nvPicPr>
              <p:cNvPr id="2" name="Ink 1">
                <a:extLst>
                  <a:ext uri="{FF2B5EF4-FFF2-40B4-BE49-F238E27FC236}">
                    <a16:creationId xmlns:a16="http://schemas.microsoft.com/office/drawing/2014/main" id="{FBD06D31-7CAC-5B43-D03B-877056D08B72}"/>
                  </a:ext>
                </a:extLst>
              </p:cNvPr>
              <p:cNvPicPr/>
              <p:nvPr/>
            </p:nvPicPr>
            <p:blipFill>
              <a:blip r:embed="rId4"/>
              <a:stretch>
                <a:fillRect/>
              </a:stretch>
            </p:blipFill>
            <p:spPr>
              <a:xfrm>
                <a:off x="6490847" y="5980599"/>
                <a:ext cx="21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CE866D0-3FE2-6B52-B626-F1397DA2AD3D}"/>
                  </a:ext>
                </a:extLst>
              </p14:cNvPr>
              <p14:cNvContentPartPr/>
              <p14:nvPr/>
            </p14:nvContentPartPr>
            <p14:xfrm>
              <a:off x="6641327" y="6123879"/>
              <a:ext cx="360" cy="360"/>
            </p14:xfrm>
          </p:contentPart>
        </mc:Choice>
        <mc:Fallback>
          <p:pic>
            <p:nvPicPr>
              <p:cNvPr id="6" name="Ink 5">
                <a:extLst>
                  <a:ext uri="{FF2B5EF4-FFF2-40B4-BE49-F238E27FC236}">
                    <a16:creationId xmlns:a16="http://schemas.microsoft.com/office/drawing/2014/main" id="{CCE866D0-3FE2-6B52-B626-F1397DA2AD3D}"/>
                  </a:ext>
                </a:extLst>
              </p:cNvPr>
              <p:cNvPicPr/>
              <p:nvPr/>
            </p:nvPicPr>
            <p:blipFill>
              <a:blip r:embed="rId6"/>
              <a:stretch>
                <a:fillRect/>
              </a:stretch>
            </p:blipFill>
            <p:spPr>
              <a:xfrm>
                <a:off x="6632687" y="6115239"/>
                <a:ext cx="18000" cy="18000"/>
              </a:xfrm>
              <a:prstGeom prst="rect">
                <a:avLst/>
              </a:prstGeom>
            </p:spPr>
          </p:pic>
        </mc:Fallback>
      </mc:AlternateContent>
    </p:spTree>
    <p:extLst>
      <p:ext uri="{BB962C8B-B14F-4D97-AF65-F5344CB8AC3E}">
        <p14:creationId xmlns:p14="http://schemas.microsoft.com/office/powerpoint/2010/main" val="31161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12</a:t>
            </a:fld>
            <a:endParaRPr lang="en-US"/>
          </a:p>
        </p:txBody>
      </p:sp>
    </p:spTree>
    <p:extLst>
      <p:ext uri="{BB962C8B-B14F-4D97-AF65-F5344CB8AC3E}">
        <p14:creationId xmlns:p14="http://schemas.microsoft.com/office/powerpoint/2010/main" val="393379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3BF08B5-58DD-CB09-FD46-A825C6314B9A}"/>
                  </a:ext>
                </a:extLst>
              </p14:cNvPr>
              <p14:cNvContentPartPr/>
              <p14:nvPr/>
            </p14:nvContentPartPr>
            <p14:xfrm>
              <a:off x="6202127" y="6060519"/>
              <a:ext cx="1440" cy="360"/>
            </p14:xfrm>
          </p:contentPart>
        </mc:Choice>
        <mc:Fallback>
          <p:pic>
            <p:nvPicPr>
              <p:cNvPr id="2" name="Ink 1">
                <a:extLst>
                  <a:ext uri="{FF2B5EF4-FFF2-40B4-BE49-F238E27FC236}">
                    <a16:creationId xmlns:a16="http://schemas.microsoft.com/office/drawing/2014/main" id="{63BF08B5-58DD-CB09-FD46-A825C6314B9A}"/>
                  </a:ext>
                </a:extLst>
              </p:cNvPr>
              <p:cNvPicPr/>
              <p:nvPr/>
            </p:nvPicPr>
            <p:blipFill>
              <a:blip r:embed="rId4"/>
              <a:stretch>
                <a:fillRect/>
              </a:stretch>
            </p:blipFill>
            <p:spPr>
              <a:xfrm>
                <a:off x="6193127" y="6051519"/>
                <a:ext cx="19080" cy="18000"/>
              </a:xfrm>
              <a:prstGeom prst="rect">
                <a:avLst/>
              </a:prstGeom>
            </p:spPr>
          </p:pic>
        </mc:Fallback>
      </mc:AlternateContent>
    </p:spTree>
    <p:extLst>
      <p:ext uri="{BB962C8B-B14F-4D97-AF65-F5344CB8AC3E}">
        <p14:creationId xmlns:p14="http://schemas.microsoft.com/office/powerpoint/2010/main" val="242758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16</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DFF498D-D4F3-23C4-B8E5-384CCA35164D}"/>
                  </a:ext>
                </a:extLst>
              </p14:cNvPr>
              <p14:cNvContentPartPr/>
              <p14:nvPr/>
            </p14:nvContentPartPr>
            <p14:xfrm>
              <a:off x="10901567" y="1395999"/>
              <a:ext cx="360" cy="360"/>
            </p14:xfrm>
          </p:contentPart>
        </mc:Choice>
        <mc:Fallback>
          <p:pic>
            <p:nvPicPr>
              <p:cNvPr id="4" name="Ink 3">
                <a:extLst>
                  <a:ext uri="{FF2B5EF4-FFF2-40B4-BE49-F238E27FC236}">
                    <a16:creationId xmlns:a16="http://schemas.microsoft.com/office/drawing/2014/main" id="{EDFF498D-D4F3-23C4-B8E5-384CCA35164D}"/>
                  </a:ext>
                </a:extLst>
              </p:cNvPr>
              <p:cNvPicPr/>
              <p:nvPr/>
            </p:nvPicPr>
            <p:blipFill>
              <a:blip r:embed="rId5"/>
              <a:stretch>
                <a:fillRect/>
              </a:stretch>
            </p:blipFill>
            <p:spPr>
              <a:xfrm>
                <a:off x="10892567" y="1387359"/>
                <a:ext cx="18000" cy="18000"/>
              </a:xfrm>
              <a:prstGeom prst="rect">
                <a:avLst/>
              </a:prstGeom>
            </p:spPr>
          </p:pic>
        </mc:Fallback>
      </mc:AlternateContent>
    </p:spTree>
    <p:extLst>
      <p:ext uri="{BB962C8B-B14F-4D97-AF65-F5344CB8AC3E}">
        <p14:creationId xmlns:p14="http://schemas.microsoft.com/office/powerpoint/2010/main" val="15622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17</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6C1D5EF-A478-2D77-CFC4-CB7513BD80CE}"/>
                  </a:ext>
                </a:extLst>
              </p14:cNvPr>
              <p14:cNvContentPartPr/>
              <p14:nvPr/>
            </p14:nvContentPartPr>
            <p14:xfrm>
              <a:off x="5897369" y="1658403"/>
              <a:ext cx="360" cy="360"/>
            </p14:xfrm>
          </p:contentPart>
        </mc:Choice>
        <mc:Fallback>
          <p:pic>
            <p:nvPicPr>
              <p:cNvPr id="2" name="Ink 1">
                <a:extLst>
                  <a:ext uri="{FF2B5EF4-FFF2-40B4-BE49-F238E27FC236}">
                    <a16:creationId xmlns:a16="http://schemas.microsoft.com/office/drawing/2014/main" id="{96C1D5EF-A478-2D77-CFC4-CB7513BD80CE}"/>
                  </a:ext>
                </a:extLst>
              </p:cNvPr>
              <p:cNvPicPr/>
              <p:nvPr/>
            </p:nvPicPr>
            <p:blipFill>
              <a:blip r:embed="rId3"/>
              <a:stretch>
                <a:fillRect/>
              </a:stretch>
            </p:blipFill>
            <p:spPr>
              <a:xfrm>
                <a:off x="5888369" y="1649763"/>
                <a:ext cx="18000" cy="18000"/>
              </a:xfrm>
              <a:prstGeom prst="rect">
                <a:avLst/>
              </a:prstGeom>
            </p:spPr>
          </p:pic>
        </mc:Fallback>
      </mc:AlternateContent>
    </p:spTree>
    <p:extLst>
      <p:ext uri="{BB962C8B-B14F-4D97-AF65-F5344CB8AC3E}">
        <p14:creationId xmlns:p14="http://schemas.microsoft.com/office/powerpoint/2010/main" val="103559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95B91847-4ACB-D04A-3B3A-37F13EEDEA78}"/>
                  </a:ext>
                </a:extLst>
              </p14:cNvPr>
              <p14:cNvContentPartPr/>
              <p14:nvPr/>
            </p14:nvContentPartPr>
            <p14:xfrm>
              <a:off x="10986207" y="2048722"/>
              <a:ext cx="360" cy="360"/>
            </p14:xfrm>
          </p:contentPart>
        </mc:Choice>
        <mc:Fallback>
          <p:pic>
            <p:nvPicPr>
              <p:cNvPr id="2" name="Ink 1">
                <a:extLst>
                  <a:ext uri="{FF2B5EF4-FFF2-40B4-BE49-F238E27FC236}">
                    <a16:creationId xmlns:a16="http://schemas.microsoft.com/office/drawing/2014/main" id="{95B91847-4ACB-D04A-3B3A-37F13EEDEA78}"/>
                  </a:ext>
                </a:extLst>
              </p:cNvPr>
              <p:cNvPicPr/>
              <p:nvPr/>
            </p:nvPicPr>
            <p:blipFill>
              <a:blip r:embed="rId7"/>
              <a:stretch>
                <a:fillRect/>
              </a:stretch>
            </p:blipFill>
            <p:spPr>
              <a:xfrm>
                <a:off x="10977567" y="2039722"/>
                <a:ext cx="18000" cy="18000"/>
              </a:xfrm>
              <a:prstGeom prst="rect">
                <a:avLst/>
              </a:prstGeom>
            </p:spPr>
          </p:pic>
        </mc:Fallback>
      </mc:AlternateContent>
    </p:spTree>
    <p:extLst>
      <p:ext uri="{BB962C8B-B14F-4D97-AF65-F5344CB8AC3E}">
        <p14:creationId xmlns:p14="http://schemas.microsoft.com/office/powerpoint/2010/main" val="198438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BDF-0DE5-09BD-9D84-5B31B3A1A16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91C76E6-6D86-29EF-DD53-CB8A670CA499}"/>
              </a:ext>
            </a:extLst>
          </p:cNvPr>
          <p:cNvSpPr>
            <a:spLocks noGrp="1"/>
          </p:cNvSpPr>
          <p:nvPr>
            <p:ph idx="1"/>
          </p:nvPr>
        </p:nvSpPr>
        <p:spPr/>
        <p:txBody>
          <a:bodyPr/>
          <a:lstStyle/>
          <a:p>
            <a:r>
              <a:rPr lang="en-GB" dirty="0"/>
              <a:t>Standard input/output/error devices</a:t>
            </a:r>
          </a:p>
          <a:p>
            <a:r>
              <a:rPr lang="en-GB" dirty="0"/>
              <a:t>Network utilities use standard devices</a:t>
            </a:r>
          </a:p>
          <a:p>
            <a:r>
              <a:rPr lang="en-GB" dirty="0"/>
              <a:t>Create a backdoor at Window 10/Remote File Acquisition</a:t>
            </a:r>
          </a:p>
          <a:p>
            <a:r>
              <a:rPr lang="en-US" dirty="0"/>
              <a:t>Reverse shell</a:t>
            </a:r>
          </a:p>
        </p:txBody>
      </p:sp>
    </p:spTree>
    <p:extLst>
      <p:ext uri="{BB962C8B-B14F-4D97-AF65-F5344CB8AC3E}">
        <p14:creationId xmlns:p14="http://schemas.microsoft.com/office/powerpoint/2010/main" val="150483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3E7A8F8-8CEA-7F30-B0EF-A79C5B5E1DAC}"/>
                  </a:ext>
                </a:extLst>
              </p14:cNvPr>
              <p14:cNvContentPartPr/>
              <p14:nvPr/>
            </p14:nvContentPartPr>
            <p14:xfrm>
              <a:off x="4451087" y="4734999"/>
              <a:ext cx="1440" cy="360"/>
            </p14:xfrm>
          </p:contentPart>
        </mc:Choice>
        <mc:Fallback>
          <p:pic>
            <p:nvPicPr>
              <p:cNvPr id="3" name="Ink 2">
                <a:extLst>
                  <a:ext uri="{FF2B5EF4-FFF2-40B4-BE49-F238E27FC236}">
                    <a16:creationId xmlns:a16="http://schemas.microsoft.com/office/drawing/2014/main" id="{43E7A8F8-8CEA-7F30-B0EF-A79C5B5E1DAC}"/>
                  </a:ext>
                </a:extLst>
              </p:cNvPr>
              <p:cNvPicPr/>
              <p:nvPr/>
            </p:nvPicPr>
            <p:blipFill>
              <a:blip r:embed="rId5"/>
              <a:stretch>
                <a:fillRect/>
              </a:stretch>
            </p:blipFill>
            <p:spPr>
              <a:xfrm>
                <a:off x="4442447" y="4725999"/>
                <a:ext cx="19080" cy="18000"/>
              </a:xfrm>
              <a:prstGeom prst="rect">
                <a:avLst/>
              </a:prstGeom>
            </p:spPr>
          </p:pic>
        </mc:Fallback>
      </mc:AlternateContent>
    </p:spTree>
    <p:extLst>
      <p:ext uri="{BB962C8B-B14F-4D97-AF65-F5344CB8AC3E}">
        <p14:creationId xmlns:p14="http://schemas.microsoft.com/office/powerpoint/2010/main" val="331837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21</a:t>
            </a:fld>
            <a:endParaRPr lang="en"/>
          </a:p>
        </p:txBody>
      </p:sp>
    </p:spTree>
    <p:extLst>
      <p:ext uri="{BB962C8B-B14F-4D97-AF65-F5344CB8AC3E}">
        <p14:creationId xmlns:p14="http://schemas.microsoft.com/office/powerpoint/2010/main" val="212512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743F91A7-6CB8-DB6A-2DDD-A6B0E1D0F328}"/>
              </a:ext>
            </a:extLst>
          </p:cNvPr>
          <p:cNvCxnSpPr/>
          <p:nvPr/>
        </p:nvCxnSpPr>
        <p:spPr>
          <a:xfrm>
            <a:off x="5935980" y="2324100"/>
            <a:ext cx="502920" cy="25222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5810B019-E431-AF3A-5D0A-AB6946B1AA80}"/>
              </a:ext>
            </a:extLst>
          </p:cNvPr>
          <p:cNvCxnSpPr/>
          <p:nvPr/>
        </p:nvCxnSpPr>
        <p:spPr>
          <a:xfrm>
            <a:off x="5105400" y="2720340"/>
            <a:ext cx="5516880" cy="212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B85E6CB-A996-659F-CCDB-CEA43CE67FF1}"/>
                  </a:ext>
                </a:extLst>
              </p14:cNvPr>
              <p14:cNvContentPartPr/>
              <p14:nvPr/>
            </p14:nvContentPartPr>
            <p14:xfrm>
              <a:off x="10490917" y="3355162"/>
              <a:ext cx="4320" cy="4680"/>
            </p14:xfrm>
          </p:contentPart>
        </mc:Choice>
        <mc:Fallback>
          <p:pic>
            <p:nvPicPr>
              <p:cNvPr id="2" name="Ink 1">
                <a:extLst>
                  <a:ext uri="{FF2B5EF4-FFF2-40B4-BE49-F238E27FC236}">
                    <a16:creationId xmlns:a16="http://schemas.microsoft.com/office/drawing/2014/main" id="{DB85E6CB-A996-659F-CCDB-CEA43CE67FF1}"/>
                  </a:ext>
                </a:extLst>
              </p:cNvPr>
              <p:cNvPicPr/>
              <p:nvPr/>
            </p:nvPicPr>
            <p:blipFill>
              <a:blip r:embed="rId4"/>
              <a:stretch>
                <a:fillRect/>
              </a:stretch>
            </p:blipFill>
            <p:spPr>
              <a:xfrm>
                <a:off x="10482277" y="3346162"/>
                <a:ext cx="21960" cy="22320"/>
              </a:xfrm>
              <a:prstGeom prst="rect">
                <a:avLst/>
              </a:prstGeom>
            </p:spPr>
          </p:pic>
        </mc:Fallback>
      </mc:AlternateContent>
    </p:spTree>
    <p:extLst>
      <p:ext uri="{BB962C8B-B14F-4D97-AF65-F5344CB8AC3E}">
        <p14:creationId xmlns:p14="http://schemas.microsoft.com/office/powerpoint/2010/main" val="19898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24</a:t>
            </a:fld>
            <a:endParaRPr lang="en"/>
          </a:p>
        </p:txBody>
      </p:sp>
    </p:spTree>
    <p:extLst>
      <p:ext uri="{BB962C8B-B14F-4D97-AF65-F5344CB8AC3E}">
        <p14:creationId xmlns:p14="http://schemas.microsoft.com/office/powerpoint/2010/main" val="343087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AF44B25-39B4-EDD2-4140-16B3F7C3CE8A}"/>
              </a:ext>
            </a:extLst>
          </p:cNvPr>
          <p:cNvGrpSpPr/>
          <p:nvPr/>
        </p:nvGrpSpPr>
        <p:grpSpPr>
          <a:xfrm>
            <a:off x="1836292" y="4126517"/>
            <a:ext cx="7753680" cy="1369800"/>
            <a:chOff x="1836292" y="4126517"/>
            <a:chExt cx="7753680" cy="13698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F9FB33B-E9EA-E8FB-D34D-41695C035B55}"/>
                    </a:ext>
                  </a:extLst>
                </p14:cNvPr>
                <p14:cNvContentPartPr/>
                <p14:nvPr/>
              </p14:nvContentPartPr>
              <p14:xfrm>
                <a:off x="1836292" y="4249637"/>
                <a:ext cx="7681680" cy="971280"/>
              </p14:xfrm>
            </p:contentPart>
          </mc:Choice>
          <mc:Fallback xmlns="">
            <p:pic>
              <p:nvPicPr>
                <p:cNvPr id="3" name="Ink 2">
                  <a:extLst>
                    <a:ext uri="{FF2B5EF4-FFF2-40B4-BE49-F238E27FC236}">
                      <a16:creationId xmlns:a16="http://schemas.microsoft.com/office/drawing/2014/main" id="{BF9FB33B-E9EA-E8FB-D34D-41695C035B55}"/>
                    </a:ext>
                  </a:extLst>
                </p:cNvPr>
                <p:cNvPicPr/>
                <p:nvPr/>
              </p:nvPicPr>
              <p:blipFill>
                <a:blip r:embed="rId7"/>
                <a:stretch>
                  <a:fillRect/>
                </a:stretch>
              </p:blipFill>
              <p:spPr>
                <a:xfrm>
                  <a:off x="1818292" y="4231997"/>
                  <a:ext cx="771732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47A0012-B335-1771-B812-93AD13ED98B3}"/>
                    </a:ext>
                  </a:extLst>
                </p14:cNvPr>
                <p14:cNvContentPartPr/>
                <p14:nvPr/>
              </p14:nvContentPartPr>
              <p14:xfrm>
                <a:off x="9307732" y="4126517"/>
                <a:ext cx="282240" cy="327960"/>
              </p14:xfrm>
            </p:contentPart>
          </mc:Choice>
          <mc:Fallback xmlns="">
            <p:pic>
              <p:nvPicPr>
                <p:cNvPr id="5" name="Ink 4">
                  <a:extLst>
                    <a:ext uri="{FF2B5EF4-FFF2-40B4-BE49-F238E27FC236}">
                      <a16:creationId xmlns:a16="http://schemas.microsoft.com/office/drawing/2014/main" id="{147A0012-B335-1771-B812-93AD13ED98B3}"/>
                    </a:ext>
                  </a:extLst>
                </p:cNvPr>
                <p:cNvPicPr/>
                <p:nvPr/>
              </p:nvPicPr>
              <p:blipFill>
                <a:blip r:embed="rId9"/>
                <a:stretch>
                  <a:fillRect/>
                </a:stretch>
              </p:blipFill>
              <p:spPr>
                <a:xfrm>
                  <a:off x="9289732" y="4108517"/>
                  <a:ext cx="3178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579FA74-FCDA-31DA-502D-352D9E90BA49}"/>
                    </a:ext>
                  </a:extLst>
                </p14:cNvPr>
                <p14:cNvContentPartPr/>
                <p14:nvPr/>
              </p14:nvContentPartPr>
              <p14:xfrm>
                <a:off x="7619692" y="5353397"/>
                <a:ext cx="360" cy="102600"/>
              </p14:xfrm>
            </p:contentPart>
          </mc:Choice>
          <mc:Fallback xmlns="">
            <p:pic>
              <p:nvPicPr>
                <p:cNvPr id="6" name="Ink 5">
                  <a:extLst>
                    <a:ext uri="{FF2B5EF4-FFF2-40B4-BE49-F238E27FC236}">
                      <a16:creationId xmlns:a16="http://schemas.microsoft.com/office/drawing/2014/main" id="{4579FA74-FCDA-31DA-502D-352D9E90BA49}"/>
                    </a:ext>
                  </a:extLst>
                </p:cNvPr>
                <p:cNvPicPr/>
                <p:nvPr/>
              </p:nvPicPr>
              <p:blipFill>
                <a:blip r:embed="rId11"/>
                <a:stretch>
                  <a:fillRect/>
                </a:stretch>
              </p:blipFill>
              <p:spPr>
                <a:xfrm>
                  <a:off x="7601692" y="5335397"/>
                  <a:ext cx="36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F5A0F89-9C55-CFE0-5C5F-FF2FF6652324}"/>
                    </a:ext>
                  </a:extLst>
                </p14:cNvPr>
                <p14:cNvContentPartPr/>
                <p14:nvPr/>
              </p14:nvContentPartPr>
              <p14:xfrm>
                <a:off x="7494772" y="5243597"/>
                <a:ext cx="437040" cy="252720"/>
              </p14:xfrm>
            </p:contentPart>
          </mc:Choice>
          <mc:Fallback xmlns="">
            <p:pic>
              <p:nvPicPr>
                <p:cNvPr id="7" name="Ink 6">
                  <a:extLst>
                    <a:ext uri="{FF2B5EF4-FFF2-40B4-BE49-F238E27FC236}">
                      <a16:creationId xmlns:a16="http://schemas.microsoft.com/office/drawing/2014/main" id="{3F5A0F89-9C55-CFE0-5C5F-FF2FF6652324}"/>
                    </a:ext>
                  </a:extLst>
                </p:cNvPr>
                <p:cNvPicPr/>
                <p:nvPr/>
              </p:nvPicPr>
              <p:blipFill>
                <a:blip r:embed="rId13"/>
                <a:stretch>
                  <a:fillRect/>
                </a:stretch>
              </p:blipFill>
              <p:spPr>
                <a:xfrm>
                  <a:off x="7476772" y="5225597"/>
                  <a:ext cx="472680" cy="288360"/>
                </a:xfrm>
                <a:prstGeom prst="rect">
                  <a:avLst/>
                </a:prstGeom>
              </p:spPr>
            </p:pic>
          </mc:Fallback>
        </mc:AlternateContent>
      </p:grpSp>
      <p:grpSp>
        <p:nvGrpSpPr>
          <p:cNvPr id="11" name="Group 10">
            <a:extLst>
              <a:ext uri="{FF2B5EF4-FFF2-40B4-BE49-F238E27FC236}">
                <a16:creationId xmlns:a16="http://schemas.microsoft.com/office/drawing/2014/main" id="{527AD5DD-B295-2283-C83A-4CCA76091787}"/>
              </a:ext>
            </a:extLst>
          </p:cNvPr>
          <p:cNvGrpSpPr/>
          <p:nvPr/>
        </p:nvGrpSpPr>
        <p:grpSpPr>
          <a:xfrm>
            <a:off x="1685812" y="2961197"/>
            <a:ext cx="7528320" cy="735840"/>
            <a:chOff x="1685812" y="2961197"/>
            <a:chExt cx="7528320" cy="7358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BE43208-63F1-0F25-9853-8A3970CEA455}"/>
                    </a:ext>
                  </a:extLst>
                </p14:cNvPr>
                <p14:cNvContentPartPr/>
                <p14:nvPr/>
              </p14:nvContentPartPr>
              <p14:xfrm>
                <a:off x="1798132" y="2961197"/>
                <a:ext cx="7416000" cy="689040"/>
              </p14:xfrm>
            </p:contentPart>
          </mc:Choice>
          <mc:Fallback xmlns="">
            <p:pic>
              <p:nvPicPr>
                <p:cNvPr id="9" name="Ink 8">
                  <a:extLst>
                    <a:ext uri="{FF2B5EF4-FFF2-40B4-BE49-F238E27FC236}">
                      <a16:creationId xmlns:a16="http://schemas.microsoft.com/office/drawing/2014/main" id="{EBE43208-63F1-0F25-9853-8A3970CEA455}"/>
                    </a:ext>
                  </a:extLst>
                </p:cNvPr>
                <p:cNvPicPr/>
                <p:nvPr/>
              </p:nvPicPr>
              <p:blipFill>
                <a:blip r:embed="rId15"/>
                <a:stretch>
                  <a:fillRect/>
                </a:stretch>
              </p:blipFill>
              <p:spPr>
                <a:xfrm>
                  <a:off x="1780492" y="2943197"/>
                  <a:ext cx="74516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A560197-D065-9045-D9BD-8A5FDAC98D00}"/>
                    </a:ext>
                  </a:extLst>
                </p14:cNvPr>
                <p14:cNvContentPartPr/>
                <p14:nvPr/>
              </p14:nvContentPartPr>
              <p14:xfrm>
                <a:off x="1685812" y="3430637"/>
                <a:ext cx="260640" cy="266400"/>
              </p14:xfrm>
            </p:contentPart>
          </mc:Choice>
          <mc:Fallback xmlns="">
            <p:pic>
              <p:nvPicPr>
                <p:cNvPr id="10" name="Ink 9">
                  <a:extLst>
                    <a:ext uri="{FF2B5EF4-FFF2-40B4-BE49-F238E27FC236}">
                      <a16:creationId xmlns:a16="http://schemas.microsoft.com/office/drawing/2014/main" id="{DA560197-D065-9045-D9BD-8A5FDAC98D00}"/>
                    </a:ext>
                  </a:extLst>
                </p:cNvPr>
                <p:cNvPicPr/>
                <p:nvPr/>
              </p:nvPicPr>
              <p:blipFill>
                <a:blip r:embed="rId17"/>
                <a:stretch>
                  <a:fillRect/>
                </a:stretch>
              </p:blipFill>
              <p:spPr>
                <a:xfrm>
                  <a:off x="1667812" y="3412997"/>
                  <a:ext cx="296280" cy="302040"/>
                </a:xfrm>
                <a:prstGeom prst="rect">
                  <a:avLst/>
                </a:prstGeom>
              </p:spPr>
            </p:pic>
          </mc:Fallback>
        </mc:AlternateContent>
      </p:grpSp>
      <p:grpSp>
        <p:nvGrpSpPr>
          <p:cNvPr id="14" name="Group 13">
            <a:extLst>
              <a:ext uri="{FF2B5EF4-FFF2-40B4-BE49-F238E27FC236}">
                <a16:creationId xmlns:a16="http://schemas.microsoft.com/office/drawing/2014/main" id="{334429DB-D5AE-4151-27CC-E1B608364EC4}"/>
              </a:ext>
            </a:extLst>
          </p:cNvPr>
          <p:cNvGrpSpPr/>
          <p:nvPr/>
        </p:nvGrpSpPr>
        <p:grpSpPr>
          <a:xfrm>
            <a:off x="6009412" y="2414357"/>
            <a:ext cx="439560" cy="385200"/>
            <a:chOff x="6009412" y="2414357"/>
            <a:chExt cx="439560" cy="385200"/>
          </a:xfrm>
        </p:grpSpPr>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990DE07-2B7F-B1C6-458F-62A54B9D7768}"/>
                    </a:ext>
                  </a:extLst>
                </p14:cNvPr>
                <p14:cNvContentPartPr/>
                <p14:nvPr/>
              </p14:nvContentPartPr>
              <p14:xfrm>
                <a:off x="6118852" y="2561957"/>
                <a:ext cx="175320" cy="185040"/>
              </p14:xfrm>
            </p:contentPart>
          </mc:Choice>
          <mc:Fallback xmlns="">
            <p:pic>
              <p:nvPicPr>
                <p:cNvPr id="12" name="Ink 11">
                  <a:extLst>
                    <a:ext uri="{FF2B5EF4-FFF2-40B4-BE49-F238E27FC236}">
                      <a16:creationId xmlns:a16="http://schemas.microsoft.com/office/drawing/2014/main" id="{9990DE07-2B7F-B1C6-458F-62A54B9D7768}"/>
                    </a:ext>
                  </a:extLst>
                </p:cNvPr>
                <p:cNvPicPr/>
                <p:nvPr/>
              </p:nvPicPr>
              <p:blipFill>
                <a:blip r:embed="rId19"/>
                <a:stretch>
                  <a:fillRect/>
                </a:stretch>
              </p:blipFill>
              <p:spPr>
                <a:xfrm>
                  <a:off x="6101212" y="2544317"/>
                  <a:ext cx="2109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8FF1866-BB77-C985-BA9D-746090F9E9FC}"/>
                    </a:ext>
                  </a:extLst>
                </p14:cNvPr>
                <p14:cNvContentPartPr/>
                <p14:nvPr/>
              </p14:nvContentPartPr>
              <p14:xfrm>
                <a:off x="6009412" y="2414357"/>
                <a:ext cx="439560" cy="385200"/>
              </p14:xfrm>
            </p:contentPart>
          </mc:Choice>
          <mc:Fallback xmlns="">
            <p:pic>
              <p:nvPicPr>
                <p:cNvPr id="13" name="Ink 12">
                  <a:extLst>
                    <a:ext uri="{FF2B5EF4-FFF2-40B4-BE49-F238E27FC236}">
                      <a16:creationId xmlns:a16="http://schemas.microsoft.com/office/drawing/2014/main" id="{28FF1866-BB77-C985-BA9D-746090F9E9FC}"/>
                    </a:ext>
                  </a:extLst>
                </p:cNvPr>
                <p:cNvPicPr/>
                <p:nvPr/>
              </p:nvPicPr>
              <p:blipFill>
                <a:blip r:embed="rId21"/>
                <a:stretch>
                  <a:fillRect/>
                </a:stretch>
              </p:blipFill>
              <p:spPr>
                <a:xfrm>
                  <a:off x="5991412" y="2396357"/>
                  <a:ext cx="475200" cy="420840"/>
                </a:xfrm>
                <a:prstGeom prst="rect">
                  <a:avLst/>
                </a:prstGeom>
              </p:spPr>
            </p:pic>
          </mc:Fallback>
        </mc:AlternateContent>
      </p:grpSp>
      <p:sp>
        <p:nvSpPr>
          <p:cNvPr id="16" name="Right Arrow 9">
            <a:extLst>
              <a:ext uri="{FF2B5EF4-FFF2-40B4-BE49-F238E27FC236}">
                <a16:creationId xmlns:a16="http://schemas.microsoft.com/office/drawing/2014/main" id="{F8730BDB-793B-1014-8282-8B952393E214}"/>
              </a:ext>
            </a:extLst>
          </p:cNvPr>
          <p:cNvSpPr/>
          <p:nvPr/>
        </p:nvSpPr>
        <p:spPr>
          <a:xfrm>
            <a:off x="4237964" y="5994394"/>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7" name="TextBox 16">
            <a:extLst>
              <a:ext uri="{FF2B5EF4-FFF2-40B4-BE49-F238E27FC236}">
                <a16:creationId xmlns:a16="http://schemas.microsoft.com/office/drawing/2014/main" id="{8CC032C4-89B7-DB99-ABC3-16D128B777F5}"/>
              </a:ext>
            </a:extLst>
          </p:cNvPr>
          <p:cNvSpPr txBox="1"/>
          <p:nvPr/>
        </p:nvSpPr>
        <p:spPr>
          <a:xfrm>
            <a:off x="4835276" y="5584025"/>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127055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grpSp>
        <p:nvGrpSpPr>
          <p:cNvPr id="13" name="Group 12">
            <a:extLst>
              <a:ext uri="{FF2B5EF4-FFF2-40B4-BE49-F238E27FC236}">
                <a16:creationId xmlns:a16="http://schemas.microsoft.com/office/drawing/2014/main" id="{5E0BAF26-E70C-32CD-85C5-348CA092D882}"/>
              </a:ext>
            </a:extLst>
          </p:cNvPr>
          <p:cNvGrpSpPr/>
          <p:nvPr/>
        </p:nvGrpSpPr>
        <p:grpSpPr>
          <a:xfrm>
            <a:off x="2202412" y="69317"/>
            <a:ext cx="322920" cy="321480"/>
            <a:chOff x="2202412" y="69317"/>
            <a:chExt cx="322920" cy="32148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06AB91-F5ED-D09C-5416-1C1790B0E281}"/>
                    </a:ext>
                  </a:extLst>
                </p14:cNvPr>
                <p14:cNvContentPartPr/>
                <p14:nvPr/>
              </p14:nvContentPartPr>
              <p14:xfrm>
                <a:off x="2344252" y="210437"/>
                <a:ext cx="23760" cy="155880"/>
              </p14:xfrm>
            </p:contentPart>
          </mc:Choice>
          <mc:Fallback xmlns="">
            <p:pic>
              <p:nvPicPr>
                <p:cNvPr id="3" name="Ink 2">
                  <a:extLst>
                    <a:ext uri="{FF2B5EF4-FFF2-40B4-BE49-F238E27FC236}">
                      <a16:creationId xmlns:a16="http://schemas.microsoft.com/office/drawing/2014/main" id="{A806AB91-F5ED-D09C-5416-1C1790B0E281}"/>
                    </a:ext>
                  </a:extLst>
                </p:cNvPr>
                <p:cNvPicPr/>
                <p:nvPr/>
              </p:nvPicPr>
              <p:blipFill>
                <a:blip r:embed="rId5"/>
                <a:stretch>
                  <a:fillRect/>
                </a:stretch>
              </p:blipFill>
              <p:spPr>
                <a:xfrm>
                  <a:off x="2326612" y="192797"/>
                  <a:ext cx="59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45D203D-AA7B-0F29-F1BC-67818FB7E702}"/>
                    </a:ext>
                  </a:extLst>
                </p14:cNvPr>
                <p14:cNvContentPartPr/>
                <p14:nvPr/>
              </p14:nvContentPartPr>
              <p14:xfrm>
                <a:off x="2202412" y="69317"/>
                <a:ext cx="322920" cy="321480"/>
              </p14:xfrm>
            </p:contentPart>
          </mc:Choice>
          <mc:Fallback xmlns="">
            <p:pic>
              <p:nvPicPr>
                <p:cNvPr id="4" name="Ink 3">
                  <a:extLst>
                    <a:ext uri="{FF2B5EF4-FFF2-40B4-BE49-F238E27FC236}">
                      <a16:creationId xmlns:a16="http://schemas.microsoft.com/office/drawing/2014/main" id="{745D203D-AA7B-0F29-F1BC-67818FB7E702}"/>
                    </a:ext>
                  </a:extLst>
                </p:cNvPr>
                <p:cNvPicPr/>
                <p:nvPr/>
              </p:nvPicPr>
              <p:blipFill>
                <a:blip r:embed="rId7"/>
                <a:stretch>
                  <a:fillRect/>
                </a:stretch>
              </p:blipFill>
              <p:spPr>
                <a:xfrm>
                  <a:off x="2184772" y="51677"/>
                  <a:ext cx="358560" cy="357120"/>
                </a:xfrm>
                <a:prstGeom prst="rect">
                  <a:avLst/>
                </a:prstGeom>
              </p:spPr>
            </p:pic>
          </mc:Fallback>
        </mc:AlternateContent>
      </p:grpSp>
      <p:grpSp>
        <p:nvGrpSpPr>
          <p:cNvPr id="18" name="Group 17">
            <a:extLst>
              <a:ext uri="{FF2B5EF4-FFF2-40B4-BE49-F238E27FC236}">
                <a16:creationId xmlns:a16="http://schemas.microsoft.com/office/drawing/2014/main" id="{3ADB0E17-734B-35F4-0483-1C8BF150F094}"/>
              </a:ext>
            </a:extLst>
          </p:cNvPr>
          <p:cNvGrpSpPr/>
          <p:nvPr/>
        </p:nvGrpSpPr>
        <p:grpSpPr>
          <a:xfrm>
            <a:off x="3133732" y="273437"/>
            <a:ext cx="5042880" cy="1345320"/>
            <a:chOff x="3133732" y="273437"/>
            <a:chExt cx="5042880" cy="134532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D55B8C8-DFC8-D328-CFE5-E0EF67763EAD}"/>
                    </a:ext>
                  </a:extLst>
                </p14:cNvPr>
                <p14:cNvContentPartPr/>
                <p14:nvPr/>
              </p14:nvContentPartPr>
              <p14:xfrm>
                <a:off x="3133732" y="273437"/>
                <a:ext cx="4656600" cy="1259280"/>
              </p14:xfrm>
            </p:contentPart>
          </mc:Choice>
          <mc:Fallback xmlns="">
            <p:pic>
              <p:nvPicPr>
                <p:cNvPr id="8" name="Ink 7">
                  <a:extLst>
                    <a:ext uri="{FF2B5EF4-FFF2-40B4-BE49-F238E27FC236}">
                      <a16:creationId xmlns:a16="http://schemas.microsoft.com/office/drawing/2014/main" id="{CD55B8C8-DFC8-D328-CFE5-E0EF67763EAD}"/>
                    </a:ext>
                  </a:extLst>
                </p:cNvPr>
                <p:cNvPicPr/>
                <p:nvPr/>
              </p:nvPicPr>
              <p:blipFill>
                <a:blip r:embed="rId9"/>
                <a:stretch>
                  <a:fillRect/>
                </a:stretch>
              </p:blipFill>
              <p:spPr>
                <a:xfrm>
                  <a:off x="3115732" y="255437"/>
                  <a:ext cx="4692240" cy="129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0E44AA8-E4AB-D84B-6D7C-19B58426C5FD}"/>
                    </a:ext>
                  </a:extLst>
                </p14:cNvPr>
                <p14:cNvContentPartPr/>
                <p14:nvPr/>
              </p14:nvContentPartPr>
              <p14:xfrm>
                <a:off x="7675492" y="1320677"/>
                <a:ext cx="162360" cy="298080"/>
              </p14:xfrm>
            </p:contentPart>
          </mc:Choice>
          <mc:Fallback xmlns="">
            <p:pic>
              <p:nvPicPr>
                <p:cNvPr id="9" name="Ink 8">
                  <a:extLst>
                    <a:ext uri="{FF2B5EF4-FFF2-40B4-BE49-F238E27FC236}">
                      <a16:creationId xmlns:a16="http://schemas.microsoft.com/office/drawing/2014/main" id="{30E44AA8-E4AB-D84B-6D7C-19B58426C5FD}"/>
                    </a:ext>
                  </a:extLst>
                </p:cNvPr>
                <p:cNvPicPr/>
                <p:nvPr/>
              </p:nvPicPr>
              <p:blipFill>
                <a:blip r:embed="rId11"/>
                <a:stretch>
                  <a:fillRect/>
                </a:stretch>
              </p:blipFill>
              <p:spPr>
                <a:xfrm>
                  <a:off x="7657852" y="1302677"/>
                  <a:ext cx="1980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55186A4-12A8-0F06-BD98-3C1C19E10B26}"/>
                    </a:ext>
                  </a:extLst>
                </p14:cNvPr>
                <p14:cNvContentPartPr/>
                <p14:nvPr/>
              </p14:nvContentPartPr>
              <p14:xfrm>
                <a:off x="7877452" y="892277"/>
                <a:ext cx="147600" cy="241560"/>
              </p14:xfrm>
            </p:contentPart>
          </mc:Choice>
          <mc:Fallback xmlns="">
            <p:pic>
              <p:nvPicPr>
                <p:cNvPr id="16" name="Ink 15">
                  <a:extLst>
                    <a:ext uri="{FF2B5EF4-FFF2-40B4-BE49-F238E27FC236}">
                      <a16:creationId xmlns:a16="http://schemas.microsoft.com/office/drawing/2014/main" id="{B55186A4-12A8-0F06-BD98-3C1C19E10B26}"/>
                    </a:ext>
                  </a:extLst>
                </p:cNvPr>
                <p:cNvPicPr/>
                <p:nvPr/>
              </p:nvPicPr>
              <p:blipFill>
                <a:blip r:embed="rId13"/>
                <a:stretch>
                  <a:fillRect/>
                </a:stretch>
              </p:blipFill>
              <p:spPr>
                <a:xfrm>
                  <a:off x="7859812" y="874277"/>
                  <a:ext cx="183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8D4E8F2B-787C-FA74-48A6-FB09DCB8EB0E}"/>
                    </a:ext>
                  </a:extLst>
                </p14:cNvPr>
                <p14:cNvContentPartPr/>
                <p14:nvPr/>
              </p14:nvContentPartPr>
              <p14:xfrm>
                <a:off x="7727692" y="765557"/>
                <a:ext cx="448920" cy="477360"/>
              </p14:xfrm>
            </p:contentPart>
          </mc:Choice>
          <mc:Fallback xmlns="">
            <p:pic>
              <p:nvPicPr>
                <p:cNvPr id="17" name="Ink 16">
                  <a:extLst>
                    <a:ext uri="{FF2B5EF4-FFF2-40B4-BE49-F238E27FC236}">
                      <a16:creationId xmlns:a16="http://schemas.microsoft.com/office/drawing/2014/main" id="{8D4E8F2B-787C-FA74-48A6-FB09DCB8EB0E}"/>
                    </a:ext>
                  </a:extLst>
                </p:cNvPr>
                <p:cNvPicPr/>
                <p:nvPr/>
              </p:nvPicPr>
              <p:blipFill>
                <a:blip r:embed="rId15"/>
                <a:stretch>
                  <a:fillRect/>
                </a:stretch>
              </p:blipFill>
              <p:spPr>
                <a:xfrm>
                  <a:off x="7710052" y="747557"/>
                  <a:ext cx="484560" cy="513000"/>
                </a:xfrm>
                <a:prstGeom prst="rect">
                  <a:avLst/>
                </a:prstGeom>
              </p:spPr>
            </p:pic>
          </mc:Fallback>
        </mc:AlternateContent>
      </p:grpSp>
      <p:grpSp>
        <p:nvGrpSpPr>
          <p:cNvPr id="21" name="Group 20">
            <a:extLst>
              <a:ext uri="{FF2B5EF4-FFF2-40B4-BE49-F238E27FC236}">
                <a16:creationId xmlns:a16="http://schemas.microsoft.com/office/drawing/2014/main" id="{4E695CFF-1D2C-4273-1C31-6D7D48FECC1E}"/>
              </a:ext>
            </a:extLst>
          </p:cNvPr>
          <p:cNvGrpSpPr/>
          <p:nvPr/>
        </p:nvGrpSpPr>
        <p:grpSpPr>
          <a:xfrm>
            <a:off x="1822252" y="718757"/>
            <a:ext cx="5547600" cy="1025280"/>
            <a:chOff x="1822252" y="718757"/>
            <a:chExt cx="5547600" cy="102528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89453CD5-A27C-BEEA-1C3C-25033544C231}"/>
                    </a:ext>
                  </a:extLst>
                </p14:cNvPr>
                <p14:cNvContentPartPr/>
                <p14:nvPr/>
              </p14:nvContentPartPr>
              <p14:xfrm>
                <a:off x="1894612" y="859157"/>
                <a:ext cx="5475240" cy="884880"/>
              </p14:xfrm>
            </p:contentPart>
          </mc:Choice>
          <mc:Fallback xmlns="">
            <p:pic>
              <p:nvPicPr>
                <p:cNvPr id="19" name="Ink 18">
                  <a:extLst>
                    <a:ext uri="{FF2B5EF4-FFF2-40B4-BE49-F238E27FC236}">
                      <a16:creationId xmlns:a16="http://schemas.microsoft.com/office/drawing/2014/main" id="{89453CD5-A27C-BEEA-1C3C-25033544C231}"/>
                    </a:ext>
                  </a:extLst>
                </p:cNvPr>
                <p:cNvPicPr/>
                <p:nvPr/>
              </p:nvPicPr>
              <p:blipFill>
                <a:blip r:embed="rId17"/>
                <a:stretch>
                  <a:fillRect/>
                </a:stretch>
              </p:blipFill>
              <p:spPr>
                <a:xfrm>
                  <a:off x="1876972" y="841157"/>
                  <a:ext cx="551088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F38F2D8-6546-53E9-AA19-8B251B406328}"/>
                    </a:ext>
                  </a:extLst>
                </p14:cNvPr>
                <p14:cNvContentPartPr/>
                <p14:nvPr/>
              </p14:nvContentPartPr>
              <p14:xfrm>
                <a:off x="1822252" y="718757"/>
                <a:ext cx="123840" cy="248400"/>
              </p14:xfrm>
            </p:contentPart>
          </mc:Choice>
          <mc:Fallback xmlns="">
            <p:pic>
              <p:nvPicPr>
                <p:cNvPr id="20" name="Ink 19">
                  <a:extLst>
                    <a:ext uri="{FF2B5EF4-FFF2-40B4-BE49-F238E27FC236}">
                      <a16:creationId xmlns:a16="http://schemas.microsoft.com/office/drawing/2014/main" id="{9F38F2D8-6546-53E9-AA19-8B251B406328}"/>
                    </a:ext>
                  </a:extLst>
                </p:cNvPr>
                <p:cNvPicPr/>
                <p:nvPr/>
              </p:nvPicPr>
              <p:blipFill>
                <a:blip r:embed="rId19"/>
                <a:stretch>
                  <a:fillRect/>
                </a:stretch>
              </p:blipFill>
              <p:spPr>
                <a:xfrm>
                  <a:off x="1804252" y="700757"/>
                  <a:ext cx="159480" cy="284040"/>
                </a:xfrm>
                <a:prstGeom prst="rect">
                  <a:avLst/>
                </a:prstGeom>
              </p:spPr>
            </p:pic>
          </mc:Fallback>
        </mc:AlternateContent>
      </p:grpSp>
      <p:grpSp>
        <p:nvGrpSpPr>
          <p:cNvPr id="24" name="Group 23">
            <a:extLst>
              <a:ext uri="{FF2B5EF4-FFF2-40B4-BE49-F238E27FC236}">
                <a16:creationId xmlns:a16="http://schemas.microsoft.com/office/drawing/2014/main" id="{760F4072-955C-7D20-F667-223D0A0BB030}"/>
              </a:ext>
            </a:extLst>
          </p:cNvPr>
          <p:cNvGrpSpPr/>
          <p:nvPr/>
        </p:nvGrpSpPr>
        <p:grpSpPr>
          <a:xfrm>
            <a:off x="2609572" y="577637"/>
            <a:ext cx="322200" cy="517680"/>
            <a:chOff x="2609572" y="577637"/>
            <a:chExt cx="322200" cy="5176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8975A4BB-7325-6AFE-302E-B6E9D7FF22F8}"/>
                    </a:ext>
                  </a:extLst>
                </p14:cNvPr>
                <p14:cNvContentPartPr/>
                <p14:nvPr/>
              </p14:nvContentPartPr>
              <p14:xfrm>
                <a:off x="2719372" y="758717"/>
                <a:ext cx="158760" cy="268200"/>
              </p14:xfrm>
            </p:contentPart>
          </mc:Choice>
          <mc:Fallback xmlns="">
            <p:pic>
              <p:nvPicPr>
                <p:cNvPr id="22" name="Ink 21">
                  <a:extLst>
                    <a:ext uri="{FF2B5EF4-FFF2-40B4-BE49-F238E27FC236}">
                      <a16:creationId xmlns:a16="http://schemas.microsoft.com/office/drawing/2014/main" id="{8975A4BB-7325-6AFE-302E-B6E9D7FF22F8}"/>
                    </a:ext>
                  </a:extLst>
                </p:cNvPr>
                <p:cNvPicPr/>
                <p:nvPr/>
              </p:nvPicPr>
              <p:blipFill>
                <a:blip r:embed="rId21"/>
                <a:stretch>
                  <a:fillRect/>
                </a:stretch>
              </p:blipFill>
              <p:spPr>
                <a:xfrm>
                  <a:off x="2701732" y="741077"/>
                  <a:ext cx="1944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390D2FF0-33B9-0789-38EE-9B33CFC3C6EC}"/>
                    </a:ext>
                  </a:extLst>
                </p14:cNvPr>
                <p14:cNvContentPartPr/>
                <p14:nvPr/>
              </p14:nvContentPartPr>
              <p14:xfrm>
                <a:off x="2609572" y="577637"/>
                <a:ext cx="322200" cy="517680"/>
              </p14:xfrm>
            </p:contentPart>
          </mc:Choice>
          <mc:Fallback xmlns="">
            <p:pic>
              <p:nvPicPr>
                <p:cNvPr id="23" name="Ink 22">
                  <a:extLst>
                    <a:ext uri="{FF2B5EF4-FFF2-40B4-BE49-F238E27FC236}">
                      <a16:creationId xmlns:a16="http://schemas.microsoft.com/office/drawing/2014/main" id="{390D2FF0-33B9-0789-38EE-9B33CFC3C6EC}"/>
                    </a:ext>
                  </a:extLst>
                </p:cNvPr>
                <p:cNvPicPr/>
                <p:nvPr/>
              </p:nvPicPr>
              <p:blipFill>
                <a:blip r:embed="rId23"/>
                <a:stretch>
                  <a:fillRect/>
                </a:stretch>
              </p:blipFill>
              <p:spPr>
                <a:xfrm>
                  <a:off x="2591932" y="559997"/>
                  <a:ext cx="357840" cy="55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827DF6C7-4049-53AB-E939-22D611165851}"/>
                  </a:ext>
                </a:extLst>
              </p14:cNvPr>
              <p14:cNvContentPartPr/>
              <p14:nvPr/>
            </p14:nvContentPartPr>
            <p14:xfrm>
              <a:off x="11503732" y="3296357"/>
              <a:ext cx="360" cy="1800"/>
            </p14:xfrm>
          </p:contentPart>
        </mc:Choice>
        <mc:Fallback xmlns="">
          <p:pic>
            <p:nvPicPr>
              <p:cNvPr id="25" name="Ink 24">
                <a:extLst>
                  <a:ext uri="{FF2B5EF4-FFF2-40B4-BE49-F238E27FC236}">
                    <a16:creationId xmlns:a16="http://schemas.microsoft.com/office/drawing/2014/main" id="{827DF6C7-4049-53AB-E939-22D611165851}"/>
                  </a:ext>
                </a:extLst>
              </p:cNvPr>
              <p:cNvPicPr/>
              <p:nvPr/>
            </p:nvPicPr>
            <p:blipFill>
              <a:blip r:embed="rId25"/>
              <a:stretch>
                <a:fillRect/>
              </a:stretch>
            </p:blipFill>
            <p:spPr>
              <a:xfrm>
                <a:off x="11486092" y="3278717"/>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D27415F-F638-7958-0F63-39073B0D9045}"/>
                  </a:ext>
                </a:extLst>
              </p14:cNvPr>
              <p14:cNvContentPartPr/>
              <p14:nvPr/>
            </p14:nvContentPartPr>
            <p14:xfrm>
              <a:off x="11761852" y="3970277"/>
              <a:ext cx="360" cy="360"/>
            </p14:xfrm>
          </p:contentPart>
        </mc:Choice>
        <mc:Fallback xmlns="">
          <p:pic>
            <p:nvPicPr>
              <p:cNvPr id="26" name="Ink 25">
                <a:extLst>
                  <a:ext uri="{FF2B5EF4-FFF2-40B4-BE49-F238E27FC236}">
                    <a16:creationId xmlns:a16="http://schemas.microsoft.com/office/drawing/2014/main" id="{3D27415F-F638-7958-0F63-39073B0D9045}"/>
                  </a:ext>
                </a:extLst>
              </p:cNvPr>
              <p:cNvPicPr/>
              <p:nvPr/>
            </p:nvPicPr>
            <p:blipFill>
              <a:blip r:embed="rId27"/>
              <a:stretch>
                <a:fillRect/>
              </a:stretch>
            </p:blipFill>
            <p:spPr>
              <a:xfrm>
                <a:off x="11744212" y="39522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5C4485D2-763A-154F-9E32-3A29273361A0}"/>
                  </a:ext>
                </a:extLst>
              </p14:cNvPr>
              <p14:cNvContentPartPr/>
              <p14:nvPr/>
            </p14:nvContentPartPr>
            <p14:xfrm>
              <a:off x="11660332" y="4188797"/>
              <a:ext cx="360" cy="360"/>
            </p14:xfrm>
          </p:contentPart>
        </mc:Choice>
        <mc:Fallback xmlns="">
          <p:pic>
            <p:nvPicPr>
              <p:cNvPr id="27" name="Ink 26">
                <a:extLst>
                  <a:ext uri="{FF2B5EF4-FFF2-40B4-BE49-F238E27FC236}">
                    <a16:creationId xmlns:a16="http://schemas.microsoft.com/office/drawing/2014/main" id="{5C4485D2-763A-154F-9E32-3A29273361A0}"/>
                  </a:ext>
                </a:extLst>
              </p:cNvPr>
              <p:cNvPicPr/>
              <p:nvPr/>
            </p:nvPicPr>
            <p:blipFill>
              <a:blip r:embed="rId27"/>
              <a:stretch>
                <a:fillRect/>
              </a:stretch>
            </p:blipFill>
            <p:spPr>
              <a:xfrm>
                <a:off x="11642692" y="4170797"/>
                <a:ext cx="36000" cy="36000"/>
              </a:xfrm>
              <a:prstGeom prst="rect">
                <a:avLst/>
              </a:prstGeom>
            </p:spPr>
          </p:pic>
        </mc:Fallback>
      </mc:AlternateContent>
    </p:spTree>
    <p:extLst>
      <p:ext uri="{BB962C8B-B14F-4D97-AF65-F5344CB8AC3E}">
        <p14:creationId xmlns:p14="http://schemas.microsoft.com/office/powerpoint/2010/main" val="95135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27</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&gt; output is just a shortcut for command 1&gt;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28</a:t>
            </a:fld>
            <a:endParaRPr lang="en-US"/>
          </a:p>
        </p:txBody>
      </p:sp>
    </p:spTree>
    <p:extLst>
      <p:ext uri="{BB962C8B-B14F-4D97-AF65-F5344CB8AC3E}">
        <p14:creationId xmlns:p14="http://schemas.microsoft.com/office/powerpoint/2010/main" val="96584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29</a:t>
            </a:fld>
            <a:endParaRPr lang="en"/>
          </a:p>
        </p:txBody>
      </p:sp>
    </p:spTree>
    <p:extLst>
      <p:ext uri="{BB962C8B-B14F-4D97-AF65-F5344CB8AC3E}">
        <p14:creationId xmlns:p14="http://schemas.microsoft.com/office/powerpoint/2010/main" val="49437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 devices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30</a:t>
            </a:fld>
            <a:endParaRPr lang="en"/>
          </a:p>
        </p:txBody>
      </p:sp>
    </p:spTree>
    <p:extLst>
      <p:ext uri="{BB962C8B-B14F-4D97-AF65-F5344CB8AC3E}">
        <p14:creationId xmlns:p14="http://schemas.microsoft.com/office/powerpoint/2010/main" val="2058254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to access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Tree>
    <p:extLst>
      <p:ext uri="{BB962C8B-B14F-4D97-AF65-F5344CB8AC3E}">
        <p14:creationId xmlns:p14="http://schemas.microsoft.com/office/powerpoint/2010/main" val="291034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 (0,1,2)!</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a:t>
            </a:r>
            <a:r>
              <a:rPr lang="en-US"/>
              <a:t>DESCRIPTOR 0,1,2</a:t>
            </a:r>
            <a:endParaRPr lang="en-US" dirty="0"/>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AD4FB5A9-3D63-1490-9F12-FA8A4270B582}"/>
              </a:ext>
            </a:extLst>
          </p:cNvPr>
          <p:cNvPicPr>
            <a:picLocks noChangeAspect="1"/>
          </p:cNvPicPr>
          <p:nvPr/>
        </p:nvPicPr>
        <p:blipFill>
          <a:blip r:embed="rId5"/>
          <a:stretch>
            <a:fillRect/>
          </a:stretch>
        </p:blipFill>
        <p:spPr>
          <a:xfrm>
            <a:off x="1407573" y="1392572"/>
            <a:ext cx="3251200" cy="469900"/>
          </a:xfrm>
          <a:prstGeom prst="rect">
            <a:avLst/>
          </a:prstGeom>
        </p:spPr>
      </p:pic>
    </p:spTree>
    <p:extLst>
      <p:ext uri="{BB962C8B-B14F-4D97-AF65-F5344CB8AC3E}">
        <p14:creationId xmlns:p14="http://schemas.microsoft.com/office/powerpoint/2010/main" val="9692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5</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pic>
        <p:nvPicPr>
          <p:cNvPr id="3" name="Graphic 2" descr="Document outline">
            <a:extLst>
              <a:ext uri="{FF2B5EF4-FFF2-40B4-BE49-F238E27FC236}">
                <a16:creationId xmlns:a16="http://schemas.microsoft.com/office/drawing/2014/main" id="{9BCCEF90-E352-1AA6-AF03-BD9A49205B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7681" y="3985846"/>
            <a:ext cx="914400" cy="914400"/>
          </a:xfrm>
          <a:prstGeom prst="rect">
            <a:avLst/>
          </a:prstGeom>
        </p:spPr>
      </p:pic>
      <p:cxnSp>
        <p:nvCxnSpPr>
          <p:cNvPr id="6" name="Straight Arrow Connector 5">
            <a:extLst>
              <a:ext uri="{FF2B5EF4-FFF2-40B4-BE49-F238E27FC236}">
                <a16:creationId xmlns:a16="http://schemas.microsoft.com/office/drawing/2014/main" id="{6EE24E55-EC09-A96F-1CAC-D881D36537A9}"/>
              </a:ext>
            </a:extLst>
          </p:cNvPr>
          <p:cNvCxnSpPr>
            <a:cxnSpLocks/>
            <a:endCxn id="5" idx="4"/>
          </p:cNvCxnSpPr>
          <p:nvPr/>
        </p:nvCxnSpPr>
        <p:spPr>
          <a:xfrm flipV="1">
            <a:off x="1527777" y="3420776"/>
            <a:ext cx="112441" cy="642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7166D24-8FC4-F263-22CA-7A0BD1ACF199}"/>
              </a:ext>
            </a:extLst>
          </p:cNvPr>
          <p:cNvSpPr txBox="1"/>
          <p:nvPr/>
        </p:nvSpPr>
        <p:spPr>
          <a:xfrm>
            <a:off x="1058723" y="3489398"/>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sp>
        <p:nvSpPr>
          <p:cNvPr id="17" name="TextBox 16">
            <a:extLst>
              <a:ext uri="{FF2B5EF4-FFF2-40B4-BE49-F238E27FC236}">
                <a16:creationId xmlns:a16="http://schemas.microsoft.com/office/drawing/2014/main" id="{EE8C9AD7-C4A6-D958-F5F0-30F414F05EC2}"/>
              </a:ext>
            </a:extLst>
          </p:cNvPr>
          <p:cNvSpPr txBox="1"/>
          <p:nvPr/>
        </p:nvSpPr>
        <p:spPr>
          <a:xfrm>
            <a:off x="8044405" y="1296365"/>
            <a:ext cx="2750240" cy="400110"/>
          </a:xfrm>
          <a:prstGeom prst="rect">
            <a:avLst/>
          </a:prstGeom>
          <a:noFill/>
        </p:spPr>
        <p:txBody>
          <a:bodyPr wrap="none" rtlCol="0">
            <a:spAutoFit/>
          </a:bodyPr>
          <a:lstStyle/>
          <a:p>
            <a:r>
              <a:rPr lang="en-US" sz="2000" dirty="0">
                <a:solidFill>
                  <a:schemeClr val="accent6"/>
                </a:solidFill>
              </a:rPr>
              <a:t>default input and output</a:t>
            </a:r>
          </a:p>
        </p:txBody>
      </p:sp>
      <p:cxnSp>
        <p:nvCxnSpPr>
          <p:cNvPr id="20" name="Straight Arrow Connector 19">
            <a:extLst>
              <a:ext uri="{FF2B5EF4-FFF2-40B4-BE49-F238E27FC236}">
                <a16:creationId xmlns:a16="http://schemas.microsoft.com/office/drawing/2014/main" id="{A9ECA26E-7BFF-984F-990C-A347AA865302}"/>
              </a:ext>
            </a:extLst>
          </p:cNvPr>
          <p:cNvCxnSpPr>
            <a:stCxn id="17" idx="2"/>
          </p:cNvCxnSpPr>
          <p:nvPr/>
        </p:nvCxnSpPr>
        <p:spPr>
          <a:xfrm flipH="1">
            <a:off x="7917084" y="1696475"/>
            <a:ext cx="1502441" cy="6366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6</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a:t>
            </a:r>
            <a:r>
              <a:rPr lang="en-US" sz="2400" dirty="0">
                <a:solidFill>
                  <a:srgbClr val="FF0000"/>
                </a:solidFill>
              </a:rPr>
              <a:t>myflle.txt </a:t>
            </a:r>
            <a:r>
              <a:rPr lang="en-US" sz="2400" dirty="0"/>
              <a:t>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5387" y="2005125"/>
            <a:ext cx="914400" cy="914400"/>
          </a:xfrm>
          <a:prstGeom prst="rect">
            <a:avLst/>
          </a:prstGeom>
        </p:spPr>
      </p:pic>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0682F64C-86ED-FDF8-AC44-630D4AC5A445}"/>
                  </a:ext>
                </a:extLst>
              </p14:cNvPr>
              <p14:cNvContentPartPr/>
              <p14:nvPr/>
            </p14:nvContentPartPr>
            <p14:xfrm>
              <a:off x="857247" y="5603002"/>
              <a:ext cx="402840" cy="352440"/>
            </p14:xfrm>
          </p:contentPart>
        </mc:Choice>
        <mc:Fallback>
          <p:pic>
            <p:nvPicPr>
              <p:cNvPr id="15" name="Ink 14">
                <a:extLst>
                  <a:ext uri="{FF2B5EF4-FFF2-40B4-BE49-F238E27FC236}">
                    <a16:creationId xmlns:a16="http://schemas.microsoft.com/office/drawing/2014/main" id="{0682F64C-86ED-FDF8-AC44-630D4AC5A445}"/>
                  </a:ext>
                </a:extLst>
              </p:cNvPr>
              <p:cNvPicPr/>
              <p:nvPr/>
            </p:nvPicPr>
            <p:blipFill>
              <a:blip r:embed="rId6"/>
              <a:stretch>
                <a:fillRect/>
              </a:stretch>
            </p:blipFill>
            <p:spPr>
              <a:xfrm>
                <a:off x="848607" y="5594362"/>
                <a:ext cx="420480" cy="370080"/>
              </a:xfrm>
              <a:prstGeom prst="rect">
                <a:avLst/>
              </a:prstGeom>
            </p:spPr>
          </p:pic>
        </mc:Fallback>
      </mc:AlternateContent>
      <p:grpSp>
        <p:nvGrpSpPr>
          <p:cNvPr id="19" name="Group 18">
            <a:extLst>
              <a:ext uri="{FF2B5EF4-FFF2-40B4-BE49-F238E27FC236}">
                <a16:creationId xmlns:a16="http://schemas.microsoft.com/office/drawing/2014/main" id="{BA2092D9-41BB-35DA-110D-05E0D7227419}"/>
              </a:ext>
            </a:extLst>
          </p:cNvPr>
          <p:cNvGrpSpPr/>
          <p:nvPr/>
        </p:nvGrpSpPr>
        <p:grpSpPr>
          <a:xfrm>
            <a:off x="871287" y="2089762"/>
            <a:ext cx="7209000" cy="3651120"/>
            <a:chOff x="871287" y="2089762"/>
            <a:chExt cx="7209000" cy="3651120"/>
          </a:xfrm>
        </p:grpSpPr>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960A42CD-C9C2-4F3C-EA82-08FC10F02016}"/>
                    </a:ext>
                  </a:extLst>
                </p14:cNvPr>
                <p14:cNvContentPartPr/>
                <p14:nvPr/>
              </p14:nvContentPartPr>
              <p14:xfrm>
                <a:off x="871287" y="5149402"/>
                <a:ext cx="339480" cy="317880"/>
              </p14:xfrm>
            </p:contentPart>
          </mc:Choice>
          <mc:Fallback>
            <p:pic>
              <p:nvPicPr>
                <p:cNvPr id="7" name="Ink 6">
                  <a:extLst>
                    <a:ext uri="{FF2B5EF4-FFF2-40B4-BE49-F238E27FC236}">
                      <a16:creationId xmlns:a16="http://schemas.microsoft.com/office/drawing/2014/main" id="{960A42CD-C9C2-4F3C-EA82-08FC10F02016}"/>
                    </a:ext>
                  </a:extLst>
                </p:cNvPr>
                <p:cNvPicPr/>
                <p:nvPr/>
              </p:nvPicPr>
              <p:blipFill>
                <a:blip r:embed="rId8"/>
                <a:stretch>
                  <a:fillRect/>
                </a:stretch>
              </p:blipFill>
              <p:spPr>
                <a:xfrm>
                  <a:off x="862287" y="5140402"/>
                  <a:ext cx="35712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26BCBAFC-B799-8E38-6A3E-E2C84191B8C7}"/>
                    </a:ext>
                  </a:extLst>
                </p14:cNvPr>
                <p14:cNvContentPartPr/>
                <p14:nvPr/>
              </p14:nvContentPartPr>
              <p14:xfrm>
                <a:off x="1264767" y="2206042"/>
                <a:ext cx="6792840" cy="2998440"/>
              </p14:xfrm>
            </p:contentPart>
          </mc:Choice>
          <mc:Fallback>
            <p:pic>
              <p:nvPicPr>
                <p:cNvPr id="8" name="Ink 7">
                  <a:extLst>
                    <a:ext uri="{FF2B5EF4-FFF2-40B4-BE49-F238E27FC236}">
                      <a16:creationId xmlns:a16="http://schemas.microsoft.com/office/drawing/2014/main" id="{26BCBAFC-B799-8E38-6A3E-E2C84191B8C7}"/>
                    </a:ext>
                  </a:extLst>
                </p:cNvPr>
                <p:cNvPicPr/>
                <p:nvPr/>
              </p:nvPicPr>
              <p:blipFill>
                <a:blip r:embed="rId10"/>
                <a:stretch>
                  <a:fillRect/>
                </a:stretch>
              </p:blipFill>
              <p:spPr>
                <a:xfrm>
                  <a:off x="1255767" y="2197042"/>
                  <a:ext cx="6810480" cy="3016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D462BE2A-6A73-B7B3-A568-77DA09958A48}"/>
                    </a:ext>
                  </a:extLst>
                </p14:cNvPr>
                <p14:cNvContentPartPr/>
                <p14:nvPr/>
              </p14:nvContentPartPr>
              <p14:xfrm>
                <a:off x="7918287" y="2089762"/>
                <a:ext cx="118080" cy="245520"/>
              </p14:xfrm>
            </p:contentPart>
          </mc:Choice>
          <mc:Fallback>
            <p:pic>
              <p:nvPicPr>
                <p:cNvPr id="13" name="Ink 12">
                  <a:extLst>
                    <a:ext uri="{FF2B5EF4-FFF2-40B4-BE49-F238E27FC236}">
                      <a16:creationId xmlns:a16="http://schemas.microsoft.com/office/drawing/2014/main" id="{D462BE2A-6A73-B7B3-A568-77DA09958A48}"/>
                    </a:ext>
                  </a:extLst>
                </p:cNvPr>
                <p:cNvPicPr/>
                <p:nvPr/>
              </p:nvPicPr>
              <p:blipFill>
                <a:blip r:embed="rId12"/>
                <a:stretch>
                  <a:fillRect/>
                </a:stretch>
              </p:blipFill>
              <p:spPr>
                <a:xfrm>
                  <a:off x="7909287" y="2081122"/>
                  <a:ext cx="1357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D408BFF6-7043-3711-DEA9-6EC294C297C5}"/>
                    </a:ext>
                  </a:extLst>
                </p14:cNvPr>
                <p14:cNvContentPartPr/>
                <p14:nvPr/>
              </p14:nvContentPartPr>
              <p14:xfrm>
                <a:off x="1305807" y="2765842"/>
                <a:ext cx="6753240" cy="2975040"/>
              </p14:xfrm>
            </p:contentPart>
          </mc:Choice>
          <mc:Fallback>
            <p:pic>
              <p:nvPicPr>
                <p:cNvPr id="16" name="Ink 15">
                  <a:extLst>
                    <a:ext uri="{FF2B5EF4-FFF2-40B4-BE49-F238E27FC236}">
                      <a16:creationId xmlns:a16="http://schemas.microsoft.com/office/drawing/2014/main" id="{D408BFF6-7043-3711-DEA9-6EC294C297C5}"/>
                    </a:ext>
                  </a:extLst>
                </p:cNvPr>
                <p:cNvPicPr/>
                <p:nvPr/>
              </p:nvPicPr>
              <p:blipFill>
                <a:blip r:embed="rId14"/>
                <a:stretch>
                  <a:fillRect/>
                </a:stretch>
              </p:blipFill>
              <p:spPr>
                <a:xfrm>
                  <a:off x="1297167" y="2756842"/>
                  <a:ext cx="6770880" cy="2992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k 17">
                  <a:extLst>
                    <a:ext uri="{FF2B5EF4-FFF2-40B4-BE49-F238E27FC236}">
                      <a16:creationId xmlns:a16="http://schemas.microsoft.com/office/drawing/2014/main" id="{1BC7AFB8-97AF-83CE-D450-18CEBF7C5B06}"/>
                    </a:ext>
                  </a:extLst>
                </p14:cNvPr>
                <p14:cNvContentPartPr/>
                <p14:nvPr/>
              </p14:nvContentPartPr>
              <p14:xfrm>
                <a:off x="7940607" y="2694922"/>
                <a:ext cx="139680" cy="95760"/>
              </p14:xfrm>
            </p:contentPart>
          </mc:Choice>
          <mc:Fallback>
            <p:pic>
              <p:nvPicPr>
                <p:cNvPr id="18" name="Ink 17">
                  <a:extLst>
                    <a:ext uri="{FF2B5EF4-FFF2-40B4-BE49-F238E27FC236}">
                      <a16:creationId xmlns:a16="http://schemas.microsoft.com/office/drawing/2014/main" id="{1BC7AFB8-97AF-83CE-D450-18CEBF7C5B06}"/>
                    </a:ext>
                  </a:extLst>
                </p:cNvPr>
                <p:cNvPicPr/>
                <p:nvPr/>
              </p:nvPicPr>
              <p:blipFill>
                <a:blip r:embed="rId16"/>
                <a:stretch>
                  <a:fillRect/>
                </a:stretch>
              </p:blipFill>
              <p:spPr>
                <a:xfrm>
                  <a:off x="7931607" y="2686282"/>
                  <a:ext cx="157320" cy="11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C8355774-87A5-919B-E69E-1F51DDFC4A58}"/>
                  </a:ext>
                </a:extLst>
              </p14:cNvPr>
              <p14:cNvContentPartPr/>
              <p14:nvPr/>
            </p14:nvContentPartPr>
            <p14:xfrm>
              <a:off x="2825367" y="-49718"/>
              <a:ext cx="3240" cy="1440"/>
            </p14:xfrm>
          </p:contentPart>
        </mc:Choice>
        <mc:Fallback>
          <p:pic>
            <p:nvPicPr>
              <p:cNvPr id="20" name="Ink 19">
                <a:extLst>
                  <a:ext uri="{FF2B5EF4-FFF2-40B4-BE49-F238E27FC236}">
                    <a16:creationId xmlns:a16="http://schemas.microsoft.com/office/drawing/2014/main" id="{C8355774-87A5-919B-E69E-1F51DDFC4A58}"/>
                  </a:ext>
                </a:extLst>
              </p:cNvPr>
              <p:cNvPicPr/>
              <p:nvPr/>
            </p:nvPicPr>
            <p:blipFill>
              <a:blip r:embed="rId18"/>
              <a:stretch>
                <a:fillRect/>
              </a:stretch>
            </p:blipFill>
            <p:spPr>
              <a:xfrm>
                <a:off x="2816727" y="-58358"/>
                <a:ext cx="208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C4E34C17-51EA-F1E7-199C-A0E5A43F3001}"/>
                  </a:ext>
                </a:extLst>
              </p14:cNvPr>
              <p14:cNvContentPartPr/>
              <p14:nvPr/>
            </p14:nvContentPartPr>
            <p14:xfrm>
              <a:off x="8119167" y="714922"/>
              <a:ext cx="360" cy="360"/>
            </p14:xfrm>
          </p:contentPart>
        </mc:Choice>
        <mc:Fallback>
          <p:pic>
            <p:nvPicPr>
              <p:cNvPr id="21" name="Ink 20">
                <a:extLst>
                  <a:ext uri="{FF2B5EF4-FFF2-40B4-BE49-F238E27FC236}">
                    <a16:creationId xmlns:a16="http://schemas.microsoft.com/office/drawing/2014/main" id="{C4E34C17-51EA-F1E7-199C-A0E5A43F3001}"/>
                  </a:ext>
                </a:extLst>
              </p:cNvPr>
              <p:cNvPicPr/>
              <p:nvPr/>
            </p:nvPicPr>
            <p:blipFill>
              <a:blip r:embed="rId20"/>
              <a:stretch>
                <a:fillRect/>
              </a:stretch>
            </p:blipFill>
            <p:spPr>
              <a:xfrm>
                <a:off x="8110527" y="705922"/>
                <a:ext cx="18000" cy="18000"/>
              </a:xfrm>
              <a:prstGeom prst="rect">
                <a:avLst/>
              </a:prstGeom>
            </p:spPr>
          </p:pic>
        </mc:Fallback>
      </mc:AlternateContent>
    </p:spTree>
    <p:extLst>
      <p:ext uri="{BB962C8B-B14F-4D97-AF65-F5344CB8AC3E}">
        <p14:creationId xmlns:p14="http://schemas.microsoft.com/office/powerpoint/2010/main" val="301519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8</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1432862E-03CB-4412-166B-0D44F528ACDF}"/>
                  </a:ext>
                </a:extLst>
              </p14:cNvPr>
              <p14:cNvContentPartPr/>
              <p14:nvPr/>
            </p14:nvContentPartPr>
            <p14:xfrm>
              <a:off x="5549969" y="5422203"/>
              <a:ext cx="7560" cy="7200"/>
            </p14:xfrm>
          </p:contentPart>
        </mc:Choice>
        <mc:Fallback>
          <p:pic>
            <p:nvPicPr>
              <p:cNvPr id="4" name="Ink 3">
                <a:extLst>
                  <a:ext uri="{FF2B5EF4-FFF2-40B4-BE49-F238E27FC236}">
                    <a16:creationId xmlns:a16="http://schemas.microsoft.com/office/drawing/2014/main" id="{1432862E-03CB-4412-166B-0D44F528ACDF}"/>
                  </a:ext>
                </a:extLst>
              </p:cNvPr>
              <p:cNvPicPr/>
              <p:nvPr/>
            </p:nvPicPr>
            <p:blipFill>
              <a:blip r:embed="rId6"/>
              <a:stretch>
                <a:fillRect/>
              </a:stretch>
            </p:blipFill>
            <p:spPr>
              <a:xfrm>
                <a:off x="5540969" y="5413563"/>
                <a:ext cx="25200" cy="24840"/>
              </a:xfrm>
              <a:prstGeom prst="rect">
                <a:avLst/>
              </a:prstGeom>
            </p:spPr>
          </p:pic>
        </mc:Fallback>
      </mc:AlternateContent>
    </p:spTree>
    <p:extLst>
      <p:ext uri="{BB962C8B-B14F-4D97-AF65-F5344CB8AC3E}">
        <p14:creationId xmlns:p14="http://schemas.microsoft.com/office/powerpoint/2010/main" val="167425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 utilities use standard devices </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9</a:t>
            </a:fld>
            <a:endParaRPr lang="en"/>
          </a:p>
        </p:txBody>
      </p:sp>
    </p:spTree>
    <p:extLst>
      <p:ext uri="{BB962C8B-B14F-4D97-AF65-F5344CB8AC3E}">
        <p14:creationId xmlns:p14="http://schemas.microsoft.com/office/powerpoint/2010/main" val="251842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3591</TotalTime>
  <Words>922</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 Unicode MS</vt:lpstr>
      <vt:lpstr>Arial</vt:lpstr>
      <vt:lpstr>Calibri</vt:lpstr>
      <vt:lpstr>Calibri Light</vt:lpstr>
      <vt:lpstr>Helvetica</vt:lpstr>
      <vt:lpstr>Office Theme</vt:lpstr>
      <vt:lpstr>Advanced Linux Commands</vt:lpstr>
      <vt:lpstr>Outline</vt:lpstr>
      <vt:lpstr>Standard input/output/error devices</vt:lpstr>
      <vt:lpstr>Input and output devices are files (0,1,2)!</vt:lpstr>
      <vt:lpstr>Standard output: stdout</vt:lpstr>
      <vt:lpstr>Another example</vt:lpstr>
      <vt:lpstr>Standard input: stdin</vt:lpstr>
      <vt:lpstr>Standard error: stderr</vt:lpstr>
      <vt:lpstr>Network utilities use standard devices </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2022-09-26T22:39:37Z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2022-09-05T12:28:35Z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0f084cfb-078a-4cb3-b4bd-6d0825afb445</vt:lpwstr>
  </property>
  <property fmtid="{D5CDD505-2E9C-101B-9397-08002B2CF9AE}" pid="8" name="MSIP_Label_2f46707a-0714-4b19-9e75-9e86a08e862d_ContentBits">
    <vt:lpwstr>0</vt:lpwstr>
  </property>
</Properties>
</file>