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7" r:id="rId33"/>
    <p:sldId id="3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56" dt="2022-10-03T12:36:15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86667" autoAdjust="0"/>
  </p:normalViewPr>
  <p:slideViewPr>
    <p:cSldViewPr snapToGrid="0">
      <p:cViewPr varScale="1">
        <p:scale>
          <a:sx n="110" d="100"/>
          <a:sy n="110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8-30T14:30:29.227" v="1035" actId="1076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10-03T12:39:13.073" v="1197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10-03T12:38:36.142" v="1150" actId="13926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Assignments- </a:t>
            </a:r>
            <a:r>
              <a:rPr lang="en-US"/>
              <a:t>highlighting 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 using  </a:t>
            </a:r>
            <a:r>
              <a:rPr lang="en-US" sz="2000" dirty="0">
                <a:latin typeface="Britannic Bold" panose="020B0903060703020204" pitchFamily="34" charset="0"/>
              </a:rPr>
              <a:t>https://regex101.com/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90210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70313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(123)3456789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123-345-6789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675</Words>
  <Application>Microsoft Office PowerPoint</Application>
  <PresentationFormat>Widescreen</PresentationFormat>
  <Paragraphs>118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Britannic Bold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Assignments- highlighting search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2022-10-03T12:39:13Z</dcterms:modified>
</cp:coreProperties>
</file>