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63" r:id="rId17"/>
    <p:sldId id="338" r:id="rId18"/>
    <p:sldId id="364" r:id="rId19"/>
    <p:sldId id="344" r:id="rId20"/>
    <p:sldId id="345" r:id="rId21"/>
    <p:sldId id="346" r:id="rId22"/>
    <p:sldId id="347" r:id="rId23"/>
    <p:sldId id="348" r:id="rId24"/>
    <p:sldId id="349" r:id="rId25"/>
    <p:sldId id="365" r:id="rId26"/>
    <p:sldId id="351" r:id="rId27"/>
    <p:sldId id="352" r:id="rId28"/>
    <p:sldId id="353" r:id="rId29"/>
    <p:sldId id="355" r:id="rId30"/>
    <p:sldId id="354" r:id="rId31"/>
    <p:sldId id="356" r:id="rId32"/>
    <p:sldId id="357" r:id="rId33"/>
    <p:sldId id="362" r:id="rId34"/>
    <p:sldId id="359" r:id="rId35"/>
    <p:sldId id="360" r:id="rId36"/>
    <p:sldId id="3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73" dt="2022-10-06T12:55:56.3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83304" autoAdjust="0"/>
  </p:normalViewPr>
  <p:slideViewPr>
    <p:cSldViewPr snapToGrid="0">
      <p:cViewPr varScale="1">
        <p:scale>
          <a:sx n="109" d="100"/>
          <a:sy n="109" d="100"/>
        </p:scale>
        <p:origin x="163" y="20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2-10-10T14:30:10.469" v="1390" actId="20577"/>
      <pc:docMkLst>
        <pc:docMk/>
      </pc:docMkLst>
      <pc:sldChg chg="modSp mod">
        <pc:chgData name="Weifeng Xu" userId="e7aed605-a3dd-4d5a-a692-a87037af107b" providerId="ADAL" clId="{E1DC02F5-E919-4A93-A2D0-6D7A4E94E8EF}" dt="2022-10-06T12:58:37.194" v="1377" actId="20577"/>
        <pc:sldMkLst>
          <pc:docMk/>
          <pc:sldMk cId="162022530" sldId="256"/>
        </pc:sldMkLst>
        <pc:spChg chg="mod">
          <ac:chgData name="Weifeng Xu" userId="e7aed605-a3dd-4d5a-a692-a87037af107b" providerId="ADAL" clId="{E1DC02F5-E919-4A93-A2D0-6D7A4E94E8EF}" dt="2022-10-06T12:58:37.194" v="1377" actId="20577"/>
          <ac:spMkLst>
            <pc:docMk/>
            <pc:sldMk cId="162022530" sldId="256"/>
            <ac:spMk id="2" creationId="{00000000-0000-0000-0000-000000000000}"/>
          </ac:spMkLst>
        </pc:spChg>
      </pc:sldChg>
      <pc:sldChg chg="modSp mod">
        <pc:chgData name="Weifeng Xu" userId="e7aed605-a3dd-4d5a-a692-a87037af107b" providerId="ADAL" clId="{E1DC02F5-E919-4A93-A2D0-6D7A4E94E8EF}" dt="2021-09-27T21:47:01.625" v="563" actId="6549"/>
        <pc:sldMkLst>
          <pc:docMk/>
          <pc:sldMk cId="542080552" sldId="258"/>
        </pc:sldMkLst>
        <pc:spChg chg="mod">
          <ac:chgData name="Weifeng Xu" userId="e7aed605-a3dd-4d5a-a692-a87037af107b" providerId="ADAL" clId="{E1DC02F5-E919-4A93-A2D0-6D7A4E94E8EF}" dt="2021-09-27T21:47:01.625" v="563" actId="6549"/>
          <ac:spMkLst>
            <pc:docMk/>
            <pc:sldMk cId="542080552" sldId="258"/>
            <ac:spMk id="3" creationId="{9FEFF1C0-97E6-4D4F-A349-32811975D57B}"/>
          </ac:spMkLst>
        </pc:spChg>
      </pc:sldChg>
      <pc:sldChg chg="addSp modSp mod">
        <pc:chgData name="Weifeng Xu" userId="e7aed605-a3dd-4d5a-a692-a87037af107b" providerId="ADAL" clId="{E1DC02F5-E919-4A93-A2D0-6D7A4E94E8EF}" dt="2022-10-06T12:14:33.383" v="1229" actId="1076"/>
        <pc:sldMkLst>
          <pc:docMk/>
          <pc:sldMk cId="2795880567" sldId="260"/>
        </pc:sldMkLst>
        <pc:spChg chg="add mod">
          <ac:chgData name="Weifeng Xu" userId="e7aed605-a3dd-4d5a-a692-a87037af107b" providerId="ADAL" clId="{E1DC02F5-E919-4A93-A2D0-6D7A4E94E8EF}" dt="2022-10-06T12:14:33.383" v="1229" actId="1076"/>
          <ac:spMkLst>
            <pc:docMk/>
            <pc:sldMk cId="2795880567" sldId="260"/>
            <ac:spMk id="8" creationId="{9215BCE8-B4ED-9EDE-1CA9-C776AC63B71E}"/>
          </ac:spMkLst>
        </pc:spChg>
      </pc:sldChg>
      <pc:sldChg chg="delSp mod">
        <pc:chgData name="Weifeng Xu" userId="e7aed605-a3dd-4d5a-a692-a87037af107b" providerId="ADAL" clId="{E1DC02F5-E919-4A93-A2D0-6D7A4E94E8EF}" dt="2022-03-14T14:43:54.180" v="970" actId="478"/>
        <pc:sldMkLst>
          <pc:docMk/>
          <pc:sldMk cId="831770719" sldId="332"/>
        </pc:sldMkLst>
        <pc:spChg chg="del">
          <ac:chgData name="Weifeng Xu" userId="e7aed605-a3dd-4d5a-a692-a87037af107b" providerId="ADAL" clId="{E1DC02F5-E919-4A93-A2D0-6D7A4E94E8EF}" dt="2022-03-14T14:43:54.180" v="970" actId="478"/>
          <ac:spMkLst>
            <pc:docMk/>
            <pc:sldMk cId="831770719" sldId="332"/>
            <ac:spMk id="3" creationId="{00000000-0000-0000-0000-000000000000}"/>
          </ac:spMkLst>
        </pc:spChg>
      </pc:sldChg>
      <pc:sldChg chg="addSp modSp mod modNotesTx">
        <pc:chgData name="Weifeng Xu" userId="e7aed605-a3dd-4d5a-a692-a87037af107b" providerId="ADAL" clId="{E1DC02F5-E919-4A93-A2D0-6D7A4E94E8EF}" dt="2022-10-10T14:30:10.469" v="1390" actId="20577"/>
        <pc:sldMkLst>
          <pc:docMk/>
          <pc:sldMk cId="122673006" sldId="333"/>
        </pc:sldMkLst>
        <pc:spChg chg="add mod">
          <ac:chgData name="Weifeng Xu" userId="e7aed605-a3dd-4d5a-a692-a87037af107b" providerId="ADAL" clId="{E1DC02F5-E919-4A93-A2D0-6D7A4E94E8EF}" dt="2022-10-10T14:30:10.469" v="1390" actId="20577"/>
          <ac:spMkLst>
            <pc:docMk/>
            <pc:sldMk cId="122673006" sldId="333"/>
            <ac:spMk id="6" creationId="{3925623D-799D-DF74-626B-29239197721D}"/>
          </ac:spMkLst>
        </pc:spChg>
        <pc:picChg chg="mod">
          <ac:chgData name="Weifeng Xu" userId="e7aed605-a3dd-4d5a-a692-a87037af107b" providerId="ADAL" clId="{E1DC02F5-E919-4A93-A2D0-6D7A4E94E8EF}" dt="2022-10-06T12:24:16.147" v="1240" actId="1076"/>
          <ac:picMkLst>
            <pc:docMk/>
            <pc:sldMk cId="122673006" sldId="333"/>
            <ac:picMk id="4" creationId="{00000000-0000-0000-0000-000000000000}"/>
          </ac:picMkLst>
        </pc:picChg>
        <pc:cxnChg chg="add mod">
          <ac:chgData name="Weifeng Xu" userId="e7aed605-a3dd-4d5a-a692-a87037af107b" providerId="ADAL" clId="{E1DC02F5-E919-4A93-A2D0-6D7A4E94E8EF}" dt="2022-10-06T12:26:42.682" v="1252" actId="13822"/>
          <ac:cxnSpMkLst>
            <pc:docMk/>
            <pc:sldMk cId="122673006" sldId="333"/>
            <ac:cxnSpMk id="8" creationId="{AC038767-EC46-EB22-19A3-5C808840586B}"/>
          </ac:cxnSpMkLst>
        </pc:cxnChg>
        <pc:cxnChg chg="add mod">
          <ac:chgData name="Weifeng Xu" userId="e7aed605-a3dd-4d5a-a692-a87037af107b" providerId="ADAL" clId="{E1DC02F5-E919-4A93-A2D0-6D7A4E94E8EF}" dt="2022-10-06T12:26:48.175" v="1254" actId="13822"/>
          <ac:cxnSpMkLst>
            <pc:docMk/>
            <pc:sldMk cId="122673006" sldId="333"/>
            <ac:cxnSpMk id="10" creationId="{6A4F9A1A-5931-1B78-FB07-2E5721C076D7}"/>
          </ac:cxnSpMkLst>
        </pc:cxnChg>
        <pc:cxnChg chg="add mod">
          <ac:chgData name="Weifeng Xu" userId="e7aed605-a3dd-4d5a-a692-a87037af107b" providerId="ADAL" clId="{E1DC02F5-E919-4A93-A2D0-6D7A4E94E8EF}" dt="2022-10-06T12:26:54.276" v="1256" actId="13822"/>
          <ac:cxnSpMkLst>
            <pc:docMk/>
            <pc:sldMk cId="122673006" sldId="333"/>
            <ac:cxnSpMk id="12" creationId="{1209F5E6-8F36-1BDC-BA44-FBBAE9877B42}"/>
          </ac:cxnSpMkLst>
        </pc:cxnChg>
        <pc:cxnChg chg="add mod">
          <ac:chgData name="Weifeng Xu" userId="e7aed605-a3dd-4d5a-a692-a87037af107b" providerId="ADAL" clId="{E1DC02F5-E919-4A93-A2D0-6D7A4E94E8EF}" dt="2022-10-06T12:29:03.951" v="1262" actId="1076"/>
          <ac:cxnSpMkLst>
            <pc:docMk/>
            <pc:sldMk cId="122673006" sldId="333"/>
            <ac:cxnSpMk id="14" creationId="{4B9C441D-165E-EC75-D324-5B53A86E8210}"/>
          </ac:cxnSpMkLst>
        </pc:cxnChg>
      </pc:sldChg>
      <pc:sldChg chg="addSp modSp mod">
        <pc:chgData name="Weifeng Xu" userId="e7aed605-a3dd-4d5a-a692-a87037af107b" providerId="ADAL" clId="{E1DC02F5-E919-4A93-A2D0-6D7A4E94E8EF}" dt="2022-10-06T12:44:51.528" v="1292" actId="1076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  <pc:picChg chg="add mod">
          <ac:chgData name="Weifeng Xu" userId="e7aed605-a3dd-4d5a-a692-a87037af107b" providerId="ADAL" clId="{E1DC02F5-E919-4A93-A2D0-6D7A4E94E8EF}" dt="2022-10-06T12:44:51.528" v="1292" actId="1076"/>
          <ac:picMkLst>
            <pc:docMk/>
            <pc:sldMk cId="687037807" sldId="338"/>
            <ac:picMk id="2" creationId="{EE631520-828C-C151-F00E-EF6B8D42111B}"/>
          </ac:picMkLst>
        </pc:picChg>
        <pc:picChg chg="add mod">
          <ac:chgData name="Weifeng Xu" userId="e7aed605-a3dd-4d5a-a692-a87037af107b" providerId="ADAL" clId="{E1DC02F5-E919-4A93-A2D0-6D7A4E94E8EF}" dt="2022-10-06T12:44:51.528" v="1292" actId="1076"/>
          <ac:picMkLst>
            <pc:docMk/>
            <pc:sldMk cId="687037807" sldId="338"/>
            <ac:picMk id="3" creationId="{A876120F-6685-E55A-FA7E-6D4494850EB8}"/>
          </ac:picMkLst>
        </pc:picChg>
      </pc:sldChg>
      <pc:sldChg chg="addSp modSp mod">
        <pc:chgData name="Weifeng Xu" userId="e7aed605-a3dd-4d5a-a692-a87037af107b" providerId="ADAL" clId="{E1DC02F5-E919-4A93-A2D0-6D7A4E94E8EF}" dt="2022-10-06T02:26:39.517" v="1213" actId="1076"/>
        <pc:sldMkLst>
          <pc:docMk/>
          <pc:sldMk cId="3407532157" sldId="348"/>
        </pc:sldMkLst>
        <pc:spChg chg="add mod">
          <ac:chgData name="Weifeng Xu" userId="e7aed605-a3dd-4d5a-a692-a87037af107b" providerId="ADAL" clId="{E1DC02F5-E919-4A93-A2D0-6D7A4E94E8EF}" dt="2022-10-06T02:26:27.106" v="1211" actId="1076"/>
          <ac:spMkLst>
            <pc:docMk/>
            <pc:sldMk cId="3407532157" sldId="348"/>
            <ac:spMk id="3" creationId="{449C4AA8-ECF8-456D-AA9B-07491B7DB9F3}"/>
          </ac:spMkLst>
        </pc:spChg>
        <pc:spChg chg="add mod">
          <ac:chgData name="Weifeng Xu" userId="e7aed605-a3dd-4d5a-a692-a87037af107b" providerId="ADAL" clId="{E1DC02F5-E919-4A93-A2D0-6D7A4E94E8EF}" dt="2022-10-06T02:26:39.517" v="1213" actId="1076"/>
          <ac:spMkLst>
            <pc:docMk/>
            <pc:sldMk cId="3407532157" sldId="348"/>
            <ac:spMk id="6" creationId="{07AE8C4D-1F91-35B4-EFFE-E24EF2544BFF}"/>
          </ac:spMkLst>
        </pc:spChg>
      </pc:sldChg>
      <pc:sldChg chg="delSp mod">
        <pc:chgData name="Weifeng Xu" userId="e7aed605-a3dd-4d5a-a692-a87037af107b" providerId="ADAL" clId="{E1DC02F5-E919-4A93-A2D0-6D7A4E94E8EF}" dt="2022-03-08T13:12:54.466" v="969" actId="478"/>
        <pc:sldMkLst>
          <pc:docMk/>
          <pc:sldMk cId="3990954786" sldId="351"/>
        </pc:sldMkLst>
        <pc:spChg chg="del">
          <ac:chgData name="Weifeng Xu" userId="e7aed605-a3dd-4d5a-a692-a87037af107b" providerId="ADAL" clId="{E1DC02F5-E919-4A93-A2D0-6D7A4E94E8EF}" dt="2022-03-08T13:12:54.466" v="969" actId="478"/>
          <ac:spMkLst>
            <pc:docMk/>
            <pc:sldMk cId="3990954786" sldId="351"/>
            <ac:spMk id="2" creationId="{00000000-0000-0000-0000-000000000000}"/>
          </ac:spMkLst>
        </pc:spChg>
      </pc:sldChg>
      <pc:sldChg chg="modNotesTx">
        <pc:chgData name="Weifeng Xu" userId="e7aed605-a3dd-4d5a-a692-a87037af107b" providerId="ADAL" clId="{E1DC02F5-E919-4A93-A2D0-6D7A4E94E8EF}" dt="2021-09-22T19:14:27.481" v="529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26T14:01:51.614" v="549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26T14:01:51.614" v="549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2-10-06T13:18:18.954" v="1388" actId="313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12-13T14:55:19.450" v="604" actId="6549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2-10-06T13:18:18.954" v="1388" actId="313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26T13:50:22.651" v="548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26T13:50:22.651" v="548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30.994" v="796" actId="20577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12-13T15:00:30.994" v="796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26T13:15:47.850" v="532" actId="10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26T13:15:47.850" v="532" actId="108"/>
          <ac:spMkLst>
            <pc:docMk/>
            <pc:sldMk cId="4131676587" sldId="358"/>
            <ac:spMk id="3" creationId="{80AF8B4B-0AED-47A5-98E8-44AA44B780B5}"/>
          </ac:spMkLst>
        </pc:spChg>
      </pc:sldChg>
      <pc:sldChg chg="addSp modSp new mod">
        <pc:chgData name="Weifeng Xu" userId="e7aed605-a3dd-4d5a-a692-a87037af107b" providerId="ADAL" clId="{E1DC02F5-E919-4A93-A2D0-6D7A4E94E8EF}" dt="2021-12-13T14:58:40.868" v="719" actId="20577"/>
        <pc:sldMkLst>
          <pc:docMk/>
          <pc:sldMk cId="3992522744" sldId="359"/>
        </pc:sldMkLst>
        <pc:spChg chg="mod">
          <ac:chgData name="Weifeng Xu" userId="e7aed605-a3dd-4d5a-a692-a87037af107b" providerId="ADAL" clId="{E1DC02F5-E919-4A93-A2D0-6D7A4E94E8EF}" dt="2021-12-13T14:58:40.868" v="719" actId="20577"/>
          <ac:spMkLst>
            <pc:docMk/>
            <pc:sldMk cId="3992522744" sldId="359"/>
            <ac:spMk id="2" creationId="{AB13E184-3303-42E2-B8C9-659504832D95}"/>
          </ac:spMkLst>
        </pc:spChg>
        <pc:picChg chg="add mod">
          <ac:chgData name="Weifeng Xu" userId="e7aed605-a3dd-4d5a-a692-a87037af107b" providerId="ADAL" clId="{E1DC02F5-E919-4A93-A2D0-6D7A4E94E8EF}" dt="2021-12-13T14:40:20.211" v="568" actId="14100"/>
          <ac:picMkLst>
            <pc:docMk/>
            <pc:sldMk cId="3992522744" sldId="359"/>
            <ac:picMk id="4" creationId="{2B8FA0A6-1D6C-4A87-82E4-C207EF0DC8FA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05.283" v="788" actId="20577"/>
        <pc:sldMkLst>
          <pc:docMk/>
          <pc:sldMk cId="2603918265" sldId="360"/>
        </pc:sldMkLst>
        <pc:spChg chg="mod">
          <ac:chgData name="Weifeng Xu" userId="e7aed605-a3dd-4d5a-a692-a87037af107b" providerId="ADAL" clId="{E1DC02F5-E919-4A93-A2D0-6D7A4E94E8EF}" dt="2021-12-13T15:00:05.283" v="788" actId="20577"/>
          <ac:spMkLst>
            <pc:docMk/>
            <pc:sldMk cId="2603918265" sldId="360"/>
            <ac:spMk id="2" creationId="{BA0FC3C2-DA3F-4770-8FD3-B130E52EB1B9}"/>
          </ac:spMkLst>
        </pc:spChg>
        <pc:spChg chg="add del mod">
          <ac:chgData name="Weifeng Xu" userId="e7aed605-a3dd-4d5a-a692-a87037af107b" providerId="ADAL" clId="{E1DC02F5-E919-4A93-A2D0-6D7A4E94E8EF}" dt="2021-12-13T14:59:19.975" v="736" actId="767"/>
          <ac:spMkLst>
            <pc:docMk/>
            <pc:sldMk cId="2603918265" sldId="360"/>
            <ac:spMk id="7" creationId="{4B50C26F-6D26-4404-8B3D-78B2597BBF05}"/>
          </ac:spMkLst>
        </pc:spChg>
        <pc:spChg chg="add mod">
          <ac:chgData name="Weifeng Xu" userId="e7aed605-a3dd-4d5a-a692-a87037af107b" providerId="ADAL" clId="{E1DC02F5-E919-4A93-A2D0-6D7A4E94E8EF}" dt="2021-12-13T14:59:36.785" v="753" actId="1076"/>
          <ac:spMkLst>
            <pc:docMk/>
            <pc:sldMk cId="2603918265" sldId="360"/>
            <ac:spMk id="8" creationId="{88970998-0931-4E19-8CB3-1CCE0B175418}"/>
          </ac:spMkLst>
        </pc:spChg>
        <pc:spChg chg="add mod">
          <ac:chgData name="Weifeng Xu" userId="e7aed605-a3dd-4d5a-a692-a87037af107b" providerId="ADAL" clId="{E1DC02F5-E919-4A93-A2D0-6D7A4E94E8EF}" dt="2021-12-13T14:59:52.314" v="772" actId="20577"/>
          <ac:spMkLst>
            <pc:docMk/>
            <pc:sldMk cId="2603918265" sldId="360"/>
            <ac:spMk id="9" creationId="{C0B8EB65-DA9E-41A1-B75E-E015CA10F24F}"/>
          </ac:spMkLst>
        </pc:spChg>
        <pc:picChg chg="add mod modCrop">
          <ac:chgData name="Weifeng Xu" userId="e7aed605-a3dd-4d5a-a692-a87037af107b" providerId="ADAL" clId="{E1DC02F5-E919-4A93-A2D0-6D7A4E94E8EF}" dt="2021-12-13T14:52:17.636" v="579" actId="1076"/>
          <ac:picMkLst>
            <pc:docMk/>
            <pc:sldMk cId="2603918265" sldId="360"/>
            <ac:picMk id="4" creationId="{A5D5BA62-4309-4684-AB74-59359668D6FC}"/>
          </ac:picMkLst>
        </pc:picChg>
        <pc:picChg chg="add mod">
          <ac:chgData name="Weifeng Xu" userId="e7aed605-a3dd-4d5a-a692-a87037af107b" providerId="ADAL" clId="{E1DC02F5-E919-4A93-A2D0-6D7A4E94E8EF}" dt="2021-12-13T14:52:16.588" v="578" actId="1076"/>
          <ac:picMkLst>
            <pc:docMk/>
            <pc:sldMk cId="2603918265" sldId="360"/>
            <ac:picMk id="6" creationId="{DB1ACF2B-28E4-41B7-A8A0-8FB8624D8CCD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12-13T15:00:42.177" v="802" actId="20577"/>
        <pc:sldMkLst>
          <pc:docMk/>
          <pc:sldMk cId="3328413051" sldId="361"/>
        </pc:sldMkLst>
        <pc:spChg chg="del">
          <ac:chgData name="Weifeng Xu" userId="e7aed605-a3dd-4d5a-a692-a87037af107b" providerId="ADAL" clId="{E1DC02F5-E919-4A93-A2D0-6D7A4E94E8EF}" dt="2021-12-13T14:53:13.612" v="581" actId="700"/>
          <ac:spMkLst>
            <pc:docMk/>
            <pc:sldMk cId="3328413051" sldId="361"/>
            <ac:spMk id="2" creationId="{8677340E-888C-48D6-BC99-0E96739B6868}"/>
          </ac:spMkLst>
        </pc:spChg>
        <pc:spChg chg="add mod ord">
          <ac:chgData name="Weifeng Xu" userId="e7aed605-a3dd-4d5a-a692-a87037af107b" providerId="ADAL" clId="{E1DC02F5-E919-4A93-A2D0-6D7A4E94E8EF}" dt="2021-12-13T15:00:42.177" v="802" actId="20577"/>
          <ac:spMkLst>
            <pc:docMk/>
            <pc:sldMk cId="3328413051" sldId="361"/>
            <ac:spMk id="5" creationId="{8AEBD18F-93BE-4520-A0FE-C81395920CE5}"/>
          </ac:spMkLst>
        </pc:spChg>
        <pc:picChg chg="add mod">
          <ac:chgData name="Weifeng Xu" userId="e7aed605-a3dd-4d5a-a692-a87037af107b" providerId="ADAL" clId="{E1DC02F5-E919-4A93-A2D0-6D7A4E94E8EF}" dt="2021-12-13T15:00:20.721" v="790" actId="1076"/>
          <ac:picMkLst>
            <pc:docMk/>
            <pc:sldMk cId="3328413051" sldId="361"/>
            <ac:picMk id="4" creationId="{B7691A99-45D1-4C91-99E7-191C01D17A8D}"/>
          </ac:picMkLst>
        </pc:picChg>
      </pc:sldChg>
      <pc:sldChg chg="addSp modSp new mod modClrScheme chgLayout">
        <pc:chgData name="Weifeng Xu" userId="e7aed605-a3dd-4d5a-a692-a87037af107b" providerId="ADAL" clId="{E1DC02F5-E919-4A93-A2D0-6D7A4E94E8EF}" dt="2021-12-13T14:58:25.195" v="689"/>
        <pc:sldMkLst>
          <pc:docMk/>
          <pc:sldMk cId="2344545590" sldId="362"/>
        </pc:sldMkLst>
        <pc:spChg chg="mod ord">
          <ac:chgData name="Weifeng Xu" userId="e7aed605-a3dd-4d5a-a692-a87037af107b" providerId="ADAL" clId="{E1DC02F5-E919-4A93-A2D0-6D7A4E94E8EF}" dt="2021-12-13T14:56:26.045" v="618" actId="700"/>
          <ac:spMkLst>
            <pc:docMk/>
            <pc:sldMk cId="2344545590" sldId="362"/>
            <ac:spMk id="2" creationId="{E0A1AB2A-4CED-4DD1-9C9C-34F77918C7D2}"/>
          </ac:spMkLst>
        </pc:spChg>
        <pc:spChg chg="add mod ord">
          <ac:chgData name="Weifeng Xu" userId="e7aed605-a3dd-4d5a-a692-a87037af107b" providerId="ADAL" clId="{E1DC02F5-E919-4A93-A2D0-6D7A4E94E8EF}" dt="2021-12-13T14:58:25.195" v="689"/>
          <ac:spMkLst>
            <pc:docMk/>
            <pc:sldMk cId="2344545590" sldId="362"/>
            <ac:spMk id="3" creationId="{BF9B68A6-BD88-4FBF-BB17-05A4E678B00D}"/>
          </ac:spMkLst>
        </pc:spChg>
      </pc:sldChg>
      <pc:sldChg chg="addSp modSp new mod modClrScheme chgLayout">
        <pc:chgData name="Weifeng Xu" userId="e7aed605-a3dd-4d5a-a692-a87037af107b" providerId="ADAL" clId="{E1DC02F5-E919-4A93-A2D0-6D7A4E94E8EF}" dt="2022-10-06T12:35:14.942" v="1270" actId="14100"/>
        <pc:sldMkLst>
          <pc:docMk/>
          <pc:sldMk cId="3376442847" sldId="363"/>
        </pc:sldMkLst>
        <pc:spChg chg="add mod">
          <ac:chgData name="Weifeng Xu" userId="e7aed605-a3dd-4d5a-a692-a87037af107b" providerId="ADAL" clId="{E1DC02F5-E919-4A93-A2D0-6D7A4E94E8EF}" dt="2021-12-13T15:57:21.339" v="858" actId="20577"/>
          <ac:spMkLst>
            <pc:docMk/>
            <pc:sldMk cId="3376442847" sldId="363"/>
            <ac:spMk id="2" creationId="{D81D747D-1BC8-47E8-B050-54475B04757A}"/>
          </ac:spMkLst>
        </pc:spChg>
        <pc:spChg chg="add mod">
          <ac:chgData name="Weifeng Xu" userId="e7aed605-a3dd-4d5a-a692-a87037af107b" providerId="ADAL" clId="{E1DC02F5-E919-4A93-A2D0-6D7A4E94E8EF}" dt="2022-10-06T12:34:40.113" v="1265" actId="14100"/>
          <ac:spMkLst>
            <pc:docMk/>
            <pc:sldMk cId="3376442847" sldId="363"/>
            <ac:spMk id="3" creationId="{F2AD0191-A8F3-4FF5-B489-0CA6106CADF0}"/>
          </ac:spMkLst>
        </pc:spChg>
        <pc:picChg chg="add mod">
          <ac:chgData name="Weifeng Xu" userId="e7aed605-a3dd-4d5a-a692-a87037af107b" providerId="ADAL" clId="{E1DC02F5-E919-4A93-A2D0-6D7A4E94E8EF}" dt="2022-10-06T12:35:14.942" v="1270" actId="14100"/>
          <ac:picMkLst>
            <pc:docMk/>
            <pc:sldMk cId="3376442847" sldId="363"/>
            <ac:picMk id="5" creationId="{6A0504FE-8A1D-4CD9-9D1D-3B5870781274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2-10-06T02:27:14.300" v="1225" actId="20577"/>
        <pc:sldMkLst>
          <pc:docMk/>
          <pc:sldMk cId="2682292851" sldId="364"/>
        </pc:sldMkLst>
        <pc:spChg chg="del mod ord">
          <ac:chgData name="Weifeng Xu" userId="e7aed605-a3dd-4d5a-a692-a87037af107b" providerId="ADAL" clId="{E1DC02F5-E919-4A93-A2D0-6D7A4E94E8EF}" dt="2022-10-06T02:15:28.928" v="972" actId="700"/>
          <ac:spMkLst>
            <pc:docMk/>
            <pc:sldMk cId="2682292851" sldId="364"/>
            <ac:spMk id="2" creationId="{2BD43903-C8D0-72BF-7FA8-CB8F092C2E97}"/>
          </ac:spMkLst>
        </pc:spChg>
        <pc:spChg chg="del mod ord">
          <ac:chgData name="Weifeng Xu" userId="e7aed605-a3dd-4d5a-a692-a87037af107b" providerId="ADAL" clId="{E1DC02F5-E919-4A93-A2D0-6D7A4E94E8EF}" dt="2022-10-06T02:15:28.928" v="972" actId="700"/>
          <ac:spMkLst>
            <pc:docMk/>
            <pc:sldMk cId="2682292851" sldId="364"/>
            <ac:spMk id="3" creationId="{B4066678-26D0-666D-DFB4-D2EB341A903E}"/>
          </ac:spMkLst>
        </pc:spChg>
        <pc:spChg chg="add mod ord">
          <ac:chgData name="Weifeng Xu" userId="e7aed605-a3dd-4d5a-a692-a87037af107b" providerId="ADAL" clId="{E1DC02F5-E919-4A93-A2D0-6D7A4E94E8EF}" dt="2022-10-06T02:16:07.119" v="1024" actId="20577"/>
          <ac:spMkLst>
            <pc:docMk/>
            <pc:sldMk cId="2682292851" sldId="364"/>
            <ac:spMk id="4" creationId="{095372BD-D20A-998E-3C78-C63BAF31520A}"/>
          </ac:spMkLst>
        </pc:spChg>
        <pc:spChg chg="add mod ord">
          <ac:chgData name="Weifeng Xu" userId="e7aed605-a3dd-4d5a-a692-a87037af107b" providerId="ADAL" clId="{E1DC02F5-E919-4A93-A2D0-6D7A4E94E8EF}" dt="2022-10-06T02:27:14.300" v="1225" actId="20577"/>
          <ac:spMkLst>
            <pc:docMk/>
            <pc:sldMk cId="2682292851" sldId="364"/>
            <ac:spMk id="5" creationId="{4E6A00C8-F81C-8E57-8CE4-108CFE918943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2-10-06T12:55:56.353" v="1376" actId="1076"/>
        <pc:sldMkLst>
          <pc:docMk/>
          <pc:sldMk cId="614827596" sldId="365"/>
        </pc:sldMkLst>
        <pc:spChg chg="add del mod">
          <ac:chgData name="Weifeng Xu" userId="e7aed605-a3dd-4d5a-a692-a87037af107b" providerId="ADAL" clId="{E1DC02F5-E919-4A93-A2D0-6D7A4E94E8EF}" dt="2022-10-06T12:40:15.008" v="1278" actId="700"/>
          <ac:spMkLst>
            <pc:docMk/>
            <pc:sldMk cId="614827596" sldId="365"/>
            <ac:spMk id="2" creationId="{73E38802-2604-3AA1-3D94-EC089712C7BD}"/>
          </ac:spMkLst>
        </pc:spChg>
        <pc:spChg chg="add del mod">
          <ac:chgData name="Weifeng Xu" userId="e7aed605-a3dd-4d5a-a692-a87037af107b" providerId="ADAL" clId="{E1DC02F5-E919-4A93-A2D0-6D7A4E94E8EF}" dt="2022-10-06T12:40:15.008" v="1278" actId="700"/>
          <ac:spMkLst>
            <pc:docMk/>
            <pc:sldMk cId="614827596" sldId="365"/>
            <ac:spMk id="3" creationId="{0A9F0A2E-E7D6-F356-52B0-B0BE1A2EECC8}"/>
          </ac:spMkLst>
        </pc:spChg>
        <pc:spChg chg="add del">
          <ac:chgData name="Weifeng Xu" userId="e7aed605-a3dd-4d5a-a692-a87037af107b" providerId="ADAL" clId="{E1DC02F5-E919-4A93-A2D0-6D7A4E94E8EF}" dt="2022-10-06T12:42:51.261" v="1289" actId="478"/>
          <ac:spMkLst>
            <pc:docMk/>
            <pc:sldMk cId="614827596" sldId="365"/>
            <ac:spMk id="7" creationId="{8FDA222B-FF95-0B1A-C6CC-B9088A773114}"/>
          </ac:spMkLst>
        </pc:spChg>
        <pc:grpChg chg="mod">
          <ac:chgData name="Weifeng Xu" userId="e7aed605-a3dd-4d5a-a692-a87037af107b" providerId="ADAL" clId="{E1DC02F5-E919-4A93-A2D0-6D7A4E94E8EF}" dt="2022-10-06T12:50:56.879" v="1304"/>
          <ac:grpSpMkLst>
            <pc:docMk/>
            <pc:sldMk cId="614827596" sldId="365"/>
            <ac:grpSpMk id="11" creationId="{FA6E7D81-767E-1439-60C7-BFC45C56109F}"/>
          </ac:grpSpMkLst>
        </pc:grpChg>
        <pc:grpChg chg="mod">
          <ac:chgData name="Weifeng Xu" userId="e7aed605-a3dd-4d5a-a692-a87037af107b" providerId="ADAL" clId="{E1DC02F5-E919-4A93-A2D0-6D7A4E94E8EF}" dt="2022-10-06T12:52:07.308" v="1327" actId="1076"/>
          <ac:grpSpMkLst>
            <pc:docMk/>
            <pc:sldMk cId="614827596" sldId="365"/>
            <ac:grpSpMk id="15" creationId="{27FE8C25-FB39-20ED-D730-DFB7C3D8A9C5}"/>
          </ac:grpSpMkLst>
        </pc:grpChg>
        <pc:grpChg chg="mod">
          <ac:chgData name="Weifeng Xu" userId="e7aed605-a3dd-4d5a-a692-a87037af107b" providerId="ADAL" clId="{E1DC02F5-E919-4A93-A2D0-6D7A4E94E8EF}" dt="2022-10-06T12:51:31.863" v="1315"/>
          <ac:grpSpMkLst>
            <pc:docMk/>
            <pc:sldMk cId="614827596" sldId="365"/>
            <ac:grpSpMk id="18" creationId="{CE5C3DE9-73D4-8270-2B5A-39901280F420}"/>
          </ac:grpSpMkLst>
        </pc:grpChg>
        <pc:grpChg chg="mod">
          <ac:chgData name="Weifeng Xu" userId="e7aed605-a3dd-4d5a-a692-a87037af107b" providerId="ADAL" clId="{E1DC02F5-E919-4A93-A2D0-6D7A4E94E8EF}" dt="2022-10-06T12:52:07.308" v="1327" actId="1076"/>
          <ac:grpSpMkLst>
            <pc:docMk/>
            <pc:sldMk cId="614827596" sldId="365"/>
            <ac:grpSpMk id="21" creationId="{2A02B0DD-9213-D27F-3D3B-47E2137E81C0}"/>
          </ac:grpSpMkLst>
        </pc:grpChg>
        <pc:grpChg chg="mod">
          <ac:chgData name="Weifeng Xu" userId="e7aed605-a3dd-4d5a-a692-a87037af107b" providerId="ADAL" clId="{E1DC02F5-E919-4A93-A2D0-6D7A4E94E8EF}" dt="2022-10-06T12:52:07.308" v="1327" actId="1076"/>
          <ac:grpSpMkLst>
            <pc:docMk/>
            <pc:sldMk cId="614827596" sldId="365"/>
            <ac:grpSpMk id="24" creationId="{B3DB4EB1-0580-E57C-3BE0-8C480C31570E}"/>
          </ac:grpSpMkLst>
        </pc:grpChg>
        <pc:grpChg chg="del mod">
          <ac:chgData name="Weifeng Xu" userId="e7aed605-a3dd-4d5a-a692-a87037af107b" providerId="ADAL" clId="{E1DC02F5-E919-4A93-A2D0-6D7A4E94E8EF}" dt="2022-10-06T12:53:01.054" v="1333"/>
          <ac:grpSpMkLst>
            <pc:docMk/>
            <pc:sldMk cId="614827596" sldId="365"/>
            <ac:grpSpMk id="30" creationId="{AEB005EE-5392-2D1C-B9A9-00BD9CB427DC}"/>
          </ac:grpSpMkLst>
        </pc:grpChg>
        <pc:grpChg chg="mod">
          <ac:chgData name="Weifeng Xu" userId="e7aed605-a3dd-4d5a-a692-a87037af107b" providerId="ADAL" clId="{E1DC02F5-E919-4A93-A2D0-6D7A4E94E8EF}" dt="2022-10-06T12:53:26.043" v="1349" actId="1076"/>
          <ac:grpSpMkLst>
            <pc:docMk/>
            <pc:sldMk cId="614827596" sldId="365"/>
            <ac:grpSpMk id="33" creationId="{FBE1A5AB-5B66-A6B2-6523-DEFBB0125D57}"/>
          </ac:grpSpMkLst>
        </pc:grpChg>
        <pc:grpChg chg="add del mod">
          <ac:chgData name="Weifeng Xu" userId="e7aed605-a3dd-4d5a-a692-a87037af107b" providerId="ADAL" clId="{E1DC02F5-E919-4A93-A2D0-6D7A4E94E8EF}" dt="2022-10-06T12:53:17.317" v="1346"/>
          <ac:grpSpMkLst>
            <pc:docMk/>
            <pc:sldMk cId="614827596" sldId="365"/>
            <ac:grpSpMk id="36" creationId="{0EDA49B2-4D9D-FA07-2F45-DBB61096049C}"/>
          </ac:grpSpMkLst>
        </pc:grpChg>
        <pc:grpChg chg="add del mod">
          <ac:chgData name="Weifeng Xu" userId="e7aed605-a3dd-4d5a-a692-a87037af107b" providerId="ADAL" clId="{E1DC02F5-E919-4A93-A2D0-6D7A4E94E8EF}" dt="2022-10-06T12:53:16.996" v="1344"/>
          <ac:grpSpMkLst>
            <pc:docMk/>
            <pc:sldMk cId="614827596" sldId="365"/>
            <ac:grpSpMk id="38" creationId="{B9F124EE-8004-9724-F493-0995F312D3DD}"/>
          </ac:grpSpMkLst>
        </pc:grpChg>
        <pc:grpChg chg="mod">
          <ac:chgData name="Weifeng Xu" userId="e7aed605-a3dd-4d5a-a692-a87037af107b" providerId="ADAL" clId="{E1DC02F5-E919-4A93-A2D0-6D7A4E94E8EF}" dt="2022-10-06T12:53:16.413" v="1342"/>
          <ac:grpSpMkLst>
            <pc:docMk/>
            <pc:sldMk cId="614827596" sldId="365"/>
            <ac:grpSpMk id="40" creationId="{FAA742FE-5677-1A8E-47CC-54F03715CAF6}"/>
          </ac:grpSpMkLst>
        </pc:grpChg>
        <pc:grpChg chg="add mod">
          <ac:chgData name="Weifeng Xu" userId="e7aed605-a3dd-4d5a-a692-a87037af107b" providerId="ADAL" clId="{E1DC02F5-E919-4A93-A2D0-6D7A4E94E8EF}" dt="2022-10-06T12:53:22.353" v="1348"/>
          <ac:grpSpMkLst>
            <pc:docMk/>
            <pc:sldMk cId="614827596" sldId="365"/>
            <ac:grpSpMk id="41" creationId="{53AB4999-912B-3320-1C30-1F25BFC405A6}"/>
          </ac:grpSpMkLst>
        </pc:grpChg>
        <pc:picChg chg="add mod">
          <ac:chgData name="Weifeng Xu" userId="e7aed605-a3dd-4d5a-a692-a87037af107b" providerId="ADAL" clId="{E1DC02F5-E919-4A93-A2D0-6D7A4E94E8EF}" dt="2022-10-06T12:40:22.100" v="1280" actId="1076"/>
          <ac:picMkLst>
            <pc:docMk/>
            <pc:sldMk cId="614827596" sldId="365"/>
            <ac:picMk id="5" creationId="{42875411-47ED-7F53-A390-1C0B6E4CA73E}"/>
          </ac:picMkLst>
        </pc:picChg>
        <pc:picChg chg="add mod">
          <ac:chgData name="Weifeng Xu" userId="e7aed605-a3dd-4d5a-a692-a87037af107b" providerId="ADAL" clId="{E1DC02F5-E919-4A93-A2D0-6D7A4E94E8EF}" dt="2022-10-06T12:52:07.308" v="1327" actId="1076"/>
          <ac:picMkLst>
            <pc:docMk/>
            <pc:sldMk cId="614827596" sldId="365"/>
            <ac:picMk id="8" creationId="{416BD7EE-5AF2-0945-5F92-73F023A29EFF}"/>
          </ac:picMkLst>
        </pc:picChg>
        <pc:picChg chg="add del mod">
          <ac:chgData name="Weifeng Xu" userId="e7aed605-a3dd-4d5a-a692-a87037af107b" providerId="ADAL" clId="{E1DC02F5-E919-4A93-A2D0-6D7A4E94E8EF}" dt="2022-10-06T12:45:04.250" v="1293" actId="478"/>
          <ac:picMkLst>
            <pc:docMk/>
            <pc:sldMk cId="614827596" sldId="365"/>
            <ac:picMk id="1026" creationId="{85341555-4092-D652-30F5-86F36DF83871}"/>
          </ac:picMkLst>
        </pc:picChg>
        <pc:picChg chg="add del mod">
          <ac:chgData name="Weifeng Xu" userId="e7aed605-a3dd-4d5a-a692-a87037af107b" providerId="ADAL" clId="{E1DC02F5-E919-4A93-A2D0-6D7A4E94E8EF}" dt="2022-10-06T12:45:04.250" v="1293" actId="478"/>
          <ac:picMkLst>
            <pc:docMk/>
            <pc:sldMk cId="614827596" sldId="365"/>
            <ac:picMk id="1028" creationId="{A9585E49-01BA-54DC-C1DA-058B6102A906}"/>
          </ac:picMkLst>
        </pc:picChg>
        <pc:picChg chg="add mod">
          <ac:chgData name="Weifeng Xu" userId="e7aed605-a3dd-4d5a-a692-a87037af107b" providerId="ADAL" clId="{E1DC02F5-E919-4A93-A2D0-6D7A4E94E8EF}" dt="2022-10-06T12:52:07.308" v="1327" actId="1076"/>
          <ac:picMkLst>
            <pc:docMk/>
            <pc:sldMk cId="614827596" sldId="365"/>
            <ac:picMk id="1030" creationId="{5F96BE48-55C4-83B3-25D4-616201889C9B}"/>
          </ac:picMkLst>
        </pc:picChg>
        <pc:picChg chg="add mod">
          <ac:chgData name="Weifeng Xu" userId="e7aed605-a3dd-4d5a-a692-a87037af107b" providerId="ADAL" clId="{E1DC02F5-E919-4A93-A2D0-6D7A4E94E8EF}" dt="2022-10-06T12:54:54.721" v="1362" actId="1076"/>
          <ac:picMkLst>
            <pc:docMk/>
            <pc:sldMk cId="614827596" sldId="365"/>
            <ac:picMk id="1032" creationId="{2AF36134-50D7-5AA2-B9CF-5B30D8919B17}"/>
          </ac:picMkLst>
        </pc:picChg>
        <pc:picChg chg="add del mod">
          <ac:chgData name="Weifeng Xu" userId="e7aed605-a3dd-4d5a-a692-a87037af107b" providerId="ADAL" clId="{E1DC02F5-E919-4A93-A2D0-6D7A4E94E8EF}" dt="2022-10-06T12:54:44.802" v="1357" actId="478"/>
          <ac:picMkLst>
            <pc:docMk/>
            <pc:sldMk cId="614827596" sldId="365"/>
            <ac:picMk id="1034" creationId="{AC880542-3FF2-3066-F0F0-E231F513C3BC}"/>
          </ac:picMkLst>
        </pc:picChg>
        <pc:picChg chg="add mod">
          <ac:chgData name="Weifeng Xu" userId="e7aed605-a3dd-4d5a-a692-a87037af107b" providerId="ADAL" clId="{E1DC02F5-E919-4A93-A2D0-6D7A4E94E8EF}" dt="2022-10-06T12:54:58.685" v="1365" actId="1076"/>
          <ac:picMkLst>
            <pc:docMk/>
            <pc:sldMk cId="614827596" sldId="365"/>
            <ac:picMk id="1036" creationId="{4CA66925-C9E4-27C9-80E2-E469DC93EF51}"/>
          </ac:picMkLst>
        </pc:picChg>
        <pc:picChg chg="add mod">
          <ac:chgData name="Weifeng Xu" userId="e7aed605-a3dd-4d5a-a692-a87037af107b" providerId="ADAL" clId="{E1DC02F5-E919-4A93-A2D0-6D7A4E94E8EF}" dt="2022-10-06T12:55:48.658" v="1373" actId="1076"/>
          <ac:picMkLst>
            <pc:docMk/>
            <pc:sldMk cId="614827596" sldId="365"/>
            <ac:picMk id="1038" creationId="{A4CD2615-2B2D-588E-6249-A32D57FD81AE}"/>
          </ac:picMkLst>
        </pc:picChg>
        <pc:picChg chg="add mod">
          <ac:chgData name="Weifeng Xu" userId="e7aed605-a3dd-4d5a-a692-a87037af107b" providerId="ADAL" clId="{E1DC02F5-E919-4A93-A2D0-6D7A4E94E8EF}" dt="2022-10-06T12:55:56.353" v="1376" actId="1076"/>
          <ac:picMkLst>
            <pc:docMk/>
            <pc:sldMk cId="614827596" sldId="365"/>
            <ac:picMk id="1040" creationId="{03529080-5064-9963-14EF-1B27DA88ED20}"/>
          </ac:picMkLst>
        </pc:picChg>
        <pc:inkChg chg="add del mod">
          <ac:chgData name="Weifeng Xu" userId="e7aed605-a3dd-4d5a-a692-a87037af107b" providerId="ADAL" clId="{E1DC02F5-E919-4A93-A2D0-6D7A4E94E8EF}" dt="2022-10-06T12:50:57.334" v="1305" actId="9405"/>
          <ac:inkMkLst>
            <pc:docMk/>
            <pc:sldMk cId="614827596" sldId="365"/>
            <ac:inkMk id="9" creationId="{5595DA88-A9C5-7DF6-35AD-D30ADD6C1862}"/>
          </ac:inkMkLst>
        </pc:inkChg>
        <pc:inkChg chg="add del mod">
          <ac:chgData name="Weifeng Xu" userId="e7aed605-a3dd-4d5a-a692-a87037af107b" providerId="ADAL" clId="{E1DC02F5-E919-4A93-A2D0-6D7A4E94E8EF}" dt="2022-10-06T12:50:56.879" v="1304"/>
          <ac:inkMkLst>
            <pc:docMk/>
            <pc:sldMk cId="614827596" sldId="365"/>
            <ac:inkMk id="10" creationId="{AB6F0139-236A-808A-455F-041848D31DAF}"/>
          </ac:inkMkLst>
        </pc:inkChg>
        <pc:inkChg chg="add del">
          <ac:chgData name="Weifeng Xu" userId="e7aed605-a3dd-4d5a-a692-a87037af107b" providerId="ADAL" clId="{E1DC02F5-E919-4A93-A2D0-6D7A4E94E8EF}" dt="2022-10-06T12:51:06.173" v="1307" actId="9405"/>
          <ac:inkMkLst>
            <pc:docMk/>
            <pc:sldMk cId="614827596" sldId="365"/>
            <ac:inkMk id="12" creationId="{AC465ED5-FE86-AE4E-7A7C-25B7316874DD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13" creationId="{6C5957C1-D2BE-1148-DC60-F166B60B8248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14" creationId="{EC1614A1-2277-ACC8-FF4F-52A3DDB1EB8E}"/>
          </ac:inkMkLst>
        </pc:inkChg>
        <pc:inkChg chg="add del mod">
          <ac:chgData name="Weifeng Xu" userId="e7aed605-a3dd-4d5a-a692-a87037af107b" providerId="ADAL" clId="{E1DC02F5-E919-4A93-A2D0-6D7A4E94E8EF}" dt="2022-10-06T12:51:32.478" v="1316" actId="9405"/>
          <ac:inkMkLst>
            <pc:docMk/>
            <pc:sldMk cId="614827596" sldId="365"/>
            <ac:inkMk id="16" creationId="{B0902C5F-0A61-7A98-625D-48C275ADA91A}"/>
          </ac:inkMkLst>
        </pc:inkChg>
        <pc:inkChg chg="add del mod">
          <ac:chgData name="Weifeng Xu" userId="e7aed605-a3dd-4d5a-a692-a87037af107b" providerId="ADAL" clId="{E1DC02F5-E919-4A93-A2D0-6D7A4E94E8EF}" dt="2022-10-06T12:51:31.863" v="1315"/>
          <ac:inkMkLst>
            <pc:docMk/>
            <pc:sldMk cId="614827596" sldId="365"/>
            <ac:inkMk id="17" creationId="{E871975E-1770-9A1C-EB11-86199A8EF13F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19" creationId="{B40CE8A8-4C2F-5D73-D575-B82C29940621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20" creationId="{41C74CE1-AA80-2608-8517-E80D718FB0C3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22" creationId="{0F8A4ECA-8368-75AF-E808-E7AA80CF6DC4}"/>
          </ac:inkMkLst>
        </pc:inkChg>
        <pc:inkChg chg="add mod">
          <ac:chgData name="Weifeng Xu" userId="e7aed605-a3dd-4d5a-a692-a87037af107b" providerId="ADAL" clId="{E1DC02F5-E919-4A93-A2D0-6D7A4E94E8EF}" dt="2022-10-06T12:52:07.308" v="1327" actId="1076"/>
          <ac:inkMkLst>
            <pc:docMk/>
            <pc:sldMk cId="614827596" sldId="365"/>
            <ac:inkMk id="23" creationId="{6D1DF228-639B-87DC-C5D4-2545DCC1B8DE}"/>
          </ac:inkMkLst>
        </pc:inkChg>
        <pc:inkChg chg="add">
          <ac:chgData name="Weifeng Xu" userId="e7aed605-a3dd-4d5a-a692-a87037af107b" providerId="ADAL" clId="{E1DC02F5-E919-4A93-A2D0-6D7A4E94E8EF}" dt="2022-10-06T12:51:52.766" v="1323" actId="9405"/>
          <ac:inkMkLst>
            <pc:docMk/>
            <pc:sldMk cId="614827596" sldId="365"/>
            <ac:inkMk id="25" creationId="{49A591A0-978F-5347-0739-FFF1CB472CC4}"/>
          </ac:inkMkLst>
        </pc:inkChg>
        <pc:inkChg chg="add">
          <ac:chgData name="Weifeng Xu" userId="e7aed605-a3dd-4d5a-a692-a87037af107b" providerId="ADAL" clId="{E1DC02F5-E919-4A93-A2D0-6D7A4E94E8EF}" dt="2022-10-06T12:51:57.316" v="1324" actId="9405"/>
          <ac:inkMkLst>
            <pc:docMk/>
            <pc:sldMk cId="614827596" sldId="365"/>
            <ac:inkMk id="26" creationId="{A2141EB9-E937-8297-1717-98886F61513C}"/>
          </ac:inkMkLst>
        </pc:inkChg>
        <pc:inkChg chg="add del">
          <ac:chgData name="Weifeng Xu" userId="e7aed605-a3dd-4d5a-a692-a87037af107b" providerId="ADAL" clId="{E1DC02F5-E919-4A93-A2D0-6D7A4E94E8EF}" dt="2022-10-06T12:51:59.462" v="1326" actId="9405"/>
          <ac:inkMkLst>
            <pc:docMk/>
            <pc:sldMk cId="614827596" sldId="365"/>
            <ac:inkMk id="27" creationId="{FC98F612-CA42-36DE-9482-557DE377CDC2}"/>
          </ac:inkMkLst>
        </pc:inkChg>
        <pc:inkChg chg="add mod">
          <ac:chgData name="Weifeng Xu" userId="e7aed605-a3dd-4d5a-a692-a87037af107b" providerId="ADAL" clId="{E1DC02F5-E919-4A93-A2D0-6D7A4E94E8EF}" dt="2022-10-06T12:53:01.054" v="1333"/>
          <ac:inkMkLst>
            <pc:docMk/>
            <pc:sldMk cId="614827596" sldId="365"/>
            <ac:inkMk id="28" creationId="{9D674BF6-FCBC-BC38-5BFC-AC4E81B1BC8B}"/>
          </ac:inkMkLst>
        </pc:inkChg>
        <pc:inkChg chg="add mod">
          <ac:chgData name="Weifeng Xu" userId="e7aed605-a3dd-4d5a-a692-a87037af107b" providerId="ADAL" clId="{E1DC02F5-E919-4A93-A2D0-6D7A4E94E8EF}" dt="2022-10-06T12:53:01.054" v="1333"/>
          <ac:inkMkLst>
            <pc:docMk/>
            <pc:sldMk cId="614827596" sldId="365"/>
            <ac:inkMk id="29" creationId="{76C72A4D-8648-944E-992B-06831401BC13}"/>
          </ac:inkMkLst>
        </pc:inkChg>
        <pc:inkChg chg="add mod">
          <ac:chgData name="Weifeng Xu" userId="e7aed605-a3dd-4d5a-a692-a87037af107b" providerId="ADAL" clId="{E1DC02F5-E919-4A93-A2D0-6D7A4E94E8EF}" dt="2022-10-06T12:53:01.054" v="1333"/>
          <ac:inkMkLst>
            <pc:docMk/>
            <pc:sldMk cId="614827596" sldId="365"/>
            <ac:inkMk id="31" creationId="{53011B55-8B5C-B061-A9D7-D0A8A19DFB76}"/>
          </ac:inkMkLst>
        </pc:inkChg>
        <pc:inkChg chg="add mod">
          <ac:chgData name="Weifeng Xu" userId="e7aed605-a3dd-4d5a-a692-a87037af107b" providerId="ADAL" clId="{E1DC02F5-E919-4A93-A2D0-6D7A4E94E8EF}" dt="2022-10-06T12:53:01.054" v="1333"/>
          <ac:inkMkLst>
            <pc:docMk/>
            <pc:sldMk cId="614827596" sldId="365"/>
            <ac:inkMk id="32" creationId="{9E590E3E-07C6-15B9-7413-F8F4B9D516AF}"/>
          </ac:inkMkLst>
        </pc:inkChg>
        <pc:inkChg chg="add del mod">
          <ac:chgData name="Weifeng Xu" userId="e7aed605-a3dd-4d5a-a692-a87037af107b" providerId="ADAL" clId="{E1DC02F5-E919-4A93-A2D0-6D7A4E94E8EF}" dt="2022-10-06T12:53:17.980" v="1347" actId="9405"/>
          <ac:inkMkLst>
            <pc:docMk/>
            <pc:sldMk cId="614827596" sldId="365"/>
            <ac:inkMk id="34" creationId="{FE21FF46-097E-E270-6E28-10F42961F8BC}"/>
          </ac:inkMkLst>
        </pc:inkChg>
        <pc:inkChg chg="add del mod">
          <ac:chgData name="Weifeng Xu" userId="e7aed605-a3dd-4d5a-a692-a87037af107b" providerId="ADAL" clId="{E1DC02F5-E919-4A93-A2D0-6D7A4E94E8EF}" dt="2022-10-06T12:53:17.317" v="1346"/>
          <ac:inkMkLst>
            <pc:docMk/>
            <pc:sldMk cId="614827596" sldId="365"/>
            <ac:inkMk id="35" creationId="{0D30E437-F353-7DB3-7F71-17962F815F9A}"/>
          </ac:inkMkLst>
        </pc:inkChg>
        <pc:inkChg chg="add del mod">
          <ac:chgData name="Weifeng Xu" userId="e7aed605-a3dd-4d5a-a692-a87037af107b" providerId="ADAL" clId="{E1DC02F5-E919-4A93-A2D0-6D7A4E94E8EF}" dt="2022-10-06T12:53:16.996" v="1344"/>
          <ac:inkMkLst>
            <pc:docMk/>
            <pc:sldMk cId="614827596" sldId="365"/>
            <ac:inkMk id="37" creationId="{F906A1C7-AE7B-41AB-E976-30A5297EDC8F}"/>
          </ac:inkMkLst>
        </pc:inkChg>
        <pc:inkChg chg="add del mod">
          <ac:chgData name="Weifeng Xu" userId="e7aed605-a3dd-4d5a-a692-a87037af107b" providerId="ADAL" clId="{E1DC02F5-E919-4A93-A2D0-6D7A4E94E8EF}" dt="2022-10-06T12:53:16.413" v="1342"/>
          <ac:inkMkLst>
            <pc:docMk/>
            <pc:sldMk cId="614827596" sldId="365"/>
            <ac:inkMk id="39" creationId="{9FE527F2-1C1E-8BA8-EC28-F5BE3CCDF9AA}"/>
          </ac:inkMkLst>
        </pc:inkChg>
        <pc:inkChg chg="mod">
          <ac:chgData name="Weifeng Xu" userId="e7aed605-a3dd-4d5a-a692-a87037af107b" providerId="ADAL" clId="{E1DC02F5-E919-4A93-A2D0-6D7A4E94E8EF}" dt="2022-10-06T12:53:22.353" v="1348"/>
          <ac:inkMkLst>
            <pc:docMk/>
            <pc:sldMk cId="614827596" sldId="365"/>
            <ac:inkMk id="42" creationId="{D34BA065-B9D7-D9F4-C6C4-19D2BDC22555}"/>
          </ac:inkMkLst>
        </pc:inkChg>
        <pc:inkChg chg="mod">
          <ac:chgData name="Weifeng Xu" userId="e7aed605-a3dd-4d5a-a692-a87037af107b" providerId="ADAL" clId="{E1DC02F5-E919-4A93-A2D0-6D7A4E94E8EF}" dt="2022-10-06T12:53:22.353" v="1348"/>
          <ac:inkMkLst>
            <pc:docMk/>
            <pc:sldMk cId="614827596" sldId="365"/>
            <ac:inkMk id="43" creationId="{ABC99D72-F7AF-5633-DC58-A80F85EE3336}"/>
          </ac:inkMkLst>
        </pc:inkChg>
        <pc:inkChg chg="mod">
          <ac:chgData name="Weifeng Xu" userId="e7aed605-a3dd-4d5a-a692-a87037af107b" providerId="ADAL" clId="{E1DC02F5-E919-4A93-A2D0-6D7A4E94E8EF}" dt="2022-10-06T12:53:22.353" v="1348"/>
          <ac:inkMkLst>
            <pc:docMk/>
            <pc:sldMk cId="614827596" sldId="365"/>
            <ac:inkMk id="44" creationId="{D7B8EF13-931D-C930-D032-BD4F105CCD45}"/>
          </ac:inkMkLst>
        </pc:inkChg>
        <pc:inkChg chg="mod">
          <ac:chgData name="Weifeng Xu" userId="e7aed605-a3dd-4d5a-a692-a87037af107b" providerId="ADAL" clId="{E1DC02F5-E919-4A93-A2D0-6D7A4E94E8EF}" dt="2022-10-06T12:53:22.353" v="1348"/>
          <ac:inkMkLst>
            <pc:docMk/>
            <pc:sldMk cId="614827596" sldId="365"/>
            <ac:inkMk id="45" creationId="{9271AC79-BA62-5993-1E52-9400813E728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16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4574 24575,'1'-18'0,"1"0"0,0 0 0,2 0 0,0 1 0,9-26 0,-5 18 0,-1-2 0,-1 7 0,0 0 0,1 0 0,18-34 0,22-46 0,-24 58 0,2 2 0,45-56 0,-59 82 0,-1-1 0,11-19 0,-12 18 0,1 0 0,13-16 0,-17 25 0,-1-1 0,0 0 0,-1 0 0,6-13 0,-6 12 0,0 1 0,0 0 0,1-1 0,9-10 0,11-9 0,-15 17 0,0 1 0,-1-1 0,0-1 0,-1 1 0,7-16 0,-6 12 0,1 0 0,0 0 0,20-22 0,-16 20 0,22-33 0,6-6 0,-13 18 0,-21 25 0,0-1 0,-1 0 0,8-24 0,-9 23 0,0 0 0,1 0 0,13-21 0,12-6 0,48-48 0,-49 58 0,-2-1 0,42-63 0,-61 80 0,50-75 0,-52 82 0,0-1 0,0 1 0,1 0 0,1 1 0,-1 0 0,20-11 0,-13 7 0,1-1 0,-2 0 0,0-2 0,17-20 0,-30 33 0,103-133 0,112-106 0,-194 218 0,-16 17 0,-1-1 0,1 1 0,-1-2 0,-1 1 0,1 0 0,-1-1 0,5-11 0,-7 13 0,1 1 0,-1-1 0,1 1 0,0 0 0,1 1 0,-1-1 0,1 1 0,9-8 0,15-14 0,7-10 0,53-43 0,-50 47 0,48-51 0,-76 73 0,0 1 0,0 0 0,1 0 0,0 1 0,1 1 0,18-9 0,-14 7 0,1-1 0,24-18 0,48-34 0,-75 52 0,-8 5 0,-1 0 0,0 0 0,-1 0 0,6-8 0,-6 8 0,0 0 0,0 0 0,0 0 0,1 0 0,8-5 0,52-36 0,-54 37 0,0 0 0,0 0 0,1 1 0,0 1 0,0 0 0,1 1 0,21-8 0,-28 12 0,-1-1 0,1 0 0,-1 0 0,0-1 0,0 1 0,-1-1 0,1-1 0,-1 1 0,1-1 0,-2 0 0,1 0 0,7-11 0,-5 7 0,0 1 0,1 0 0,0 0 0,11-7 0,13-7 0,59-37 0,-65 43 0,30-24 0,-38 26 0,0 1 0,0 1 0,40-20 0,-27 17 0,-1-1 0,41-30 0,-29 19 0,-8 10 0,-28 14 0,-1 1 0,0 0 0,1-1 0,-1 0 0,0 0 0,0-1 0,-1 1 0,6-6 0,0-3 0,1 1 0,0 0 0,1 0 0,0 1 0,0 1 0,1 0 0,28-15 0,-3 6 0,13-4 0,66-21 0,-96 33 0,31-20 0,16-8 0,-36 25 0,7-4 0,73-41 0,-78 40 0,1 1 0,1 1 0,62-18 0,4-2 0,-88 31 0,-1 1 0,1 1 0,16-2 0,34-9 0,31-13 10,21-8-170,136-44-565,-149 49 697,6-1 28,124-41 0,-203 64 0,1 1 0,-1 1 0,52-3 0,-41 5 0,58-12 0,-2-9 0,-20 4 0,80-11 0,-143 30 0,202-34-10,23-1-1034,-74 15 999,8 5 45,-113 14 0,65-12 0,-67 7 0,88-2 0,-74 7 0,25-7 24,28-1-439,1143 10 258,-577 3-461,-527 9 618,-14 0 0,140 14 0,-130-8 0,50 5-147,-114-10 147,161 42 0,-234-49 0,108 22 0,-67-15 0,78 24 0,-102-25-36,1-2 1,57 6-1,-63-10 28,22 0 8,-40-5 0,0 2 0,0 0 0,-1 1 0,22 6 0,113 34 591,-99-31-228,-2 3-1,0 2 1,68 32-1,-67-25-362,85 27 0,25 12 0,-133-52 0,0 0 0,42 8 0,-41-12 0,0 2 0,44 18 0,143 69 0,-166-73 158,50 31 0,-57-29 17,73 30 0,-88-42-117,0 0 0,-1 2 0,46 33 0,51 23 472,-10-8-569,-73-34 39,-22-15 0,1-1 0,0-1 0,39 18 0,-24-15 0,0 1 0,-1 2 0,-1 2 0,-1 0 0,57 50 0,-53-42 0,44 25 0,-21-15 0,-15-11 0,-28-17 0,0 0 0,30 25 0,92 84 0,-38-36 0,140 113 0,-214-174 0,42 45 0,13 11 0,-29-41 0,-35-26 0,-1 1 0,26 24 0,32 29 0,-52-48 0,-1 2 0,0 1 0,21 27 0,-11-12 0,1-1 0,56 45 0,-62-56 0,-13-12 0,-1 0 0,0 1 0,-1 0 0,-1 1 0,0 0 0,0 1 0,-2 0 0,1 0 0,-2 1 0,9 23 0,-10-25 0,0 0 0,1-1 0,1 1 0,0-2 0,1 1 0,0-1 0,16 15 0,18 25 0,3 15 0,-26-36 0,48 56 0,-59-77 0,2 2 0,1 1 0,-2 0 0,0 1 0,-1 0 0,14 25 0,28 58 0,-48-90-195,-1 0 0,1-1 0,0 0 0,1 1 0,-1-1 0,7 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2:56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24575,'2'-3'0,"-1"1"0,1-1 0,0 1 0,0-1 0,0 1 0,0 0 0,0 0 0,1 0 0,-1 0 0,1 0 0,-1 1 0,6-3 0,3-4 0,-5 4 0,0 0 0,0 1 0,0 0 0,0 0 0,0 0 0,0 1 0,1 0 0,-1 0 0,1 1 0,-1 0 0,11-1 0,12 1 0,41 3 0,-22 1 0,-40-3 0,0 0 0,-1-1 0,1 1 0,-1-1 0,1-1 0,-1 1 0,1-1 0,-1-1 0,0 1 0,12-7 0,-7 4 0,1 0 0,0 1 0,0 0 0,1 1 0,-1 1 0,18-1 0,29-6 0,-43 6-1365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2:58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 24575,'0'34'0,"-2"0"0,-8 46 0,0 2 0,9-54 0,-10 41 0,5-31 0,2-1 0,2 0 0,4 75 0,0-27 0,0-10 0,-4 83 0,-1-142 120,3-15-158,0-1 0,0 1 0,0-1 0,0 0 0,0 1 0,-1-1-1,1 0 1,0 1 0,0-1 0,0 0 0,0 1 0,0-1 0,0 0 0,0 1 0,-1-1 0,1 0 0,0 1 0,0-1 0,-1 0-1,1 0 1,0 1 0,0-1 0,-1 0 0,1 0 0,0 1 0,-1-1 0,1 0 0,0 0 0,-1 0 0,1 0 0,0 1 0,-1-1-1,1 0 1,0 0 0,-1 0 0,1 0 0,0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3:00.0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24575,'3'-1'0,"0"0"0,-1 0 0,1 0 0,0 0 0,-1 0 0,1-1 0,-1 1 0,0-1 0,4-2 0,10-7 0,-4 7 0,2-1 0,-1 2 0,0 0 0,1 0 0,-1 1 0,1 1 0,0 0 0,-1 1 0,1 1 0,0 0 0,23 5 0,-32-5 0,0 1 0,-1 0 0,1 0 0,-1 0 0,1 1 0,-1-1 0,0 1 0,0 0 0,0 0 0,-1 0 0,1 1 0,-1 0 0,1-1 0,-1 1 0,-1 0 0,1 1 0,0-1 0,-1 0 0,0 1 0,0-1 0,0 1 0,-1 0 0,1 0 0,0 7 0,2 12 0,-2 0 0,0 0 0,-3 46 0,0-33 0,0-25 0,1-1 0,-1 1 0,-1-1 0,0 1 0,-1-1 0,0 0 0,0 0 0,-10 19 0,-4 7 0,6-9 0,-23 35 0,-45 47 0,78-109 0,1-1 0,0 0 0,0 1 0,-1-1 0,1 1 0,0-1 0,0 0 0,-1 1 0,1-1 0,0 1 0,0-1 0,0 1 0,0-1 0,0 1 0,0-1 0,0 1 0,0-1 0,0 1 0,0-1 0,0 1 0,0-1 0,0 1 0,0-1 0,0 0 0,1 1 0,-1-1 0,0 1 0,0-1 0,1 1 0,-1-1 0,0 0 0,0 1 0,1 0 0,19 6 0,32-7 0,-44 0 0,25-2 0,49 3 0,-74 0 0,0 0 0,0 0 0,-1 1 0,1 0 0,0 1 0,-1 0 0,0 0 0,9 5 0,-10-5 12,1 0-1,-1-1 1,0 0 0,1 0-1,0 0 1,-1-1 0,1 0-1,0 0 1,11-1-1,30 6-1492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3:22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24575,'17'44'0,"10"123"0,-18-110 0,-5-35 0,-1-1 0,1 28 0,-5-32 0,0 1 0,-2 0 0,-5 23 0,4-25 0,4-16 0,0 0 0,0 0 0,0 0 0,1 1 0,-1-1 0,0 0 0,0 0 0,0 0 0,0 0 0,0 0 0,1 0 0,-1 1 0,0-1 0,0 0 0,0 0 0,0 0 0,1 0 0,-1 0 0,0 0 0,0 0 0,0 0 0,0 0 0,1 0 0,-1 0 0,0 0 0,0 0 0,0 0 0,1 0 0,-1 0 0,0 0 0,0 0 0,0 0 0,0 0 0,1 0 0,-1 0 0,0 0 0,0 0 0,0-1 0,0 1 0,0 0 0,1 0 0,-1 0 0,0 0 0,0 0 0,0 0 0,0-1 0,0 1 0,0 0 0,1 0 0,20-11 0,-13 6 0,0 1 0,0 0 0,0 0 0,0 1 0,0 0 0,1 1 0,10-2 0,-13 4 0,1 1 0,-1 0 0,0 0 0,1 0 0,-1 1 0,0 0 0,0 0 0,0 1 0,0 0 0,0 0 0,0 0 0,-1 1 0,0-1 0,0 1 0,7 7 0,3 5 0,-1 0 0,-1 1 0,15 26 0,-24-35 0,-1-1 0,0 0 0,0 0 0,-1 1 0,0 0 0,0-1 0,0 12 0,0-9 0,-1-1 0,2 1 0,-1-1 0,7 15 0,-5-13 0,1 1 0,-1 0 0,-1-1 0,0 1 0,-1 1 0,0-1 0,-1 0 0,0 0 0,-1 1 0,0-1 0,-1 0 0,-1 1 0,0-1 0,-6 22 0,5-30 0,0 1 0,-1-1 0,0 0 0,1 0 0,-1 0 0,-1 0 0,1 0 0,0-1 0,-1 0 0,-8 5 0,-17 12 0,25-16 0,1-1 0,-1 0 0,-1 0 0,1 0 0,0-1 0,-1 0 0,1 0 0,-1 0 0,0-1 0,1 1 0,-1-1 0,-7 0 0,-11 0 0,-41-3 0,24 0 0,39 3-52,-1-1-1,0 0 1,1 0-1,-1 0 1,1 0-1,-1 0 1,1-1-1,-1 1 1,1-1-1,-1 1 1,1-1-1,-1 0 1,1 0-1,0 0 1,0-1-1,-1 1 1,1 0-1,0-1 1,0 1-1,0-1 0,0 0 1,1 0-1,-1 1 1,0-1-1,-1-3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3:22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24575,'2'-3'0,"-1"1"0,1-1 0,0 1 0,0-1 0,0 1 0,0 0 0,0 0 0,1 0 0,-1 0 0,1 0 0,-1 1 0,6-3 0,3-4 0,-5 4 0,0 0 0,0 1 0,0 0 0,0 0 0,0 0 0,0 1 0,1 0 0,-1 0 0,1 1 0,-1 0 0,11-1 0,12 1 0,41 3 0,-22 1 0,-40-3 0,0 0 0,-1-1 0,1 1 0,-1-1 0,1-1 0,-1 1 0,1-1 0,-1-1 0,0 1 0,12-7 0,-7 4 0,1 0 0,0 1 0,0 0 0,1 1 0,-1 1 0,18-1 0,29-6 0,-43 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3:22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 24575,'0'34'0,"-2"0"0,-8 46 0,0 2 0,9-54 0,-10 41 0,5-31 0,2-1 0,2 0 0,4 75 0,0-27 0,0-10 0,-4 83 0,-1-142 120,3-15-158,0-1 0,0 1 0,0-1 0,0 0 0,0 1 0,-1-1-1,1 0 1,0 1 0,0-1 0,0 0 0,0 1 0,0-1 0,0 0 0,0 1 0,-1-1 0,1 0 0,0 1 0,0-1 0,-1 0-1,1 0 1,0 1 0,0-1 0,-1 0 0,1 0 0,0 1 0,-1-1 0,1 0 0,0 0 0,-1 0 0,1 0 0,0 1 0,-1-1-1,1 0 1,0 0 0,-1 0 0,1 0 0,0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3:22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24575,'3'-1'0,"0"0"0,-1 0 0,1 0 0,0 0 0,-1 0 0,1-1 0,-1 1 0,0-1 0,4-2 0,10-7 0,-4 7 0,2-1 0,-1 2 0,0 0 0,1 0 0,-1 1 0,1 1 0,0 0 0,-1 1 0,1 1 0,0 0 0,23 5 0,-32-5 0,0 1 0,-1 0 0,1 0 0,-1 0 0,1 1 0,-1-1 0,0 1 0,0 0 0,0 0 0,-1 0 0,1 1 0,-1 0 0,1-1 0,-1 1 0,-1 0 0,1 1 0,0-1 0,-1 0 0,0 1 0,0-1 0,0 1 0,-1 0 0,1 0 0,0 7 0,2 12 0,-2 0 0,0 0 0,-3 46 0,0-33 0,0-25 0,1-1 0,-1 1 0,-1-1 0,0 1 0,-1-1 0,0 0 0,0 0 0,-10 19 0,-4 7 0,6-9 0,-23 35 0,-45 47 0,78-109 0,1-1 0,0 0 0,0 1 0,-1-1 0,1 1 0,0-1 0,0 0 0,-1 1 0,1-1 0,0 1 0,0-1 0,0 1 0,0-1 0,0 1 0,0-1 0,0 1 0,0-1 0,0 1 0,0-1 0,0 1 0,0-1 0,0 1 0,0-1 0,0 0 0,1 1 0,-1-1 0,0 1 0,0-1 0,1 1 0,-1-1 0,0 0 0,0 1 0,1 0 0,19 6 0,32-7 0,-44 0 0,25-2 0,49 3 0,-74 0 0,0 0 0,0 0 0,-1 1 0,1 0 0,0 1 0,-1 0 0,0 0 0,9 5 0,-10-5 12,1 0-1,-1-1 1,0 0 0,1 0-1,0 0 1,-1-1 0,1 0-1,0 0 1,11-1-1,30 6-1492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18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1 24575,'0'19'0,"-1"1"0,-1-1 0,-8 36 0,4-19 0,2 1 0,1 0 0,2 0 0,4 42 0,-1 7 0,-2 295 0,5-337 0,-3-38 0,-1 0 0,0 0 0,-1 1 0,1-1 0,-1 0 0,-1 8 0,0-11 0,0 0 0,0 0 0,0-1 0,0 1 0,0 0 0,-1-1 0,1 1 0,-1-1 0,0 1 0,0-1 0,0 0 0,0 0 0,0 0 0,0 0 0,0 0 0,-1 0 0,-3 2 0,-12 6 0,-40 17 0,42-21 0,1 1 0,0 1 0,0 0 0,-18 13 0,24-15 34,0 0-1,-1 0 1,-15 6-1,-18 10-1532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40.0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24575,'2'14'0,"1"0"0,0-1 0,1 1 0,0 0 0,1-1 0,0 0 0,1 0 0,12 18 0,47 98 0,-2-25 0,33 30 0,-46-51 0,-8 2 0,-11-34 0,2-1 0,3-2 0,58 62 0,19 22 0,-80-91 0,-27-33 0,0 0 0,0 0 0,1-1 0,13 12 0,-9-9 0,0 0 0,-1 1 0,15 19 0,14 15 0,14 4 0,104 76 0,-120-99 0,17 12 0,70 37 0,-60-33 0,-49-32 0,0 0 0,0 0 0,23 9 0,30 15 0,-50-24 0,0-1 0,0 0 0,29 8 0,-35-13 0,0 1 0,-1 0 0,1 0 0,-1 1 0,-1 1 0,20 15 0,1 0 0,-19-15 0,1 0 0,0-1 0,0-1 0,1 0 0,22 5 0,-20-6 0,0 1 0,0 0 0,24 13 0,6 4 0,1-1 0,65 18 0,4 2 0,-92-32 0,1-1 0,1-1 0,-1-1 0,41 4 0,-29-4 0,0 2 0,0 1 0,60 25 0,34 9 0,-90-33 0,66 6 0,-73-10 0,-1 1 0,47 15 0,6 2 0,-4 3 0,-15-5 0,-20-11 0,68 6 0,-66-10 0,1-2 0,-26-3 0,1 2 0,47 12 0,-50-11 0,0 0 0,1-2 0,-1 0 0,0-2 0,32-1 0,33 3 0,20 16 0,61 4 0,-105-14 0,-35-4 0,51 3 0,33 2 0,-6 0 0,-75-8 0,33 7 0,-34-4 0,42 1 0,-43-5 0,40 8 0,24 1 0,-76-9 0,8-1 0,0 1 0,-1 1 0,29 7 0,43 5 0,-41-7 0,-9-2 0,1-2 0,53-4 0,55 2 0,-85 10 0,-45-7 0,49 4 0,-39-8 0,0 2 0,43 8 0,-24-4 0,-1-1 0,107-6 0,-59-1 0,1436 2 0,-1514-1 0,46-9 0,-44 6 0,36-3 0,16 8 0,-45 0 0,0-1 0,-1-1 0,44-8 0,-29 2 0,1 2 0,-1 3 0,63 3 0,41-2 0,-62-9 0,-51 5 0,41-1 0,-8 6 0,-4 1 0,115-14 0,-1-9 0,28 2 0,-155 11 0,-10 1 0,0 2 0,56-1 0,-69 5 0,1-1 0,0-1 0,30-9 0,-29 6 0,0 1 0,47-2 0,-49 6 0,33-6 0,-35 3 0,41-1 0,96-8 0,-97 6 0,-41 4 0,47-13 0,15-3 0,59-2 0,-130 19 0,-1-1 0,25-8 0,25-6 0,97-18 0,-27 5 0,11 7 0,-132 22 0,-1-2 0,1 0 0,21-9 0,32-8 0,140-18-551,1 1 546,-140 25-83,152-34-375,-63 10 667,-36 6 102,263-50 291,-267 50-719,-74 17 19,80-12 1,19 5 429,-114 16-327,-1-1 0,44-16 0,31-7 0,-73 21 0,0-1 0,35-15 0,-36 12 0,0 1 0,40-8 0,-28 9 0,62-23 0,-60 17 0,49-10 0,-56 17 0,56-24 0,-64 21 0,-6 4 0,-1 1 0,1 1 0,1 1 0,32-3 0,-41 4 0,1 0 0,0-1 0,-1 0 0,0-1 0,0-1 0,-1 0 0,21-14 0,34-16 0,79-24 0,-103 37 0,-38 19 0,1 1 0,0-1 0,1 1 0,-1 1 0,16-5 0,10-2 0,0-2 0,-1-1 0,41-21 0,-25 10 0,-37 19 0,-1 2 0,1-1 0,13-2 0,26-7 0,112-59 0,-58 29 0,-82 33 0,-13 6 0,0 0 0,-1-1 0,1 0 0,-1-1 0,0 0 0,14-12 0,-7 6 0,0 0 0,1 0 0,1 2 0,0 0 0,0 1 0,24-8 0,-23 9 0,51-17 0,-54 21 0,0-1 0,-1-1 0,0 0 0,0-1 0,-1-1 0,0 0 0,22-17 0,-16 10 0,0 1 0,35-19 0,-5 4 0,113-62 0,-135 76 0,81-32 0,-51 28 0,7-2 0,-29 7 0,-26 11 0,-1-1 0,1 0 0,0 0 0,-1-1 0,0-1 0,0 1 0,-1-1 0,0-1 0,11-10 0,-12 10-170,0 1-1,1 0 0,0 0 1,-1 1-1,2 0 0,-1 0 1,15-6-1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42.0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24575,'45'17'0,"22"6"0,77 21 0,-135-41 0,0 0 0,0 1 0,0 0 0,-1 0 0,1 1 0,-1 0 0,12 10 0,-11-8 0,0-1 0,0 0 0,1 0 0,0-1 0,12 5 0,106 32 0,-125-41 0,-1 0 0,1 0 0,-1 0 0,0 1 0,1-1 0,-1 1 0,0 0 0,0 0 0,0 0 0,0 0 0,0 0 0,0 0 0,-1 0 0,1 0 0,-1 1 0,1-1 0,-1 1 0,0-1 0,0 1 0,0 0 0,0-1 0,-1 1 0,1 0 0,0 5 0,0 8 0,0 0 0,-1 0 0,-3 21 0,1-7 0,2-8 0,0-1 0,-2 1 0,-1 0 0,-1-1 0,0 0 0,-13 33 0,12-39 0,2-1 0,-1 1 0,2 0 0,-2 24 0,-5 28 0,3-32-1365,5-18-5461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49.1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24575,'1082'0'0,"-1038"2"0,0 2 0,48 11 0,-50-7 0,1-1 0,55 0 0,-51-6 0,72 13 0,156 26 0,-84-19 0,-156-17 0,0-1 0,64-3 0,28 1 0,-58 9 0,-43-5 0,47 2 0,51-10 0,91 5 0,-144 8 0,-45-5 0,47 2 0,-42-7 0,-5-1 0,1 2 0,-1 0 0,42 9 0,-32-4 0,0-2 0,0-1 0,1-2 0,41-4 0,8 1 0,-37 1 0,0 0 0,0 2 0,79 12 0,-77-6 0,1-3 0,0-1 0,53-6 0,-5 1 0,-71 3 0,48 9 0,-47-5 0,45 2 0,-40-6 0,36 8 0,-37-4 0,39 1 0,-46-5 0,40 8 0,-40-5 0,41 3 0,-23-7 0,75 11 0,-50-3 0,1-3 0,97-7 0,-49 0 0,2633 2 0,-2728 1 0,46 8 0,-44-4 0,36 1 0,91-5 0,163 10 0,-244-5-251,88-5 0,38 1-143,-115 8 394,-42-4 0,45 1 0,-32-8 0,-11 1 0,1 1 0,69 10 0,-61 0 0,1-3 0,96 3 0,232-11 896,-356 1-896,46 9 0,-46-6 0,44 3 0,-57-7 0,62 0 0,77 11 0,37 15 0,-105-20 0,-50-4 0,40 7 0,-32-3 0,1-3 0,-1-1 0,56-4 0,64 2 0,-91 10 0,-44-5 0,47 2 0,11-9 0,64 3 0,-91 9 0,-41-6 0,-1-1 0,24 1 0,521-2 0,-272-4 0,156 2 0,-428 1 0,0 0 0,27 7 0,-25-4 0,-1-1 0,20 1 0,63-4 0,-53-1 0,-1 2 0,79 11 0,-89-7 0,-1-1 0,43-2 0,-43-2 0,1 2 0,41 6 0,-49-3 0,36 0 0,-39-4 0,0 1 0,32 7 0,-22-3 0,1-2 0,0-1 0,0-2 0,45-4 0,4 1 0,-61 3 0,47 9 0,-46-6 0,44 3 0,-51-6 0,0 1 0,22 5 0,-21-3 0,35 2 0,16-6 0,-40-1 0,0 2 0,0 0 0,52 10 0,163 54 0,-180-53 0,81 6 0,-90-8 0,-39-6 0,0-2 0,20 2 0,-5-4-28,-21-1-239,0 1-1,0 0 1,0 1-1,15 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50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 24575,'2'6'0,"0"-1"0,0 1 0,1 0 0,0-1 0,0 0 0,0 1 0,5 5 0,-6-8 0,26 34 0,-17-23 0,-1 0 0,13 23 0,-18-28 0,0-1 0,1-1 0,0 1 0,11 11 0,-12-15 0,0 2 0,0-1 0,0 0 0,-1 1 0,0 0 0,0 0 0,0 0 0,-1 0 0,0 1 0,3 9 0,-2-1 0,0 0 0,1 0 0,1 0 0,0-1 0,1 0 0,12 17 0,-17-27 0,-1-1 0,1 0 0,0 1 0,-1-1 0,0 1 0,1 0 0,-2-1 0,1 1 0,0 0 0,-1 0 0,1-1 0,-1 1 0,0 0 0,-1 0 0,1 0 0,0-1 0,-1 1 0,0 0 0,0-1 0,0 1 0,-1 0 0,1-1 0,-1 1 0,0-1 0,0 0 0,-3 5 0,-6 6 0,-1 1 0,-1-2 0,0 0 0,-20 15 0,4-2 0,4-2 0,1 1 0,-37 50 0,56-69 0,-1 0 0,0 0 0,0-1 0,0 0 0,0 0 0,-1 0 0,0-1 0,-9 5 0,8-5 0,0 0 0,1 1 0,0 0 0,0 0 0,0 1 0,0 0 0,-6 7 0,4-1-341,-1 0 0,-1-1-1,-12 11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52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1:57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12:52:55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24575,'17'44'0,"10"123"0,-18-110 0,-5-35 0,-1-1 0,1 28 0,-5-32 0,0 1 0,-2 0 0,-5 23 0,4-25 0,4-16 0,0 0 0,0 0 0,0 0 0,1 1 0,-1-1 0,0 0 0,0 0 0,0 0 0,0 0 0,0 0 0,1 0 0,-1 1 0,0-1 0,0 0 0,0 0 0,0 0 0,1 0 0,-1 0 0,0 0 0,0 0 0,0 0 0,0 0 0,1 0 0,-1 0 0,0 0 0,0 0 0,0 0 0,1 0 0,-1 0 0,0 0 0,0 0 0,0 0 0,0 0 0,1 0 0,-1 0 0,0 0 0,0 0 0,0-1 0,0 1 0,0 0 0,1 0 0,-1 0 0,0 0 0,0 0 0,0 0 0,0-1 0,0 1 0,0 0 0,1 0 0,20-11 0,-13 6 0,0 1 0,0 0 0,0 0 0,0 1 0,0 0 0,1 1 0,10-2 0,-13 4 0,1 1 0,-1 0 0,0 0 0,1 0 0,-1 1 0,0 0 0,0 0 0,0 1 0,0 0 0,0 0 0,0 0 0,-1 1 0,0-1 0,0 1 0,7 7 0,3 5 0,-1 0 0,-1 1 0,15 26 0,-24-35 0,-1-1 0,0 0 0,0 0 0,-1 1 0,0 0 0,0-1 0,0 12 0,0-9 0,-1-1 0,2 1 0,-1-1 0,7 15 0,-5-13 0,1 1 0,-1 0 0,-1-1 0,0 1 0,-1 1 0,0-1 0,-1 0 0,0 0 0,-1 1 0,0-1 0,-1 0 0,-1 1 0,0-1 0,-6 22 0,5-30 0,0 1 0,-1-1 0,0 0 0,1 0 0,-1 0 0,-1 0 0,1 0 0,0-1 0,-1 0 0,-8 5 0,-17 12 0,25-16 0,1-1 0,-1 0 0,-1 0 0,1 0 0,0-1 0,-1 0 0,1 0 0,-1 0 0,0-1 0,1 1 0,-1-1 0,-7 0 0,-11 0 0,-41-3 0,24 0 0,39 3-52,-1-1-1,0 0 1,1 0-1,-1 0 1,1 0-1,-1 0 1,1-1-1,-1 1 1,1-1-1,-1 1 1,1-1-1,-1 0 1,1 0-1,0 0 1,0-1-1,-1 1 1,1 0-1,0-1 1,0 1-1,0-1 0,0 0 1,1 0-1,-1 1 1,0-1-1,-1-3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http://www.asrdata.com/forensic-software/smart-for-linux/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nc</a:t>
            </a:r>
            <a:r>
              <a:rPr lang="en-GB" dirty="0"/>
              <a:t> –</a:t>
            </a:r>
            <a:r>
              <a:rPr lang="en-GB" dirty="0" err="1"/>
              <a:t>lp</a:t>
            </a:r>
            <a:r>
              <a:rPr lang="en-GB"/>
              <a:t> 8080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chrysocome.net/downloads/dd-0.5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ankwxu/digital-forensics-la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customXml" Target="../ink/ink8.xml"/><Relationship Id="rId26" Type="http://schemas.openxmlformats.org/officeDocument/2006/relationships/image" Target="../media/image43.png"/><Relationship Id="rId3" Type="http://schemas.openxmlformats.org/officeDocument/2006/relationships/image" Target="../media/image32.gif"/><Relationship Id="rId21" Type="http://schemas.openxmlformats.org/officeDocument/2006/relationships/customXml" Target="../ink/ink10.xml"/><Relationship Id="rId7" Type="http://schemas.openxmlformats.org/officeDocument/2006/relationships/image" Target="../media/image34.png"/><Relationship Id="rId12" Type="http://schemas.openxmlformats.org/officeDocument/2006/relationships/customXml" Target="../ink/ink5.xml"/><Relationship Id="rId17" Type="http://schemas.openxmlformats.org/officeDocument/2006/relationships/image" Target="../media/image39.png"/><Relationship Id="rId25" Type="http://schemas.openxmlformats.org/officeDocument/2006/relationships/customXml" Target="../ink/ink12.xml"/><Relationship Id="rId33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customXml" Target="../ink/ink7.xml"/><Relationship Id="rId20" Type="http://schemas.openxmlformats.org/officeDocument/2006/relationships/image" Target="../media/image40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36.png"/><Relationship Id="rId24" Type="http://schemas.openxmlformats.org/officeDocument/2006/relationships/image" Target="../media/image42.png"/><Relationship Id="rId32" Type="http://schemas.openxmlformats.org/officeDocument/2006/relationships/image" Target="../media/image45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image" Target="../media/image44.png"/><Relationship Id="rId4" Type="http://schemas.openxmlformats.org/officeDocument/2006/relationships/customXml" Target="../ink/ink1.xml"/><Relationship Id="rId9" Type="http://schemas.openxmlformats.org/officeDocument/2006/relationships/image" Target="../media/image35.png"/><Relationship Id="rId14" Type="http://schemas.openxmlformats.org/officeDocument/2006/relationships/customXml" Target="../ink/ink6.xml"/><Relationship Id="rId22" Type="http://schemas.openxmlformats.org/officeDocument/2006/relationships/image" Target="../media/image41.png"/><Relationship Id="rId27" Type="http://schemas.openxmlformats.org/officeDocument/2006/relationships/customXml" Target="../ink/ink13.xml"/><Relationship Id="rId30" Type="http://schemas.openxmlformats.org/officeDocument/2006/relationships/customXml" Target="../ink/ink16.xml"/><Relationship Id="rId8" Type="http://schemas.openxmlformats.org/officeDocument/2006/relationships/customXml" Target="../ink/ink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a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5623D-799D-DF74-626B-29239197721D}"/>
              </a:ext>
            </a:extLst>
          </p:cNvPr>
          <p:cNvSpPr txBox="1"/>
          <p:nvPr/>
        </p:nvSpPr>
        <p:spPr>
          <a:xfrm>
            <a:off x="7620000" y="2123777"/>
            <a:ext cx="31772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 created with an imaging tool called 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rgbClr val="7030A0"/>
                </a:solidFill>
              </a:rPr>
              <a:t>SMARTLinux</a:t>
            </a:r>
            <a:r>
              <a:rPr lang="en-GB" sz="1400" dirty="0">
                <a:solidFill>
                  <a:srgbClr val="7030A0"/>
                </a:solidFill>
              </a:rPr>
              <a:t> has been customized and designed for Data Forensics. http://www.asrdata.com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EnCase image file format used by EnCase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Advanced Forensics Format (AFF), an open file format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038767-EC46-EB22-19A3-5C808840586B}"/>
              </a:ext>
            </a:extLst>
          </p:cNvPr>
          <p:cNvCxnSpPr/>
          <p:nvPr/>
        </p:nvCxnSpPr>
        <p:spPr>
          <a:xfrm flipH="1">
            <a:off x="7056120" y="2636520"/>
            <a:ext cx="56388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4F9A1A-5931-1B78-FB07-2E5721C076D7}"/>
              </a:ext>
            </a:extLst>
          </p:cNvPr>
          <p:cNvCxnSpPr/>
          <p:nvPr/>
        </p:nvCxnSpPr>
        <p:spPr>
          <a:xfrm flipH="1">
            <a:off x="6850380" y="3258354"/>
            <a:ext cx="663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9F5E6-8F36-1BDC-BA44-FBBAE9877B42}"/>
              </a:ext>
            </a:extLst>
          </p:cNvPr>
          <p:cNvCxnSpPr/>
          <p:nvPr/>
        </p:nvCxnSpPr>
        <p:spPr>
          <a:xfrm flipH="1">
            <a:off x="6812280" y="3718560"/>
            <a:ext cx="807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9C441D-165E-EC75-D324-5B53A86E8210}"/>
              </a:ext>
            </a:extLst>
          </p:cNvPr>
          <p:cNvCxnSpPr/>
          <p:nvPr/>
        </p:nvCxnSpPr>
        <p:spPr>
          <a:xfrm flipH="1">
            <a:off x="7265968" y="2263140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747D-1BC8-47E8-B050-54475B04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(Windows version of 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0191-A8F3-4FF5-B489-0CA6106CA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Download dd utility:</a:t>
            </a:r>
          </a:p>
          <a:p>
            <a:pPr lvl="1"/>
            <a:r>
              <a:rPr lang="en-GB" dirty="0">
                <a:hlinkClick r:id="rId2"/>
              </a:rPr>
              <a:t>http://www.chrysocome.net/downloads/dd-0.5.zip</a:t>
            </a:r>
            <a:endParaRPr lang="en-GB" dirty="0"/>
          </a:p>
          <a:p>
            <a:r>
              <a:rPr lang="en-GB" dirty="0"/>
              <a:t>Unzip it and make a copy on your Desktop</a:t>
            </a:r>
          </a:p>
          <a:p>
            <a:r>
              <a:rPr lang="en-GB" dirty="0"/>
              <a:t>Check disks 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--list</a:t>
            </a:r>
          </a:p>
          <a:p>
            <a:r>
              <a:rPr lang="en-GB" dirty="0"/>
              <a:t>Acquire the disk image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if=\\.\Volume{6d634efd-0000-0000-0000-501f00000000} of=c:\usb.img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04FE-8A1D-4CD9-9D1D-3B587078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980" y="5007134"/>
            <a:ext cx="5113020" cy="18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2" descr="dd (Disk Dump) : 7 exemples pratiques d'utilisation - SysReseau.net">
            <a:extLst>
              <a:ext uri="{FF2B5EF4-FFF2-40B4-BE49-F238E27FC236}">
                <a16:creationId xmlns:a16="http://schemas.microsoft.com/office/drawing/2014/main" id="{EE631520-828C-C151-F00E-EF6B8D42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180" y="614474"/>
            <a:ext cx="4563758" cy="201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A876120F-6685-E55A-FA7E-6D449485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47761"/>
            <a:ext cx="25527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5372BD-D20A-998E-3C78-C63BAF31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Lab has to be done on your local host PC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6A00C8-F81C-8E57-8CE4-108CFE91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VirtualBox</a:t>
            </a:r>
          </a:p>
          <a:p>
            <a:r>
              <a:rPr lang="en-US" dirty="0"/>
              <a:t>Install VirtualBox Guest Additions</a:t>
            </a:r>
          </a:p>
          <a:p>
            <a:pPr lvl="1"/>
            <a:r>
              <a:rPr lang="en-US" dirty="0"/>
              <a:t>Your PC will recognize USB</a:t>
            </a:r>
          </a:p>
          <a:p>
            <a:r>
              <a:rPr lang="en-US" dirty="0"/>
              <a:t>Install customized Kali from </a:t>
            </a:r>
          </a:p>
          <a:p>
            <a:pPr lvl="1"/>
            <a:r>
              <a:rPr lang="en-US" dirty="0"/>
              <a:t>Contains all necessary tools</a:t>
            </a:r>
          </a:p>
          <a:p>
            <a:pPr lvl="1"/>
            <a:r>
              <a:rPr lang="en-US" dirty="0">
                <a:hlinkClick r:id="rId3"/>
              </a:rPr>
              <a:t>https://github.com/frankwxu/digital-forensics-lab</a:t>
            </a:r>
            <a:endParaRPr lang="en-US" dirty="0"/>
          </a:p>
          <a:p>
            <a:r>
              <a:rPr lang="en-US" dirty="0"/>
              <a:t>Suggested reading</a:t>
            </a:r>
          </a:p>
          <a:p>
            <a:pPr lvl="1"/>
            <a:r>
              <a:rPr lang="en-US" dirty="0"/>
              <a:t>https://www.linuxbabe.com/virtualbox/access-usb-from-virtualbox-guest-os</a:t>
            </a:r>
          </a:p>
          <a:p>
            <a:pPr lvl="1"/>
            <a:r>
              <a:rPr lang="en-US" dirty="0"/>
              <a:t>https://www.net-usb.com/virtual-usb/virtualbox-usb-passthrough/virtualbox-usb-linux/</a:t>
            </a:r>
          </a:p>
        </p:txBody>
      </p:sp>
    </p:spTree>
    <p:extLst>
      <p:ext uri="{BB962C8B-B14F-4D97-AF65-F5344CB8AC3E}">
        <p14:creationId xmlns:p14="http://schemas.microsoft.com/office/powerpoint/2010/main" val="268229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</a:t>
            </a:r>
            <a:r>
              <a:rPr lang="en-GB" i="1" dirty="0">
                <a:solidFill>
                  <a:srgbClr val="7030A0"/>
                </a:solidFill>
              </a:rPr>
              <a:t>FTK Imager</a:t>
            </a:r>
          </a:p>
          <a:p>
            <a:r>
              <a:rPr lang="en-US" dirty="0"/>
              <a:t>Acquisition a USB in Linux using </a:t>
            </a:r>
            <a:r>
              <a:rPr lang="en-US" i="1" dirty="0">
                <a:solidFill>
                  <a:srgbClr val="7030A0"/>
                </a:solidFill>
              </a:rPr>
              <a:t>DD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9C4AA8-ECF8-456D-AA9B-07491B7DB9F3}"/>
              </a:ext>
            </a:extLst>
          </p:cNvPr>
          <p:cNvSpPr txBox="1"/>
          <p:nvPr/>
        </p:nvSpPr>
        <p:spPr>
          <a:xfrm>
            <a:off x="3760056" y="3514725"/>
            <a:ext cx="278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Kali</a:t>
            </a:r>
            <a:r>
              <a:rPr lang="en-US" dirty="0">
                <a:highlight>
                  <a:srgbClr val="FFFF00"/>
                </a:highlight>
              </a:rPr>
              <a:t> based on the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E8C4D-1F91-35B4-EFFE-E24EF2544BFF}"/>
              </a:ext>
            </a:extLst>
          </p:cNvPr>
          <p:cNvSpPr txBox="1"/>
          <p:nvPr/>
        </p:nvSpPr>
        <p:spPr>
          <a:xfrm>
            <a:off x="7691499" y="2428580"/>
            <a:ext cx="278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or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Kali</a:t>
            </a:r>
            <a:r>
              <a:rPr lang="en-US" dirty="0">
                <a:highlight>
                  <a:srgbClr val="FFFF00"/>
                </a:highlight>
              </a:rPr>
              <a:t> based on the version</a:t>
            </a:r>
          </a:p>
        </p:txBody>
      </p:sp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875411-47ED-7F53-A390-1C0B6E4CA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0"/>
            <a:ext cx="3856054" cy="2392887"/>
          </a:xfrm>
          <a:prstGeom prst="rect">
            <a:avLst/>
          </a:prstGeom>
        </p:spPr>
      </p:pic>
      <p:pic>
        <p:nvPicPr>
          <p:cNvPr id="1030" name="Picture 6" descr="Things To Consider When Putting Your Belongings In Storage | GEICO Living">
            <a:extLst>
              <a:ext uri="{FF2B5EF4-FFF2-40B4-BE49-F238E27FC236}">
                <a16:creationId xmlns:a16="http://schemas.microsoft.com/office/drawing/2014/main" id="{5F96BE48-55C4-83B3-25D4-61620188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" y="3238294"/>
            <a:ext cx="3680460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Things To Consider When Putting Your Belongings In Storage | GEICO Living">
            <a:extLst>
              <a:ext uri="{FF2B5EF4-FFF2-40B4-BE49-F238E27FC236}">
                <a16:creationId xmlns:a16="http://schemas.microsoft.com/office/drawing/2014/main" id="{416BD7EE-5AF2-0945-5F92-73F023A2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80" y="3238294"/>
            <a:ext cx="3680460" cy="24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FE8C25-FB39-20ED-D730-DFB7C3D8A9C5}"/>
              </a:ext>
            </a:extLst>
          </p:cNvPr>
          <p:cNvGrpSpPr/>
          <p:nvPr/>
        </p:nvGrpSpPr>
        <p:grpSpPr>
          <a:xfrm>
            <a:off x="1592340" y="3001294"/>
            <a:ext cx="5649840" cy="1646640"/>
            <a:chOff x="609360" y="2765280"/>
            <a:chExt cx="5649840" cy="164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5957C1-D2BE-1148-DC60-F166B60B8248}"/>
                    </a:ext>
                  </a:extLst>
                </p14:cNvPr>
                <p14:cNvContentPartPr/>
                <p14:nvPr/>
              </p14:nvContentPartPr>
              <p14:xfrm>
                <a:off x="609360" y="2765280"/>
                <a:ext cx="5649840" cy="164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5957C1-D2BE-1148-DC60-F166B60B82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1360" y="2747280"/>
                  <a:ext cx="5685480" cy="16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1614A1-2277-ACC8-FF4F-52A3DDB1EB8E}"/>
                    </a:ext>
                  </a:extLst>
                </p14:cNvPr>
                <p14:cNvContentPartPr/>
                <p14:nvPr/>
              </p14:nvContentPartPr>
              <p14:xfrm>
                <a:off x="6105120" y="3626760"/>
                <a:ext cx="113040" cy="390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1614A1-2277-ACC8-FF4F-52A3DDB1EB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7120" y="3609120"/>
                  <a:ext cx="148680" cy="42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02B0DD-9213-D27F-3D3B-47E2137E81C0}"/>
              </a:ext>
            </a:extLst>
          </p:cNvPr>
          <p:cNvGrpSpPr/>
          <p:nvPr/>
        </p:nvGrpSpPr>
        <p:grpSpPr>
          <a:xfrm>
            <a:off x="4663140" y="5082094"/>
            <a:ext cx="6068160" cy="954000"/>
            <a:chOff x="3680160" y="4846080"/>
            <a:chExt cx="6068160" cy="95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0CE8A8-4C2F-5D73-D575-B82C29940621}"/>
                    </a:ext>
                  </a:extLst>
                </p14:cNvPr>
                <p14:cNvContentPartPr/>
                <p14:nvPr/>
              </p14:nvContentPartPr>
              <p14:xfrm>
                <a:off x="3680160" y="4868760"/>
                <a:ext cx="6051960" cy="93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0CE8A8-4C2F-5D73-D575-B82C299406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2160" y="4851120"/>
                  <a:ext cx="608760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C74CE1-AA80-2608-8517-E80D718FB0C3}"/>
                    </a:ext>
                  </a:extLst>
                </p14:cNvPr>
                <p14:cNvContentPartPr/>
                <p14:nvPr/>
              </p14:nvContentPartPr>
              <p14:xfrm>
                <a:off x="9539880" y="4846080"/>
                <a:ext cx="208440" cy="281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C74CE1-AA80-2608-8517-E80D718FB0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21880" y="4828440"/>
                  <a:ext cx="24408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B4EB1-0580-E57C-3BE0-8C480C31570E}"/>
              </a:ext>
            </a:extLst>
          </p:cNvPr>
          <p:cNvGrpSpPr/>
          <p:nvPr/>
        </p:nvGrpSpPr>
        <p:grpSpPr>
          <a:xfrm>
            <a:off x="3207660" y="4708774"/>
            <a:ext cx="5737320" cy="450360"/>
            <a:chOff x="2224680" y="4472760"/>
            <a:chExt cx="573732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8A4ECA-8368-75AF-E808-E7AA80CF6DC4}"/>
                    </a:ext>
                  </a:extLst>
                </p14:cNvPr>
                <p14:cNvContentPartPr/>
                <p14:nvPr/>
              </p14:nvContentPartPr>
              <p14:xfrm>
                <a:off x="2224680" y="4472760"/>
                <a:ext cx="5706360" cy="28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8A4ECA-8368-75AF-E808-E7AA80CF6D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6680" y="4455120"/>
                  <a:ext cx="5742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1DF228-639B-87DC-C5D4-2545DCC1B8DE}"/>
                    </a:ext>
                  </a:extLst>
                </p14:cNvPr>
                <p14:cNvContentPartPr/>
                <p14:nvPr/>
              </p14:nvContentPartPr>
              <p14:xfrm>
                <a:off x="7809720" y="4602360"/>
                <a:ext cx="152280" cy="320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1DF228-639B-87DC-C5D4-2545DCC1B8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2080" y="4584720"/>
                  <a:ext cx="18792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A591A0-978F-5347-0739-FFF1CB472CC4}"/>
                  </a:ext>
                </a:extLst>
              </p14:cNvPr>
              <p14:cNvContentPartPr/>
              <p14:nvPr/>
            </p14:nvContentPartPr>
            <p14:xfrm>
              <a:off x="10263840" y="210288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A591A0-978F-5347-0739-FFF1CB472CC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45840" y="20852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2141EB9-E937-8297-1717-98886F61513C}"/>
                  </a:ext>
                </a:extLst>
              </p14:cNvPr>
              <p14:cNvContentPartPr/>
              <p14:nvPr/>
            </p14:nvContentPartPr>
            <p14:xfrm>
              <a:off x="12298260" y="476232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2141EB9-E937-8297-1717-98886F6151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280260" y="474468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1A5AB-5B66-A6B2-6523-DEFBB0125D57}"/>
              </a:ext>
            </a:extLst>
          </p:cNvPr>
          <p:cNvGrpSpPr/>
          <p:nvPr/>
        </p:nvGrpSpPr>
        <p:grpSpPr>
          <a:xfrm>
            <a:off x="9029220" y="4838374"/>
            <a:ext cx="684360" cy="366120"/>
            <a:chOff x="2811540" y="4801920"/>
            <a:chExt cx="6843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674BF6-FCBC-BC38-5BFC-AC4E81B1BC8B}"/>
                    </a:ext>
                  </a:extLst>
                </p14:cNvPr>
                <p14:cNvContentPartPr/>
                <p14:nvPr/>
              </p14:nvContentPartPr>
              <p14:xfrm>
                <a:off x="2811540" y="4808040"/>
                <a:ext cx="139320" cy="360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674BF6-FCBC-BC38-5BFC-AC4E81B1BC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3540" y="4790400"/>
                  <a:ext cx="1749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C72A4D-8648-944E-992B-06831401BC13}"/>
                    </a:ext>
                  </a:extLst>
                </p14:cNvPr>
                <p14:cNvContentPartPr/>
                <p14:nvPr/>
              </p14:nvContentPartPr>
              <p14:xfrm>
                <a:off x="2857260" y="4801920"/>
                <a:ext cx="200160" cy="4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C72A4D-8648-944E-992B-06831401BC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9260" y="4784280"/>
                  <a:ext cx="235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011B55-8B5C-B061-A9D7-D0A8A19DFB76}"/>
                    </a:ext>
                  </a:extLst>
                </p14:cNvPr>
                <p14:cNvContentPartPr/>
                <p14:nvPr/>
              </p14:nvContentPartPr>
              <p14:xfrm>
                <a:off x="3172620" y="4838280"/>
                <a:ext cx="20160" cy="322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011B55-8B5C-B061-A9D7-D0A8A19DFB7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4980" y="4820640"/>
                  <a:ext cx="55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590E3E-07C6-15B9-7413-F8F4B9D516AF}"/>
                    </a:ext>
                  </a:extLst>
                </p14:cNvPr>
                <p14:cNvContentPartPr/>
                <p14:nvPr/>
              </p14:nvContentPartPr>
              <p14:xfrm>
                <a:off x="3299340" y="4875000"/>
                <a:ext cx="196560" cy="255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590E3E-07C6-15B9-7413-F8F4B9D516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81340" y="4857000"/>
                  <a:ext cx="2322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AB4999-912B-3320-1C30-1F25BFC405A6}"/>
              </a:ext>
            </a:extLst>
          </p:cNvPr>
          <p:cNvGrpSpPr/>
          <p:nvPr/>
        </p:nvGrpSpPr>
        <p:grpSpPr>
          <a:xfrm>
            <a:off x="2963940" y="4954320"/>
            <a:ext cx="684360" cy="366120"/>
            <a:chOff x="2811540" y="4801920"/>
            <a:chExt cx="6843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34BA065-B9D7-D9F4-C6C4-19D2BDC22555}"/>
                    </a:ext>
                  </a:extLst>
                </p14:cNvPr>
                <p14:cNvContentPartPr/>
                <p14:nvPr/>
              </p14:nvContentPartPr>
              <p14:xfrm>
                <a:off x="2811540" y="4808040"/>
                <a:ext cx="139320" cy="36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34BA065-B9D7-D9F4-C6C4-19D2BDC2255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93540" y="4790400"/>
                  <a:ext cx="1749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C99D72-F7AF-5633-DC58-A80F85EE3336}"/>
                    </a:ext>
                  </a:extLst>
                </p14:cNvPr>
                <p14:cNvContentPartPr/>
                <p14:nvPr/>
              </p14:nvContentPartPr>
              <p14:xfrm>
                <a:off x="2857260" y="4801920"/>
                <a:ext cx="200160" cy="4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C99D72-F7AF-5633-DC58-A80F85EE33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9260" y="4784280"/>
                  <a:ext cx="235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B8EF13-931D-C930-D032-BD4F105CCD45}"/>
                    </a:ext>
                  </a:extLst>
                </p14:cNvPr>
                <p14:cNvContentPartPr/>
                <p14:nvPr/>
              </p14:nvContentPartPr>
              <p14:xfrm>
                <a:off x="3172620" y="4838280"/>
                <a:ext cx="20160" cy="322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B8EF13-931D-C930-D032-BD4F105CCD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4980" y="4820640"/>
                  <a:ext cx="55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71AC79-BA62-5993-1E52-9400813E728D}"/>
                    </a:ext>
                  </a:extLst>
                </p14:cNvPr>
                <p14:cNvContentPartPr/>
                <p14:nvPr/>
              </p14:nvContentPartPr>
              <p14:xfrm>
                <a:off x="3299340" y="4875000"/>
                <a:ext cx="196560" cy="25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71AC79-BA62-5993-1E52-9400813E728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81340" y="4857000"/>
                  <a:ext cx="232200" cy="291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2AF36134-50D7-5AA2-B9CF-5B30D89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85" y="5924556"/>
            <a:ext cx="1659949" cy="6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CA66925-C9E4-27C9-80E2-E469DC93E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81" y="5982956"/>
            <a:ext cx="2068638" cy="64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A4CD2615-2B2D-588E-6249-A32D57FD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323" y="4315912"/>
            <a:ext cx="1191393" cy="30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3529080-5064-9963-14EF-1B27DA88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60" y="4386574"/>
            <a:ext cx="1310640" cy="33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82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Kali =&gt;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image(volume)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(partition)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as listener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image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B2A-4CED-4DD1-9C9C-34F7791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Windows =&gt; Kali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68A6-BD88-4FBF-BB17-05A4E67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a listener in Kali to listen to network traffic</a:t>
            </a:r>
          </a:p>
          <a:p>
            <a:r>
              <a:rPr lang="en-GB" dirty="0"/>
              <a:t>Acquire a file in Windows and send the  file to Kali (</a:t>
            </a:r>
            <a:r>
              <a:rPr lang="en-GB" dirty="0" err="1"/>
              <a:t>ncat</a:t>
            </a:r>
            <a:r>
              <a:rPr lang="en-GB" dirty="0"/>
              <a:t>) </a:t>
            </a:r>
          </a:p>
          <a:p>
            <a:r>
              <a:rPr lang="en-GB" dirty="0"/>
              <a:t>Verify hash code of images at both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84-3303-42E2-B8C9-65950483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example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FA0A6-1D6C-4A87-82E4-C207EF0D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77144"/>
            <a:ext cx="7855825" cy="31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27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3C2-DA3F-4770-8FD3-B130E52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and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5BA62-4309-4684-AB74-59359668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7"/>
          <a:stretch/>
        </p:blipFill>
        <p:spPr>
          <a:xfrm>
            <a:off x="838200" y="2529762"/>
            <a:ext cx="4813509" cy="2545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ACF2B-28E4-41B7-A8A0-8FB8624D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98" y="2608139"/>
            <a:ext cx="5761219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70998-0931-4E19-8CB3-1CCE0B175418}"/>
              </a:ext>
            </a:extLst>
          </p:cNvPr>
          <p:cNvSpPr txBox="1"/>
          <p:nvPr/>
        </p:nvSpPr>
        <p:spPr>
          <a:xfrm>
            <a:off x="838200" y="2073625"/>
            <a:ext cx="134754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 in Kali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8EB65-DA9E-41A1-B75E-E015CA10F24F}"/>
              </a:ext>
            </a:extLst>
          </p:cNvPr>
          <p:cNvSpPr txBox="1"/>
          <p:nvPr/>
        </p:nvSpPr>
        <p:spPr>
          <a:xfrm>
            <a:off x="5998664" y="2080552"/>
            <a:ext cx="208396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 from Windows</a:t>
            </a:r>
          </a:p>
        </p:txBody>
      </p:sp>
    </p:spTree>
    <p:extLst>
      <p:ext uri="{BB962C8B-B14F-4D97-AF65-F5344CB8AC3E}">
        <p14:creationId xmlns:p14="http://schemas.microsoft.com/office/powerpoint/2010/main" val="2603918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91A99-45D1-4C91-99E7-191C01D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0518"/>
            <a:ext cx="6939361" cy="41374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EBD18F-93BE-4520-A0FE-C8139592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</a:t>
            </a:r>
            <a:r>
              <a:rPr lang="en-US"/>
              <a:t>acquired file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5BCE8-B4ED-9EDE-1CA9-C776AC63B71E}"/>
              </a:ext>
            </a:extLst>
          </p:cNvPr>
          <p:cNvSpPr txBox="1"/>
          <p:nvPr/>
        </p:nvSpPr>
        <p:spPr>
          <a:xfrm>
            <a:off x="838200" y="5428087"/>
            <a:ext cx="4389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Lab has to be done on your local host PC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20548</TotalTime>
  <Words>655</Words>
  <Application>Microsoft Office PowerPoint</Application>
  <PresentationFormat>Widescreen</PresentationFormat>
  <Paragraphs>97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Acquiring a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(Windows version of dd)</vt:lpstr>
      <vt:lpstr>Acquisition a USB in Linux using DD</vt:lpstr>
      <vt:lpstr>The Lab has to be done on your local host 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 1: Kali =&gt; Windows</vt:lpstr>
      <vt:lpstr>Windows as listener</vt:lpstr>
      <vt:lpstr>Network Acquisition </vt:lpstr>
      <vt:lpstr>Verify the acquired image hash</vt:lpstr>
      <vt:lpstr>Goal 2: Windows =&gt; Kali  </vt:lpstr>
      <vt:lpstr>Create an example file</vt:lpstr>
      <vt:lpstr>Listen and send</vt:lpstr>
      <vt:lpstr>Verify the acquired file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2022-10-10T14:30:13Z</dcterms:modified>
</cp:coreProperties>
</file>