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3" r:id="rId3"/>
    <p:sldId id="351" r:id="rId4"/>
    <p:sldId id="376" r:id="rId5"/>
    <p:sldId id="374" r:id="rId6"/>
    <p:sldId id="368" r:id="rId7"/>
    <p:sldId id="367" r:id="rId8"/>
    <p:sldId id="366" r:id="rId9"/>
    <p:sldId id="370" r:id="rId10"/>
    <p:sldId id="369" r:id="rId11"/>
    <p:sldId id="371" r:id="rId12"/>
    <p:sldId id="375" r:id="rId13"/>
    <p:sldId id="377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78" r:id="rId24"/>
    <p:sldId id="379" r:id="rId25"/>
    <p:sldId id="380" r:id="rId26"/>
    <p:sldId id="381" r:id="rId27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Sniglet" panose="020B0604020202020204" charset="0"/>
      <p:regular r:id="rId34"/>
    </p:embeddedFont>
    <p:embeddedFont>
      <p:font typeface="Brush Script MT" panose="03060802040406070304" pitchFamily="66" charset="0"/>
      <p:italic r:id="rId35"/>
    </p:embeddedFont>
    <p:embeddedFont>
      <p:font typeface="Bahnschrift Light Condensed" panose="020B0502040204020203" pitchFamily="34" charset="0"/>
      <p:regular r:id="rId36"/>
    </p:embeddedFont>
    <p:embeddedFont>
      <p:font typeface="Dosis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1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  <p:sldLayoutId id="2147483660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gsecurity.org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Carving a file without using a carving tool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8" y="94825"/>
            <a:ext cx="4224150" cy="1662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02" y="1850171"/>
            <a:ext cx="7787216" cy="955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43" y="2844916"/>
            <a:ext cx="5582360" cy="876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694" y="3721217"/>
            <a:ext cx="5582360" cy="8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/>
              <a:t>the jpg file from </a:t>
            </a:r>
            <a:r>
              <a:rPr lang="en-US" dirty="0" smtClean="0"/>
              <a:t>an unknown file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44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Assumption: the unknown file is </a:t>
            </a:r>
            <a:r>
              <a:rPr lang="en-US" smtClean="0"/>
              <a:t>a Word file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86" y="1529799"/>
            <a:ext cx="4224150" cy="1662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9281" y="1774549"/>
            <a:ext cx="822960" cy="117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36" y="1069037"/>
            <a:ext cx="5113856" cy="37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0" y="146084"/>
            <a:ext cx="4225766" cy="336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731" y="2249818"/>
            <a:ext cx="3051788" cy="23301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70596" y="2624788"/>
            <a:ext cx="1374889" cy="61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6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99" y="1133813"/>
            <a:ext cx="5507831" cy="380761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 offset – </a:t>
            </a:r>
            <a:r>
              <a:rPr lang="en-US" b="1" dirty="0" smtClean="0"/>
              <a:t>0F5E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Trailer offset – </a:t>
            </a:r>
            <a:r>
              <a:rPr lang="en-US" b="1" dirty="0" smtClean="0"/>
              <a:t>15B92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71" y="1082425"/>
            <a:ext cx="4683182" cy="36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9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 offset – </a:t>
            </a:r>
            <a:r>
              <a:rPr lang="en-US" b="1" dirty="0"/>
              <a:t>0F5E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 Trailer offset – </a:t>
            </a:r>
            <a:r>
              <a:rPr lang="en-US" b="1" dirty="0" smtClean="0"/>
              <a:t>15B93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74" y="1285749"/>
            <a:ext cx="6640061" cy="31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45" y="1231787"/>
            <a:ext cx="4329113" cy="330537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Edit-&gt;copy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23" y="1251169"/>
            <a:ext cx="4227304" cy="33668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to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64" y="1082425"/>
            <a:ext cx="6072188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File-&gt;save File 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10" y="1082425"/>
            <a:ext cx="5772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8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Carved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1" y="1184115"/>
            <a:ext cx="4461578" cy="1849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00" y="1847773"/>
            <a:ext cx="1952097" cy="23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Tools to Recover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hlinkClick r:id="rId2"/>
              </a:rPr>
              <a:t>PhotoRec</a:t>
            </a:r>
            <a:r>
              <a:rPr lang="en-US" dirty="0"/>
              <a:t> is open source recovery software designed to recover lost files, including video, documents, and archives from hard disks, CD-ROMs, and lost pictures (thus the “photo recovery” name) from digital camera memory. </a:t>
            </a:r>
            <a:endParaRPr lang="en-US" dirty="0" smtClean="0"/>
          </a:p>
          <a:p>
            <a:r>
              <a:rPr lang="en-US" dirty="0" err="1" smtClean="0"/>
              <a:t>PhotoRec</a:t>
            </a:r>
            <a:r>
              <a:rPr lang="en-US" dirty="0" smtClean="0"/>
              <a:t> </a:t>
            </a:r>
            <a:r>
              <a:rPr lang="en-US" dirty="0"/>
              <a:t>ignores the file system and goes after the underlying data, so it will still work even if your media’s file system has been severely damaged or reformatted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available for the Windows, Linux, and MAC operating systems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http://www.cgsecurity.org/testdisk-6.14.win64.zip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9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carving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681575" cy="3610800"/>
          </a:xfrm>
        </p:spPr>
        <p:txBody>
          <a:bodyPr/>
          <a:lstStyle/>
          <a:p>
            <a:r>
              <a:rPr lang="en-US" sz="2800" dirty="0"/>
              <a:t>A well known computer forensics term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identify and extract (carve) the file </a:t>
            </a:r>
            <a:endParaRPr lang="en-US" sz="2800" dirty="0" smtClean="0"/>
          </a:p>
          <a:p>
            <a:pPr lvl="1"/>
            <a:r>
              <a:rPr lang="en-US" sz="2400" dirty="0"/>
              <a:t>from unallocated clusters</a:t>
            </a:r>
          </a:p>
          <a:p>
            <a:pPr lvl="1"/>
            <a:r>
              <a:rPr lang="en-US" sz="2400" dirty="0" smtClean="0"/>
              <a:t>without </a:t>
            </a:r>
            <a:r>
              <a:rPr lang="en-US" sz="2400" dirty="0"/>
              <a:t>the assistance of the file system that originality created the file. </a:t>
            </a:r>
            <a:endParaRPr lang="en-US" sz="2400" dirty="0" smtClean="0"/>
          </a:p>
          <a:p>
            <a:r>
              <a:rPr lang="en-US" sz="2900" dirty="0" smtClean="0"/>
              <a:t>How to extract files?</a:t>
            </a:r>
          </a:p>
          <a:p>
            <a:pPr lvl="1"/>
            <a:r>
              <a:rPr lang="en-US" sz="2400" dirty="0" smtClean="0"/>
              <a:t>based </a:t>
            </a:r>
            <a:r>
              <a:rPr lang="en-US" sz="2400" dirty="0"/>
              <a:t>on </a:t>
            </a:r>
            <a:r>
              <a:rPr lang="en-US" sz="2400" dirty="0" smtClean="0"/>
              <a:t> signature </a:t>
            </a:r>
            <a:r>
              <a:rPr lang="en-US" sz="2400" dirty="0"/>
              <a:t>information alone.</a:t>
            </a:r>
          </a:p>
          <a:p>
            <a:pPr lvl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1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suspect deleted a file </a:t>
            </a:r>
          </a:p>
          <a:p>
            <a:r>
              <a:rPr lang="en-US" dirty="0" smtClean="0"/>
              <a:t>The files contains an important image</a:t>
            </a:r>
          </a:p>
          <a:p>
            <a:r>
              <a:rPr lang="en-US" dirty="0" smtClean="0"/>
              <a:t>Image occupies a few clusters</a:t>
            </a:r>
          </a:p>
          <a:p>
            <a:r>
              <a:rPr lang="en-US" dirty="0" smtClean="0"/>
              <a:t>Unfortunately, some clusters are reused (0verwirtten) by new files</a:t>
            </a:r>
            <a:endParaRPr lang="en-US" dirty="0"/>
          </a:p>
          <a:p>
            <a:r>
              <a:rPr lang="en-US" dirty="0" smtClean="0"/>
              <a:t>A forensic expert really wants to recover the image, even a partial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12" y="0"/>
            <a:ext cx="3051788" cy="23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/>
              <a:t>signature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eferred to as a magic number, </a:t>
            </a:r>
          </a:p>
          <a:p>
            <a:r>
              <a:rPr lang="en-US" sz="2800" dirty="0" smtClean="0"/>
              <a:t>Used to identify </a:t>
            </a:r>
            <a:r>
              <a:rPr lang="en-US" sz="2800" dirty="0"/>
              <a:t>a file </a:t>
            </a:r>
            <a:r>
              <a:rPr lang="en-US" sz="2800" dirty="0" smtClean="0"/>
              <a:t>format </a:t>
            </a:r>
          </a:p>
          <a:p>
            <a:pPr lvl="1"/>
            <a:r>
              <a:rPr lang="en-US" sz="2300" dirty="0" smtClean="0"/>
              <a:t>a </a:t>
            </a:r>
            <a:r>
              <a:rPr lang="en-US" sz="2300" dirty="0"/>
              <a:t>constant numerical or </a:t>
            </a:r>
            <a:endParaRPr lang="en-US" sz="2300" dirty="0" smtClean="0"/>
          </a:p>
          <a:p>
            <a:pPr lvl="1"/>
            <a:r>
              <a:rPr lang="en-US" sz="2300" dirty="0" smtClean="0"/>
              <a:t>text </a:t>
            </a:r>
            <a:r>
              <a:rPr lang="en-US" sz="2300" dirty="0"/>
              <a:t>value used </a:t>
            </a:r>
            <a:r>
              <a:rPr lang="en-US" sz="2300" dirty="0" smtClean="0"/>
              <a:t>to. 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91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9"/>
            <a:ext cx="5483796" cy="460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10" y="749939"/>
            <a:ext cx="4613522" cy="31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file signature of Word, JPG, and 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2" y="1082425"/>
            <a:ext cx="6231777" cy="1521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26" y="2876126"/>
            <a:ext cx="4224150" cy="16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large 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1" y="1435578"/>
            <a:ext cx="8020658" cy="21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85378"/>
            <a:ext cx="758295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822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205</Words>
  <Application>Microsoft Office PowerPoint</Application>
  <PresentationFormat>On-screen Show (16:9)</PresentationFormat>
  <Paragraphs>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Devanagari</vt:lpstr>
      <vt:lpstr>Sniglet</vt:lpstr>
      <vt:lpstr>Brush Script MT</vt:lpstr>
      <vt:lpstr>Arial</vt:lpstr>
      <vt:lpstr>Bahnschrift Light Condensed</vt:lpstr>
      <vt:lpstr>Dosis</vt:lpstr>
      <vt:lpstr>Friar template</vt:lpstr>
      <vt:lpstr>Carving a file without using a carving tool</vt:lpstr>
      <vt:lpstr>Background</vt:lpstr>
      <vt:lpstr>File carving</vt:lpstr>
      <vt:lpstr>An example scenario</vt:lpstr>
      <vt:lpstr>File signature</vt:lpstr>
      <vt:lpstr>PowerPoint Presentation</vt:lpstr>
      <vt:lpstr>Find file signature of Word, JPG, and PPT</vt:lpstr>
      <vt:lpstr>View large icons</vt:lpstr>
      <vt:lpstr>PowerPoint Presentation</vt:lpstr>
      <vt:lpstr>PowerPoint Presentation</vt:lpstr>
      <vt:lpstr>Extract the jpg file from an unknown file </vt:lpstr>
      <vt:lpstr>Assumption: the unknown file is a Word file </vt:lpstr>
      <vt:lpstr>Goal of the lab</vt:lpstr>
      <vt:lpstr>File Header offset – 0F5E</vt:lpstr>
      <vt:lpstr>File Trailer offset – 15B92</vt:lpstr>
      <vt:lpstr>File Header offset – 0F5E File Trailer offset – 15B93</vt:lpstr>
      <vt:lpstr>Edit-&gt;copy block</vt:lpstr>
      <vt:lpstr>Paste to a new file</vt:lpstr>
      <vt:lpstr>File-&gt;</vt:lpstr>
      <vt:lpstr>File-&gt;save File As</vt:lpstr>
      <vt:lpstr>Carved File</vt:lpstr>
      <vt:lpstr>Using Tools to Recover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133</cp:revision>
  <dcterms:modified xsi:type="dcterms:W3CDTF">2018-10-13T16:13:19Z</dcterms:modified>
</cp:coreProperties>
</file>