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176" dt="2021-08-26T18:40:11.208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1-08-30T22:40:55.965" v="892" actId="6549"/>
      <pc:docMkLst>
        <pc:docMk/>
      </pc:docMkLst>
      <pc:sldChg chg="modSp mod">
        <pc:chgData name="Weifeng Xu" userId="e7aed605-a3dd-4d5a-a692-a87037af107b" providerId="ADAL" clId="{BC6292C7-23F4-4ED4-A77E-013F6C63BF9B}" dt="2021-08-26T13:19:42.522" v="14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1-08-26T13:19:42.522" v="1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1-08-26T13:54:02.892" v="248" actId="14100"/>
        <pc:sldMkLst>
          <pc:docMk/>
          <pc:sldMk cId="1421300646" sldId="257"/>
        </pc:sldMkLst>
        <pc:spChg chg="mod or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aphicFrameChg chg="add del mod modGraphic">
          <ac:chgData name="Weifeng Xu" userId="e7aed605-a3dd-4d5a-a692-a87037af107b" providerId="ADAL" clId="{BC6292C7-23F4-4ED4-A77E-013F6C63BF9B}" dt="2021-08-26T13:48:49.328" v="229" actId="207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1-08-26T13:53:36.513" v="23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1-08-26T13:54:02.892" v="248" actId="14100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1-08-26T13:53:34.957" v="235" actId="1076"/>
          <ac:picMkLst>
            <pc:docMk/>
            <pc:sldMk cId="1421300646" sldId="257"/>
            <ac:picMk id="2050" creationId="{CC3F984C-3E31-45ED-866D-7DD1C6798DD5}"/>
          </ac:picMkLst>
        </pc:picChg>
        <pc:cxnChg chg="add mod">
          <ac:chgData name="Weifeng Xu" userId="e7aed605-a3dd-4d5a-a692-a87037af107b" providerId="ADAL" clId="{BC6292C7-23F4-4ED4-A77E-013F6C63BF9B}" dt="2021-08-26T13:53:41.141" v="238" actId="14100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1-08-26T13:53:49.377" v="240" actId="14100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1-08-26T13:53:54.997" v="243" actId="14100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modSp new mod ord">
        <pc:chgData name="Weifeng Xu" userId="e7aed605-a3dd-4d5a-a692-a87037af107b" providerId="ADAL" clId="{BC6292C7-23F4-4ED4-A77E-013F6C63BF9B}" dt="2021-08-26T13:58:05.738" v="300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1-08-26T14:18:05.502" v="444" actId="207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1-08-26T14:25:48.515" v="519" actId="207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08-26T14:21:22.563" v="459" actId="207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1-08-26T14:25:48.515" v="519" actId="207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08-26T14:24:46.464" v="510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</pc:sldChg>
      <pc:sldChg chg="addSp modSp new mod ord modClrScheme chgLayout">
        <pc:chgData name="Weifeng Xu" userId="e7aed605-a3dd-4d5a-a692-a87037af107b" providerId="ADAL" clId="{BC6292C7-23F4-4ED4-A77E-013F6C63BF9B}" dt="2021-08-26T14:21:16.412" v="458" actId="207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1-08-26T14:10:23.201" v="387" actId="700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1-08-26T14:21:16.412" v="458" actId="207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08-26T14:20:18.372" v="452" actId="6549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08-26T14:13:53.085" v="406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1-08-26T14:14:50.807" v="415" actId="207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08-26T14:15:40.123" v="426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08-26T14:15:30.246" v="423" actId="1076"/>
          <ac:spMkLst>
            <pc:docMk/>
            <pc:sldMk cId="1777162073" sldId="262"/>
            <ac:spMk id="8" creationId="{B77CF059-C5D4-49F0-B53E-B30DCD31793D}"/>
          </ac:spMkLst>
        </pc:spChg>
      </pc:sldChg>
      <pc:sldChg chg="addSp delSp modSp new mod modAnim">
        <pc:chgData name="Weifeng Xu" userId="e7aed605-a3dd-4d5a-a692-a87037af107b" providerId="ADAL" clId="{BC6292C7-23F4-4ED4-A77E-013F6C63BF9B}" dt="2021-08-26T14:51:53.617" v="608" actId="20577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08-26T14:26:26.123" v="521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08-26T14:31:59.004" v="577" actId="207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08-26T14:32:46.418" v="585" actId="207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08-26T14:32:49.171" v="586" actId="207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08-26T14:32:52.329" v="587" actId="207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08-26T14:32:55.541" v="588" actId="207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08-26T14:32:58.690" v="589" actId="207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08-26T14:33:02.933" v="590" actId="207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08-26T14:33:06.106" v="591" actId="207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08-26T14:31:05.200" v="575" actId="107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08-26T14:28:51.514" v="542" actId="208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08-26T14:47:27.526" v="600" actId="107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1-08-26T14:51:53.617" v="608" actId="20577"/>
          <ac:spMkLst>
            <pc:docMk/>
            <pc:sldMk cId="1561560363" sldId="263"/>
            <ac:spMk id="40" creationId="{CB8508A7-73C5-4599-ABBE-0204D8D6C8E6}"/>
          </ac:spMkLst>
        </pc:s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28" creationId="{32E6487F-7188-44E1-9516-430F2236627B}"/>
          </ac:grpSpMkLst>
        </pc:grpChg>
        <pc:cxnChg chg="add mod">
          <ac:chgData name="Weifeng Xu" userId="e7aed605-a3dd-4d5a-a692-a87037af107b" providerId="ADAL" clId="{BC6292C7-23F4-4ED4-A77E-013F6C63BF9B}" dt="2021-08-26T14:33:31.233" v="593" actId="208"/>
          <ac:cxnSpMkLst>
            <pc:docMk/>
            <pc:sldMk cId="1561560363" sldId="263"/>
            <ac:cxnSpMk id="38" creationId="{FA1C22AE-FB84-4BB1-BCAD-5CD7846EEED3}"/>
          </ac:cxnSpMkLst>
        </pc:cxnChg>
      </pc:sldChg>
      <pc:sldChg chg="addSp delSp modSp new mod modAnim">
        <pc:chgData name="Weifeng Xu" userId="e7aed605-a3dd-4d5a-a692-a87037af107b" providerId="ADAL" clId="{BC6292C7-23F4-4ED4-A77E-013F6C63BF9B}" dt="2021-08-26T15:00:37.097" v="673" actId="207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08-26T14:54:54.570" v="613" actId="207"/>
          <ac:spMkLst>
            <pc:docMk/>
            <pc:sldMk cId="177740071" sldId="264"/>
            <ac:spMk id="3" creationId="{948476F6-5505-4F21-96F0-A791C4381836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1-08-26T15:00:02.553" v="664" actId="20577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1-08-26T15:00:16.888" v="670" actId="20577"/>
          <ac:spMkLst>
            <pc:docMk/>
            <pc:sldMk cId="177740071" sldId="264"/>
            <ac:spMk id="18" creationId="{20624040-ADEE-402A-BEE2-118AE56F5F11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</pc:sldChg>
      <pc:sldChg chg="addSp delSp modSp new mod">
        <pc:chgData name="Weifeng Xu" userId="e7aed605-a3dd-4d5a-a692-a87037af107b" providerId="ADAL" clId="{BC6292C7-23F4-4ED4-A77E-013F6C63BF9B}" dt="2021-08-26T15:35:46.194" v="815" actId="20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1-08-26T15:29:41.343" v="776" actId="14100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</pc:sldChg>
      <pc:sldChg chg="addSp delSp modSp new mod ord">
        <pc:chgData name="Weifeng Xu" userId="e7aed605-a3dd-4d5a-a692-a87037af107b" providerId="ADAL" clId="{BC6292C7-23F4-4ED4-A77E-013F6C63BF9B}" dt="2021-08-30T22:40:55.965" v="892" actId="6549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modClrScheme modAnim chgLayout">
        <pc:chgData name="Weifeng Xu" userId="e7aed605-a3dd-4d5a-a692-a87037af107b" providerId="ADAL" clId="{BC6292C7-23F4-4ED4-A77E-013F6C63BF9B}" dt="2021-08-26T15:34:54.556" v="814" actId="1076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1-08-26T18:39:03.198" v="879" actId="15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1-08-26T18:35:24.059" v="856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1-08-26T18:39:03.198" v="879" actId="15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1-08-26T18:40:46.666" v="890" actId="1076"/>
        <pc:sldMkLst>
          <pc:docMk/>
          <pc:sldMk cId="1734535167" sldId="270"/>
        </pc:sldMkLst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is stored in memory. 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18CD-316B-4D48-8931-1BD82E48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Common number systems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034"/>
              </p:ext>
            </p:extLst>
          </p:nvPr>
        </p:nvGraphicFramePr>
        <p:xfrm>
          <a:off x="1024180" y="3076612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0" y="1439534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59" y="1525971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84036" y="2572636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28064" y="2572636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9005384" y="1363098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15214" y="2478409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7788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6444" y="5181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25" y="1415257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Bit “0”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768" y="541496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368" y="145014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501" y="2061019"/>
            <a:ext cx="57860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7541" y="455991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4351338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825625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206625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587625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981326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76614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759202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4140201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446" y="5387308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2282825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719234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5212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?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4351338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19" y="4850969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689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Theme</vt:lpstr>
      <vt:lpstr>Number System</vt:lpstr>
      <vt:lpstr>Common number systems</vt:lpstr>
      <vt:lpstr>Conversion among number systems</vt:lpstr>
      <vt:lpstr>Conversion</vt:lpstr>
      <vt:lpstr>Decimal to Decimal</vt:lpstr>
      <vt:lpstr>Binary to Decimal</vt:lpstr>
      <vt:lpstr>Hexadecimal to Decimal</vt:lpstr>
      <vt:lpstr>Decimal to Binary</vt:lpstr>
      <vt:lpstr>Decimal to Hexadecimal</vt:lpstr>
      <vt:lpstr>Binary to Hexadecimal</vt:lpstr>
      <vt:lpstr>Binary Addition </vt:lpstr>
      <vt:lpstr>Bit, Byte</vt:lpstr>
      <vt:lpstr>Endianness</vt:lpstr>
      <vt:lpstr>PowerPoint Presentation</vt:lpstr>
      <vt:lpstr>ASCII - American Standard Code for Information Interchange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2021-08-30T22:40:57Z</dcterms:modified>
</cp:coreProperties>
</file>