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DB67BC72-911B-467E-91C8-2AEDCA74A42A}"/>
    <pc:docChg chg="addSld modSld">
      <pc:chgData name="Weifeng Xu" userId="e7aed605-a3dd-4d5a-a692-a87037af107b" providerId="ADAL" clId="{DB67BC72-911B-467E-91C8-2AEDCA74A42A}" dt="2021-09-22T21:02:40.597" v="20" actId="20577"/>
      <pc:docMkLst>
        <pc:docMk/>
      </pc:docMkLst>
      <pc:sldChg chg="modSp new mod">
        <pc:chgData name="Weifeng Xu" userId="e7aed605-a3dd-4d5a-a692-a87037af107b" providerId="ADAL" clId="{DB67BC72-911B-467E-91C8-2AEDCA74A42A}" dt="2021-09-22T21:02:40.597" v="20" actId="20577"/>
        <pc:sldMkLst>
          <pc:docMk/>
          <pc:sldMk cId="1104581141" sldId="256"/>
        </pc:sldMkLst>
        <pc:spChg chg="mod">
          <ac:chgData name="Weifeng Xu" userId="e7aed605-a3dd-4d5a-a692-a87037af107b" providerId="ADAL" clId="{DB67BC72-911B-467E-91C8-2AEDCA74A42A}" dt="2021-09-22T21:02:40.597" v="20" actId="20577"/>
          <ac:spMkLst>
            <pc:docMk/>
            <pc:sldMk cId="1104581141" sldId="256"/>
            <ac:spMk id="2" creationId="{48FB6CFB-4F50-4EE1-A2A5-423BA76837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436B-EB7D-4D23-8CA3-D5D6C99B6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0A9D-0C66-4486-80F5-61A9215BA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7937F-95CA-4480-924F-CB01DFAD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0F3B-7308-4834-BE48-FD62F83F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14FD-FCFB-48E7-A793-B6C8DC8C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1911-9A99-4EF6-9553-1277C1F7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DF005-2F67-4370-A4DD-D202EE6A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423E5-BF22-4458-88DD-54B77B07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4F9C-C13E-4043-B387-E525686A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813F-2750-4167-A9EF-C3C03302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FE9EE-F888-46C2-89F1-0C7EB5282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EAFF9-9339-414A-A7DA-3F156F64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74C4-EC5A-4115-8533-9F06E10D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0D06B-E4BA-4F4D-8DDD-89648C95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C388-089B-4A15-B00A-87E9E875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D3E-AA0F-42D6-8EE7-7DC5599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2C14-6ABA-4142-8BD9-F7DABD3B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C527-976A-48E5-980C-2267191D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E12FC-73FD-458E-81CE-9D83A7B5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3E19-083A-4383-ABE8-B6DDE3D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77E4-76FE-481D-8942-A20B5A67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77D5-1A77-4309-8CFF-3347DA02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6E49-1F4C-4BB4-8376-98E356A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B518B-6D63-47FD-A322-DC914B9D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F6652-3C14-4B5A-A786-1570F573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F4BB-D777-4E5B-9038-A462AFA5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6370-6491-4F86-8C3D-8B58F8103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5A368-F2F6-4D70-A8E2-B024A2CC2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F8F4-B75D-47D7-9AB7-7E32E86E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83D20-51B9-40C3-AFB6-7B1A61DF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437D6-C590-48E5-852C-04961EEF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C07-D28E-44D8-86A4-1D804D09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1E574-756C-46E1-8CCB-AC38CA89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BA91D-DCD6-4DA0-996A-C19201F4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23DEA-F39C-4B10-962C-69FBC29ED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550C4-FE9A-455F-98AB-B38155751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05937-1107-417B-A2D8-48B928C5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D127E-F713-40D8-B18F-08076C70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03C05-B1CD-4078-AFC2-70941552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1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0C97-4E28-448A-9A74-2A564CEB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6AB0B-912E-4BC9-ADC9-41021AD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EEC2A-9FFC-45B3-B2B0-4260D257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7F00A-646F-471A-92AE-D5751D23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E7E30-3D65-4D89-8FD9-91F30641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BDE00-8881-408F-ABF3-FFA63BF7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12101-88EA-4114-9F5D-642614BE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0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8FF8-8C58-49DB-BF86-2C98CC8F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DCBE-0D2D-4A57-A85A-D1A09A6E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9E9A5-7656-4039-9737-C946BA4D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2B947-1DDC-4934-AF3A-8F3B56FA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6B5D9-D3FA-4FAA-BE5B-05FC9BFA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E207F-ADA5-489E-9301-23B350C4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5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3CAC-2CC7-47F3-AC19-20A257C1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DE406-E61D-40EE-845B-3151B8211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2F5F3-2922-46BC-A7CD-D53D9B4C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38754-CFD6-450B-937F-47C28725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10E5E-E7CA-4A03-B080-75593CA8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88C4A-797D-446A-ACCA-001E3E91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CCAFC-9882-4204-B03A-30657C65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DBBA2-03E5-4144-96A1-A3BDE0EB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9A61-FB79-43A6-9674-B0521F4C0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08C7-19B0-4618-B38A-A8859886B32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55F5-050B-4DE7-B04D-0C9FCFA20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F476-3B3A-45CE-8794-E3F1ED524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FEBE-92D1-4D3E-A10F-5E71B2DF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6CFB-4F50-4EE1-A2A5-423BA7683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PPT One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A040C-5D65-4481-B37B-980246FFC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 One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One Page</dc:title>
  <dc:creator>Weifeng Xu</dc:creator>
  <cp:lastModifiedBy>Weifeng Xu</cp:lastModifiedBy>
  <cp:revision>1</cp:revision>
  <dcterms:created xsi:type="dcterms:W3CDTF">2021-09-22T21:02:23Z</dcterms:created>
  <dcterms:modified xsi:type="dcterms:W3CDTF">2021-09-22T21:02:41Z</dcterms:modified>
</cp:coreProperties>
</file>