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59" autoAdjust="0"/>
    <p:restoredTop sz="83304" autoAdjust="0"/>
  </p:normalViewPr>
  <p:slideViewPr>
    <p:cSldViewPr snapToGrid="0">
      <p:cViewPr varScale="1">
        <p:scale>
          <a:sx n="77" d="100"/>
          <a:sy n="77" d="100"/>
        </p:scale>
        <p:origin x="120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Disable Security Setting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71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Disable </a:t>
            </a:r>
            <a:r>
              <a:rPr lang="en-US" dirty="0" smtClean="0"/>
              <a:t>Windows 10 Virus </a:t>
            </a:r>
            <a:r>
              <a:rPr lang="en-US" dirty="0" smtClean="0"/>
              <a:t>Protection?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52" y="470692"/>
            <a:ext cx="3299746" cy="59364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379" y="525920"/>
            <a:ext cx="3309703" cy="5826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5034" y="470692"/>
            <a:ext cx="2396488" cy="60231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5043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Disable Chrome Security Setting?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59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011" y="1024825"/>
            <a:ext cx="7651143" cy="48314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0101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11937</TotalTime>
  <Words>17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Disable Security Setting</vt:lpstr>
      <vt:lpstr>How to Disable Windows 10 Virus Protection?</vt:lpstr>
      <vt:lpstr>PowerPoint Presentation</vt:lpstr>
      <vt:lpstr>How Disable Chrome Security Setting?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Frank Xu</cp:lastModifiedBy>
  <cp:revision>978</cp:revision>
  <dcterms:created xsi:type="dcterms:W3CDTF">2020-09-14T14:43:27Z</dcterms:created>
  <dcterms:modified xsi:type="dcterms:W3CDTF">2020-10-04T19:45:54Z</dcterms:modified>
</cp:coreProperties>
</file>