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70" r:id="rId15"/>
    <p:sldId id="271" r:id="rId16"/>
    <p:sldId id="273" r:id="rId17"/>
    <p:sldId id="27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17" autoAdjust="0"/>
    <p:restoredTop sz="83304" autoAdjust="0"/>
  </p:normalViewPr>
  <p:slideViewPr>
    <p:cSldViewPr snapToGrid="0">
      <p:cViewPr varScale="1">
        <p:scale>
          <a:sx n="67" d="100"/>
          <a:sy n="67" d="100"/>
        </p:scale>
        <p:origin x="106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sUXQHHmTNc&amp;t=966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kivo.com/blog/virtualbox-network-setting-guide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https://www.youtube.com/watch?v=SsUXQHHmTNc&amp;t=966s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hlinkClick r:id="rId3"/>
              </a:rPr>
              <a:t>https://www.nakivo.com/blog/virtualbox-network-setting-guide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security.org/download-custom-kal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Kali 2020 </a:t>
            </a:r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59" y="1415738"/>
            <a:ext cx="6276877" cy="47513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3960" y="1046406"/>
            <a:ext cx="3061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Kali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9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415738"/>
            <a:ext cx="6275588" cy="4781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3960" y="1046406"/>
            <a:ext cx="3061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Kali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59" y="1415738"/>
            <a:ext cx="6400812" cy="4832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720" y="139484"/>
            <a:ext cx="4303387" cy="239035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841840" y="1415738"/>
            <a:ext cx="2893880" cy="1319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359" y="1046406"/>
            <a:ext cx="3061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Kali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0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Kali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4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37320" y="6308600"/>
            <a:ext cx="2743200" cy="365125"/>
          </a:xfrm>
        </p:spPr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2" y="960437"/>
            <a:ext cx="4223748" cy="1492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0" y="2793327"/>
            <a:ext cx="4223749" cy="306819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123440" y="2452827"/>
            <a:ext cx="132080" cy="3149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222" y="723763"/>
            <a:ext cx="4109719" cy="2746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263" y="3796845"/>
            <a:ext cx="4260337" cy="27147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3780" y="578335"/>
            <a:ext cx="101797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Start Kali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8432042" y="3475992"/>
            <a:ext cx="132080" cy="3149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6443222" y="348538"/>
            <a:ext cx="7409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5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all settings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020"/>
            <a:ext cx="1902460" cy="3804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14" y="720123"/>
            <a:ext cx="3984721" cy="3159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14" y="4039306"/>
            <a:ext cx="5240437" cy="266481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534160" y="1112034"/>
            <a:ext cx="3474720" cy="2927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4" idx="1"/>
          </p:cNvCxnSpPr>
          <p:nvPr/>
        </p:nvCxnSpPr>
        <p:spPr>
          <a:xfrm flipV="1">
            <a:off x="1534160" y="4206622"/>
            <a:ext cx="3015856" cy="57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5637" y="5604737"/>
            <a:ext cx="350301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Your PC IP maybe different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0016" y="742702"/>
            <a:ext cx="179049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Verify Internet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0016" y="4021956"/>
            <a:ext cx="179049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Check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3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 down Kali: save the machine 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13" y="1296670"/>
            <a:ext cx="7561635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3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798682"/>
            <a:ext cx="9042400" cy="3858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5139633"/>
            <a:ext cx="4704080" cy="11737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54480" y="417742"/>
            <a:ext cx="381578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Take the first snapshot and write notes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54480" y="4770301"/>
            <a:ext cx="85228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7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2032083"/>
            <a:ext cx="7526147" cy="22859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7234" y="1662751"/>
            <a:ext cx="19670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Restore a snapshot</a:t>
            </a:r>
          </a:p>
        </p:txBody>
      </p:sp>
    </p:spTree>
    <p:extLst>
      <p:ext uri="{BB962C8B-B14F-4D97-AF65-F5344CB8AC3E}">
        <p14:creationId xmlns:p14="http://schemas.microsoft.com/office/powerpoint/2010/main" val="354995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1483"/>
            <a:ext cx="6486939" cy="5143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080" y="2966597"/>
            <a:ext cx="2374347" cy="15771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169018" y="3516618"/>
            <a:ext cx="450166" cy="112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898699"/>
            <a:ext cx="622112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Download Kali from </a:t>
            </a:r>
            <a:r>
              <a:rPr lang="en-US" dirty="0">
                <a:hlinkClick r:id="rId4"/>
              </a:rPr>
              <a:t>https://zsecurity.org/download-custom-kali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3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1442758"/>
            <a:ext cx="9004852" cy="4189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2635" y="1073426"/>
            <a:ext cx="18599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Save to any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72" y="187281"/>
            <a:ext cx="4895872" cy="724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572" y="1071080"/>
            <a:ext cx="4977329" cy="4270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572" y="5500832"/>
            <a:ext cx="4416234" cy="961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2709" y="187281"/>
            <a:ext cx="21848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 the .ova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2709" y="1071080"/>
            <a:ext cx="21848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.ova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2709" y="5500832"/>
            <a:ext cx="21848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Waiting for importing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5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9" y="2279338"/>
            <a:ext cx="3061172" cy="3583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76069" y="1910006"/>
            <a:ext cx="3061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VirtualBox</a:t>
            </a:r>
            <a:r>
              <a:rPr lang="en-US" dirty="0" smtClean="0"/>
              <a:t> Preference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74" y="2279337"/>
            <a:ext cx="5254460" cy="3583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81174" y="1910005"/>
            <a:ext cx="3061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NatNetwork</a:t>
            </a:r>
            <a:r>
              <a:rPr lang="en-US" dirty="0" smtClean="0"/>
              <a:t> Preference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202" y="2279337"/>
            <a:ext cx="2629128" cy="2141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166202" y="1910005"/>
            <a:ext cx="262912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Verify Network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VirtualBox</a:t>
            </a:r>
            <a:r>
              <a:rPr lang="en-US" dirty="0" smtClean="0"/>
              <a:t>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3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smtClean="0"/>
              <a:t>Kali Setting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0715"/>
            <a:ext cx="666843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5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46" y="902787"/>
            <a:ext cx="6445621" cy="5366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3446" y="533455"/>
            <a:ext cx="64456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Enable copy and paste between VM and host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77" y="3841613"/>
            <a:ext cx="4718781" cy="608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55" y="2759500"/>
            <a:ext cx="1337598" cy="953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6236" y="3023557"/>
            <a:ext cx="26809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clipboard doesn’t work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12191</TotalTime>
  <Words>111</Words>
  <Application>Microsoft Office PowerPoint</Application>
  <PresentationFormat>Widescreen</PresentationFormat>
  <Paragraphs>37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Kali 2020 Installation and Configuration</vt:lpstr>
      <vt:lpstr>Installation</vt:lpstr>
      <vt:lpstr>PowerPoint Presentation</vt:lpstr>
      <vt:lpstr>PowerPoint Presentation</vt:lpstr>
      <vt:lpstr>PowerPoint Presentation</vt:lpstr>
      <vt:lpstr>Configuration</vt:lpstr>
      <vt:lpstr>Change VirtualBox Preference</vt:lpstr>
      <vt:lpstr>Change Kali Setting</vt:lpstr>
      <vt:lpstr>PowerPoint Presentation</vt:lpstr>
      <vt:lpstr>PowerPoint Presentation</vt:lpstr>
      <vt:lpstr>PowerPoint Presentation</vt:lpstr>
      <vt:lpstr>PowerPoint Presentation</vt:lpstr>
      <vt:lpstr>Start Kali</vt:lpstr>
      <vt:lpstr>PowerPoint Presentation</vt:lpstr>
      <vt:lpstr>Test all settings</vt:lpstr>
      <vt:lpstr>Shut down Kali: save the machine state</vt:lpstr>
      <vt:lpstr>Snapshots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1027</cp:revision>
  <dcterms:created xsi:type="dcterms:W3CDTF">2020-09-14T14:43:27Z</dcterms:created>
  <dcterms:modified xsi:type="dcterms:W3CDTF">2020-10-15T18:37:38Z</dcterms:modified>
</cp:coreProperties>
</file>