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67BDBF-8597-45AA-A99F-D543B7D63C9F}" v="9" dt="2021-12-06T01:48:49.13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1" autoAdjust="0"/>
    <p:restoredTop sz="83304" autoAdjust="0"/>
  </p:normalViewPr>
  <p:slideViewPr>
    <p:cSldViewPr snapToGrid="0">
      <p:cViewPr varScale="1">
        <p:scale>
          <a:sx n="81" d="100"/>
          <a:sy n="81" d="100"/>
        </p:scale>
        <p:origin x="125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FD67BDBF-8597-45AA-A99F-D543B7D63C9F}"/>
    <pc:docChg chg="undo custSel addSld modSld">
      <pc:chgData name="Weifeng Xu" userId="e7aed605-a3dd-4d5a-a692-a87037af107b" providerId="ADAL" clId="{FD67BDBF-8597-45AA-A99F-D543B7D63C9F}" dt="2021-12-06T01:49:30.870" v="408" actId="20577"/>
      <pc:docMkLst>
        <pc:docMk/>
      </pc:docMkLst>
      <pc:sldChg chg="modSp mod">
        <pc:chgData name="Weifeng Xu" userId="e7aed605-a3dd-4d5a-a692-a87037af107b" providerId="ADAL" clId="{FD67BDBF-8597-45AA-A99F-D543B7D63C9F}" dt="2021-12-06T00:31:10.139" v="322" actId="20577"/>
        <pc:sldMkLst>
          <pc:docMk/>
          <pc:sldMk cId="1392771324" sldId="258"/>
        </pc:sldMkLst>
        <pc:spChg chg="mod">
          <ac:chgData name="Weifeng Xu" userId="e7aed605-a3dd-4d5a-a692-a87037af107b" providerId="ADAL" clId="{FD67BDBF-8597-45AA-A99F-D543B7D63C9F}" dt="2021-12-06T00:31:10.139" v="322" actId="20577"/>
          <ac:spMkLst>
            <pc:docMk/>
            <pc:sldMk cId="1392771324" sldId="258"/>
            <ac:spMk id="4" creationId="{00000000-0000-0000-0000-000000000000}"/>
          </ac:spMkLst>
        </pc:spChg>
      </pc:sldChg>
      <pc:sldChg chg="addSp modSp mod">
        <pc:chgData name="Weifeng Xu" userId="e7aed605-a3dd-4d5a-a692-a87037af107b" providerId="ADAL" clId="{FD67BDBF-8597-45AA-A99F-D543B7D63C9F}" dt="2021-12-05T23:34:48.232" v="160" actId="1076"/>
        <pc:sldMkLst>
          <pc:docMk/>
          <pc:sldMk cId="2286009671" sldId="260"/>
        </pc:sldMkLst>
        <pc:spChg chg="add mod">
          <ac:chgData name="Weifeng Xu" userId="e7aed605-a3dd-4d5a-a692-a87037af107b" providerId="ADAL" clId="{FD67BDBF-8597-45AA-A99F-D543B7D63C9F}" dt="2021-12-05T23:34:48.232" v="160" actId="1076"/>
          <ac:spMkLst>
            <pc:docMk/>
            <pc:sldMk cId="2286009671" sldId="260"/>
            <ac:spMk id="4" creationId="{303FFD26-04AD-46A7-A66E-5DE553BB6335}"/>
          </ac:spMkLst>
        </pc:spChg>
      </pc:sldChg>
      <pc:sldChg chg="addSp delSp modSp new mod">
        <pc:chgData name="Weifeng Xu" userId="e7aed605-a3dd-4d5a-a692-a87037af107b" providerId="ADAL" clId="{FD67BDBF-8597-45AA-A99F-D543B7D63C9F}" dt="2021-12-05T23:33:28.741" v="144" actId="20577"/>
        <pc:sldMkLst>
          <pc:docMk/>
          <pc:sldMk cId="630671023" sldId="261"/>
        </pc:sldMkLst>
        <pc:spChg chg="add del mod">
          <ac:chgData name="Weifeng Xu" userId="e7aed605-a3dd-4d5a-a692-a87037af107b" providerId="ADAL" clId="{FD67BDBF-8597-45AA-A99F-D543B7D63C9F}" dt="2021-12-05T23:30:40.669" v="12" actId="767"/>
          <ac:spMkLst>
            <pc:docMk/>
            <pc:sldMk cId="630671023" sldId="261"/>
            <ac:spMk id="4" creationId="{5A81979E-EA7D-4A7E-BFD8-CEFAFA5452A4}"/>
          </ac:spMkLst>
        </pc:spChg>
        <pc:spChg chg="add mod">
          <ac:chgData name="Weifeng Xu" userId="e7aed605-a3dd-4d5a-a692-a87037af107b" providerId="ADAL" clId="{FD67BDBF-8597-45AA-A99F-D543B7D63C9F}" dt="2021-12-05T23:33:28.741" v="144" actId="20577"/>
          <ac:spMkLst>
            <pc:docMk/>
            <pc:sldMk cId="630671023" sldId="261"/>
            <ac:spMk id="5" creationId="{B577749B-5C9B-4D97-A81E-B8337F04ACD0}"/>
          </ac:spMkLst>
        </pc:spChg>
        <pc:spChg chg="add del mod">
          <ac:chgData name="Weifeng Xu" userId="e7aed605-a3dd-4d5a-a692-a87037af107b" providerId="ADAL" clId="{FD67BDBF-8597-45AA-A99F-D543B7D63C9F}" dt="2021-12-05T23:33:16.170" v="105"/>
          <ac:spMkLst>
            <pc:docMk/>
            <pc:sldMk cId="630671023" sldId="261"/>
            <ac:spMk id="6" creationId="{4DD63583-2279-491D-BF79-9F6CADFC16E2}"/>
          </ac:spMkLst>
        </pc:spChg>
        <pc:picChg chg="add mod">
          <ac:chgData name="Weifeng Xu" userId="e7aed605-a3dd-4d5a-a692-a87037af107b" providerId="ADAL" clId="{FD67BDBF-8597-45AA-A99F-D543B7D63C9F}" dt="2021-12-05T23:32:52.886" v="102" actId="1076"/>
          <ac:picMkLst>
            <pc:docMk/>
            <pc:sldMk cId="630671023" sldId="261"/>
            <ac:picMk id="3" creationId="{9480B303-B423-455C-BE64-A5606F14ADFB}"/>
          </ac:picMkLst>
        </pc:picChg>
      </pc:sldChg>
      <pc:sldChg chg="addSp delSp modSp new mod modNotesTx">
        <pc:chgData name="Weifeng Xu" userId="e7aed605-a3dd-4d5a-a692-a87037af107b" providerId="ADAL" clId="{FD67BDBF-8597-45AA-A99F-D543B7D63C9F}" dt="2021-12-06T01:44:45.420" v="325" actId="1076"/>
        <pc:sldMkLst>
          <pc:docMk/>
          <pc:sldMk cId="3083790316" sldId="262"/>
        </pc:sldMkLst>
        <pc:spChg chg="add mod">
          <ac:chgData name="Weifeng Xu" userId="e7aed605-a3dd-4d5a-a692-a87037af107b" providerId="ADAL" clId="{FD67BDBF-8597-45AA-A99F-D543B7D63C9F}" dt="2021-12-06T00:03:37.244" v="254" actId="20577"/>
          <ac:spMkLst>
            <pc:docMk/>
            <pc:sldMk cId="3083790316" sldId="262"/>
            <ac:spMk id="4" creationId="{4DAEB8E1-78F8-488C-AD70-CFD781193B72}"/>
          </ac:spMkLst>
        </pc:spChg>
        <pc:picChg chg="add del mod">
          <ac:chgData name="Weifeng Xu" userId="e7aed605-a3dd-4d5a-a692-a87037af107b" providerId="ADAL" clId="{FD67BDBF-8597-45AA-A99F-D543B7D63C9F}" dt="2021-12-06T01:44:13.628" v="323" actId="478"/>
          <ac:picMkLst>
            <pc:docMk/>
            <pc:sldMk cId="3083790316" sldId="262"/>
            <ac:picMk id="3" creationId="{DC1125DC-E2EF-46E0-B57E-13F59DC92256}"/>
          </ac:picMkLst>
        </pc:picChg>
        <pc:picChg chg="add mod">
          <ac:chgData name="Weifeng Xu" userId="e7aed605-a3dd-4d5a-a692-a87037af107b" providerId="ADAL" clId="{FD67BDBF-8597-45AA-A99F-D543B7D63C9F}" dt="2021-12-06T01:44:45.420" v="325" actId="1076"/>
          <ac:picMkLst>
            <pc:docMk/>
            <pc:sldMk cId="3083790316" sldId="262"/>
            <ac:picMk id="6" creationId="{BE7DF6FD-F81E-4FB0-88CA-C5C525AC36E6}"/>
          </ac:picMkLst>
        </pc:picChg>
      </pc:sldChg>
      <pc:sldChg chg="addSp delSp modSp new mod">
        <pc:chgData name="Weifeng Xu" userId="e7aed605-a3dd-4d5a-a692-a87037af107b" providerId="ADAL" clId="{FD67BDBF-8597-45AA-A99F-D543B7D63C9F}" dt="2021-12-06T01:47:34.015" v="328" actId="1076"/>
        <pc:sldMkLst>
          <pc:docMk/>
          <pc:sldMk cId="182520641" sldId="263"/>
        </pc:sldMkLst>
        <pc:spChg chg="add mod">
          <ac:chgData name="Weifeng Xu" userId="e7aed605-a3dd-4d5a-a692-a87037af107b" providerId="ADAL" clId="{FD67BDBF-8597-45AA-A99F-D543B7D63C9F}" dt="2021-12-06T00:07:47.040" v="316" actId="20577"/>
          <ac:spMkLst>
            <pc:docMk/>
            <pc:sldMk cId="182520641" sldId="263"/>
            <ac:spMk id="6" creationId="{D6E2BE78-65E9-4AE9-914E-6030127E2FF3}"/>
          </ac:spMkLst>
        </pc:spChg>
        <pc:spChg chg="add mod">
          <ac:chgData name="Weifeng Xu" userId="e7aed605-a3dd-4d5a-a692-a87037af107b" providerId="ADAL" clId="{FD67BDBF-8597-45AA-A99F-D543B7D63C9F}" dt="2021-12-06T00:07:53.248" v="321" actId="20577"/>
          <ac:spMkLst>
            <pc:docMk/>
            <pc:sldMk cId="182520641" sldId="263"/>
            <ac:spMk id="7" creationId="{A2FB07EC-1DDF-4D9B-A06D-821DC660C03C}"/>
          </ac:spMkLst>
        </pc:spChg>
        <pc:picChg chg="add mod">
          <ac:chgData name="Weifeng Xu" userId="e7aed605-a3dd-4d5a-a692-a87037af107b" providerId="ADAL" clId="{FD67BDBF-8597-45AA-A99F-D543B7D63C9F}" dt="2021-12-06T00:06:50.275" v="263" actId="1076"/>
          <ac:picMkLst>
            <pc:docMk/>
            <pc:sldMk cId="182520641" sldId="263"/>
            <ac:picMk id="3" creationId="{87C902FC-FA35-42DC-9ACE-A8EC34A42E98}"/>
          </ac:picMkLst>
        </pc:picChg>
        <pc:picChg chg="add del mod">
          <ac:chgData name="Weifeng Xu" userId="e7aed605-a3dd-4d5a-a692-a87037af107b" providerId="ADAL" clId="{FD67BDBF-8597-45AA-A99F-D543B7D63C9F}" dt="2021-12-06T01:46:55.912" v="326" actId="478"/>
          <ac:picMkLst>
            <pc:docMk/>
            <pc:sldMk cId="182520641" sldId="263"/>
            <ac:picMk id="5" creationId="{888AE4DF-D4D8-4BD1-809C-E27BADD642F5}"/>
          </ac:picMkLst>
        </pc:picChg>
        <pc:picChg chg="add mod">
          <ac:chgData name="Weifeng Xu" userId="e7aed605-a3dd-4d5a-a692-a87037af107b" providerId="ADAL" clId="{FD67BDBF-8597-45AA-A99F-D543B7D63C9F}" dt="2021-12-06T01:47:34.015" v="328" actId="1076"/>
          <ac:picMkLst>
            <pc:docMk/>
            <pc:sldMk cId="182520641" sldId="263"/>
            <ac:picMk id="9" creationId="{6AC45E9D-FD45-4E9D-8872-E9E017692AB7}"/>
          </ac:picMkLst>
        </pc:picChg>
      </pc:sldChg>
      <pc:sldChg chg="addSp modSp new mod">
        <pc:chgData name="Weifeng Xu" userId="e7aed605-a3dd-4d5a-a692-a87037af107b" providerId="ADAL" clId="{FD67BDBF-8597-45AA-A99F-D543B7D63C9F}" dt="2021-12-06T01:49:30.870" v="408" actId="20577"/>
        <pc:sldMkLst>
          <pc:docMk/>
          <pc:sldMk cId="3541242312" sldId="264"/>
        </pc:sldMkLst>
        <pc:spChg chg="add mod">
          <ac:chgData name="Weifeng Xu" userId="e7aed605-a3dd-4d5a-a692-a87037af107b" providerId="ADAL" clId="{FD67BDBF-8597-45AA-A99F-D543B7D63C9F}" dt="2021-12-06T01:49:30.870" v="408" actId="20577"/>
          <ac:spMkLst>
            <pc:docMk/>
            <pc:sldMk cId="3541242312" sldId="264"/>
            <ac:spMk id="4" creationId="{C0BA3F63-FC76-488B-8B77-DF400E1F0C44}"/>
          </ac:spMkLst>
        </pc:spChg>
        <pc:picChg chg="add mod">
          <ac:chgData name="Weifeng Xu" userId="e7aed605-a3dd-4d5a-a692-a87037af107b" providerId="ADAL" clId="{FD67BDBF-8597-45AA-A99F-D543B7D63C9F}" dt="2021-12-06T01:48:34.081" v="336" actId="1076"/>
          <ac:picMkLst>
            <pc:docMk/>
            <pc:sldMk cId="3541242312" sldId="264"/>
            <ac:picMk id="3" creationId="{CF56EC7F-AE97-4545-B600-20CC1218EF4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13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wget  https://raw.githubusercontent.com/frankwxu/digital-forensics-lab/main/Help/tool-install-zsh.sh</a:t>
            </a:r>
          </a:p>
          <a:p>
            <a:r>
              <a:rPr lang="da-DK" dirty="0"/>
              <a:t>chmod +x tool-install-zsh.sh</a:t>
            </a:r>
          </a:p>
          <a:p>
            <a:r>
              <a:rPr lang="en-US" dirty="0"/>
              <a:t>ls -l tool-install-zsh.sh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69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./tool-install-zsh.sh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16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 wine: "wine --version" installation </a:t>
            </a:r>
            <a:r>
              <a:rPr lang="en-US" dirty="0" err="1"/>
              <a:t>successed</a:t>
            </a:r>
            <a:r>
              <a:rPr lang="en-US" dirty="0"/>
              <a:t>!                                                                                 </a:t>
            </a:r>
          </a:p>
          <a:p>
            <a:r>
              <a:rPr lang="en-US" dirty="0"/>
              <a:t>Tool </a:t>
            </a:r>
            <a:r>
              <a:rPr lang="en-US" dirty="0" err="1"/>
              <a:t>pff</a:t>
            </a:r>
            <a:r>
              <a:rPr lang="en-US" dirty="0"/>
              <a:t>-tools: "</a:t>
            </a:r>
            <a:r>
              <a:rPr lang="en-US" dirty="0" err="1"/>
              <a:t>pffexport</a:t>
            </a:r>
            <a:r>
              <a:rPr lang="en-US" dirty="0"/>
              <a:t> -h" installation </a:t>
            </a:r>
            <a:r>
              <a:rPr lang="en-US" dirty="0" err="1"/>
              <a:t>successed</a:t>
            </a:r>
            <a:r>
              <a:rPr lang="en-US" dirty="0"/>
              <a:t>!                                                                              </a:t>
            </a:r>
          </a:p>
          <a:p>
            <a:r>
              <a:rPr lang="en-US" dirty="0"/>
              <a:t>Tool </a:t>
            </a:r>
            <a:r>
              <a:rPr lang="en-US" dirty="0" err="1"/>
              <a:t>libesedb</a:t>
            </a:r>
            <a:r>
              <a:rPr lang="en-US" dirty="0"/>
              <a:t>-utils: "</a:t>
            </a:r>
            <a:r>
              <a:rPr lang="en-US" dirty="0" err="1"/>
              <a:t>esedbexport</a:t>
            </a:r>
            <a:r>
              <a:rPr lang="en-US" dirty="0"/>
              <a:t> -h" installation </a:t>
            </a:r>
            <a:r>
              <a:rPr lang="en-US" dirty="0" err="1"/>
              <a:t>successed</a:t>
            </a:r>
            <a:r>
              <a:rPr lang="en-US" dirty="0"/>
              <a:t>!                                                                       </a:t>
            </a:r>
          </a:p>
          <a:p>
            <a:r>
              <a:rPr lang="en-US" dirty="0"/>
              <a:t>Tool </a:t>
            </a:r>
            <a:r>
              <a:rPr lang="en-US" dirty="0" err="1"/>
              <a:t>liblnk</a:t>
            </a:r>
            <a:r>
              <a:rPr lang="en-US" dirty="0"/>
              <a:t>-utils: "</a:t>
            </a:r>
            <a:r>
              <a:rPr lang="en-US" dirty="0" err="1"/>
              <a:t>lnkinfo</a:t>
            </a:r>
            <a:r>
              <a:rPr lang="en-US" dirty="0"/>
              <a:t> -h" installation </a:t>
            </a:r>
            <a:r>
              <a:rPr lang="en-US" dirty="0" err="1"/>
              <a:t>successed</a:t>
            </a:r>
            <a:r>
              <a:rPr lang="en-US" dirty="0"/>
              <a:t>!                                                                             </a:t>
            </a:r>
          </a:p>
          <a:p>
            <a:r>
              <a:rPr lang="en-US" dirty="0"/>
              <a:t>Tool </a:t>
            </a:r>
            <a:r>
              <a:rPr lang="en-US" dirty="0" err="1"/>
              <a:t>usncarve</a:t>
            </a:r>
            <a:r>
              <a:rPr lang="en-US" dirty="0"/>
              <a:t>: "usncarve.py -h" installation </a:t>
            </a:r>
            <a:r>
              <a:rPr lang="en-US" dirty="0" err="1"/>
              <a:t>successed</a:t>
            </a:r>
            <a:r>
              <a:rPr lang="en-US" dirty="0"/>
              <a:t>!                                                                             </a:t>
            </a:r>
          </a:p>
          <a:p>
            <a:r>
              <a:rPr lang="en-US" dirty="0"/>
              <a:t>Tool </a:t>
            </a:r>
            <a:r>
              <a:rPr lang="en-US" dirty="0" err="1"/>
              <a:t>usnparser</a:t>
            </a:r>
            <a:r>
              <a:rPr lang="en-US" dirty="0"/>
              <a:t>: "usn.py -h" installation </a:t>
            </a:r>
            <a:r>
              <a:rPr lang="en-US" dirty="0" err="1"/>
              <a:t>successed</a:t>
            </a:r>
            <a:r>
              <a:rPr lang="en-US" dirty="0"/>
              <a:t>!                                                                                 </a:t>
            </a:r>
          </a:p>
          <a:p>
            <a:r>
              <a:rPr lang="en-US" dirty="0"/>
              <a:t>Tool RegRipper30: "rip.pl -h" installation </a:t>
            </a:r>
            <a:r>
              <a:rPr lang="en-US" dirty="0" err="1"/>
              <a:t>successed</a:t>
            </a:r>
            <a:r>
              <a:rPr lang="en-US" dirty="0"/>
              <a:t>!                                                                               </a:t>
            </a:r>
          </a:p>
          <a:p>
            <a:r>
              <a:rPr lang="en-US" dirty="0"/>
              <a:t>Tool </a:t>
            </a:r>
            <a:r>
              <a:rPr lang="en-US" dirty="0" err="1"/>
              <a:t>Vinetto</a:t>
            </a:r>
            <a:r>
              <a:rPr lang="en-US" dirty="0"/>
              <a:t>: "</a:t>
            </a:r>
            <a:r>
              <a:rPr lang="en-US" dirty="0" err="1"/>
              <a:t>vinetto</a:t>
            </a:r>
            <a:r>
              <a:rPr lang="en-US" dirty="0"/>
              <a:t> -h" installation </a:t>
            </a:r>
            <a:r>
              <a:rPr lang="en-US" dirty="0" err="1"/>
              <a:t>successed</a:t>
            </a:r>
            <a:r>
              <a:rPr lang="en-US" dirty="0"/>
              <a:t>!                                                                                  </a:t>
            </a:r>
          </a:p>
          <a:p>
            <a:r>
              <a:rPr lang="en-US" dirty="0"/>
              <a:t>Tool </a:t>
            </a:r>
            <a:r>
              <a:rPr lang="en-US" dirty="0" err="1"/>
              <a:t>time_decode</a:t>
            </a:r>
            <a:r>
              <a:rPr lang="en-US" dirty="0"/>
              <a:t>: "time_decode.py -h" installation </a:t>
            </a:r>
            <a:r>
              <a:rPr lang="en-US" dirty="0" err="1"/>
              <a:t>successed</a:t>
            </a:r>
            <a:r>
              <a:rPr lang="en-US" dirty="0"/>
              <a:t>!                                                                       </a:t>
            </a:r>
          </a:p>
          <a:p>
            <a:r>
              <a:rPr lang="en-US" dirty="0"/>
              <a:t>Tool </a:t>
            </a:r>
            <a:r>
              <a:rPr lang="en-US" dirty="0" err="1"/>
              <a:t>windowsprefetch</a:t>
            </a:r>
            <a:r>
              <a:rPr lang="en-US" dirty="0"/>
              <a:t>: "prefetch.py -h" installation </a:t>
            </a:r>
            <a:r>
              <a:rPr lang="en-US" dirty="0" err="1"/>
              <a:t>successed</a:t>
            </a:r>
            <a:r>
              <a:rPr lang="en-US" dirty="0"/>
              <a:t>!                                                                      </a:t>
            </a:r>
          </a:p>
          <a:p>
            <a:r>
              <a:rPr lang="en-US" dirty="0"/>
              <a:t>Tool python3-evtx: "evtx_dump.py -h" installation </a:t>
            </a:r>
            <a:r>
              <a:rPr lang="en-US" dirty="0" err="1"/>
              <a:t>successed</a:t>
            </a:r>
            <a:r>
              <a:rPr lang="en-US" dirty="0"/>
              <a:t>!                                                                        </a:t>
            </a:r>
          </a:p>
          <a:p>
            <a:r>
              <a:rPr lang="en-US" dirty="0"/>
              <a:t>Tool </a:t>
            </a:r>
            <a:r>
              <a:rPr lang="en-US" dirty="0" err="1"/>
              <a:t>INDXParse</a:t>
            </a:r>
            <a:r>
              <a:rPr lang="en-US" dirty="0"/>
              <a:t>: "INDXParse.py -h" installation </a:t>
            </a:r>
            <a:r>
              <a:rPr lang="en-US" dirty="0" err="1"/>
              <a:t>successed</a:t>
            </a:r>
            <a:r>
              <a:rPr lang="en-US" dirty="0"/>
              <a:t>!                                                                           </a:t>
            </a:r>
          </a:p>
          <a:p>
            <a:r>
              <a:rPr lang="en-US" dirty="0"/>
              <a:t>Tool </a:t>
            </a:r>
            <a:r>
              <a:rPr lang="en-US" dirty="0" err="1"/>
              <a:t>analyzeMFT</a:t>
            </a:r>
            <a:r>
              <a:rPr lang="en-US" dirty="0"/>
              <a:t>: "analyzeMFT.py -h" installation </a:t>
            </a:r>
            <a:r>
              <a:rPr lang="en-US" dirty="0" err="1"/>
              <a:t>successed</a:t>
            </a:r>
            <a:r>
              <a:rPr lang="en-US" dirty="0"/>
              <a:t>!                                                                         </a:t>
            </a:r>
          </a:p>
          <a:p>
            <a:r>
              <a:rPr lang="en-US" dirty="0"/>
              <a:t>Tool </a:t>
            </a:r>
            <a:r>
              <a:rPr lang="en-US" dirty="0" err="1"/>
              <a:t>imgclip</a:t>
            </a:r>
            <a:r>
              <a:rPr lang="en-US" dirty="0"/>
              <a:t>: "</a:t>
            </a:r>
            <a:r>
              <a:rPr lang="en-US" dirty="0" err="1"/>
              <a:t>imgclip</a:t>
            </a:r>
            <a:r>
              <a:rPr lang="en-US" dirty="0"/>
              <a:t> -h" installation </a:t>
            </a:r>
            <a:r>
              <a:rPr lang="en-US" dirty="0" err="1"/>
              <a:t>successed</a:t>
            </a:r>
            <a:r>
              <a:rPr lang="en-US" dirty="0"/>
              <a:t>!                                                                                  </a:t>
            </a:r>
          </a:p>
          <a:p>
            <a:r>
              <a:rPr lang="en-US" dirty="0"/>
              <a:t>Tool </a:t>
            </a:r>
            <a:r>
              <a:rPr lang="en-US" dirty="0" err="1"/>
              <a:t>undark</a:t>
            </a:r>
            <a:r>
              <a:rPr lang="en-US" dirty="0"/>
              <a:t>: "</a:t>
            </a:r>
            <a:r>
              <a:rPr lang="en-US" dirty="0" err="1"/>
              <a:t>undark</a:t>
            </a:r>
            <a:r>
              <a:rPr lang="en-US" dirty="0"/>
              <a:t> -h" installation </a:t>
            </a:r>
            <a:r>
              <a:rPr lang="en-US" dirty="0" err="1"/>
              <a:t>successed</a:t>
            </a:r>
            <a:r>
              <a:rPr lang="en-US" dirty="0"/>
              <a:t>!                                                                                    </a:t>
            </a:r>
          </a:p>
          <a:p>
            <a:r>
              <a:rPr lang="en-US" dirty="0"/>
              <a:t>Tool </a:t>
            </a:r>
            <a:r>
              <a:rPr lang="en-US" dirty="0" err="1"/>
              <a:t>stegdetect</a:t>
            </a:r>
            <a:r>
              <a:rPr lang="en-US" dirty="0"/>
              <a:t>: "</a:t>
            </a:r>
            <a:r>
              <a:rPr lang="en-US" dirty="0" err="1"/>
              <a:t>stegdetect</a:t>
            </a:r>
            <a:r>
              <a:rPr lang="en-US" dirty="0"/>
              <a:t> -V" installation </a:t>
            </a:r>
            <a:r>
              <a:rPr lang="en-US" dirty="0" err="1"/>
              <a:t>successed</a:t>
            </a:r>
            <a:r>
              <a:rPr lang="en-US" dirty="0"/>
              <a:t>!                                                                            </a:t>
            </a:r>
          </a:p>
          <a:p>
            <a:r>
              <a:rPr lang="en-US" dirty="0"/>
              <a:t>Tool </a:t>
            </a:r>
            <a:r>
              <a:rPr lang="en-US" dirty="0" err="1"/>
              <a:t>stegbreak</a:t>
            </a:r>
            <a:r>
              <a:rPr lang="en-US" dirty="0"/>
              <a:t>: "</a:t>
            </a:r>
            <a:r>
              <a:rPr lang="en-US" dirty="0" err="1"/>
              <a:t>stegbreak</a:t>
            </a:r>
            <a:r>
              <a:rPr lang="en-US" dirty="0"/>
              <a:t> -V" installation </a:t>
            </a:r>
            <a:r>
              <a:rPr lang="en-US" dirty="0" err="1"/>
              <a:t>successed</a:t>
            </a:r>
            <a:r>
              <a:rPr lang="en-US" dirty="0"/>
              <a:t>!                                                                              </a:t>
            </a:r>
          </a:p>
          <a:p>
            <a:r>
              <a:rPr lang="en-US" dirty="0"/>
              <a:t>Tool </a:t>
            </a:r>
            <a:r>
              <a:rPr lang="en-US" dirty="0" err="1"/>
              <a:t>stego</a:t>
            </a:r>
            <a:r>
              <a:rPr lang="en-US" dirty="0"/>
              <a:t>-toolkit: "</a:t>
            </a:r>
            <a:r>
              <a:rPr lang="en-US" dirty="0" err="1"/>
              <a:t>jphide</a:t>
            </a:r>
            <a:r>
              <a:rPr lang="en-US" dirty="0"/>
              <a:t>" installation </a:t>
            </a:r>
            <a:r>
              <a:rPr lang="en-US" dirty="0" err="1"/>
              <a:t>successed</a:t>
            </a:r>
            <a:r>
              <a:rPr lang="en-US" dirty="0"/>
              <a:t>!                                                                                </a:t>
            </a:r>
          </a:p>
          <a:p>
            <a:r>
              <a:rPr lang="en-US" dirty="0"/>
              <a:t>Tool </a:t>
            </a:r>
            <a:r>
              <a:rPr lang="en-US" dirty="0" err="1"/>
              <a:t>stego</a:t>
            </a:r>
            <a:r>
              <a:rPr lang="en-US" dirty="0"/>
              <a:t>-toolkit: "</a:t>
            </a:r>
            <a:r>
              <a:rPr lang="en-US" dirty="0" err="1"/>
              <a:t>jpseek</a:t>
            </a:r>
            <a:r>
              <a:rPr lang="en-US" dirty="0"/>
              <a:t>" installation </a:t>
            </a:r>
            <a:r>
              <a:rPr lang="en-US" dirty="0" err="1"/>
              <a:t>successed</a:t>
            </a:r>
            <a:r>
              <a:rPr lang="en-US" dirty="0"/>
              <a:t>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3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Tools Installation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7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23EA1B-2542-4AB0-A3EE-908E553FA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997710"/>
            <a:ext cx="10905066" cy="28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6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C10ED-3EC2-46DF-A534-0373E2379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038604"/>
            <a:ext cx="10905066" cy="27807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3FFD26-04AD-46A7-A66E-5DE553BB6335}"/>
              </a:ext>
            </a:extLst>
          </p:cNvPr>
          <p:cNvSpPr txBox="1"/>
          <p:nvPr/>
        </p:nvSpPr>
        <p:spPr>
          <a:xfrm>
            <a:off x="643467" y="4819394"/>
            <a:ext cx="408393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Press “enter” till you see the next screen. </a:t>
            </a:r>
          </a:p>
        </p:txBody>
      </p:sp>
    </p:spTree>
    <p:extLst>
      <p:ext uri="{BB962C8B-B14F-4D97-AF65-F5344CB8AC3E}">
        <p14:creationId xmlns:p14="http://schemas.microsoft.com/office/powerpoint/2010/main" val="228600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80B303-B423-455C-BE64-A5606F14A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44" y="1176277"/>
            <a:ext cx="10359311" cy="4177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77749B-5C9B-4D97-A81E-B8337F04ACD0}"/>
              </a:ext>
            </a:extLst>
          </p:cNvPr>
          <p:cNvSpPr txBox="1"/>
          <p:nvPr/>
        </p:nvSpPr>
        <p:spPr>
          <a:xfrm>
            <a:off x="916344" y="806945"/>
            <a:ext cx="725608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Press enters till you see the following screen. Provide password if necessary</a:t>
            </a:r>
          </a:p>
        </p:txBody>
      </p:sp>
    </p:spTree>
    <p:extLst>
      <p:ext uri="{BB962C8B-B14F-4D97-AF65-F5344CB8AC3E}">
        <p14:creationId xmlns:p14="http://schemas.microsoft.com/office/powerpoint/2010/main" val="63067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AEB8E1-78F8-488C-AD70-CFD781193B72}"/>
              </a:ext>
            </a:extLst>
          </p:cNvPr>
          <p:cNvSpPr txBox="1"/>
          <p:nvPr/>
        </p:nvSpPr>
        <p:spPr>
          <a:xfrm>
            <a:off x="1557740" y="945059"/>
            <a:ext cx="622843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installation report and command line for list tools installed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7DF6FD-F81E-4FB0-88CA-C5C525AC3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740" y="1375232"/>
            <a:ext cx="7780694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9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C902FC-FA35-42DC-9ACE-A8EC34A42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810" y="1113392"/>
            <a:ext cx="2772731" cy="577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E2BE78-65E9-4AE9-914E-6030127E2FF3}"/>
              </a:ext>
            </a:extLst>
          </p:cNvPr>
          <p:cNvSpPr txBox="1"/>
          <p:nvPr/>
        </p:nvSpPr>
        <p:spPr>
          <a:xfrm>
            <a:off x="1570810" y="744060"/>
            <a:ext cx="86350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Reboot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FB07EC-1DDF-4D9B-A06D-821DC660C03C}"/>
              </a:ext>
            </a:extLst>
          </p:cNvPr>
          <p:cNvSpPr txBox="1"/>
          <p:nvPr/>
        </p:nvSpPr>
        <p:spPr>
          <a:xfrm>
            <a:off x="5531780" y="744060"/>
            <a:ext cx="242201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Open a boot terminator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C45E9D-FD45-4E9D-8872-E9E017692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780" y="1113392"/>
            <a:ext cx="4275190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56EC7F-AE97-4545-B600-20CC1218E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619" y="1908036"/>
            <a:ext cx="8600761" cy="37857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BA3F63-FC76-488B-8B77-DF400E1F0C44}"/>
              </a:ext>
            </a:extLst>
          </p:cNvPr>
          <p:cNvSpPr txBox="1"/>
          <p:nvPr/>
        </p:nvSpPr>
        <p:spPr>
          <a:xfrm>
            <a:off x="1795619" y="1538704"/>
            <a:ext cx="468820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volatility 2 only works for Kali account (</a:t>
            </a:r>
            <a:r>
              <a:rPr lang="en-US"/>
              <a:t>not root)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24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12120</TotalTime>
  <Words>319</Words>
  <Application>Microsoft Office PowerPoint</Application>
  <PresentationFormat>Widescreen</PresentationFormat>
  <Paragraphs>34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Tools Installation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993</cp:revision>
  <dcterms:created xsi:type="dcterms:W3CDTF">2020-09-14T14:43:27Z</dcterms:created>
  <dcterms:modified xsi:type="dcterms:W3CDTF">2021-12-06T01:49:31Z</dcterms:modified>
</cp:coreProperties>
</file>