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72" r:id="rId4"/>
    <p:sldId id="273" r:id="rId5"/>
    <p:sldId id="274" r:id="rId6"/>
    <p:sldId id="275" r:id="rId7"/>
    <p:sldId id="266" r:id="rId8"/>
    <p:sldId id="276" r:id="rId9"/>
    <p:sldId id="277" r:id="rId10"/>
    <p:sldId id="278" r:id="rId11"/>
    <p:sldId id="279" r:id="rId12"/>
    <p:sldId id="280" r:id="rId13"/>
    <p:sldId id="281" r:id="rId14"/>
    <p:sldId id="282" r:id="rId15"/>
    <p:sldId id="267" r:id="rId16"/>
    <p:sldId id="258" r:id="rId17"/>
    <p:sldId id="259" r:id="rId18"/>
    <p:sldId id="260" r:id="rId19"/>
    <p:sldId id="262" r:id="rId20"/>
    <p:sldId id="283" r:id="rId21"/>
    <p:sldId id="269" r:id="rId22"/>
    <p:sldId id="261" r:id="rId23"/>
    <p:sldId id="263" r:id="rId24"/>
    <p:sldId id="271" r:id="rId25"/>
    <p:sldId id="264" r:id="rId26"/>
    <p:sldId id="268" r:id="rId27"/>
    <p:sldId id="27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A00"/>
    <a:srgbClr val="007DB5"/>
    <a:srgbClr val="AEAEAE"/>
    <a:srgbClr val="AB51D6"/>
    <a:srgbClr val="D81E00"/>
    <a:srgbClr val="00AAD6"/>
    <a:srgbClr val="318EFD"/>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A55DE-8B87-4F8A-80F1-D0C196067A28}" v="21" dt="2022-09-06T13:21:32.6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0" autoAdjust="0"/>
  </p:normalViewPr>
  <p:slideViewPr>
    <p:cSldViewPr snapToGrid="0">
      <p:cViewPr varScale="1">
        <p:scale>
          <a:sx n="57" d="100"/>
          <a:sy n="57" d="100"/>
        </p:scale>
        <p:origin x="2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9F114576-92CD-4C75-A1B7-B6A50F0196B5}"/>
    <pc:docChg chg="delSld">
      <pc:chgData name="Weifeng Xu" userId="e7aed605-a3dd-4d5a-a692-a87037af107b" providerId="ADAL" clId="{9F114576-92CD-4C75-A1B7-B6A50F0196B5}" dt="2021-03-20T15:48:05.591" v="41" actId="47"/>
      <pc:docMkLst>
        <pc:docMk/>
      </pc:docMkLst>
      <pc:sldChg chg="del">
        <pc:chgData name="Weifeng Xu" userId="e7aed605-a3dd-4d5a-a692-a87037af107b" providerId="ADAL" clId="{9F114576-92CD-4C75-A1B7-B6A50F0196B5}" dt="2021-03-20T15:48:05.050" v="39" actId="47"/>
        <pc:sldMkLst>
          <pc:docMk/>
          <pc:sldMk cId="3947350244" sldId="257"/>
        </pc:sldMkLst>
      </pc:sldChg>
      <pc:sldChg chg="del">
        <pc:chgData name="Weifeng Xu" userId="e7aed605-a3dd-4d5a-a692-a87037af107b" providerId="ADAL" clId="{9F114576-92CD-4C75-A1B7-B6A50F0196B5}" dt="2021-03-20T15:48:05.233" v="40" actId="47"/>
        <pc:sldMkLst>
          <pc:docMk/>
          <pc:sldMk cId="2813085997" sldId="258"/>
        </pc:sldMkLst>
      </pc:sldChg>
      <pc:sldChg chg="del">
        <pc:chgData name="Weifeng Xu" userId="e7aed605-a3dd-4d5a-a692-a87037af107b" providerId="ADAL" clId="{9F114576-92CD-4C75-A1B7-B6A50F0196B5}" dt="2021-03-20T15:48:05.591" v="41" actId="47"/>
        <pc:sldMkLst>
          <pc:docMk/>
          <pc:sldMk cId="2717797818" sldId="259"/>
        </pc:sldMkLst>
      </pc:sldChg>
      <pc:sldChg chg="del">
        <pc:chgData name="Weifeng Xu" userId="e7aed605-a3dd-4d5a-a692-a87037af107b" providerId="ADAL" clId="{9F114576-92CD-4C75-A1B7-B6A50F0196B5}" dt="2021-03-20T15:47:55.592" v="10" actId="47"/>
        <pc:sldMkLst>
          <pc:docMk/>
          <pc:sldMk cId="1329348953" sldId="262"/>
        </pc:sldMkLst>
      </pc:sldChg>
      <pc:sldChg chg="del">
        <pc:chgData name="Weifeng Xu" userId="e7aed605-a3dd-4d5a-a692-a87037af107b" providerId="ADAL" clId="{9F114576-92CD-4C75-A1B7-B6A50F0196B5}" dt="2021-03-20T15:47:56.523" v="14" actId="47"/>
        <pc:sldMkLst>
          <pc:docMk/>
          <pc:sldMk cId="2002273286" sldId="263"/>
        </pc:sldMkLst>
      </pc:sldChg>
      <pc:sldChg chg="del">
        <pc:chgData name="Weifeng Xu" userId="e7aed605-a3dd-4d5a-a692-a87037af107b" providerId="ADAL" clId="{9F114576-92CD-4C75-A1B7-B6A50F0196B5}" dt="2021-03-20T15:48:00.025" v="34" actId="47"/>
        <pc:sldMkLst>
          <pc:docMk/>
          <pc:sldMk cId="1282228560" sldId="264"/>
        </pc:sldMkLst>
      </pc:sldChg>
      <pc:sldChg chg="del">
        <pc:chgData name="Weifeng Xu" userId="e7aed605-a3dd-4d5a-a692-a87037af107b" providerId="ADAL" clId="{9F114576-92CD-4C75-A1B7-B6A50F0196B5}" dt="2021-03-20T15:47:56.158" v="12" actId="47"/>
        <pc:sldMkLst>
          <pc:docMk/>
          <pc:sldMk cId="1966411301" sldId="265"/>
        </pc:sldMkLst>
      </pc:sldChg>
      <pc:sldChg chg="del">
        <pc:chgData name="Weifeng Xu" userId="e7aed605-a3dd-4d5a-a692-a87037af107b" providerId="ADAL" clId="{9F114576-92CD-4C75-A1B7-B6A50F0196B5}" dt="2021-03-20T15:47:52.672" v="3" actId="47"/>
        <pc:sldMkLst>
          <pc:docMk/>
          <pc:sldMk cId="3968060583" sldId="266"/>
        </pc:sldMkLst>
      </pc:sldChg>
      <pc:sldChg chg="del">
        <pc:chgData name="Weifeng Xu" userId="e7aed605-a3dd-4d5a-a692-a87037af107b" providerId="ADAL" clId="{9F114576-92CD-4C75-A1B7-B6A50F0196B5}" dt="2021-03-20T15:47:51.746" v="1" actId="47"/>
        <pc:sldMkLst>
          <pc:docMk/>
          <pc:sldMk cId="957453442" sldId="267"/>
        </pc:sldMkLst>
      </pc:sldChg>
      <pc:sldChg chg="del">
        <pc:chgData name="Weifeng Xu" userId="e7aed605-a3dd-4d5a-a692-a87037af107b" providerId="ADAL" clId="{9F114576-92CD-4C75-A1B7-B6A50F0196B5}" dt="2021-03-20T15:47:51.351" v="0" actId="47"/>
        <pc:sldMkLst>
          <pc:docMk/>
          <pc:sldMk cId="877308037" sldId="268"/>
        </pc:sldMkLst>
      </pc:sldChg>
      <pc:sldChg chg="del">
        <pc:chgData name="Weifeng Xu" userId="e7aed605-a3dd-4d5a-a692-a87037af107b" providerId="ADAL" clId="{9F114576-92CD-4C75-A1B7-B6A50F0196B5}" dt="2021-03-20T15:47:56.987" v="17" actId="47"/>
        <pc:sldMkLst>
          <pc:docMk/>
          <pc:sldMk cId="1144033824" sldId="269"/>
        </pc:sldMkLst>
      </pc:sldChg>
      <pc:sldChg chg="del">
        <pc:chgData name="Weifeng Xu" userId="e7aed605-a3dd-4d5a-a692-a87037af107b" providerId="ADAL" clId="{9F114576-92CD-4C75-A1B7-B6A50F0196B5}" dt="2021-03-20T15:47:57.187" v="18" actId="47"/>
        <pc:sldMkLst>
          <pc:docMk/>
          <pc:sldMk cId="893191663" sldId="270"/>
        </pc:sldMkLst>
      </pc:sldChg>
      <pc:sldChg chg="del">
        <pc:chgData name="Weifeng Xu" userId="e7aed605-a3dd-4d5a-a692-a87037af107b" providerId="ADAL" clId="{9F114576-92CD-4C75-A1B7-B6A50F0196B5}" dt="2021-03-20T15:47:56.841" v="16" actId="47"/>
        <pc:sldMkLst>
          <pc:docMk/>
          <pc:sldMk cId="3206008134" sldId="271"/>
        </pc:sldMkLst>
      </pc:sldChg>
      <pc:sldChg chg="del">
        <pc:chgData name="Weifeng Xu" userId="e7aed605-a3dd-4d5a-a692-a87037af107b" providerId="ADAL" clId="{9F114576-92CD-4C75-A1B7-B6A50F0196B5}" dt="2021-03-20T15:48:00.202" v="35" actId="47"/>
        <pc:sldMkLst>
          <pc:docMk/>
          <pc:sldMk cId="2993734160" sldId="272"/>
        </pc:sldMkLst>
      </pc:sldChg>
      <pc:sldChg chg="del">
        <pc:chgData name="Weifeng Xu" userId="e7aed605-a3dd-4d5a-a692-a87037af107b" providerId="ADAL" clId="{9F114576-92CD-4C75-A1B7-B6A50F0196B5}" dt="2021-03-20T15:47:51.933" v="2" actId="47"/>
        <pc:sldMkLst>
          <pc:docMk/>
          <pc:sldMk cId="774738833" sldId="275"/>
        </pc:sldMkLst>
      </pc:sldChg>
      <pc:sldChg chg="del">
        <pc:chgData name="Weifeng Xu" userId="e7aed605-a3dd-4d5a-a692-a87037af107b" providerId="ADAL" clId="{9F114576-92CD-4C75-A1B7-B6A50F0196B5}" dt="2021-03-20T15:47:56.373" v="13" actId="47"/>
        <pc:sldMkLst>
          <pc:docMk/>
          <pc:sldMk cId="124320607" sldId="276"/>
        </pc:sldMkLst>
      </pc:sldChg>
      <pc:sldChg chg="del">
        <pc:chgData name="Weifeng Xu" userId="e7aed605-a3dd-4d5a-a692-a87037af107b" providerId="ADAL" clId="{9F114576-92CD-4C75-A1B7-B6A50F0196B5}" dt="2021-03-20T15:47:53.922" v="4" actId="47"/>
        <pc:sldMkLst>
          <pc:docMk/>
          <pc:sldMk cId="347589165" sldId="277"/>
        </pc:sldMkLst>
      </pc:sldChg>
      <pc:sldChg chg="del">
        <pc:chgData name="Weifeng Xu" userId="e7aed605-a3dd-4d5a-a692-a87037af107b" providerId="ADAL" clId="{9F114576-92CD-4C75-A1B7-B6A50F0196B5}" dt="2021-03-20T15:47:56.671" v="15" actId="47"/>
        <pc:sldMkLst>
          <pc:docMk/>
          <pc:sldMk cId="3924497350" sldId="278"/>
        </pc:sldMkLst>
      </pc:sldChg>
      <pc:sldChg chg="del">
        <pc:chgData name="Weifeng Xu" userId="e7aed605-a3dd-4d5a-a692-a87037af107b" providerId="ADAL" clId="{9F114576-92CD-4C75-A1B7-B6A50F0196B5}" dt="2021-03-20T15:47:55.790" v="11" actId="47"/>
        <pc:sldMkLst>
          <pc:docMk/>
          <pc:sldMk cId="128099297" sldId="279"/>
        </pc:sldMkLst>
      </pc:sldChg>
      <pc:sldChg chg="del">
        <pc:chgData name="Weifeng Xu" userId="e7aed605-a3dd-4d5a-a692-a87037af107b" providerId="ADAL" clId="{9F114576-92CD-4C75-A1B7-B6A50F0196B5}" dt="2021-03-20T15:47:57.357" v="19" actId="47"/>
        <pc:sldMkLst>
          <pc:docMk/>
          <pc:sldMk cId="3275461220" sldId="280"/>
        </pc:sldMkLst>
      </pc:sldChg>
      <pc:sldChg chg="del">
        <pc:chgData name="Weifeng Xu" userId="e7aed605-a3dd-4d5a-a692-a87037af107b" providerId="ADAL" clId="{9F114576-92CD-4C75-A1B7-B6A50F0196B5}" dt="2021-03-20T15:47:59.674" v="32" actId="47"/>
        <pc:sldMkLst>
          <pc:docMk/>
          <pc:sldMk cId="2231598685" sldId="281"/>
        </pc:sldMkLst>
      </pc:sldChg>
      <pc:sldChg chg="del">
        <pc:chgData name="Weifeng Xu" userId="e7aed605-a3dd-4d5a-a692-a87037af107b" providerId="ADAL" clId="{9F114576-92CD-4C75-A1B7-B6A50F0196B5}" dt="2021-03-20T15:47:59.849" v="33" actId="47"/>
        <pc:sldMkLst>
          <pc:docMk/>
          <pc:sldMk cId="3211939551" sldId="282"/>
        </pc:sldMkLst>
      </pc:sldChg>
      <pc:sldChg chg="del">
        <pc:chgData name="Weifeng Xu" userId="e7aed605-a3dd-4d5a-a692-a87037af107b" providerId="ADAL" clId="{9F114576-92CD-4C75-A1B7-B6A50F0196B5}" dt="2021-03-20T15:48:00.359" v="36" actId="47"/>
        <pc:sldMkLst>
          <pc:docMk/>
          <pc:sldMk cId="3850375873" sldId="284"/>
        </pc:sldMkLst>
      </pc:sldChg>
      <pc:sldChg chg="del">
        <pc:chgData name="Weifeng Xu" userId="e7aed605-a3dd-4d5a-a692-a87037af107b" providerId="ADAL" clId="{9F114576-92CD-4C75-A1B7-B6A50F0196B5}" dt="2021-03-20T15:48:00.744" v="38" actId="47"/>
        <pc:sldMkLst>
          <pc:docMk/>
          <pc:sldMk cId="2575615686" sldId="285"/>
        </pc:sldMkLst>
      </pc:sldChg>
      <pc:sldChg chg="del">
        <pc:chgData name="Weifeng Xu" userId="e7aed605-a3dd-4d5a-a692-a87037af107b" providerId="ADAL" clId="{9F114576-92CD-4C75-A1B7-B6A50F0196B5}" dt="2021-03-20T15:48:00.502" v="37" actId="47"/>
        <pc:sldMkLst>
          <pc:docMk/>
          <pc:sldMk cId="218088864" sldId="286"/>
        </pc:sldMkLst>
      </pc:sldChg>
      <pc:sldChg chg="del">
        <pc:chgData name="Weifeng Xu" userId="e7aed605-a3dd-4d5a-a692-a87037af107b" providerId="ADAL" clId="{9F114576-92CD-4C75-A1B7-B6A50F0196B5}" dt="2021-03-20T15:47:54.148" v="5" actId="47"/>
        <pc:sldMkLst>
          <pc:docMk/>
          <pc:sldMk cId="124034966" sldId="288"/>
        </pc:sldMkLst>
      </pc:sldChg>
      <pc:sldChg chg="del">
        <pc:chgData name="Weifeng Xu" userId="e7aed605-a3dd-4d5a-a692-a87037af107b" providerId="ADAL" clId="{9F114576-92CD-4C75-A1B7-B6A50F0196B5}" dt="2021-03-20T15:47:54.411" v="6" actId="47"/>
        <pc:sldMkLst>
          <pc:docMk/>
          <pc:sldMk cId="2798164321" sldId="289"/>
        </pc:sldMkLst>
      </pc:sldChg>
      <pc:sldChg chg="del">
        <pc:chgData name="Weifeng Xu" userId="e7aed605-a3dd-4d5a-a692-a87037af107b" providerId="ADAL" clId="{9F114576-92CD-4C75-A1B7-B6A50F0196B5}" dt="2021-03-20T15:47:55.046" v="7" actId="47"/>
        <pc:sldMkLst>
          <pc:docMk/>
          <pc:sldMk cId="3471470978" sldId="290"/>
        </pc:sldMkLst>
      </pc:sldChg>
      <pc:sldChg chg="del">
        <pc:chgData name="Weifeng Xu" userId="e7aed605-a3dd-4d5a-a692-a87037af107b" providerId="ADAL" clId="{9F114576-92CD-4C75-A1B7-B6A50F0196B5}" dt="2021-03-20T15:47:55.241" v="8" actId="47"/>
        <pc:sldMkLst>
          <pc:docMk/>
          <pc:sldMk cId="1201682434" sldId="291"/>
        </pc:sldMkLst>
      </pc:sldChg>
      <pc:sldChg chg="del">
        <pc:chgData name="Weifeng Xu" userId="e7aed605-a3dd-4d5a-a692-a87037af107b" providerId="ADAL" clId="{9F114576-92CD-4C75-A1B7-B6A50F0196B5}" dt="2021-03-20T15:47:55.422" v="9" actId="47"/>
        <pc:sldMkLst>
          <pc:docMk/>
          <pc:sldMk cId="565478715" sldId="293"/>
        </pc:sldMkLst>
      </pc:sldChg>
      <pc:sldChg chg="del">
        <pc:chgData name="Weifeng Xu" userId="e7aed605-a3dd-4d5a-a692-a87037af107b" providerId="ADAL" clId="{9F114576-92CD-4C75-A1B7-B6A50F0196B5}" dt="2021-03-20T15:47:57.926" v="22" actId="47"/>
        <pc:sldMkLst>
          <pc:docMk/>
          <pc:sldMk cId="487606806" sldId="294"/>
        </pc:sldMkLst>
      </pc:sldChg>
      <pc:sldChg chg="del">
        <pc:chgData name="Weifeng Xu" userId="e7aed605-a3dd-4d5a-a692-a87037af107b" providerId="ADAL" clId="{9F114576-92CD-4C75-A1B7-B6A50F0196B5}" dt="2021-03-20T15:47:57.512" v="20" actId="47"/>
        <pc:sldMkLst>
          <pc:docMk/>
          <pc:sldMk cId="3440924285" sldId="295"/>
        </pc:sldMkLst>
      </pc:sldChg>
      <pc:sldChg chg="del">
        <pc:chgData name="Weifeng Xu" userId="e7aed605-a3dd-4d5a-a692-a87037af107b" providerId="ADAL" clId="{9F114576-92CD-4C75-A1B7-B6A50F0196B5}" dt="2021-03-20T15:47:57.707" v="21" actId="47"/>
        <pc:sldMkLst>
          <pc:docMk/>
          <pc:sldMk cId="1494604329" sldId="296"/>
        </pc:sldMkLst>
      </pc:sldChg>
      <pc:sldChg chg="del">
        <pc:chgData name="Weifeng Xu" userId="e7aed605-a3dd-4d5a-a692-a87037af107b" providerId="ADAL" clId="{9F114576-92CD-4C75-A1B7-B6A50F0196B5}" dt="2021-03-20T15:47:58.125" v="23" actId="47"/>
        <pc:sldMkLst>
          <pc:docMk/>
          <pc:sldMk cId="3270382550" sldId="297"/>
        </pc:sldMkLst>
      </pc:sldChg>
      <pc:sldChg chg="del">
        <pc:chgData name="Weifeng Xu" userId="e7aed605-a3dd-4d5a-a692-a87037af107b" providerId="ADAL" clId="{9F114576-92CD-4C75-A1B7-B6A50F0196B5}" dt="2021-03-20T15:47:58.275" v="24" actId="47"/>
        <pc:sldMkLst>
          <pc:docMk/>
          <pc:sldMk cId="790591655" sldId="298"/>
        </pc:sldMkLst>
      </pc:sldChg>
      <pc:sldChg chg="del">
        <pc:chgData name="Weifeng Xu" userId="e7aed605-a3dd-4d5a-a692-a87037af107b" providerId="ADAL" clId="{9F114576-92CD-4C75-A1B7-B6A50F0196B5}" dt="2021-03-20T15:47:58.455" v="25" actId="47"/>
        <pc:sldMkLst>
          <pc:docMk/>
          <pc:sldMk cId="21390998" sldId="299"/>
        </pc:sldMkLst>
      </pc:sldChg>
      <pc:sldChg chg="del">
        <pc:chgData name="Weifeng Xu" userId="e7aed605-a3dd-4d5a-a692-a87037af107b" providerId="ADAL" clId="{9F114576-92CD-4C75-A1B7-B6A50F0196B5}" dt="2021-03-20T15:47:58.651" v="26" actId="47"/>
        <pc:sldMkLst>
          <pc:docMk/>
          <pc:sldMk cId="1138979085" sldId="300"/>
        </pc:sldMkLst>
      </pc:sldChg>
      <pc:sldChg chg="del">
        <pc:chgData name="Weifeng Xu" userId="e7aed605-a3dd-4d5a-a692-a87037af107b" providerId="ADAL" clId="{9F114576-92CD-4C75-A1B7-B6A50F0196B5}" dt="2021-03-20T15:47:58.867" v="27" actId="47"/>
        <pc:sldMkLst>
          <pc:docMk/>
          <pc:sldMk cId="2250649236" sldId="301"/>
        </pc:sldMkLst>
      </pc:sldChg>
      <pc:sldChg chg="del">
        <pc:chgData name="Weifeng Xu" userId="e7aed605-a3dd-4d5a-a692-a87037af107b" providerId="ADAL" clId="{9F114576-92CD-4C75-A1B7-B6A50F0196B5}" dt="2021-03-20T15:47:59.046" v="28" actId="47"/>
        <pc:sldMkLst>
          <pc:docMk/>
          <pc:sldMk cId="3209152045" sldId="302"/>
        </pc:sldMkLst>
      </pc:sldChg>
      <pc:sldChg chg="del">
        <pc:chgData name="Weifeng Xu" userId="e7aed605-a3dd-4d5a-a692-a87037af107b" providerId="ADAL" clId="{9F114576-92CD-4C75-A1B7-B6A50F0196B5}" dt="2021-03-20T15:47:59.198" v="29" actId="47"/>
        <pc:sldMkLst>
          <pc:docMk/>
          <pc:sldMk cId="3439482671" sldId="303"/>
        </pc:sldMkLst>
      </pc:sldChg>
      <pc:sldChg chg="del">
        <pc:chgData name="Weifeng Xu" userId="e7aed605-a3dd-4d5a-a692-a87037af107b" providerId="ADAL" clId="{9F114576-92CD-4C75-A1B7-B6A50F0196B5}" dt="2021-03-20T15:47:59.328" v="30" actId="47"/>
        <pc:sldMkLst>
          <pc:docMk/>
          <pc:sldMk cId="1193768337" sldId="304"/>
        </pc:sldMkLst>
      </pc:sldChg>
      <pc:sldChg chg="del">
        <pc:chgData name="Weifeng Xu" userId="e7aed605-a3dd-4d5a-a692-a87037af107b" providerId="ADAL" clId="{9F114576-92CD-4C75-A1B7-B6A50F0196B5}" dt="2021-03-20T15:47:59.480" v="31" actId="47"/>
        <pc:sldMkLst>
          <pc:docMk/>
          <pc:sldMk cId="64038938" sldId="306"/>
        </pc:sldMkLst>
      </pc:sldChg>
    </pc:docChg>
  </pc:docChgLst>
  <pc:docChgLst>
    <pc:chgData name="Weifeng Xu" userId="e7aed605-a3dd-4d5a-a692-a87037af107b" providerId="ADAL" clId="{38C0388A-6B20-4E10-AB29-C10F85EBBB2E}"/>
    <pc:docChg chg="undo custSel addSld delSld modSld">
      <pc:chgData name="Weifeng Xu" userId="e7aed605-a3dd-4d5a-a692-a87037af107b" providerId="ADAL" clId="{38C0388A-6B20-4E10-AB29-C10F85EBBB2E}" dt="2021-03-19T14:20:41.040" v="375" actId="14734"/>
      <pc:docMkLst>
        <pc:docMk/>
      </pc:docMkLst>
      <pc:sldChg chg="addSp modSp new mod modClrScheme chgLayout modNotesTx">
        <pc:chgData name="Weifeng Xu" userId="e7aed605-a3dd-4d5a-a692-a87037af107b" providerId="ADAL" clId="{38C0388A-6B20-4E10-AB29-C10F85EBBB2E}" dt="2021-03-19T14:20:23.707" v="374" actId="20577"/>
        <pc:sldMkLst>
          <pc:docMk/>
          <pc:sldMk cId="3439482671" sldId="303"/>
        </pc:sldMkLst>
        <pc:spChg chg="add mod">
          <ac:chgData name="Weifeng Xu" userId="e7aed605-a3dd-4d5a-a692-a87037af107b" providerId="ADAL" clId="{38C0388A-6B20-4E10-AB29-C10F85EBBB2E}" dt="2021-03-19T13:35:25.491" v="51" actId="20577"/>
          <ac:spMkLst>
            <pc:docMk/>
            <pc:sldMk cId="3439482671" sldId="303"/>
            <ac:spMk id="2" creationId="{2D1C1AD0-DD89-4FE1-9068-8567EB294783}"/>
          </ac:spMkLst>
        </pc:spChg>
        <pc:spChg chg="add mod">
          <ac:chgData name="Weifeng Xu" userId="e7aed605-a3dd-4d5a-a692-a87037af107b" providerId="ADAL" clId="{38C0388A-6B20-4E10-AB29-C10F85EBBB2E}" dt="2021-03-19T14:20:23.707" v="374" actId="20577"/>
          <ac:spMkLst>
            <pc:docMk/>
            <pc:sldMk cId="3439482671" sldId="303"/>
            <ac:spMk id="3" creationId="{65880B67-A57C-45DB-96C8-E304E8B3012D}"/>
          </ac:spMkLst>
        </pc:spChg>
        <pc:picChg chg="add mod">
          <ac:chgData name="Weifeng Xu" userId="e7aed605-a3dd-4d5a-a692-a87037af107b" providerId="ADAL" clId="{38C0388A-6B20-4E10-AB29-C10F85EBBB2E}" dt="2021-03-19T13:39:51.801" v="58" actId="1440"/>
          <ac:picMkLst>
            <pc:docMk/>
            <pc:sldMk cId="3439482671" sldId="303"/>
            <ac:picMk id="5" creationId="{65C6746B-0EA5-4F4E-A5E5-4AEDBE6FD430}"/>
          </ac:picMkLst>
        </pc:picChg>
      </pc:sldChg>
      <pc:sldChg chg="addSp delSp modSp new mod modClrScheme chgLayout modNotesTx">
        <pc:chgData name="Weifeng Xu" userId="e7aed605-a3dd-4d5a-a692-a87037af107b" providerId="ADAL" clId="{38C0388A-6B20-4E10-AB29-C10F85EBBB2E}" dt="2021-03-19T14:20:41.040" v="375" actId="14734"/>
        <pc:sldMkLst>
          <pc:docMk/>
          <pc:sldMk cId="1193768337" sldId="304"/>
        </pc:sldMkLst>
        <pc:spChg chg="mod ord">
          <ac:chgData name="Weifeng Xu" userId="e7aed605-a3dd-4d5a-a692-a87037af107b" providerId="ADAL" clId="{38C0388A-6B20-4E10-AB29-C10F85EBBB2E}" dt="2021-03-19T13:59:34.148" v="268" actId="20577"/>
          <ac:spMkLst>
            <pc:docMk/>
            <pc:sldMk cId="1193768337" sldId="304"/>
            <ac:spMk id="2" creationId="{2983886C-6AF7-41CB-AFBE-E9B6E032D190}"/>
          </ac:spMkLst>
        </pc:spChg>
        <pc:spChg chg="del">
          <ac:chgData name="Weifeng Xu" userId="e7aed605-a3dd-4d5a-a692-a87037af107b" providerId="ADAL" clId="{38C0388A-6B20-4E10-AB29-C10F85EBBB2E}" dt="2021-03-19T13:51:06.762" v="202" actId="700"/>
          <ac:spMkLst>
            <pc:docMk/>
            <pc:sldMk cId="1193768337" sldId="304"/>
            <ac:spMk id="3" creationId="{F152990E-509C-40A7-AF3A-8E2F34C38768}"/>
          </ac:spMkLst>
        </pc:spChg>
        <pc:graphicFrameChg chg="add mod modGraphic">
          <ac:chgData name="Weifeng Xu" userId="e7aed605-a3dd-4d5a-a692-a87037af107b" providerId="ADAL" clId="{38C0388A-6B20-4E10-AB29-C10F85EBBB2E}" dt="2021-03-19T14:20:41.040" v="375" actId="14734"/>
          <ac:graphicFrameMkLst>
            <pc:docMk/>
            <pc:sldMk cId="1193768337" sldId="304"/>
            <ac:graphicFrameMk id="4" creationId="{C612B4C2-8036-41FB-9524-AE859FE5F89E}"/>
          </ac:graphicFrameMkLst>
        </pc:graphicFrameChg>
      </pc:sldChg>
      <pc:sldChg chg="addSp delSp modSp new del mod setBg modClrScheme setClrOvrMap chgLayout modNotesTx">
        <pc:chgData name="Weifeng Xu" userId="e7aed605-a3dd-4d5a-a692-a87037af107b" providerId="ADAL" clId="{38C0388A-6B20-4E10-AB29-C10F85EBBB2E}" dt="2021-03-19T14:19:05.790" v="367" actId="47"/>
        <pc:sldMkLst>
          <pc:docMk/>
          <pc:sldMk cId="3028288411" sldId="305"/>
        </pc:sldMkLst>
        <pc:spChg chg="del mod">
          <ac:chgData name="Weifeng Xu" userId="e7aed605-a3dd-4d5a-a692-a87037af107b" providerId="ADAL" clId="{38C0388A-6B20-4E10-AB29-C10F85EBBB2E}" dt="2021-03-19T14:11:35.923" v="280" actId="700"/>
          <ac:spMkLst>
            <pc:docMk/>
            <pc:sldMk cId="3028288411" sldId="305"/>
            <ac:spMk id="2" creationId="{4BA4E1DD-2796-4246-BC66-F4267C01D17F}"/>
          </ac:spMkLst>
        </pc:spChg>
        <pc:spChg chg="add mod">
          <ac:chgData name="Weifeng Xu" userId="e7aed605-a3dd-4d5a-a692-a87037af107b" providerId="ADAL" clId="{38C0388A-6B20-4E10-AB29-C10F85EBBB2E}" dt="2021-03-19T14:12:47.444" v="286" actId="1076"/>
          <ac:spMkLst>
            <pc:docMk/>
            <pc:sldMk cId="3028288411" sldId="305"/>
            <ac:spMk id="6" creationId="{92D8F2C8-D40B-46BA-A18D-C9BAC5D25077}"/>
          </ac:spMkLst>
        </pc:spChg>
        <pc:picChg chg="add mod">
          <ac:chgData name="Weifeng Xu" userId="e7aed605-a3dd-4d5a-a692-a87037af107b" providerId="ADAL" clId="{38C0388A-6B20-4E10-AB29-C10F85EBBB2E}" dt="2021-03-19T14:11:37.805" v="281" actId="1076"/>
          <ac:picMkLst>
            <pc:docMk/>
            <pc:sldMk cId="3028288411" sldId="305"/>
            <ac:picMk id="4" creationId="{3C34B9AC-008F-4D5C-A2D2-01DAF0EC0947}"/>
          </ac:picMkLst>
        </pc:picChg>
      </pc:sldChg>
      <pc:sldChg chg="addSp delSp modSp new mod modClrScheme chgLayout">
        <pc:chgData name="Weifeng Xu" userId="e7aed605-a3dd-4d5a-a692-a87037af107b" providerId="ADAL" clId="{38C0388A-6B20-4E10-AB29-C10F85EBBB2E}" dt="2021-03-19T14:18:06.887" v="366" actId="108"/>
        <pc:sldMkLst>
          <pc:docMk/>
          <pc:sldMk cId="64038938" sldId="306"/>
        </pc:sldMkLst>
        <pc:spChg chg="del">
          <ac:chgData name="Weifeng Xu" userId="e7aed605-a3dd-4d5a-a692-a87037af107b" providerId="ADAL" clId="{38C0388A-6B20-4E10-AB29-C10F85EBBB2E}" dt="2021-03-19T14:14:50.457" v="288" actId="700"/>
          <ac:spMkLst>
            <pc:docMk/>
            <pc:sldMk cId="64038938" sldId="306"/>
            <ac:spMk id="2" creationId="{2D3D285F-FC94-44B0-AF43-A373E35D2ECE}"/>
          </ac:spMkLst>
        </pc:spChg>
        <pc:spChg chg="add mod">
          <ac:chgData name="Weifeng Xu" userId="e7aed605-a3dd-4d5a-a692-a87037af107b" providerId="ADAL" clId="{38C0388A-6B20-4E10-AB29-C10F85EBBB2E}" dt="2021-03-19T14:15:46.781" v="299" actId="1076"/>
          <ac:spMkLst>
            <pc:docMk/>
            <pc:sldMk cId="64038938" sldId="306"/>
            <ac:spMk id="6" creationId="{FB721F81-2502-4277-A000-8C68BF6E3D08}"/>
          </ac:spMkLst>
        </pc:spChg>
        <pc:spChg chg="add mod">
          <ac:chgData name="Weifeng Xu" userId="e7aed605-a3dd-4d5a-a692-a87037af107b" providerId="ADAL" clId="{38C0388A-6B20-4E10-AB29-C10F85EBBB2E}" dt="2021-03-19T14:17:25.612" v="341" actId="14100"/>
          <ac:spMkLst>
            <pc:docMk/>
            <pc:sldMk cId="64038938" sldId="306"/>
            <ac:spMk id="7" creationId="{4FD5AF55-DB23-44D7-A9DF-3C4F65C930E2}"/>
          </ac:spMkLst>
        </pc:spChg>
        <pc:spChg chg="add mod">
          <ac:chgData name="Weifeng Xu" userId="e7aed605-a3dd-4d5a-a692-a87037af107b" providerId="ADAL" clId="{38C0388A-6B20-4E10-AB29-C10F85EBBB2E}" dt="2021-03-19T14:18:06.887" v="366" actId="108"/>
          <ac:spMkLst>
            <pc:docMk/>
            <pc:sldMk cId="64038938" sldId="306"/>
            <ac:spMk id="8" creationId="{7F151ADF-621A-44BF-A044-98E536A30851}"/>
          </ac:spMkLst>
        </pc:spChg>
        <pc:picChg chg="add mod">
          <ac:chgData name="Weifeng Xu" userId="e7aed605-a3dd-4d5a-a692-a87037af107b" providerId="ADAL" clId="{38C0388A-6B20-4E10-AB29-C10F85EBBB2E}" dt="2021-03-19T14:16:39.681" v="330" actId="1035"/>
          <ac:picMkLst>
            <pc:docMk/>
            <pc:sldMk cId="64038938" sldId="306"/>
            <ac:picMk id="4" creationId="{D13661E4-A9BA-473C-BCA7-F2FC3860604E}"/>
          </ac:picMkLst>
        </pc:picChg>
        <pc:picChg chg="add mod">
          <ac:chgData name="Weifeng Xu" userId="e7aed605-a3dd-4d5a-a692-a87037af107b" providerId="ADAL" clId="{38C0388A-6B20-4E10-AB29-C10F85EBBB2E}" dt="2021-03-19T14:15:42.425" v="298" actId="1076"/>
          <ac:picMkLst>
            <pc:docMk/>
            <pc:sldMk cId="64038938" sldId="306"/>
            <ac:picMk id="5" creationId="{F8627C4A-59BF-4486-9503-E483C7AE2F9F}"/>
          </ac:picMkLst>
        </pc:picChg>
      </pc:sldChg>
    </pc:docChg>
  </pc:docChgLst>
  <pc:docChgLst>
    <pc:chgData name="Weifeng Xu" userId="e7aed605-a3dd-4d5a-a692-a87037af107b" providerId="ADAL" clId="{4DC338DC-19C7-41EB-B9B2-C1FF8A2AEED8}"/>
    <pc:docChg chg="undo custSel addSld delSld modSld">
      <pc:chgData name="Weifeng Xu" userId="e7aed605-a3dd-4d5a-a692-a87037af107b" providerId="ADAL" clId="{4DC338DC-19C7-41EB-B9B2-C1FF8A2AEED8}" dt="2021-03-12T14:19:00.952" v="78" actId="20577"/>
      <pc:docMkLst>
        <pc:docMk/>
      </pc:docMkLst>
      <pc:sldChg chg="del">
        <pc:chgData name="Weifeng Xu" userId="e7aed605-a3dd-4d5a-a692-a87037af107b" providerId="ADAL" clId="{4DC338DC-19C7-41EB-B9B2-C1FF8A2AEED8}" dt="2021-03-06T01:15:55.818" v="0" actId="47"/>
        <pc:sldMkLst>
          <pc:docMk/>
          <pc:sldMk cId="2783025053" sldId="287"/>
        </pc:sldMkLst>
      </pc:sldChg>
      <pc:sldChg chg="del">
        <pc:chgData name="Weifeng Xu" userId="e7aed605-a3dd-4d5a-a692-a87037af107b" providerId="ADAL" clId="{4DC338DC-19C7-41EB-B9B2-C1FF8A2AEED8}" dt="2021-03-06T01:15:58.325" v="6" actId="47"/>
        <pc:sldMkLst>
          <pc:docMk/>
          <pc:sldMk cId="114776636" sldId="288"/>
        </pc:sldMkLst>
      </pc:sldChg>
      <pc:sldChg chg="del">
        <pc:chgData name="Weifeng Xu" userId="e7aed605-a3dd-4d5a-a692-a87037af107b" providerId="ADAL" clId="{4DC338DC-19C7-41EB-B9B2-C1FF8A2AEED8}" dt="2021-03-06T01:15:56.509" v="1" actId="47"/>
        <pc:sldMkLst>
          <pc:docMk/>
          <pc:sldMk cId="1757879576" sldId="293"/>
        </pc:sldMkLst>
      </pc:sldChg>
      <pc:sldChg chg="del">
        <pc:chgData name="Weifeng Xu" userId="e7aed605-a3dd-4d5a-a692-a87037af107b" providerId="ADAL" clId="{4DC338DC-19C7-41EB-B9B2-C1FF8A2AEED8}" dt="2021-03-06T01:15:56.918" v="2" actId="47"/>
        <pc:sldMkLst>
          <pc:docMk/>
          <pc:sldMk cId="2207446241" sldId="294"/>
        </pc:sldMkLst>
      </pc:sldChg>
      <pc:sldChg chg="del">
        <pc:chgData name="Weifeng Xu" userId="e7aed605-a3dd-4d5a-a692-a87037af107b" providerId="ADAL" clId="{4DC338DC-19C7-41EB-B9B2-C1FF8A2AEED8}" dt="2021-03-06T01:15:57.141" v="3" actId="47"/>
        <pc:sldMkLst>
          <pc:docMk/>
          <pc:sldMk cId="2224677796" sldId="297"/>
        </pc:sldMkLst>
      </pc:sldChg>
      <pc:sldChg chg="del">
        <pc:chgData name="Weifeng Xu" userId="e7aed605-a3dd-4d5a-a692-a87037af107b" providerId="ADAL" clId="{4DC338DC-19C7-41EB-B9B2-C1FF8A2AEED8}" dt="2021-03-06T01:15:57.352" v="4" actId="47"/>
        <pc:sldMkLst>
          <pc:docMk/>
          <pc:sldMk cId="1105583169" sldId="298"/>
        </pc:sldMkLst>
      </pc:sldChg>
      <pc:sldChg chg="del">
        <pc:chgData name="Weifeng Xu" userId="e7aed605-a3dd-4d5a-a692-a87037af107b" providerId="ADAL" clId="{4DC338DC-19C7-41EB-B9B2-C1FF8A2AEED8}" dt="2021-03-06T01:15:57.773" v="5" actId="47"/>
        <pc:sldMkLst>
          <pc:docMk/>
          <pc:sldMk cId="3471057309" sldId="299"/>
        </pc:sldMkLst>
      </pc:sldChg>
      <pc:sldChg chg="del">
        <pc:chgData name="Weifeng Xu" userId="e7aed605-a3dd-4d5a-a692-a87037af107b" providerId="ADAL" clId="{4DC338DC-19C7-41EB-B9B2-C1FF8A2AEED8}" dt="2021-03-06T01:15:58.558" v="7" actId="47"/>
        <pc:sldMkLst>
          <pc:docMk/>
          <pc:sldMk cId="877061006" sldId="300"/>
        </pc:sldMkLst>
      </pc:sldChg>
      <pc:sldChg chg="del">
        <pc:chgData name="Weifeng Xu" userId="e7aed605-a3dd-4d5a-a692-a87037af107b" providerId="ADAL" clId="{4DC338DC-19C7-41EB-B9B2-C1FF8A2AEED8}" dt="2021-03-06T01:15:58.739" v="8" actId="47"/>
        <pc:sldMkLst>
          <pc:docMk/>
          <pc:sldMk cId="2343196982" sldId="301"/>
        </pc:sldMkLst>
      </pc:sldChg>
      <pc:sldChg chg="del">
        <pc:chgData name="Weifeng Xu" userId="e7aed605-a3dd-4d5a-a692-a87037af107b" providerId="ADAL" clId="{4DC338DC-19C7-41EB-B9B2-C1FF8A2AEED8}" dt="2021-03-06T01:16:00.971" v="17" actId="47"/>
        <pc:sldMkLst>
          <pc:docMk/>
          <pc:sldMk cId="493733997" sldId="302"/>
        </pc:sldMkLst>
      </pc:sldChg>
      <pc:sldChg chg="del">
        <pc:chgData name="Weifeng Xu" userId="e7aed605-a3dd-4d5a-a692-a87037af107b" providerId="ADAL" clId="{4DC338DC-19C7-41EB-B9B2-C1FF8A2AEED8}" dt="2021-03-06T01:15:58.930" v="9" actId="47"/>
        <pc:sldMkLst>
          <pc:docMk/>
          <pc:sldMk cId="3476121000" sldId="303"/>
        </pc:sldMkLst>
      </pc:sldChg>
      <pc:sldChg chg="modSp mod">
        <pc:chgData name="Weifeng Xu" userId="e7aed605-a3dd-4d5a-a692-a87037af107b" providerId="ADAL" clId="{4DC338DC-19C7-41EB-B9B2-C1FF8A2AEED8}" dt="2021-03-12T14:19:00.952" v="78" actId="20577"/>
        <pc:sldMkLst>
          <pc:docMk/>
          <pc:sldMk cId="53763807" sldId="304"/>
        </pc:sldMkLst>
        <pc:spChg chg="mod">
          <ac:chgData name="Weifeng Xu" userId="e7aed605-a3dd-4d5a-a692-a87037af107b" providerId="ADAL" clId="{4DC338DC-19C7-41EB-B9B2-C1FF8A2AEED8}" dt="2021-03-12T14:19:00.952" v="78" actId="20577"/>
          <ac:spMkLst>
            <pc:docMk/>
            <pc:sldMk cId="53763807" sldId="304"/>
            <ac:spMk id="3" creationId="{A3F11A12-9485-4153-BFC0-B274B7516E20}"/>
          </ac:spMkLst>
        </pc:spChg>
      </pc:sldChg>
      <pc:sldChg chg="del">
        <pc:chgData name="Weifeng Xu" userId="e7aed605-a3dd-4d5a-a692-a87037af107b" providerId="ADAL" clId="{4DC338DC-19C7-41EB-B9B2-C1FF8A2AEED8}" dt="2021-03-06T01:15:59.145" v="10" actId="47"/>
        <pc:sldMkLst>
          <pc:docMk/>
          <pc:sldMk cId="1618462415" sldId="305"/>
        </pc:sldMkLst>
      </pc:sldChg>
      <pc:sldChg chg="del">
        <pc:chgData name="Weifeng Xu" userId="e7aed605-a3dd-4d5a-a692-a87037af107b" providerId="ADAL" clId="{4DC338DC-19C7-41EB-B9B2-C1FF8A2AEED8}" dt="2021-03-06T01:15:59.352" v="11" actId="47"/>
        <pc:sldMkLst>
          <pc:docMk/>
          <pc:sldMk cId="180323046" sldId="306"/>
        </pc:sldMkLst>
      </pc:sldChg>
      <pc:sldChg chg="del">
        <pc:chgData name="Weifeng Xu" userId="e7aed605-a3dd-4d5a-a692-a87037af107b" providerId="ADAL" clId="{4DC338DC-19C7-41EB-B9B2-C1FF8A2AEED8}" dt="2021-03-06T01:16:00.758" v="16" actId="47"/>
        <pc:sldMkLst>
          <pc:docMk/>
          <pc:sldMk cId="3237227748" sldId="307"/>
        </pc:sldMkLst>
      </pc:sldChg>
      <pc:sldChg chg="del">
        <pc:chgData name="Weifeng Xu" userId="e7aed605-a3dd-4d5a-a692-a87037af107b" providerId="ADAL" clId="{4DC338DC-19C7-41EB-B9B2-C1FF8A2AEED8}" dt="2021-03-06T01:16:01.189" v="18" actId="47"/>
        <pc:sldMkLst>
          <pc:docMk/>
          <pc:sldMk cId="1577270902" sldId="308"/>
        </pc:sldMkLst>
      </pc:sldChg>
      <pc:sldChg chg="del">
        <pc:chgData name="Weifeng Xu" userId="e7aed605-a3dd-4d5a-a692-a87037af107b" providerId="ADAL" clId="{4DC338DC-19C7-41EB-B9B2-C1FF8A2AEED8}" dt="2021-03-06T01:16:02.209" v="21" actId="47"/>
        <pc:sldMkLst>
          <pc:docMk/>
          <pc:sldMk cId="181172030" sldId="309"/>
        </pc:sldMkLst>
      </pc:sldChg>
      <pc:sldChg chg="del">
        <pc:chgData name="Weifeng Xu" userId="e7aed605-a3dd-4d5a-a692-a87037af107b" providerId="ADAL" clId="{4DC338DC-19C7-41EB-B9B2-C1FF8A2AEED8}" dt="2021-03-06T01:16:01.572" v="19" actId="47"/>
        <pc:sldMkLst>
          <pc:docMk/>
          <pc:sldMk cId="1809058598" sldId="310"/>
        </pc:sldMkLst>
      </pc:sldChg>
      <pc:sldChg chg="del">
        <pc:chgData name="Weifeng Xu" userId="e7aed605-a3dd-4d5a-a692-a87037af107b" providerId="ADAL" clId="{4DC338DC-19C7-41EB-B9B2-C1FF8A2AEED8}" dt="2021-03-06T01:16:01.968" v="20" actId="47"/>
        <pc:sldMkLst>
          <pc:docMk/>
          <pc:sldMk cId="4192303" sldId="311"/>
        </pc:sldMkLst>
      </pc:sldChg>
      <pc:sldChg chg="del">
        <pc:chgData name="Weifeng Xu" userId="e7aed605-a3dd-4d5a-a692-a87037af107b" providerId="ADAL" clId="{4DC338DC-19C7-41EB-B9B2-C1FF8A2AEED8}" dt="2021-03-06T01:15:59.634" v="12" actId="47"/>
        <pc:sldMkLst>
          <pc:docMk/>
          <pc:sldMk cId="591621681" sldId="312"/>
        </pc:sldMkLst>
      </pc:sldChg>
      <pc:sldChg chg="del">
        <pc:chgData name="Weifeng Xu" userId="e7aed605-a3dd-4d5a-a692-a87037af107b" providerId="ADAL" clId="{4DC338DC-19C7-41EB-B9B2-C1FF8A2AEED8}" dt="2021-03-06T01:15:59.941" v="13" actId="47"/>
        <pc:sldMkLst>
          <pc:docMk/>
          <pc:sldMk cId="214490323" sldId="313"/>
        </pc:sldMkLst>
      </pc:sldChg>
      <pc:sldChg chg="del">
        <pc:chgData name="Weifeng Xu" userId="e7aed605-a3dd-4d5a-a692-a87037af107b" providerId="ADAL" clId="{4DC338DC-19C7-41EB-B9B2-C1FF8A2AEED8}" dt="2021-03-06T01:16:00.176" v="14" actId="47"/>
        <pc:sldMkLst>
          <pc:docMk/>
          <pc:sldMk cId="3337387503" sldId="318"/>
        </pc:sldMkLst>
      </pc:sldChg>
      <pc:sldChg chg="del">
        <pc:chgData name="Weifeng Xu" userId="e7aed605-a3dd-4d5a-a692-a87037af107b" providerId="ADAL" clId="{4DC338DC-19C7-41EB-B9B2-C1FF8A2AEED8}" dt="2021-03-06T01:16:00.511" v="15" actId="47"/>
        <pc:sldMkLst>
          <pc:docMk/>
          <pc:sldMk cId="2446382234" sldId="319"/>
        </pc:sldMkLst>
      </pc:sldChg>
      <pc:sldChg chg="del">
        <pc:chgData name="Weifeng Xu" userId="e7aed605-a3dd-4d5a-a692-a87037af107b" providerId="ADAL" clId="{4DC338DC-19C7-41EB-B9B2-C1FF8A2AEED8}" dt="2021-03-06T01:16:02.572" v="22" actId="47"/>
        <pc:sldMkLst>
          <pc:docMk/>
          <pc:sldMk cId="3877897741" sldId="320"/>
        </pc:sldMkLst>
      </pc:sldChg>
      <pc:sldChg chg="del">
        <pc:chgData name="Weifeng Xu" userId="e7aed605-a3dd-4d5a-a692-a87037af107b" providerId="ADAL" clId="{4DC338DC-19C7-41EB-B9B2-C1FF8A2AEED8}" dt="2021-03-06T01:16:02.772" v="23" actId="47"/>
        <pc:sldMkLst>
          <pc:docMk/>
          <pc:sldMk cId="926804527" sldId="321"/>
        </pc:sldMkLst>
      </pc:sldChg>
      <pc:sldChg chg="add del">
        <pc:chgData name="Weifeng Xu" userId="e7aed605-a3dd-4d5a-a692-a87037af107b" providerId="ADAL" clId="{4DC338DC-19C7-41EB-B9B2-C1FF8A2AEED8}" dt="2021-03-06T01:16:10.808" v="26" actId="47"/>
        <pc:sldMkLst>
          <pc:docMk/>
          <pc:sldMk cId="3506800452" sldId="322"/>
        </pc:sldMkLst>
      </pc:sldChg>
      <pc:sldChg chg="addSp modSp new mod modClrScheme chgLayout modNotesTx">
        <pc:chgData name="Weifeng Xu" userId="e7aed605-a3dd-4d5a-a692-a87037af107b" providerId="ADAL" clId="{4DC338DC-19C7-41EB-B9B2-C1FF8A2AEED8}" dt="2021-03-06T15:11:17.157" v="45"/>
        <pc:sldMkLst>
          <pc:docMk/>
          <pc:sldMk cId="3192494774" sldId="330"/>
        </pc:sldMkLst>
        <pc:spChg chg="mod ord">
          <ac:chgData name="Weifeng Xu" userId="e7aed605-a3dd-4d5a-a692-a87037af107b" providerId="ADAL" clId="{4DC338DC-19C7-41EB-B9B2-C1FF8A2AEED8}" dt="2021-03-06T15:08:54.186" v="34" actId="700"/>
          <ac:spMkLst>
            <pc:docMk/>
            <pc:sldMk cId="3192494774" sldId="330"/>
            <ac:spMk id="2" creationId="{AC8A2AAE-B936-47A0-A415-84BC7B4B21D5}"/>
          </ac:spMkLst>
        </pc:spChg>
        <pc:spChg chg="add mod ord">
          <ac:chgData name="Weifeng Xu" userId="e7aed605-a3dd-4d5a-a692-a87037af107b" providerId="ADAL" clId="{4DC338DC-19C7-41EB-B9B2-C1FF8A2AEED8}" dt="2021-03-06T15:09:10.749" v="39" actId="20577"/>
          <ac:spMkLst>
            <pc:docMk/>
            <pc:sldMk cId="3192494774" sldId="330"/>
            <ac:spMk id="3" creationId="{4929837B-3CC1-4F40-BFDA-890D8F6D680B}"/>
          </ac:spMkLst>
        </pc:spChg>
        <pc:picChg chg="add mod">
          <ac:chgData name="Weifeng Xu" userId="e7aed605-a3dd-4d5a-a692-a87037af107b" providerId="ADAL" clId="{4DC338DC-19C7-41EB-B9B2-C1FF8A2AEED8}" dt="2021-03-06T15:10:21.179" v="42" actId="1076"/>
          <ac:picMkLst>
            <pc:docMk/>
            <pc:sldMk cId="3192494774" sldId="330"/>
            <ac:picMk id="5" creationId="{267DA920-D0F2-47B7-AFD4-CAE821D9847B}"/>
          </ac:picMkLst>
        </pc:picChg>
      </pc:sldChg>
      <pc:sldChg chg="new del">
        <pc:chgData name="Weifeng Xu" userId="e7aed605-a3dd-4d5a-a692-a87037af107b" providerId="ADAL" clId="{4DC338DC-19C7-41EB-B9B2-C1FF8A2AEED8}" dt="2021-03-06T15:07:54.310" v="28" actId="680"/>
        <pc:sldMkLst>
          <pc:docMk/>
          <pc:sldMk cId="3204093995" sldId="330"/>
        </pc:sldMkLst>
      </pc:sldChg>
      <pc:sldChg chg="addSp delSp modSp new mod modClrScheme chgLayout modNotesTx">
        <pc:chgData name="Weifeng Xu" userId="e7aed605-a3dd-4d5a-a692-a87037af107b" providerId="ADAL" clId="{4DC338DC-19C7-41EB-B9B2-C1FF8A2AEED8}" dt="2021-03-06T15:23:18.494" v="68"/>
        <pc:sldMkLst>
          <pc:docMk/>
          <pc:sldMk cId="2786836983" sldId="331"/>
        </pc:sldMkLst>
        <pc:spChg chg="del">
          <ac:chgData name="Weifeng Xu" userId="e7aed605-a3dd-4d5a-a692-a87037af107b" providerId="ADAL" clId="{4DC338DC-19C7-41EB-B9B2-C1FF8A2AEED8}" dt="2021-03-06T15:11:29.960" v="46" actId="700"/>
          <ac:spMkLst>
            <pc:docMk/>
            <pc:sldMk cId="2786836983" sldId="331"/>
            <ac:spMk id="2" creationId="{DDF12DEC-EBF8-435B-8A51-33BCA54A1D7C}"/>
          </ac:spMkLst>
        </pc:spChg>
        <pc:spChg chg="del">
          <ac:chgData name="Weifeng Xu" userId="e7aed605-a3dd-4d5a-a692-a87037af107b" providerId="ADAL" clId="{4DC338DC-19C7-41EB-B9B2-C1FF8A2AEED8}" dt="2021-03-06T15:11:29.960" v="46" actId="700"/>
          <ac:spMkLst>
            <pc:docMk/>
            <pc:sldMk cId="2786836983" sldId="331"/>
            <ac:spMk id="3" creationId="{249FFDE6-B4DA-4000-8FA7-FDF91E4128C6}"/>
          </ac:spMkLst>
        </pc:spChg>
        <pc:spChg chg="add del">
          <ac:chgData name="Weifeng Xu" userId="e7aed605-a3dd-4d5a-a692-a87037af107b" providerId="ADAL" clId="{4DC338DC-19C7-41EB-B9B2-C1FF8A2AEED8}" dt="2021-03-06T15:11:40.570" v="48"/>
          <ac:spMkLst>
            <pc:docMk/>
            <pc:sldMk cId="2786836983" sldId="331"/>
            <ac:spMk id="4" creationId="{E2DA0318-7086-4C48-B826-859F0A8A2849}"/>
          </ac:spMkLst>
        </pc:spChg>
        <pc:spChg chg="add mod">
          <ac:chgData name="Weifeng Xu" userId="e7aed605-a3dd-4d5a-a692-a87037af107b" providerId="ADAL" clId="{4DC338DC-19C7-41EB-B9B2-C1FF8A2AEED8}" dt="2021-03-06T15:12:01.937" v="51" actId="6549"/>
          <ac:spMkLst>
            <pc:docMk/>
            <pc:sldMk cId="2786836983" sldId="331"/>
            <ac:spMk id="5" creationId="{238B2818-0C2A-4945-8FA7-025F23B99D45}"/>
          </ac:spMkLst>
        </pc:spChg>
        <pc:spChg chg="add mod">
          <ac:chgData name="Weifeng Xu" userId="e7aed605-a3dd-4d5a-a692-a87037af107b" providerId="ADAL" clId="{4DC338DC-19C7-41EB-B9B2-C1FF8A2AEED8}" dt="2021-03-06T15:12:25.879" v="57" actId="1076"/>
          <ac:spMkLst>
            <pc:docMk/>
            <pc:sldMk cId="2786836983" sldId="331"/>
            <ac:spMk id="7" creationId="{D2EC9C14-40A0-47ED-866E-3120E1FFB527}"/>
          </ac:spMkLst>
        </pc:spChg>
        <pc:spChg chg="add mod">
          <ac:chgData name="Weifeng Xu" userId="e7aed605-a3dd-4d5a-a692-a87037af107b" providerId="ADAL" clId="{4DC338DC-19C7-41EB-B9B2-C1FF8A2AEED8}" dt="2021-03-06T15:22:30.844" v="66" actId="20577"/>
          <ac:spMkLst>
            <pc:docMk/>
            <pc:sldMk cId="2786836983" sldId="331"/>
            <ac:spMk id="9" creationId="{0FAC32FE-7A05-44A4-BE9F-03BCE7E7029A}"/>
          </ac:spMkLst>
        </pc:spChg>
      </pc:sldChg>
      <pc:sldChg chg="new del">
        <pc:chgData name="Weifeng Xu" userId="e7aed605-a3dd-4d5a-a692-a87037af107b" providerId="ADAL" clId="{4DC338DC-19C7-41EB-B9B2-C1FF8A2AEED8}" dt="2021-03-06T15:39:53.920" v="76" actId="47"/>
        <pc:sldMkLst>
          <pc:docMk/>
          <pc:sldMk cId="4264100167" sldId="332"/>
        </pc:sldMkLst>
      </pc:sldChg>
      <pc:sldChg chg="addSp modSp new mod">
        <pc:chgData name="Weifeng Xu" userId="e7aed605-a3dd-4d5a-a692-a87037af107b" providerId="ADAL" clId="{4DC338DC-19C7-41EB-B9B2-C1FF8A2AEED8}" dt="2021-03-06T15:24:59.767" v="75" actId="14100"/>
        <pc:sldMkLst>
          <pc:docMk/>
          <pc:sldMk cId="3230497500" sldId="333"/>
        </pc:sldMkLst>
        <pc:spChg chg="add mod">
          <ac:chgData name="Weifeng Xu" userId="e7aed605-a3dd-4d5a-a692-a87037af107b" providerId="ADAL" clId="{4DC338DC-19C7-41EB-B9B2-C1FF8A2AEED8}" dt="2021-03-06T15:24:59.767" v="75" actId="14100"/>
          <ac:spMkLst>
            <pc:docMk/>
            <pc:sldMk cId="3230497500" sldId="333"/>
            <ac:spMk id="2" creationId="{9E88BBDB-151B-473C-98C4-05BAB679CCAC}"/>
          </ac:spMkLst>
        </pc:spChg>
      </pc:sldChg>
    </pc:docChg>
  </pc:docChgLst>
  <pc:docChgLst>
    <pc:chgData name="Weifeng Xu" userId="e7aed605-a3dd-4d5a-a692-a87037af107b" providerId="ADAL" clId="{46DE1BDD-FFB5-43D5-AD20-6D652DA11BEB}"/>
    <pc:docChg chg="undo custSel addSld modSld sldOrd">
      <pc:chgData name="Weifeng Xu" userId="e7aed605-a3dd-4d5a-a692-a87037af107b" providerId="ADAL" clId="{46DE1BDD-FFB5-43D5-AD20-6D652DA11BEB}" dt="2021-03-21T13:31:35.466" v="125" actId="478"/>
      <pc:docMkLst>
        <pc:docMk/>
      </pc:docMkLst>
      <pc:sldChg chg="addSp modSp new mod modNotesTx">
        <pc:chgData name="Weifeng Xu" userId="e7aed605-a3dd-4d5a-a692-a87037af107b" providerId="ADAL" clId="{46DE1BDD-FFB5-43D5-AD20-6D652DA11BEB}" dt="2021-03-20T20:17:46.171" v="109" actId="14100"/>
        <pc:sldMkLst>
          <pc:docMk/>
          <pc:sldMk cId="1681695341" sldId="257"/>
        </pc:sldMkLst>
        <pc:spChg chg="mod">
          <ac:chgData name="Weifeng Xu" userId="e7aed605-a3dd-4d5a-a692-a87037af107b" providerId="ADAL" clId="{46DE1BDD-FFB5-43D5-AD20-6D652DA11BEB}" dt="2021-03-20T19:53:51.362" v="21" actId="20577"/>
          <ac:spMkLst>
            <pc:docMk/>
            <pc:sldMk cId="1681695341" sldId="257"/>
            <ac:spMk id="2" creationId="{EC507F9E-469E-44F6-81E3-EB300C936190}"/>
          </ac:spMkLst>
        </pc:spChg>
        <pc:spChg chg="mod">
          <ac:chgData name="Weifeng Xu" userId="e7aed605-a3dd-4d5a-a692-a87037af107b" providerId="ADAL" clId="{46DE1BDD-FFB5-43D5-AD20-6D652DA11BEB}" dt="2021-03-20T20:17:13.176" v="105" actId="207"/>
          <ac:spMkLst>
            <pc:docMk/>
            <pc:sldMk cId="1681695341" sldId="257"/>
            <ac:spMk id="3" creationId="{3247E548-7ACA-4A55-B57F-8F9ECF1ED979}"/>
          </ac:spMkLst>
        </pc:spChg>
        <pc:picChg chg="add mod">
          <ac:chgData name="Weifeng Xu" userId="e7aed605-a3dd-4d5a-a692-a87037af107b" providerId="ADAL" clId="{46DE1BDD-FFB5-43D5-AD20-6D652DA11BEB}" dt="2021-03-20T20:17:46.171" v="109" actId="14100"/>
          <ac:picMkLst>
            <pc:docMk/>
            <pc:sldMk cId="1681695341" sldId="257"/>
            <ac:picMk id="4" creationId="{3A82C522-ABC5-403E-9938-76F321D5D9C9}"/>
          </ac:picMkLst>
        </pc:picChg>
      </pc:sldChg>
      <pc:sldChg chg="new ord">
        <pc:chgData name="Weifeng Xu" userId="e7aed605-a3dd-4d5a-a692-a87037af107b" providerId="ADAL" clId="{46DE1BDD-FFB5-43D5-AD20-6D652DA11BEB}" dt="2021-03-21T13:30:41.235" v="113"/>
        <pc:sldMkLst>
          <pc:docMk/>
          <pc:sldMk cId="239878079" sldId="258"/>
        </pc:sldMkLst>
      </pc:sldChg>
      <pc:sldChg chg="addSp delSp modSp add mod">
        <pc:chgData name="Weifeng Xu" userId="e7aed605-a3dd-4d5a-a692-a87037af107b" providerId="ADAL" clId="{46DE1BDD-FFB5-43D5-AD20-6D652DA11BEB}" dt="2021-03-21T13:31:35.466" v="125" actId="478"/>
        <pc:sldMkLst>
          <pc:docMk/>
          <pc:sldMk cId="1408481161" sldId="346"/>
        </pc:sldMkLst>
        <pc:spChg chg="add del mod">
          <ac:chgData name="Weifeng Xu" userId="e7aed605-a3dd-4d5a-a692-a87037af107b" providerId="ADAL" clId="{46DE1BDD-FFB5-43D5-AD20-6D652DA11BEB}" dt="2021-03-21T13:31:32.366" v="124" actId="478"/>
          <ac:spMkLst>
            <pc:docMk/>
            <pc:sldMk cId="1408481161" sldId="346"/>
            <ac:spMk id="3" creationId="{0C0700A5-C2BE-4321-B0DB-F139EF109067}"/>
          </ac:spMkLst>
        </pc:spChg>
        <pc:spChg chg="del">
          <ac:chgData name="Weifeng Xu" userId="e7aed605-a3dd-4d5a-a692-a87037af107b" providerId="ADAL" clId="{46DE1BDD-FFB5-43D5-AD20-6D652DA11BEB}" dt="2021-03-21T13:31:35.466" v="125" actId="478"/>
          <ac:spMkLst>
            <pc:docMk/>
            <pc:sldMk cId="1408481161" sldId="346"/>
            <ac:spMk id="5" creationId="{8CBD83FD-45C7-4B34-B55F-4F0B2AB9B311}"/>
          </ac:spMkLst>
        </pc:spChg>
        <pc:spChg chg="add del mod">
          <ac:chgData name="Weifeng Xu" userId="e7aed605-a3dd-4d5a-a692-a87037af107b" providerId="ADAL" clId="{46DE1BDD-FFB5-43D5-AD20-6D652DA11BEB}" dt="2021-03-21T13:31:32.366" v="124" actId="478"/>
          <ac:spMkLst>
            <pc:docMk/>
            <pc:sldMk cId="1408481161" sldId="346"/>
            <ac:spMk id="47" creationId="{44379959-ADB6-4CA0-B5E1-F7E4EDBED422}"/>
          </ac:spMkLst>
        </pc:spChg>
      </pc:sldChg>
    </pc:docChg>
  </pc:docChgLst>
  <pc:docChgLst>
    <pc:chgData name="Richard Wheeless" userId="S::id63la41@ubalt.edu::edf7d7f9-5d95-4eec-886d-0f745236a21b" providerId="AD" clId="Web-{EFDB7389-BEFA-A459-AC04-7036D2800BAB}"/>
    <pc:docChg chg="sldOrd">
      <pc:chgData name="Richard Wheeless" userId="S::id63la41@ubalt.edu::edf7d7f9-5d95-4eec-886d-0f745236a21b" providerId="AD" clId="Web-{EFDB7389-BEFA-A459-AC04-7036D2800BAB}" dt="2021-02-05T04:30:08.248" v="0"/>
      <pc:docMkLst>
        <pc:docMk/>
      </pc:docMkLst>
      <pc:sldChg chg="ord">
        <pc:chgData name="Richard Wheeless" userId="S::id63la41@ubalt.edu::edf7d7f9-5d95-4eec-886d-0f745236a21b" providerId="AD" clId="Web-{EFDB7389-BEFA-A459-AC04-7036D2800BAB}" dt="2021-02-05T04:30:08.248" v="0"/>
        <pc:sldMkLst>
          <pc:docMk/>
          <pc:sldMk cId="2219828795" sldId="263"/>
        </pc:sldMkLst>
      </pc:sldChg>
    </pc:docChg>
  </pc:docChgLst>
  <pc:docChgLst>
    <pc:chgData name="Weifeng Xu" userId="e7aed605-a3dd-4d5a-a692-a87037af107b" providerId="ADAL" clId="{AA256C9C-DD0A-4A24-AECC-DADA2E819996}"/>
    <pc:docChg chg="undo redo custSel addSld delSld modSld sldOrd">
      <pc:chgData name="Weifeng Xu" userId="e7aed605-a3dd-4d5a-a692-a87037af107b" providerId="ADAL" clId="{AA256C9C-DD0A-4A24-AECC-DADA2E819996}" dt="2021-03-06T01:10:00.999" v="10634" actId="47"/>
      <pc:docMkLst>
        <pc:docMk/>
      </pc:docMkLst>
      <pc:sldChg chg="modSp new mod modNotesTx">
        <pc:chgData name="Weifeng Xu" userId="e7aed605-a3dd-4d5a-a692-a87037af107b" providerId="ADAL" clId="{AA256C9C-DD0A-4A24-AECC-DADA2E819996}" dt="2021-03-05T19:45:20.383" v="9957" actId="6549"/>
        <pc:sldMkLst>
          <pc:docMk/>
          <pc:sldMk cId="1323245308" sldId="256"/>
        </pc:sldMkLst>
        <pc:spChg chg="mod">
          <ac:chgData name="Weifeng Xu" userId="e7aed605-a3dd-4d5a-a692-a87037af107b" providerId="ADAL" clId="{AA256C9C-DD0A-4A24-AECC-DADA2E819996}" dt="2021-02-26T14:49:19.205" v="50" actId="20577"/>
          <ac:spMkLst>
            <pc:docMk/>
            <pc:sldMk cId="1323245308" sldId="256"/>
            <ac:spMk id="2" creationId="{B476BAF9-88AC-4600-B511-347782B9C875}"/>
          </ac:spMkLst>
        </pc:spChg>
        <pc:spChg chg="mod">
          <ac:chgData name="Weifeng Xu" userId="e7aed605-a3dd-4d5a-a692-a87037af107b" providerId="ADAL" clId="{AA256C9C-DD0A-4A24-AECC-DADA2E819996}" dt="2021-02-26T14:49:07.207" v="29"/>
          <ac:spMkLst>
            <pc:docMk/>
            <pc:sldMk cId="1323245308" sldId="256"/>
            <ac:spMk id="3" creationId="{58CD3106-2EE0-40F4-8C0B-042135FF9FB4}"/>
          </ac:spMkLst>
        </pc:spChg>
      </pc:sldChg>
      <pc:sldChg chg="addSp delSp modSp new mod modClrScheme chgLayout modNotesTx">
        <pc:chgData name="Weifeng Xu" userId="e7aed605-a3dd-4d5a-a692-a87037af107b" providerId="ADAL" clId="{AA256C9C-DD0A-4A24-AECC-DADA2E819996}" dt="2021-02-26T22:11:14.469" v="900" actId="33524"/>
        <pc:sldMkLst>
          <pc:docMk/>
          <pc:sldMk cId="594714798" sldId="257"/>
        </pc:sldMkLst>
        <pc:spChg chg="del mod ord">
          <ac:chgData name="Weifeng Xu" userId="e7aed605-a3dd-4d5a-a692-a87037af107b" providerId="ADAL" clId="{AA256C9C-DD0A-4A24-AECC-DADA2E819996}" dt="2021-02-26T14:52:52.958" v="54" actId="700"/>
          <ac:spMkLst>
            <pc:docMk/>
            <pc:sldMk cId="594714798" sldId="257"/>
            <ac:spMk id="2" creationId="{8BD32ECD-4EA1-42EB-96ED-C00EB9B7E5E6}"/>
          </ac:spMkLst>
        </pc:spChg>
        <pc:spChg chg="del">
          <ac:chgData name="Weifeng Xu" userId="e7aed605-a3dd-4d5a-a692-a87037af107b" providerId="ADAL" clId="{AA256C9C-DD0A-4A24-AECC-DADA2E819996}" dt="2021-02-26T14:52:52.958" v="54" actId="700"/>
          <ac:spMkLst>
            <pc:docMk/>
            <pc:sldMk cId="594714798" sldId="257"/>
            <ac:spMk id="3" creationId="{9E0BECA7-A1FC-4C8B-8045-BB1368B83F21}"/>
          </ac:spMkLst>
        </pc:spChg>
        <pc:spChg chg="add mod ord">
          <ac:chgData name="Weifeng Xu" userId="e7aed605-a3dd-4d5a-a692-a87037af107b" providerId="ADAL" clId="{AA256C9C-DD0A-4A24-AECC-DADA2E819996}" dt="2021-02-26T15:54:32.508" v="189" actId="20577"/>
          <ac:spMkLst>
            <pc:docMk/>
            <pc:sldMk cId="594714798" sldId="257"/>
            <ac:spMk id="4" creationId="{45F893CA-9E41-47A2-91B2-32B4A150EA35}"/>
          </ac:spMkLst>
        </pc:spChg>
        <pc:spChg chg="add del mod">
          <ac:chgData name="Weifeng Xu" userId="e7aed605-a3dd-4d5a-a692-a87037af107b" providerId="ADAL" clId="{AA256C9C-DD0A-4A24-AECC-DADA2E819996}" dt="2021-02-26T15:37:00.112" v="104" actId="21"/>
          <ac:spMkLst>
            <pc:docMk/>
            <pc:sldMk cId="594714798" sldId="257"/>
            <ac:spMk id="6" creationId="{AA280DCE-3C7B-4F83-9E1B-FF3D901AA4CD}"/>
          </ac:spMkLst>
        </pc:spChg>
        <pc:spChg chg="add mod">
          <ac:chgData name="Weifeng Xu" userId="e7aed605-a3dd-4d5a-a692-a87037af107b" providerId="ADAL" clId="{AA256C9C-DD0A-4A24-AECC-DADA2E819996}" dt="2021-02-26T22:11:14.469" v="900" actId="33524"/>
          <ac:spMkLst>
            <pc:docMk/>
            <pc:sldMk cId="594714798" sldId="257"/>
            <ac:spMk id="10" creationId="{6D9BDB3E-1D76-4802-A95A-FCFB0DE09AD6}"/>
          </ac:spMkLst>
        </pc:spChg>
        <pc:picChg chg="add mod">
          <ac:chgData name="Weifeng Xu" userId="e7aed605-a3dd-4d5a-a692-a87037af107b" providerId="ADAL" clId="{AA256C9C-DD0A-4A24-AECC-DADA2E819996}" dt="2021-02-26T22:11:10.689" v="899" actId="1076"/>
          <ac:picMkLst>
            <pc:docMk/>
            <pc:sldMk cId="594714798" sldId="257"/>
            <ac:picMk id="8" creationId="{B15C4267-F203-4411-9D74-F327479386F5}"/>
          </ac:picMkLst>
        </pc:picChg>
      </pc:sldChg>
      <pc:sldChg chg="addSp modSp new mod modNotesTx">
        <pc:chgData name="Weifeng Xu" userId="e7aed605-a3dd-4d5a-a692-a87037af107b" providerId="ADAL" clId="{AA256C9C-DD0A-4A24-AECC-DADA2E819996}" dt="2021-02-26T15:41:14.219" v="142" actId="1076"/>
        <pc:sldMkLst>
          <pc:docMk/>
          <pc:sldMk cId="824954207" sldId="258"/>
        </pc:sldMkLst>
        <pc:spChg chg="mod">
          <ac:chgData name="Weifeng Xu" userId="e7aed605-a3dd-4d5a-a692-a87037af107b" providerId="ADAL" clId="{AA256C9C-DD0A-4A24-AECC-DADA2E819996}" dt="2021-02-26T15:37:51.577" v="140" actId="313"/>
          <ac:spMkLst>
            <pc:docMk/>
            <pc:sldMk cId="824954207" sldId="258"/>
            <ac:spMk id="2" creationId="{B55FD7E4-8B64-4C1B-B295-CA3D5EB0B958}"/>
          </ac:spMkLst>
        </pc:spChg>
        <pc:spChg chg="add mod">
          <ac:chgData name="Weifeng Xu" userId="e7aed605-a3dd-4d5a-a692-a87037af107b" providerId="ADAL" clId="{AA256C9C-DD0A-4A24-AECC-DADA2E819996}" dt="2021-02-26T15:37:02.117" v="105"/>
          <ac:spMkLst>
            <pc:docMk/>
            <pc:sldMk cId="824954207" sldId="258"/>
            <ac:spMk id="3" creationId="{3A15E54A-98CB-42ED-B054-7E3962EC6AC0}"/>
          </ac:spMkLst>
        </pc:spChg>
        <pc:picChg chg="add mod">
          <ac:chgData name="Weifeng Xu" userId="e7aed605-a3dd-4d5a-a692-a87037af107b" providerId="ADAL" clId="{AA256C9C-DD0A-4A24-AECC-DADA2E819996}" dt="2021-02-26T15:41:14.219" v="142" actId="1076"/>
          <ac:picMkLst>
            <pc:docMk/>
            <pc:sldMk cId="824954207" sldId="258"/>
            <ac:picMk id="5" creationId="{4F493297-AE46-4981-A5A3-704ECB4726F9}"/>
          </ac:picMkLst>
        </pc:picChg>
      </pc:sldChg>
      <pc:sldChg chg="del">
        <pc:chgData name="Weifeng Xu" userId="e7aed605-a3dd-4d5a-a692-a87037af107b" providerId="ADAL" clId="{AA256C9C-DD0A-4A24-AECC-DADA2E819996}" dt="2021-02-26T14:47:33.980" v="0" actId="47"/>
        <pc:sldMkLst>
          <pc:docMk/>
          <pc:sldMk cId="1392771324" sldId="258"/>
        </pc:sldMkLst>
      </pc:sldChg>
      <pc:sldChg chg="addSp delSp modSp new mod setBg addAnim delAnim modNotesTx">
        <pc:chgData name="Weifeng Xu" userId="e7aed605-a3dd-4d5a-a692-a87037af107b" providerId="ADAL" clId="{AA256C9C-DD0A-4A24-AECC-DADA2E819996}" dt="2021-02-26T15:55:53.438" v="211" actId="26606"/>
        <pc:sldMkLst>
          <pc:docMk/>
          <pc:sldMk cId="357665137" sldId="259"/>
        </pc:sldMkLst>
        <pc:spChg chg="mod">
          <ac:chgData name="Weifeng Xu" userId="e7aed605-a3dd-4d5a-a692-a87037af107b" providerId="ADAL" clId="{AA256C9C-DD0A-4A24-AECC-DADA2E819996}" dt="2021-02-26T15:55:53.438" v="211" actId="26606"/>
          <ac:spMkLst>
            <pc:docMk/>
            <pc:sldMk cId="357665137" sldId="259"/>
            <ac:spMk id="2" creationId="{065B7B7A-1381-47E9-AC8D-1E8AEEC24B45}"/>
          </ac:spMkLst>
        </pc:spChg>
        <pc:spChg chg="add del">
          <ac:chgData name="Weifeng Xu" userId="e7aed605-a3dd-4d5a-a692-a87037af107b" providerId="ADAL" clId="{AA256C9C-DD0A-4A24-AECC-DADA2E819996}" dt="2021-02-26T15:55:53.438" v="211" actId="26606"/>
          <ac:spMkLst>
            <pc:docMk/>
            <pc:sldMk cId="357665137" sldId="259"/>
            <ac:spMk id="9" creationId="{74426AB7-D619-4515-962A-BC83909EC015}"/>
          </ac:spMkLst>
        </pc:spChg>
        <pc:spChg chg="add del">
          <ac:chgData name="Weifeng Xu" userId="e7aed605-a3dd-4d5a-a692-a87037af107b" providerId="ADAL" clId="{AA256C9C-DD0A-4A24-AECC-DADA2E819996}" dt="2021-02-26T15:55:53.438" v="211" actId="26606"/>
          <ac:spMkLst>
            <pc:docMk/>
            <pc:sldMk cId="357665137" sldId="259"/>
            <ac:spMk id="11" creationId="{DE47DF98-723F-4AAC-ABCF-CACBC438F78F}"/>
          </ac:spMkLst>
        </pc:spChg>
        <pc:picChg chg="add mod">
          <ac:chgData name="Weifeng Xu" userId="e7aed605-a3dd-4d5a-a692-a87037af107b" providerId="ADAL" clId="{AA256C9C-DD0A-4A24-AECC-DADA2E819996}" dt="2021-02-26T15:55:53.438" v="211" actId="26606"/>
          <ac:picMkLst>
            <pc:docMk/>
            <pc:sldMk cId="357665137" sldId="259"/>
            <ac:picMk id="4" creationId="{D4BA947F-A186-4B53-B5EE-2DA910CBF571}"/>
          </ac:picMkLst>
        </pc:picChg>
        <pc:cxnChg chg="add del">
          <ac:chgData name="Weifeng Xu" userId="e7aed605-a3dd-4d5a-a692-a87037af107b" providerId="ADAL" clId="{AA256C9C-DD0A-4A24-AECC-DADA2E819996}" dt="2021-02-26T15:55:53.438" v="211" actId="26606"/>
          <ac:cxnSpMkLst>
            <pc:docMk/>
            <pc:sldMk cId="357665137" sldId="259"/>
            <ac:cxnSpMk id="13" creationId="{EA29FC7C-9308-4FDE-8DCA-405668055B0F}"/>
          </ac:cxnSpMkLst>
        </pc:cxnChg>
      </pc:sldChg>
      <pc:sldChg chg="del">
        <pc:chgData name="Weifeng Xu" userId="e7aed605-a3dd-4d5a-a692-a87037af107b" providerId="ADAL" clId="{AA256C9C-DD0A-4A24-AECC-DADA2E819996}" dt="2021-02-26T14:47:34.111" v="1" actId="47"/>
        <pc:sldMkLst>
          <pc:docMk/>
          <pc:sldMk cId="2206727044" sldId="259"/>
        </pc:sldMkLst>
      </pc:sldChg>
      <pc:sldChg chg="addSp delSp modSp new mod ord modClrScheme chgLayout modNotesTx">
        <pc:chgData name="Weifeng Xu" userId="e7aed605-a3dd-4d5a-a692-a87037af107b" providerId="ADAL" clId="{AA256C9C-DD0A-4A24-AECC-DADA2E819996}" dt="2021-02-28T19:42:06.059" v="3496" actId="1076"/>
        <pc:sldMkLst>
          <pc:docMk/>
          <pc:sldMk cId="838394385" sldId="260"/>
        </pc:sldMkLst>
        <pc:spChg chg="mod ord">
          <ac:chgData name="Weifeng Xu" userId="e7aed605-a3dd-4d5a-a692-a87037af107b" providerId="ADAL" clId="{AA256C9C-DD0A-4A24-AECC-DADA2E819996}" dt="2021-02-27T00:26:46.588" v="1072" actId="700"/>
          <ac:spMkLst>
            <pc:docMk/>
            <pc:sldMk cId="838394385" sldId="260"/>
            <ac:spMk id="2" creationId="{5971E6A3-F685-4A0E-900E-6B1C064CA636}"/>
          </ac:spMkLst>
        </pc:spChg>
        <pc:spChg chg="add del mod ord">
          <ac:chgData name="Weifeng Xu" userId="e7aed605-a3dd-4d5a-a692-a87037af107b" providerId="ADAL" clId="{AA256C9C-DD0A-4A24-AECC-DADA2E819996}" dt="2021-02-27T00:23:07.549" v="1023" actId="478"/>
          <ac:spMkLst>
            <pc:docMk/>
            <pc:sldMk cId="838394385" sldId="260"/>
            <ac:spMk id="3" creationId="{8F278A03-D86A-44DC-BD81-8D3F070DE788}"/>
          </ac:spMkLst>
        </pc:spChg>
        <pc:spChg chg="add mod ord">
          <ac:chgData name="Weifeng Xu" userId="e7aed605-a3dd-4d5a-a692-a87037af107b" providerId="ADAL" clId="{AA256C9C-DD0A-4A24-AECC-DADA2E819996}" dt="2021-02-27T02:25:11.384" v="1341" actId="20577"/>
          <ac:spMkLst>
            <pc:docMk/>
            <pc:sldMk cId="838394385" sldId="260"/>
            <ac:spMk id="5" creationId="{6C17F393-F710-4456-B5F0-9733926FEB7C}"/>
          </ac:spMkLst>
        </pc:spChg>
        <pc:spChg chg="add mod">
          <ac:chgData name="Weifeng Xu" userId="e7aed605-a3dd-4d5a-a692-a87037af107b" providerId="ADAL" clId="{AA256C9C-DD0A-4A24-AECC-DADA2E819996}" dt="2021-02-28T19:41:53.295" v="3495" actId="1076"/>
          <ac:spMkLst>
            <pc:docMk/>
            <pc:sldMk cId="838394385" sldId="260"/>
            <ac:spMk id="8" creationId="{1641008C-FDD9-4D45-8696-9CCD8D826F1A}"/>
          </ac:spMkLst>
        </pc:spChg>
        <pc:graphicFrameChg chg="add mod modGraphic">
          <ac:chgData name="Weifeng Xu" userId="e7aed605-a3dd-4d5a-a692-a87037af107b" providerId="ADAL" clId="{AA256C9C-DD0A-4A24-AECC-DADA2E819996}" dt="2021-02-28T19:41:48.234" v="3494" actId="1076"/>
          <ac:graphicFrameMkLst>
            <pc:docMk/>
            <pc:sldMk cId="838394385" sldId="260"/>
            <ac:graphicFrameMk id="4" creationId="{14688B8C-D6F1-4F83-81A3-AA8CC6B44AA2}"/>
          </ac:graphicFrameMkLst>
        </pc:graphicFrameChg>
        <pc:picChg chg="add mod">
          <ac:chgData name="Weifeng Xu" userId="e7aed605-a3dd-4d5a-a692-a87037af107b" providerId="ADAL" clId="{AA256C9C-DD0A-4A24-AECC-DADA2E819996}" dt="2021-02-28T19:40:29.073" v="3487" actId="1076"/>
          <ac:picMkLst>
            <pc:docMk/>
            <pc:sldMk cId="838394385" sldId="260"/>
            <ac:picMk id="7" creationId="{8F006BEA-7ADE-463A-8C3D-D998E9751295}"/>
          </ac:picMkLst>
        </pc:picChg>
        <pc:picChg chg="add mod">
          <ac:chgData name="Weifeng Xu" userId="e7aed605-a3dd-4d5a-a692-a87037af107b" providerId="ADAL" clId="{AA256C9C-DD0A-4A24-AECC-DADA2E819996}" dt="2021-02-28T19:42:06.059" v="3496" actId="1076"/>
          <ac:picMkLst>
            <pc:docMk/>
            <pc:sldMk cId="838394385" sldId="260"/>
            <ac:picMk id="10242" creationId="{DDDBEA06-246B-4885-849F-7DE9996163CA}"/>
          </ac:picMkLst>
        </pc:picChg>
      </pc:sldChg>
      <pc:sldChg chg="del">
        <pc:chgData name="Weifeng Xu" userId="e7aed605-a3dd-4d5a-a692-a87037af107b" providerId="ADAL" clId="{AA256C9C-DD0A-4A24-AECC-DADA2E819996}" dt="2021-02-26T14:47:34.265" v="2" actId="47"/>
        <pc:sldMkLst>
          <pc:docMk/>
          <pc:sldMk cId="3022601266" sldId="260"/>
        </pc:sldMkLst>
      </pc:sldChg>
      <pc:sldChg chg="del">
        <pc:chgData name="Weifeng Xu" userId="e7aed605-a3dd-4d5a-a692-a87037af107b" providerId="ADAL" clId="{AA256C9C-DD0A-4A24-AECC-DADA2E819996}" dt="2021-02-26T14:47:34.460" v="3" actId="47"/>
        <pc:sldMkLst>
          <pc:docMk/>
          <pc:sldMk cId="1449920218" sldId="261"/>
        </pc:sldMkLst>
      </pc:sldChg>
      <pc:sldChg chg="addSp delSp modSp new mod setBg setClrOvrMap modNotesTx">
        <pc:chgData name="Weifeng Xu" userId="e7aed605-a3dd-4d5a-a692-a87037af107b" providerId="ADAL" clId="{AA256C9C-DD0A-4A24-AECC-DADA2E819996}" dt="2021-02-26T23:24:42.894" v="922" actId="20577"/>
        <pc:sldMkLst>
          <pc:docMk/>
          <pc:sldMk cId="1539245675" sldId="261"/>
        </pc:sldMkLst>
        <pc:spChg chg="mod">
          <ac:chgData name="Weifeng Xu" userId="e7aed605-a3dd-4d5a-a692-a87037af107b" providerId="ADAL" clId="{AA256C9C-DD0A-4A24-AECC-DADA2E819996}" dt="2021-02-26T23:24:42.894" v="922" actId="20577"/>
          <ac:spMkLst>
            <pc:docMk/>
            <pc:sldMk cId="1539245675" sldId="261"/>
            <ac:spMk id="2" creationId="{1314054E-E4BE-40F2-AB45-2A8AEFD40ED2}"/>
          </ac:spMkLst>
        </pc:spChg>
        <pc:spChg chg="mod ord">
          <ac:chgData name="Weifeng Xu" userId="e7aed605-a3dd-4d5a-a692-a87037af107b" providerId="ADAL" clId="{AA256C9C-DD0A-4A24-AECC-DADA2E819996}" dt="2021-02-26T21:42:57.531" v="648" actId="26606"/>
          <ac:spMkLst>
            <pc:docMk/>
            <pc:sldMk cId="1539245675" sldId="261"/>
            <ac:spMk id="3" creationId="{1758C131-B507-4FCE-8AD3-5975E4336EB0}"/>
          </ac:spMkLst>
        </pc:spChg>
        <pc:spChg chg="add del">
          <ac:chgData name="Weifeng Xu" userId="e7aed605-a3dd-4d5a-a692-a87037af107b" providerId="ADAL" clId="{AA256C9C-DD0A-4A24-AECC-DADA2E819996}" dt="2021-02-26T21:40:04.510" v="590" actId="26606"/>
          <ac:spMkLst>
            <pc:docMk/>
            <pc:sldMk cId="1539245675" sldId="261"/>
            <ac:spMk id="75" creationId="{2C61293E-6EBE-43EF-A52C-9BEBFD7679D4}"/>
          </ac:spMkLst>
        </pc:spChg>
        <pc:spChg chg="add del">
          <ac:chgData name="Weifeng Xu" userId="e7aed605-a3dd-4d5a-a692-a87037af107b" providerId="ADAL" clId="{AA256C9C-DD0A-4A24-AECC-DADA2E819996}" dt="2021-02-26T21:40:04.510" v="590" actId="26606"/>
          <ac:spMkLst>
            <pc:docMk/>
            <pc:sldMk cId="1539245675" sldId="261"/>
            <ac:spMk id="77" creationId="{21540236-BFD5-4A9D-8840-4703E7F76825}"/>
          </ac:spMkLst>
        </pc:spChg>
        <pc:spChg chg="add del">
          <ac:chgData name="Weifeng Xu" userId="e7aed605-a3dd-4d5a-a692-a87037af107b" providerId="ADAL" clId="{AA256C9C-DD0A-4A24-AECC-DADA2E819996}" dt="2021-02-26T21:40:24" v="599" actId="26606"/>
          <ac:spMkLst>
            <pc:docMk/>
            <pc:sldMk cId="1539245675" sldId="261"/>
            <ac:spMk id="79" creationId="{1E547BA6-BAE0-43BB-A7CA-60F69CE252F0}"/>
          </ac:spMkLst>
        </pc:spChg>
        <pc:spChg chg="add del">
          <ac:chgData name="Weifeng Xu" userId="e7aed605-a3dd-4d5a-a692-a87037af107b" providerId="ADAL" clId="{AA256C9C-DD0A-4A24-AECC-DADA2E819996}" dt="2021-02-26T21:41:21.776" v="624" actId="26606"/>
          <ac:spMkLst>
            <pc:docMk/>
            <pc:sldMk cId="1539245675" sldId="261"/>
            <ac:spMk id="93" creationId="{21540236-BFD5-4A9D-8840-4703E7F76825}"/>
          </ac:spMkLst>
        </pc:spChg>
        <pc:spChg chg="add del">
          <ac:chgData name="Weifeng Xu" userId="e7aed605-a3dd-4d5a-a692-a87037af107b" providerId="ADAL" clId="{AA256C9C-DD0A-4A24-AECC-DADA2E819996}" dt="2021-02-26T21:39:46.260" v="587" actId="26606"/>
          <ac:spMkLst>
            <pc:docMk/>
            <pc:sldMk cId="1539245675" sldId="261"/>
            <ac:spMk id="1028" creationId="{C413D172-8B6A-47F5-9813-DE455773F3FB}"/>
          </ac:spMkLst>
        </pc:spChg>
        <pc:spChg chg="add del">
          <ac:chgData name="Weifeng Xu" userId="e7aed605-a3dd-4d5a-a692-a87037af107b" providerId="ADAL" clId="{AA256C9C-DD0A-4A24-AECC-DADA2E819996}" dt="2021-02-26T21:40:24" v="599" actId="26606"/>
          <ac:spMkLst>
            <pc:docMk/>
            <pc:sldMk cId="1539245675" sldId="261"/>
            <ac:spMk id="1029" creationId="{2B566528-1B12-4246-9431-5C2D7D081168}"/>
          </ac:spMkLst>
        </pc:spChg>
        <pc:spChg chg="add del">
          <ac:chgData name="Weifeng Xu" userId="e7aed605-a3dd-4d5a-a692-a87037af107b" providerId="ADAL" clId="{AA256C9C-DD0A-4A24-AECC-DADA2E819996}" dt="2021-02-26T21:40:36.741" v="607" actId="26606"/>
          <ac:spMkLst>
            <pc:docMk/>
            <pc:sldMk cId="1539245675" sldId="261"/>
            <ac:spMk id="1031" creationId="{2C61293E-6EBE-43EF-A52C-9BEBFD7679D4}"/>
          </ac:spMkLst>
        </pc:spChg>
        <pc:spChg chg="add del">
          <ac:chgData name="Weifeng Xu" userId="e7aed605-a3dd-4d5a-a692-a87037af107b" providerId="ADAL" clId="{AA256C9C-DD0A-4A24-AECC-DADA2E819996}" dt="2021-02-26T21:40:24" v="599" actId="26606"/>
          <ac:spMkLst>
            <pc:docMk/>
            <pc:sldMk cId="1539245675" sldId="261"/>
            <ac:spMk id="1033" creationId="{D3F51FEB-38FB-4F6C-9F7B-2F2AFAB65463}"/>
          </ac:spMkLst>
        </pc:spChg>
        <pc:spChg chg="add del">
          <ac:chgData name="Weifeng Xu" userId="e7aed605-a3dd-4d5a-a692-a87037af107b" providerId="ADAL" clId="{AA256C9C-DD0A-4A24-AECC-DADA2E819996}" dt="2021-02-26T21:40:25.868" v="601" actId="26606"/>
          <ac:spMkLst>
            <pc:docMk/>
            <pc:sldMk cId="1539245675" sldId="261"/>
            <ac:spMk id="1035" creationId="{2C61293E-6EBE-43EF-A52C-9BEBFD7679D4}"/>
          </ac:spMkLst>
        </pc:spChg>
        <pc:spChg chg="add del">
          <ac:chgData name="Weifeng Xu" userId="e7aed605-a3dd-4d5a-a692-a87037af107b" providerId="ADAL" clId="{AA256C9C-DD0A-4A24-AECC-DADA2E819996}" dt="2021-02-26T21:40:25.868" v="601" actId="26606"/>
          <ac:spMkLst>
            <pc:docMk/>
            <pc:sldMk cId="1539245675" sldId="261"/>
            <ac:spMk id="1036" creationId="{21540236-BFD5-4A9D-8840-4703E7F76825}"/>
          </ac:spMkLst>
        </pc:spChg>
        <pc:spChg chg="add del">
          <ac:chgData name="Weifeng Xu" userId="e7aed605-a3dd-4d5a-a692-a87037af107b" providerId="ADAL" clId="{AA256C9C-DD0A-4A24-AECC-DADA2E819996}" dt="2021-02-26T21:40:36.741" v="607" actId="26606"/>
          <ac:spMkLst>
            <pc:docMk/>
            <pc:sldMk cId="1539245675" sldId="261"/>
            <ac:spMk id="1037" creationId="{21540236-BFD5-4A9D-8840-4703E7F76825}"/>
          </ac:spMkLst>
        </pc:spChg>
        <pc:spChg chg="add del">
          <ac:chgData name="Weifeng Xu" userId="e7aed605-a3dd-4d5a-a692-a87037af107b" providerId="ADAL" clId="{AA256C9C-DD0A-4A24-AECC-DADA2E819996}" dt="2021-02-26T21:40:33.391" v="603" actId="26606"/>
          <ac:spMkLst>
            <pc:docMk/>
            <pc:sldMk cId="1539245675" sldId="261"/>
            <ac:spMk id="1038" creationId="{C413D172-8B6A-47F5-9813-DE455773F3FB}"/>
          </ac:spMkLst>
        </pc:spChg>
        <pc:spChg chg="add del">
          <ac:chgData name="Weifeng Xu" userId="e7aed605-a3dd-4d5a-a692-a87037af107b" providerId="ADAL" clId="{AA256C9C-DD0A-4A24-AECC-DADA2E819996}" dt="2021-02-26T21:40:39.349" v="609" actId="26606"/>
          <ac:spMkLst>
            <pc:docMk/>
            <pc:sldMk cId="1539245675" sldId="261"/>
            <ac:spMk id="1039" creationId="{F56F5174-31D9-4DBB-AAB7-A1FD7BDB1352}"/>
          </ac:spMkLst>
        </pc:spChg>
        <pc:spChg chg="add del">
          <ac:chgData name="Weifeng Xu" userId="e7aed605-a3dd-4d5a-a692-a87037af107b" providerId="ADAL" clId="{AA256C9C-DD0A-4A24-AECC-DADA2E819996}" dt="2021-02-26T21:40:39.349" v="609" actId="26606"/>
          <ac:spMkLst>
            <pc:docMk/>
            <pc:sldMk cId="1539245675" sldId="261"/>
            <ac:spMk id="1041" creationId="{F9A95BEE-6BB1-4A28-A8E6-A34B2E42EF87}"/>
          </ac:spMkLst>
        </pc:spChg>
        <pc:spChg chg="add del">
          <ac:chgData name="Weifeng Xu" userId="e7aed605-a3dd-4d5a-a692-a87037af107b" providerId="ADAL" clId="{AA256C9C-DD0A-4A24-AECC-DADA2E819996}" dt="2021-02-26T21:40:41.546" v="611" actId="26606"/>
          <ac:spMkLst>
            <pc:docMk/>
            <pc:sldMk cId="1539245675" sldId="261"/>
            <ac:spMk id="1043" creationId="{11C59EDF-5A1E-404D-B55D-8AEA5D8D6D62}"/>
          </ac:spMkLst>
        </pc:spChg>
        <pc:spChg chg="add del">
          <ac:chgData name="Weifeng Xu" userId="e7aed605-a3dd-4d5a-a692-a87037af107b" providerId="ADAL" clId="{AA256C9C-DD0A-4A24-AECC-DADA2E819996}" dt="2021-02-26T21:40:41.546" v="611" actId="26606"/>
          <ac:spMkLst>
            <pc:docMk/>
            <pc:sldMk cId="1539245675" sldId="261"/>
            <ac:spMk id="1044" creationId="{FEE0385D-4151-43AA-9C6B-0365E103172D}"/>
          </ac:spMkLst>
        </pc:spChg>
        <pc:spChg chg="add del">
          <ac:chgData name="Weifeng Xu" userId="e7aed605-a3dd-4d5a-a692-a87037af107b" providerId="ADAL" clId="{AA256C9C-DD0A-4A24-AECC-DADA2E819996}" dt="2021-02-26T21:42:57.531" v="648" actId="26606"/>
          <ac:spMkLst>
            <pc:docMk/>
            <pc:sldMk cId="1539245675" sldId="261"/>
            <ac:spMk id="1046" creationId="{C413D172-8B6A-47F5-9813-DE455773F3FB}"/>
          </ac:spMkLst>
        </pc:spChg>
        <pc:spChg chg="add del">
          <ac:chgData name="Weifeng Xu" userId="e7aed605-a3dd-4d5a-a692-a87037af107b" providerId="ADAL" clId="{AA256C9C-DD0A-4A24-AECC-DADA2E819996}" dt="2021-02-26T21:41:21.776" v="624" actId="26606"/>
          <ac:spMkLst>
            <pc:docMk/>
            <pc:sldMk cId="1539245675" sldId="261"/>
            <ac:spMk id="1048" creationId="{2C61293E-6EBE-43EF-A52C-9BEBFD7679D4}"/>
          </ac:spMkLst>
        </pc:spChg>
        <pc:spChg chg="add del">
          <ac:chgData name="Weifeng Xu" userId="e7aed605-a3dd-4d5a-a692-a87037af107b" providerId="ADAL" clId="{AA256C9C-DD0A-4A24-AECC-DADA2E819996}" dt="2021-02-26T21:42:56.188" v="643" actId="26606"/>
          <ac:spMkLst>
            <pc:docMk/>
            <pc:sldMk cId="1539245675" sldId="261"/>
            <ac:spMk id="1052" creationId="{C413D172-8B6A-47F5-9813-DE455773F3FB}"/>
          </ac:spMkLst>
        </pc:spChg>
        <pc:grpChg chg="add del">
          <ac:chgData name="Weifeng Xu" userId="e7aed605-a3dd-4d5a-a692-a87037af107b" providerId="ADAL" clId="{AA256C9C-DD0A-4A24-AECC-DADA2E819996}" dt="2021-02-26T21:40:24" v="599" actId="26606"/>
          <ac:grpSpMkLst>
            <pc:docMk/>
            <pc:sldMk cId="1539245675" sldId="261"/>
            <ac:grpSpMk id="73" creationId="{07EAA094-9CF6-4695-958A-33D9BCAA9474}"/>
          </ac:grpSpMkLst>
        </pc:grpChg>
        <pc:picChg chg="add mod ord">
          <ac:chgData name="Weifeng Xu" userId="e7aed605-a3dd-4d5a-a692-a87037af107b" providerId="ADAL" clId="{AA256C9C-DD0A-4A24-AECC-DADA2E819996}" dt="2021-02-26T21:43:06.026" v="651" actId="1076"/>
          <ac:picMkLst>
            <pc:docMk/>
            <pc:sldMk cId="1539245675" sldId="261"/>
            <ac:picMk id="1026" creationId="{F823670D-632E-486F-B4FA-2B4B3A300AEB}"/>
          </ac:picMkLst>
        </pc:picChg>
        <pc:picChg chg="add del">
          <ac:chgData name="Weifeng Xu" userId="e7aed605-a3dd-4d5a-a692-a87037af107b" providerId="ADAL" clId="{AA256C9C-DD0A-4A24-AECC-DADA2E819996}" dt="2021-02-26T21:40:09.910" v="594" actId="26606"/>
          <ac:picMkLst>
            <pc:docMk/>
            <pc:sldMk cId="1539245675" sldId="261"/>
            <ac:picMk id="1034" creationId="{54DDEBDD-D8BD-41A6-8A0D-B00E3768B0F9}"/>
          </ac:picMkLst>
        </pc:picChg>
        <pc:picChg chg="add del">
          <ac:chgData name="Weifeng Xu" userId="e7aed605-a3dd-4d5a-a692-a87037af107b" providerId="ADAL" clId="{AA256C9C-DD0A-4A24-AECC-DADA2E819996}" dt="2021-02-26T21:40:39.349" v="609" actId="26606"/>
          <ac:picMkLst>
            <pc:docMk/>
            <pc:sldMk cId="1539245675" sldId="261"/>
            <ac:picMk id="1040" creationId="{AE113210-7872-481A-ADE6-3A05CCAF5EB2}"/>
          </ac:picMkLst>
        </pc:picChg>
        <pc:cxnChg chg="add del">
          <ac:chgData name="Weifeng Xu" userId="e7aed605-a3dd-4d5a-a692-a87037af107b" providerId="ADAL" clId="{AA256C9C-DD0A-4A24-AECC-DADA2E819996}" dt="2021-02-26T21:39:41.730" v="585" actId="26606"/>
          <ac:cxnSpMkLst>
            <pc:docMk/>
            <pc:sldMk cId="1539245675" sldId="261"/>
            <ac:cxnSpMk id="71" creationId="{A7F400EE-A8A5-48AF-B4D6-291B52C6F0B0}"/>
          </ac:cxnSpMkLst>
        </pc:cxnChg>
        <pc:cxnChg chg="add del">
          <ac:chgData name="Weifeng Xu" userId="e7aed605-a3dd-4d5a-a692-a87037af107b" providerId="ADAL" clId="{AA256C9C-DD0A-4A24-AECC-DADA2E819996}" dt="2021-02-26T21:41:18.213" v="620" actId="26606"/>
          <ac:cxnSpMkLst>
            <pc:docMk/>
            <pc:sldMk cId="1539245675" sldId="261"/>
            <ac:cxnSpMk id="91" creationId="{A7F400EE-A8A5-48AF-B4D6-291B52C6F0B0}"/>
          </ac:cxnSpMkLst>
        </pc:cxnChg>
        <pc:cxnChg chg="add del">
          <ac:chgData name="Weifeng Xu" userId="e7aed605-a3dd-4d5a-a692-a87037af107b" providerId="ADAL" clId="{AA256C9C-DD0A-4A24-AECC-DADA2E819996}" dt="2021-02-26T21:40:10.310" v="595" actId="26606"/>
          <ac:cxnSpMkLst>
            <pc:docMk/>
            <pc:sldMk cId="1539245675" sldId="261"/>
            <ac:cxnSpMk id="1030" creationId="{A7F400EE-A8A5-48AF-B4D6-291B52C6F0B0}"/>
          </ac:cxnSpMkLst>
        </pc:cxnChg>
        <pc:cxnChg chg="add del">
          <ac:chgData name="Weifeng Xu" userId="e7aed605-a3dd-4d5a-a692-a87037af107b" providerId="ADAL" clId="{AA256C9C-DD0A-4A24-AECC-DADA2E819996}" dt="2021-02-26T21:40:07.269" v="592" actId="26606"/>
          <ac:cxnSpMkLst>
            <pc:docMk/>
            <pc:sldMk cId="1539245675" sldId="261"/>
            <ac:cxnSpMk id="1032" creationId="{A7F400EE-A8A5-48AF-B4D6-291B52C6F0B0}"/>
          </ac:cxnSpMkLst>
        </pc:cxnChg>
        <pc:cxnChg chg="add del">
          <ac:chgData name="Weifeng Xu" userId="e7aed605-a3dd-4d5a-a692-a87037af107b" providerId="ADAL" clId="{AA256C9C-DD0A-4A24-AECC-DADA2E819996}" dt="2021-02-26T21:41:26.377" v="626" actId="26606"/>
          <ac:cxnSpMkLst>
            <pc:docMk/>
            <pc:sldMk cId="1539245675" sldId="261"/>
            <ac:cxnSpMk id="1050" creationId="{A7F400EE-A8A5-48AF-B4D6-291B52C6F0B0}"/>
          </ac:cxnSpMkLst>
        </pc:cxnChg>
      </pc:sldChg>
      <pc:sldChg chg="del">
        <pc:chgData name="Weifeng Xu" userId="e7aed605-a3dd-4d5a-a692-a87037af107b" providerId="ADAL" clId="{AA256C9C-DD0A-4A24-AECC-DADA2E819996}" dt="2021-02-26T14:47:34.558" v="4" actId="47"/>
        <pc:sldMkLst>
          <pc:docMk/>
          <pc:sldMk cId="3028204050" sldId="262"/>
        </pc:sldMkLst>
      </pc:sldChg>
      <pc:sldChg chg="addSp delSp modSp new mod setBg">
        <pc:chgData name="Weifeng Xu" userId="e7aed605-a3dd-4d5a-a692-a87037af107b" providerId="ADAL" clId="{AA256C9C-DD0A-4A24-AECC-DADA2E819996}" dt="2021-02-26T23:24:33.191" v="921" actId="6549"/>
        <pc:sldMkLst>
          <pc:docMk/>
          <pc:sldMk cId="3347624405" sldId="262"/>
        </pc:sldMkLst>
        <pc:spChg chg="mod">
          <ac:chgData name="Weifeng Xu" userId="e7aed605-a3dd-4d5a-a692-a87037af107b" providerId="ADAL" clId="{AA256C9C-DD0A-4A24-AECC-DADA2E819996}" dt="2021-02-26T23:24:33.191" v="921" actId="6549"/>
          <ac:spMkLst>
            <pc:docMk/>
            <pc:sldMk cId="3347624405" sldId="262"/>
            <ac:spMk id="2" creationId="{31F524F6-C04C-41C5-BE99-C0A2C575048C}"/>
          </ac:spMkLst>
        </pc:spChg>
        <pc:spChg chg="mod">
          <ac:chgData name="Weifeng Xu" userId="e7aed605-a3dd-4d5a-a692-a87037af107b" providerId="ADAL" clId="{AA256C9C-DD0A-4A24-AECC-DADA2E819996}" dt="2021-02-26T21:55:01.935" v="748" actId="26606"/>
          <ac:spMkLst>
            <pc:docMk/>
            <pc:sldMk cId="3347624405" sldId="262"/>
            <ac:spMk id="3" creationId="{A63FC1D9-5BA5-40D9-8966-7C1900337665}"/>
          </ac:spMkLst>
        </pc:spChg>
        <pc:spChg chg="add del">
          <ac:chgData name="Weifeng Xu" userId="e7aed605-a3dd-4d5a-a692-a87037af107b" providerId="ADAL" clId="{AA256C9C-DD0A-4A24-AECC-DADA2E819996}" dt="2021-02-26T21:54:35.725" v="738" actId="26606"/>
          <ac:spMkLst>
            <pc:docMk/>
            <pc:sldMk cId="3347624405" sldId="262"/>
            <ac:spMk id="71"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73" creationId="{3EBE8569-6AEC-4B8C-8D53-2DE337CDBA65}"/>
          </ac:spMkLst>
        </pc:spChg>
        <pc:spChg chg="add del">
          <ac:chgData name="Weifeng Xu" userId="e7aed605-a3dd-4d5a-a692-a87037af107b" providerId="ADAL" clId="{AA256C9C-DD0A-4A24-AECC-DADA2E819996}" dt="2021-02-26T21:54:50.870" v="746" actId="26606"/>
          <ac:spMkLst>
            <pc:docMk/>
            <pc:sldMk cId="3347624405" sldId="262"/>
            <ac:spMk id="75" creationId="{55D4142C-5077-457F-A6AD-3FECFDB39685}"/>
          </ac:spMkLst>
        </pc:spChg>
        <pc:spChg chg="add del">
          <ac:chgData name="Weifeng Xu" userId="e7aed605-a3dd-4d5a-a692-a87037af107b" providerId="ADAL" clId="{AA256C9C-DD0A-4A24-AECC-DADA2E819996}" dt="2021-02-26T21:54:50.870" v="746" actId="26606"/>
          <ac:spMkLst>
            <pc:docMk/>
            <pc:sldMk cId="3347624405" sldId="262"/>
            <ac:spMk id="77" creationId="{7A5F0580-5EE9-419F-96EE-B6529EF6E7D0}"/>
          </ac:spMkLst>
        </pc:spChg>
        <pc:spChg chg="add del">
          <ac:chgData name="Weifeng Xu" userId="e7aed605-a3dd-4d5a-a692-a87037af107b" providerId="ADAL" clId="{AA256C9C-DD0A-4A24-AECC-DADA2E819996}" dt="2021-02-26T21:55:01.935" v="748" actId="26606"/>
          <ac:spMkLst>
            <pc:docMk/>
            <pc:sldMk cId="3347624405" sldId="262"/>
            <ac:spMk id="2053" creationId="{86C7B4A1-154A-4DF0-AC46-F88D75A2E0FD}"/>
          </ac:spMkLst>
        </pc:spChg>
        <pc:spChg chg="add del">
          <ac:chgData name="Weifeng Xu" userId="e7aed605-a3dd-4d5a-a692-a87037af107b" providerId="ADAL" clId="{AA256C9C-DD0A-4A24-AECC-DADA2E819996}" dt="2021-02-26T21:54:48.733" v="744" actId="26606"/>
          <ac:spMkLst>
            <pc:docMk/>
            <pc:sldMk cId="3347624405" sldId="262"/>
            <ac:spMk id="2056" creationId="{C413D172-8B6A-47F5-9813-DE455773F3FB}"/>
          </ac:spMkLst>
        </pc:spChg>
        <pc:spChg chg="add del">
          <ac:chgData name="Weifeng Xu" userId="e7aed605-a3dd-4d5a-a692-a87037af107b" providerId="ADAL" clId="{AA256C9C-DD0A-4A24-AECC-DADA2E819996}" dt="2021-02-26T21:54:50.870" v="746" actId="26606"/>
          <ac:spMkLst>
            <pc:docMk/>
            <pc:sldMk cId="3347624405" sldId="262"/>
            <ac:spMk id="2058" creationId="{8FC9BE17-9A7B-462D-AE50-3D8777387304}"/>
          </ac:spMkLst>
        </pc:spChg>
        <pc:picChg chg="add mod ord">
          <ac:chgData name="Weifeng Xu" userId="e7aed605-a3dd-4d5a-a692-a87037af107b" providerId="ADAL" clId="{AA256C9C-DD0A-4A24-AECC-DADA2E819996}" dt="2021-02-26T21:55:11.764" v="750" actId="1076"/>
          <ac:picMkLst>
            <pc:docMk/>
            <pc:sldMk cId="3347624405" sldId="262"/>
            <ac:picMk id="2050" creationId="{6C0A68A5-C81C-4386-A755-A1F055199169}"/>
          </ac:picMkLst>
        </pc:picChg>
        <pc:picChg chg="add del">
          <ac:chgData name="Weifeng Xu" userId="e7aed605-a3dd-4d5a-a692-a87037af107b" providerId="ADAL" clId="{AA256C9C-DD0A-4A24-AECC-DADA2E819996}" dt="2021-02-26T21:54:39.327" v="740" actId="26606"/>
          <ac:picMkLst>
            <pc:docMk/>
            <pc:sldMk cId="3347624405" sldId="262"/>
            <ac:picMk id="2052" creationId="{54DDEBDD-D8BD-41A6-8A0D-B00E3768B0F9}"/>
          </ac:picMkLst>
        </pc:picChg>
        <pc:cxnChg chg="add del">
          <ac:chgData name="Weifeng Xu" userId="e7aed605-a3dd-4d5a-a692-a87037af107b" providerId="ADAL" clId="{AA256C9C-DD0A-4A24-AECC-DADA2E819996}" dt="2021-02-26T21:54:43.220" v="742" actId="26606"/>
          <ac:cxnSpMkLst>
            <pc:docMk/>
            <pc:sldMk cId="3347624405" sldId="262"/>
            <ac:cxnSpMk id="2054" creationId="{A7F400EE-A8A5-48AF-B4D6-291B52C6F0B0}"/>
          </ac:cxnSpMkLst>
        </pc:cxnChg>
      </pc:sldChg>
      <pc:sldChg chg="modSp new mod">
        <pc:chgData name="Weifeng Xu" userId="e7aed605-a3dd-4d5a-a692-a87037af107b" providerId="ADAL" clId="{AA256C9C-DD0A-4A24-AECC-DADA2E819996}" dt="2021-02-26T22:07:44.144" v="887" actId="313"/>
        <pc:sldMkLst>
          <pc:docMk/>
          <pc:sldMk cId="523254660" sldId="263"/>
        </pc:sldMkLst>
        <pc:spChg chg="mod">
          <ac:chgData name="Weifeng Xu" userId="e7aed605-a3dd-4d5a-a692-a87037af107b" providerId="ADAL" clId="{AA256C9C-DD0A-4A24-AECC-DADA2E819996}" dt="2021-02-26T22:05:49.830" v="871" actId="21"/>
          <ac:spMkLst>
            <pc:docMk/>
            <pc:sldMk cId="523254660" sldId="263"/>
            <ac:spMk id="2" creationId="{AFCAE590-849D-4DB0-B6D3-AD8FAFAEB8DA}"/>
          </ac:spMkLst>
        </pc:spChg>
        <pc:spChg chg="mod">
          <ac:chgData name="Weifeng Xu" userId="e7aed605-a3dd-4d5a-a692-a87037af107b" providerId="ADAL" clId="{AA256C9C-DD0A-4A24-AECC-DADA2E819996}" dt="2021-02-26T22:07:44.144" v="887" actId="313"/>
          <ac:spMkLst>
            <pc:docMk/>
            <pc:sldMk cId="523254660" sldId="263"/>
            <ac:spMk id="3" creationId="{A48185D3-B684-4FB6-9797-A6BE1011844B}"/>
          </ac:spMkLst>
        </pc:spChg>
      </pc:sldChg>
      <pc:sldChg chg="del">
        <pc:chgData name="Weifeng Xu" userId="e7aed605-a3dd-4d5a-a692-a87037af107b" providerId="ADAL" clId="{AA256C9C-DD0A-4A24-AECC-DADA2E819996}" dt="2021-02-26T14:47:34.851" v="6" actId="47"/>
        <pc:sldMkLst>
          <pc:docMk/>
          <pc:sldMk cId="2219828795" sldId="263"/>
        </pc:sldMkLst>
      </pc:sldChg>
      <pc:sldChg chg="del">
        <pc:chgData name="Weifeng Xu" userId="e7aed605-a3dd-4d5a-a692-a87037af107b" providerId="ADAL" clId="{AA256C9C-DD0A-4A24-AECC-DADA2E819996}" dt="2021-02-26T14:47:35.014" v="7" actId="47"/>
        <pc:sldMkLst>
          <pc:docMk/>
          <pc:sldMk cId="266696141" sldId="264"/>
        </pc:sldMkLst>
      </pc:sldChg>
      <pc:sldChg chg="addSp delSp modSp new mod setBg modClrScheme chgLayout modNotesTx">
        <pc:chgData name="Weifeng Xu" userId="e7aed605-a3dd-4d5a-a692-a87037af107b" providerId="ADAL" clId="{AA256C9C-DD0A-4A24-AECC-DADA2E819996}" dt="2021-02-28T14:40:33.310" v="2566" actId="1076"/>
        <pc:sldMkLst>
          <pc:docMk/>
          <pc:sldMk cId="1483570226" sldId="264"/>
        </pc:sldMkLst>
        <pc:spChg chg="mod ord">
          <ac:chgData name="Weifeng Xu" userId="e7aed605-a3dd-4d5a-a692-a87037af107b" providerId="ADAL" clId="{AA256C9C-DD0A-4A24-AECC-DADA2E819996}" dt="2021-02-28T02:29:27.495" v="1369" actId="26606"/>
          <ac:spMkLst>
            <pc:docMk/>
            <pc:sldMk cId="1483570226" sldId="264"/>
            <ac:spMk id="2" creationId="{489CF5BF-BCB1-4D0A-883E-33AC975AA813}"/>
          </ac:spMkLst>
        </pc:spChg>
        <pc:spChg chg="del">
          <ac:chgData name="Weifeng Xu" userId="e7aed605-a3dd-4d5a-a692-a87037af107b" providerId="ADAL" clId="{AA256C9C-DD0A-4A24-AECC-DADA2E819996}" dt="2021-02-28T02:26:53.650" v="1349" actId="700"/>
          <ac:spMkLst>
            <pc:docMk/>
            <pc:sldMk cId="1483570226" sldId="264"/>
            <ac:spMk id="3" creationId="{E90E24CD-E528-4CBC-BC35-7BEDBD157AC6}"/>
          </ac:spMkLst>
        </pc:spChg>
        <pc:spChg chg="add del">
          <ac:chgData name="Weifeng Xu" userId="e7aed605-a3dd-4d5a-a692-a87037af107b" providerId="ADAL" clId="{AA256C9C-DD0A-4A24-AECC-DADA2E819996}" dt="2021-02-28T02:27:15.234" v="1352" actId="26606"/>
          <ac:spMkLst>
            <pc:docMk/>
            <pc:sldMk cId="1483570226" sldId="264"/>
            <ac:spMk id="9" creationId="{1707FC24-6981-43D9-B525-C7832BA22463}"/>
          </ac:spMkLst>
        </pc:spChg>
        <pc:spChg chg="add del">
          <ac:chgData name="Weifeng Xu" userId="e7aed605-a3dd-4d5a-a692-a87037af107b" providerId="ADAL" clId="{AA256C9C-DD0A-4A24-AECC-DADA2E819996}" dt="2021-02-28T02:27:20.885" v="1354" actId="26606"/>
          <ac:spMkLst>
            <pc:docMk/>
            <pc:sldMk cId="1483570226" sldId="264"/>
            <ac:spMk id="12" creationId="{ACBE1851-2230-47A9-B000-CE9046EA61B9}"/>
          </ac:spMkLst>
        </pc:spChg>
        <pc:spChg chg="add del">
          <ac:chgData name="Weifeng Xu" userId="e7aed605-a3dd-4d5a-a692-a87037af107b" providerId="ADAL" clId="{AA256C9C-DD0A-4A24-AECC-DADA2E819996}" dt="2021-02-28T02:27:33.193" v="1358" actId="26606"/>
          <ac:spMkLst>
            <pc:docMk/>
            <pc:sldMk cId="1483570226" sldId="264"/>
            <ac:spMk id="13" creationId="{407EAFC6-733F-403D-BB4D-05A3A28742F1}"/>
          </ac:spMkLst>
        </pc:spChg>
        <pc:spChg chg="add del">
          <ac:chgData name="Weifeng Xu" userId="e7aed605-a3dd-4d5a-a692-a87037af107b" providerId="ADAL" clId="{AA256C9C-DD0A-4A24-AECC-DADA2E819996}" dt="2021-02-28T02:27:28.279" v="1356" actId="26606"/>
          <ac:spMkLst>
            <pc:docMk/>
            <pc:sldMk cId="1483570226" sldId="264"/>
            <ac:spMk id="14" creationId="{D4771268-CB57-404A-9271-370EB28F6090}"/>
          </ac:spMkLst>
        </pc:spChg>
        <pc:spChg chg="add del">
          <ac:chgData name="Weifeng Xu" userId="e7aed605-a3dd-4d5a-a692-a87037af107b" providerId="ADAL" clId="{AA256C9C-DD0A-4A24-AECC-DADA2E819996}" dt="2021-02-28T02:27:33.193" v="1358" actId="26606"/>
          <ac:spMkLst>
            <pc:docMk/>
            <pc:sldMk cId="1483570226" sldId="264"/>
            <ac:spMk id="15" creationId="{17A36730-4CB0-4F61-AD11-A44C9765833F}"/>
          </ac:spMkLst>
        </pc:spChg>
        <pc:spChg chg="add del">
          <ac:chgData name="Weifeng Xu" userId="e7aed605-a3dd-4d5a-a692-a87037af107b" providerId="ADAL" clId="{AA256C9C-DD0A-4A24-AECC-DADA2E819996}" dt="2021-02-28T02:27:33.193" v="1358" actId="26606"/>
          <ac:spMkLst>
            <pc:docMk/>
            <pc:sldMk cId="1483570226" sldId="264"/>
            <ac:spMk id="16" creationId="{A4E37431-20F0-4DD6-84A9-ED2B644943A2}"/>
          </ac:spMkLst>
        </pc:spChg>
        <pc:spChg chg="add del">
          <ac:chgData name="Weifeng Xu" userId="e7aed605-a3dd-4d5a-a692-a87037af107b" providerId="ADAL" clId="{AA256C9C-DD0A-4A24-AECC-DADA2E819996}" dt="2021-02-28T02:27:33.193" v="1358" actId="26606"/>
          <ac:spMkLst>
            <pc:docMk/>
            <pc:sldMk cId="1483570226" sldId="264"/>
            <ac:spMk id="17" creationId="{C69C79E1-F916-4929-A4F3-DE763D4BFA57}"/>
          </ac:spMkLst>
        </pc:spChg>
        <pc:spChg chg="add del">
          <ac:chgData name="Weifeng Xu" userId="e7aed605-a3dd-4d5a-a692-a87037af107b" providerId="ADAL" clId="{AA256C9C-DD0A-4A24-AECC-DADA2E819996}" dt="2021-02-28T02:27:33.193" v="1358" actId="26606"/>
          <ac:spMkLst>
            <pc:docMk/>
            <pc:sldMk cId="1483570226" sldId="264"/>
            <ac:spMk id="18" creationId="{0AE98B72-66C6-4AB4-AF0D-BA830DE86393}"/>
          </ac:spMkLst>
        </pc:spChg>
        <pc:spChg chg="add del">
          <ac:chgData name="Weifeng Xu" userId="e7aed605-a3dd-4d5a-a692-a87037af107b" providerId="ADAL" clId="{AA256C9C-DD0A-4A24-AECC-DADA2E819996}" dt="2021-02-28T02:27:33.193" v="1358" actId="26606"/>
          <ac:spMkLst>
            <pc:docMk/>
            <pc:sldMk cId="1483570226" sldId="264"/>
            <ac:spMk id="19" creationId="{767334AB-16BD-4EC7-8C6B-4B5171600933}"/>
          </ac:spMkLst>
        </pc:spChg>
        <pc:spChg chg="add del">
          <ac:chgData name="Weifeng Xu" userId="e7aed605-a3dd-4d5a-a692-a87037af107b" providerId="ADAL" clId="{AA256C9C-DD0A-4A24-AECC-DADA2E819996}" dt="2021-02-28T02:27:35.021" v="1360" actId="26606"/>
          <ac:spMkLst>
            <pc:docMk/>
            <pc:sldMk cId="1483570226" sldId="264"/>
            <ac:spMk id="21" creationId="{ACBE1851-2230-47A9-B000-CE9046EA61B9}"/>
          </ac:spMkLst>
        </pc:spChg>
        <pc:spChg chg="add mod">
          <ac:chgData name="Weifeng Xu" userId="e7aed605-a3dd-4d5a-a692-a87037af107b" providerId="ADAL" clId="{AA256C9C-DD0A-4A24-AECC-DADA2E819996}" dt="2021-02-28T02:34:32.582" v="1424" actId="14100"/>
          <ac:spMkLst>
            <pc:docMk/>
            <pc:sldMk cId="1483570226" sldId="264"/>
            <ac:spMk id="23" creationId="{5713C3C6-E540-47B6-AC9D-7652D80F93B7}"/>
          </ac:spMkLst>
        </pc:spChg>
        <pc:spChg chg="add del">
          <ac:chgData name="Weifeng Xu" userId="e7aed605-a3dd-4d5a-a692-a87037af107b" providerId="ADAL" clId="{AA256C9C-DD0A-4A24-AECC-DADA2E819996}" dt="2021-02-28T02:27:44.428" v="1362" actId="26606"/>
          <ac:spMkLst>
            <pc:docMk/>
            <pc:sldMk cId="1483570226" sldId="264"/>
            <ac:spMk id="24" creationId="{9C867835-A917-4A2B-8424-3AFAF7436395}"/>
          </ac:spMkLst>
        </pc:spChg>
        <pc:spChg chg="add del">
          <ac:chgData name="Weifeng Xu" userId="e7aed605-a3dd-4d5a-a692-a87037af107b" providerId="ADAL" clId="{AA256C9C-DD0A-4A24-AECC-DADA2E819996}" dt="2021-02-28T02:27:44.428" v="1362" actId="26606"/>
          <ac:spMkLst>
            <pc:docMk/>
            <pc:sldMk cId="1483570226" sldId="264"/>
            <ac:spMk id="25" creationId="{EED8D03E-F375-4E67-B932-FF9B007BB420}"/>
          </ac:spMkLst>
        </pc:spChg>
        <pc:spChg chg="add mod">
          <ac:chgData name="Weifeng Xu" userId="e7aed605-a3dd-4d5a-a692-a87037af107b" providerId="ADAL" clId="{AA256C9C-DD0A-4A24-AECC-DADA2E819996}" dt="2021-02-28T02:36:26.898" v="1439" actId="1076"/>
          <ac:spMkLst>
            <pc:docMk/>
            <pc:sldMk cId="1483570226" sldId="264"/>
            <ac:spMk id="26" creationId="{1B9763DC-4511-47D1-BCAA-793B68CA45C5}"/>
          </ac:spMkLst>
        </pc:spChg>
        <pc:spChg chg="add del">
          <ac:chgData name="Weifeng Xu" userId="e7aed605-a3dd-4d5a-a692-a87037af107b" providerId="ADAL" clId="{AA256C9C-DD0A-4A24-AECC-DADA2E819996}" dt="2021-02-28T02:29:27.495" v="1369" actId="26606"/>
          <ac:spMkLst>
            <pc:docMk/>
            <pc:sldMk cId="1483570226" sldId="264"/>
            <ac:spMk id="27" creationId="{ACBE1851-2230-47A9-B000-CE9046EA61B9}"/>
          </ac:spMkLst>
        </pc:spChg>
        <pc:spChg chg="add mod">
          <ac:chgData name="Weifeng Xu" userId="e7aed605-a3dd-4d5a-a692-a87037af107b" providerId="ADAL" clId="{AA256C9C-DD0A-4A24-AECC-DADA2E819996}" dt="2021-02-28T02:36:53.646" v="1442" actId="108"/>
          <ac:spMkLst>
            <pc:docMk/>
            <pc:sldMk cId="1483570226" sldId="264"/>
            <ac:spMk id="29" creationId="{FD854357-6715-4845-80F7-FE96430120CF}"/>
          </ac:spMkLst>
        </pc:spChg>
        <pc:spChg chg="add mod">
          <ac:chgData name="Weifeng Xu" userId="e7aed605-a3dd-4d5a-a692-a87037af107b" providerId="ADAL" clId="{AA256C9C-DD0A-4A24-AECC-DADA2E819996}" dt="2021-02-28T14:38:51.224" v="2555" actId="14100"/>
          <ac:spMkLst>
            <pc:docMk/>
            <pc:sldMk cId="1483570226" sldId="264"/>
            <ac:spMk id="30" creationId="{D4001639-CB62-4B9F-A492-198E282B3C4C}"/>
          </ac:spMkLst>
        </pc:spChg>
        <pc:spChg chg="add mod">
          <ac:chgData name="Weifeng Xu" userId="e7aed605-a3dd-4d5a-a692-a87037af107b" providerId="ADAL" clId="{AA256C9C-DD0A-4A24-AECC-DADA2E819996}" dt="2021-02-28T14:40:33.310" v="2566" actId="1076"/>
          <ac:spMkLst>
            <pc:docMk/>
            <pc:sldMk cId="1483570226" sldId="264"/>
            <ac:spMk id="31" creationId="{340D3F7C-671C-41F7-9CA6-7215F180B764}"/>
          </ac:spMkLst>
        </pc:spChg>
        <pc:spChg chg="add">
          <ac:chgData name="Weifeng Xu" userId="e7aed605-a3dd-4d5a-a692-a87037af107b" providerId="ADAL" clId="{AA256C9C-DD0A-4A24-AECC-DADA2E819996}" dt="2021-02-28T02:29:27.495" v="1369" actId="26606"/>
          <ac:spMkLst>
            <pc:docMk/>
            <pc:sldMk cId="1483570226" sldId="264"/>
            <ac:spMk id="33" creationId="{D12DDE76-C203-4047-9998-63900085B5E8}"/>
          </ac:spMkLst>
        </pc:spChg>
        <pc:picChg chg="add mod">
          <ac:chgData name="Weifeng Xu" userId="e7aed605-a3dd-4d5a-a692-a87037af107b" providerId="ADAL" clId="{AA256C9C-DD0A-4A24-AECC-DADA2E819996}" dt="2021-02-28T02:36:22.125" v="1438" actId="1076"/>
          <ac:picMkLst>
            <pc:docMk/>
            <pc:sldMk cId="1483570226" sldId="264"/>
            <ac:picMk id="4" creationId="{BCF4F52F-13BB-4FAA-8D9E-576AEA4675CA}"/>
          </ac:picMkLst>
        </pc:picChg>
        <pc:cxnChg chg="add del">
          <ac:chgData name="Weifeng Xu" userId="e7aed605-a3dd-4d5a-a692-a87037af107b" providerId="ADAL" clId="{AA256C9C-DD0A-4A24-AECC-DADA2E819996}" dt="2021-02-28T02:27:20.885" v="1354" actId="26606"/>
          <ac:cxnSpMkLst>
            <pc:docMk/>
            <pc:sldMk cId="1483570226" sldId="264"/>
            <ac:cxnSpMk id="11" creationId="{23B93832-6514-44F4-849B-5EE2C8A2337D}"/>
          </ac:cxnSpMkLst>
        </pc:cxnChg>
        <pc:cxnChg chg="add del">
          <ac:chgData name="Weifeng Xu" userId="e7aed605-a3dd-4d5a-a692-a87037af107b" providerId="ADAL" clId="{AA256C9C-DD0A-4A24-AECC-DADA2E819996}" dt="2021-02-28T02:27:35.021" v="1360" actId="26606"/>
          <ac:cxnSpMkLst>
            <pc:docMk/>
            <pc:sldMk cId="1483570226" sldId="264"/>
            <ac:cxnSpMk id="22" creationId="{23B93832-6514-44F4-849B-5EE2C8A2337D}"/>
          </ac:cxnSpMkLst>
        </pc:cxnChg>
        <pc:cxnChg chg="add del">
          <ac:chgData name="Weifeng Xu" userId="e7aed605-a3dd-4d5a-a692-a87037af107b" providerId="ADAL" clId="{AA256C9C-DD0A-4A24-AECC-DADA2E819996}" dt="2021-02-28T02:29:27.495" v="1369" actId="26606"/>
          <ac:cxnSpMkLst>
            <pc:docMk/>
            <pc:sldMk cId="1483570226" sldId="264"/>
            <ac:cxnSpMk id="28" creationId="{23B93832-6514-44F4-849B-5EE2C8A2337D}"/>
          </ac:cxnSpMkLst>
        </pc:cxnChg>
      </pc:sldChg>
      <pc:sldChg chg="addSp delSp modSp new mod modClrScheme chgLayout modNotesTx">
        <pc:chgData name="Weifeng Xu" userId="e7aed605-a3dd-4d5a-a692-a87037af107b" providerId="ADAL" clId="{AA256C9C-DD0A-4A24-AECC-DADA2E819996}" dt="2021-03-06T00:11:56.294" v="10594" actId="20577"/>
        <pc:sldMkLst>
          <pc:docMk/>
          <pc:sldMk cId="1005714408" sldId="265"/>
        </pc:sldMkLst>
        <pc:spChg chg="mod ord">
          <ac:chgData name="Weifeng Xu" userId="e7aed605-a3dd-4d5a-a692-a87037af107b" providerId="ADAL" clId="{AA256C9C-DD0A-4A24-AECC-DADA2E819996}" dt="2021-03-05T21:03:50.845" v="10227" actId="20577"/>
          <ac:spMkLst>
            <pc:docMk/>
            <pc:sldMk cId="1005714408" sldId="265"/>
            <ac:spMk id="2" creationId="{CBEE1C5B-C062-438C-A521-260C194F415F}"/>
          </ac:spMkLst>
        </pc:spChg>
        <pc:spChg chg="add del mod ord">
          <ac:chgData name="Weifeng Xu" userId="e7aed605-a3dd-4d5a-a692-a87037af107b" providerId="ADAL" clId="{AA256C9C-DD0A-4A24-AECC-DADA2E819996}" dt="2021-02-28T02:54:48.564" v="1454" actId="21"/>
          <ac:spMkLst>
            <pc:docMk/>
            <pc:sldMk cId="1005714408" sldId="265"/>
            <ac:spMk id="3" creationId="{7886E6D0-E542-4C4B-B352-6BB3644B7055}"/>
          </ac:spMkLst>
        </pc:spChg>
        <pc:spChg chg="add mod ord">
          <ac:chgData name="Weifeng Xu" userId="e7aed605-a3dd-4d5a-a692-a87037af107b" providerId="ADAL" clId="{AA256C9C-DD0A-4A24-AECC-DADA2E819996}" dt="2021-03-06T00:11:56.294" v="10594" actId="20577"/>
          <ac:spMkLst>
            <pc:docMk/>
            <pc:sldMk cId="1005714408" sldId="265"/>
            <ac:spMk id="4" creationId="{801A7380-951B-4617-9F33-2B2F70105770}"/>
          </ac:spMkLst>
        </pc:spChg>
        <pc:picChg chg="add mod modCrop">
          <ac:chgData name="Weifeng Xu" userId="e7aed605-a3dd-4d5a-a692-a87037af107b" providerId="ADAL" clId="{AA256C9C-DD0A-4A24-AECC-DADA2E819996}" dt="2021-03-05T20:58:51.653" v="10212" actId="1076"/>
          <ac:picMkLst>
            <pc:docMk/>
            <pc:sldMk cId="1005714408" sldId="265"/>
            <ac:picMk id="3" creationId="{1E22D123-496D-42EB-9A6B-91D499E601E7}"/>
          </ac:picMkLst>
        </pc:picChg>
        <pc:picChg chg="add del mod">
          <ac:chgData name="Weifeng Xu" userId="e7aed605-a3dd-4d5a-a692-a87037af107b" providerId="ADAL" clId="{AA256C9C-DD0A-4A24-AECC-DADA2E819996}" dt="2021-03-05T20:34:46.319" v="10142" actId="21"/>
          <ac:picMkLst>
            <pc:docMk/>
            <pc:sldMk cId="1005714408" sldId="265"/>
            <ac:picMk id="3074" creationId="{8AE98E2F-78BE-4C65-97E4-4B5BBBAF353C}"/>
          </ac:picMkLst>
        </pc:picChg>
        <pc:cxnChg chg="add mod">
          <ac:chgData name="Weifeng Xu" userId="e7aed605-a3dd-4d5a-a692-a87037af107b" providerId="ADAL" clId="{AA256C9C-DD0A-4A24-AECC-DADA2E819996}" dt="2021-03-05T20:59:01.997" v="10214" actId="13822"/>
          <ac:cxnSpMkLst>
            <pc:docMk/>
            <pc:sldMk cId="1005714408" sldId="265"/>
            <ac:cxnSpMk id="6" creationId="{769F73A2-93C3-403C-8E8C-CEF211EFF63B}"/>
          </ac:cxnSpMkLst>
        </pc:cxnChg>
      </pc:sldChg>
      <pc:sldChg chg="del">
        <pc:chgData name="Weifeng Xu" userId="e7aed605-a3dd-4d5a-a692-a87037af107b" providerId="ADAL" clId="{AA256C9C-DD0A-4A24-AECC-DADA2E819996}" dt="2021-02-26T14:47:34.700" v="5" actId="47"/>
        <pc:sldMkLst>
          <pc:docMk/>
          <pc:sldMk cId="3192448814" sldId="265"/>
        </pc:sldMkLst>
      </pc:sldChg>
      <pc:sldChg chg="addSp delSp modSp new mod modNotesTx">
        <pc:chgData name="Weifeng Xu" userId="e7aed605-a3dd-4d5a-a692-a87037af107b" providerId="ADAL" clId="{AA256C9C-DD0A-4A24-AECC-DADA2E819996}" dt="2021-03-05T21:40:51.971" v="10420" actId="108"/>
        <pc:sldMkLst>
          <pc:docMk/>
          <pc:sldMk cId="2103126633" sldId="266"/>
        </pc:sldMkLst>
        <pc:spChg chg="mod">
          <ac:chgData name="Weifeng Xu" userId="e7aed605-a3dd-4d5a-a692-a87037af107b" providerId="ADAL" clId="{AA256C9C-DD0A-4A24-AECC-DADA2E819996}" dt="2021-03-05T21:22:19.644" v="10360"/>
          <ac:spMkLst>
            <pc:docMk/>
            <pc:sldMk cId="2103126633" sldId="266"/>
            <ac:spMk id="2" creationId="{6CFC5950-2F37-4EAE-849B-34486101B6CD}"/>
          </ac:spMkLst>
        </pc:spChg>
        <pc:spChg chg="mod">
          <ac:chgData name="Weifeng Xu" userId="e7aed605-a3dd-4d5a-a692-a87037af107b" providerId="ADAL" clId="{AA256C9C-DD0A-4A24-AECC-DADA2E819996}" dt="2021-03-05T21:28:26.968" v="10416" actId="27636"/>
          <ac:spMkLst>
            <pc:docMk/>
            <pc:sldMk cId="2103126633" sldId="266"/>
            <ac:spMk id="3" creationId="{B135DCB7-DD4E-4793-B040-EBB15CD7ED85}"/>
          </ac:spMkLst>
        </pc:spChg>
        <pc:spChg chg="add del mod">
          <ac:chgData name="Weifeng Xu" userId="e7aed605-a3dd-4d5a-a692-a87037af107b" providerId="ADAL" clId="{AA256C9C-DD0A-4A24-AECC-DADA2E819996}" dt="2021-03-05T21:23:12.581" v="10367" actId="478"/>
          <ac:spMkLst>
            <pc:docMk/>
            <pc:sldMk cId="2103126633" sldId="266"/>
            <ac:spMk id="6" creationId="{AA7022F6-8235-429C-BEB9-6A6775AD4ACF}"/>
          </ac:spMkLst>
        </pc:spChg>
        <pc:picChg chg="add del mod">
          <ac:chgData name="Weifeng Xu" userId="e7aed605-a3dd-4d5a-a692-a87037af107b" providerId="ADAL" clId="{AA256C9C-DD0A-4A24-AECC-DADA2E819996}" dt="2021-03-05T21:22:09.310" v="10359" actId="478"/>
          <ac:picMkLst>
            <pc:docMk/>
            <pc:sldMk cId="2103126633" sldId="266"/>
            <ac:picMk id="4" creationId="{6F355DC5-3CBB-49DD-9D5F-0535D1C797DF}"/>
          </ac:picMkLst>
        </pc:picChg>
        <pc:picChg chg="add mod modCrop">
          <ac:chgData name="Weifeng Xu" userId="e7aed605-a3dd-4d5a-a692-a87037af107b" providerId="ADAL" clId="{AA256C9C-DD0A-4A24-AECC-DADA2E819996}" dt="2021-03-05T21:28:32.183" v="10417" actId="14100"/>
          <ac:picMkLst>
            <pc:docMk/>
            <pc:sldMk cId="2103126633" sldId="266"/>
            <ac:picMk id="5" creationId="{BE168BCC-53BF-4F4F-8887-85C9D55AAA50}"/>
          </ac:picMkLst>
        </pc:picChg>
      </pc:sldChg>
      <pc:sldChg chg="addSp delSp modSp add mod">
        <pc:chgData name="Weifeng Xu" userId="e7aed605-a3dd-4d5a-a692-a87037af107b" providerId="ADAL" clId="{AA256C9C-DD0A-4A24-AECC-DADA2E819996}" dt="2021-03-05T22:13:51.978" v="10530" actId="1076"/>
        <pc:sldMkLst>
          <pc:docMk/>
          <pc:sldMk cId="2454898931" sldId="267"/>
        </pc:sldMkLst>
        <pc:spChg chg="mod">
          <ac:chgData name="Weifeng Xu" userId="e7aed605-a3dd-4d5a-a692-a87037af107b" providerId="ADAL" clId="{AA256C9C-DD0A-4A24-AECC-DADA2E819996}" dt="2021-03-05T22:09:01.355" v="10496" actId="20577"/>
          <ac:spMkLst>
            <pc:docMk/>
            <pc:sldMk cId="2454898931" sldId="267"/>
            <ac:spMk id="2" creationId="{6CFC5950-2F37-4EAE-849B-34486101B6CD}"/>
          </ac:spMkLst>
        </pc:spChg>
        <pc:spChg chg="mod">
          <ac:chgData name="Weifeng Xu" userId="e7aed605-a3dd-4d5a-a692-a87037af107b" providerId="ADAL" clId="{AA256C9C-DD0A-4A24-AECC-DADA2E819996}" dt="2021-03-05T22:13:50.180" v="10529" actId="14100"/>
          <ac:spMkLst>
            <pc:docMk/>
            <pc:sldMk cId="2454898931" sldId="267"/>
            <ac:spMk id="3" creationId="{B135DCB7-DD4E-4793-B040-EBB15CD7ED85}"/>
          </ac:spMkLst>
        </pc:spChg>
        <pc:picChg chg="add del mod">
          <ac:chgData name="Weifeng Xu" userId="e7aed605-a3dd-4d5a-a692-a87037af107b" providerId="ADAL" clId="{AA256C9C-DD0A-4A24-AECC-DADA2E819996}" dt="2021-03-05T22:08:51.706" v="10492" actId="478"/>
          <ac:picMkLst>
            <pc:docMk/>
            <pc:sldMk cId="2454898931" sldId="267"/>
            <ac:picMk id="4" creationId="{0491EB55-8A6B-4F58-A966-14E89C8B38E4}"/>
          </ac:picMkLst>
        </pc:picChg>
        <pc:picChg chg="add mod modCrop">
          <ac:chgData name="Weifeng Xu" userId="e7aed605-a3dd-4d5a-a692-a87037af107b" providerId="ADAL" clId="{AA256C9C-DD0A-4A24-AECC-DADA2E819996}" dt="2021-03-05T22:13:51.978" v="10530" actId="1076"/>
          <ac:picMkLst>
            <pc:docMk/>
            <pc:sldMk cId="2454898931" sldId="267"/>
            <ac:picMk id="5" creationId="{36DF613C-D153-466A-93E0-3F654C578957}"/>
          </ac:picMkLst>
        </pc:picChg>
      </pc:sldChg>
      <pc:sldChg chg="addSp delSp modSp new mod modClrScheme chgLayout">
        <pc:chgData name="Weifeng Xu" userId="e7aed605-a3dd-4d5a-a692-a87037af107b" providerId="ADAL" clId="{AA256C9C-DD0A-4A24-AECC-DADA2E819996}" dt="2021-02-28T14:00:27.335" v="2028" actId="20577"/>
        <pc:sldMkLst>
          <pc:docMk/>
          <pc:sldMk cId="927007670" sldId="268"/>
        </pc:sldMkLst>
        <pc:spChg chg="del mod ord">
          <ac:chgData name="Weifeng Xu" userId="e7aed605-a3dd-4d5a-a692-a87037af107b" providerId="ADAL" clId="{AA256C9C-DD0A-4A24-AECC-DADA2E819996}" dt="2021-02-28T13:59:49.163" v="2011" actId="700"/>
          <ac:spMkLst>
            <pc:docMk/>
            <pc:sldMk cId="927007670" sldId="268"/>
            <ac:spMk id="2" creationId="{4AB0617A-6319-472D-993A-B49BFE5DC8B3}"/>
          </ac:spMkLst>
        </pc:spChg>
        <pc:spChg chg="del mod ord">
          <ac:chgData name="Weifeng Xu" userId="e7aed605-a3dd-4d5a-a692-a87037af107b" providerId="ADAL" clId="{AA256C9C-DD0A-4A24-AECC-DADA2E819996}" dt="2021-02-28T13:59:49.163" v="2011" actId="700"/>
          <ac:spMkLst>
            <pc:docMk/>
            <pc:sldMk cId="927007670" sldId="268"/>
            <ac:spMk id="3" creationId="{E949C733-5E16-400F-B2B3-16724996C170}"/>
          </ac:spMkLst>
        </pc:spChg>
        <pc:spChg chg="add mod ord">
          <ac:chgData name="Weifeng Xu" userId="e7aed605-a3dd-4d5a-a692-a87037af107b" providerId="ADAL" clId="{AA256C9C-DD0A-4A24-AECC-DADA2E819996}" dt="2021-02-28T14:00:27.335" v="2028" actId="20577"/>
          <ac:spMkLst>
            <pc:docMk/>
            <pc:sldMk cId="927007670" sldId="268"/>
            <ac:spMk id="4" creationId="{AB666079-4CF5-44A6-8E9C-22AE6B0DB8BE}"/>
          </ac:spMkLst>
        </pc:spChg>
        <pc:spChg chg="add mod ord">
          <ac:chgData name="Weifeng Xu" userId="e7aed605-a3dd-4d5a-a692-a87037af107b" providerId="ADAL" clId="{AA256C9C-DD0A-4A24-AECC-DADA2E819996}" dt="2021-02-28T13:59:49.163" v="2011" actId="700"/>
          <ac:spMkLst>
            <pc:docMk/>
            <pc:sldMk cId="927007670" sldId="268"/>
            <ac:spMk id="5" creationId="{191D202D-12B7-42B3-893E-2E6AB442C7C1}"/>
          </ac:spMkLst>
        </pc:spChg>
      </pc:sldChg>
      <pc:sldChg chg="addSp delSp modSp new mod modClrScheme chgLayout">
        <pc:chgData name="Weifeng Xu" userId="e7aed605-a3dd-4d5a-a692-a87037af107b" providerId="ADAL" clId="{AA256C9C-DD0A-4A24-AECC-DADA2E819996}" dt="2021-02-28T14:01:21.829" v="2041" actId="20577"/>
        <pc:sldMkLst>
          <pc:docMk/>
          <pc:sldMk cId="1151958853" sldId="269"/>
        </pc:sldMkLst>
        <pc:spChg chg="del mod ord">
          <ac:chgData name="Weifeng Xu" userId="e7aed605-a3dd-4d5a-a692-a87037af107b" providerId="ADAL" clId="{AA256C9C-DD0A-4A24-AECC-DADA2E819996}" dt="2021-02-28T14:00:59.162" v="2030" actId="700"/>
          <ac:spMkLst>
            <pc:docMk/>
            <pc:sldMk cId="1151958853" sldId="269"/>
            <ac:spMk id="2" creationId="{78C4E2EF-2888-4399-80F0-1F5ED386B50C}"/>
          </ac:spMkLst>
        </pc:spChg>
        <pc:spChg chg="del mod ord">
          <ac:chgData name="Weifeng Xu" userId="e7aed605-a3dd-4d5a-a692-a87037af107b" providerId="ADAL" clId="{AA256C9C-DD0A-4A24-AECC-DADA2E819996}" dt="2021-02-28T14:00:59.162" v="2030" actId="700"/>
          <ac:spMkLst>
            <pc:docMk/>
            <pc:sldMk cId="1151958853" sldId="269"/>
            <ac:spMk id="3" creationId="{8D36159A-7D05-4EF5-9074-91D12589FC45}"/>
          </ac:spMkLst>
        </pc:spChg>
        <pc:spChg chg="add mod ord">
          <ac:chgData name="Weifeng Xu" userId="e7aed605-a3dd-4d5a-a692-a87037af107b" providerId="ADAL" clId="{AA256C9C-DD0A-4A24-AECC-DADA2E819996}" dt="2021-02-28T14:01:21.829" v="2041" actId="20577"/>
          <ac:spMkLst>
            <pc:docMk/>
            <pc:sldMk cId="1151958853" sldId="269"/>
            <ac:spMk id="4" creationId="{39DA6231-6EE4-4B4C-AD8B-E8EF9D7862EB}"/>
          </ac:spMkLst>
        </pc:spChg>
        <pc:spChg chg="add mod ord">
          <ac:chgData name="Weifeng Xu" userId="e7aed605-a3dd-4d5a-a692-a87037af107b" providerId="ADAL" clId="{AA256C9C-DD0A-4A24-AECC-DADA2E819996}" dt="2021-02-28T14:00:59.162" v="2030" actId="700"/>
          <ac:spMkLst>
            <pc:docMk/>
            <pc:sldMk cId="1151958853" sldId="269"/>
            <ac:spMk id="5" creationId="{653F56D8-D8A0-48BC-9F4A-DD781FC269C0}"/>
          </ac:spMkLst>
        </pc:spChg>
      </pc:sldChg>
      <pc:sldChg chg="addSp delSp modSp new mod modClrScheme chgLayout">
        <pc:chgData name="Weifeng Xu" userId="e7aed605-a3dd-4d5a-a692-a87037af107b" providerId="ADAL" clId="{AA256C9C-DD0A-4A24-AECC-DADA2E819996}" dt="2021-02-28T14:04:18.155" v="2106" actId="108"/>
        <pc:sldMkLst>
          <pc:docMk/>
          <pc:sldMk cId="2256375109" sldId="270"/>
        </pc:sldMkLst>
        <pc:spChg chg="del mod ord">
          <ac:chgData name="Weifeng Xu" userId="e7aed605-a3dd-4d5a-a692-a87037af107b" providerId="ADAL" clId="{AA256C9C-DD0A-4A24-AECC-DADA2E819996}" dt="2021-02-28T14:01:34.563" v="2043" actId="700"/>
          <ac:spMkLst>
            <pc:docMk/>
            <pc:sldMk cId="2256375109" sldId="270"/>
            <ac:spMk id="2" creationId="{6BA4E1A6-EF62-4F75-8781-813EE2756318}"/>
          </ac:spMkLst>
        </pc:spChg>
        <pc:spChg chg="del mod ord">
          <ac:chgData name="Weifeng Xu" userId="e7aed605-a3dd-4d5a-a692-a87037af107b" providerId="ADAL" clId="{AA256C9C-DD0A-4A24-AECC-DADA2E819996}" dt="2021-02-28T14:01:34.563" v="2043" actId="700"/>
          <ac:spMkLst>
            <pc:docMk/>
            <pc:sldMk cId="2256375109" sldId="270"/>
            <ac:spMk id="3" creationId="{E2910CD4-9153-4F43-A6A9-BDCFACA9ABA0}"/>
          </ac:spMkLst>
        </pc:spChg>
        <pc:spChg chg="add mod ord">
          <ac:chgData name="Weifeng Xu" userId="e7aed605-a3dd-4d5a-a692-a87037af107b" providerId="ADAL" clId="{AA256C9C-DD0A-4A24-AECC-DADA2E819996}" dt="2021-02-28T14:02:00.781" v="2057" actId="20577"/>
          <ac:spMkLst>
            <pc:docMk/>
            <pc:sldMk cId="2256375109" sldId="270"/>
            <ac:spMk id="4" creationId="{B8319F98-BCED-4034-A0D6-A82AAFFCBF88}"/>
          </ac:spMkLst>
        </pc:spChg>
        <pc:spChg chg="add mod ord">
          <ac:chgData name="Weifeng Xu" userId="e7aed605-a3dd-4d5a-a692-a87037af107b" providerId="ADAL" clId="{AA256C9C-DD0A-4A24-AECC-DADA2E819996}" dt="2021-02-28T14:04:18.155" v="2106" actId="108"/>
          <ac:spMkLst>
            <pc:docMk/>
            <pc:sldMk cId="2256375109" sldId="270"/>
            <ac:spMk id="5" creationId="{63BD763E-E55D-48EF-9996-7328AB14EE01}"/>
          </ac:spMkLst>
        </pc:spChg>
      </pc:sldChg>
      <pc:sldChg chg="modSp new mod">
        <pc:chgData name="Weifeng Xu" userId="e7aed605-a3dd-4d5a-a692-a87037af107b" providerId="ADAL" clId="{AA256C9C-DD0A-4A24-AECC-DADA2E819996}" dt="2021-02-28T14:21:39.487" v="2435" actId="20577"/>
        <pc:sldMkLst>
          <pc:docMk/>
          <pc:sldMk cId="1000008397" sldId="271"/>
        </pc:sldMkLst>
        <pc:spChg chg="mod">
          <ac:chgData name="Weifeng Xu" userId="e7aed605-a3dd-4d5a-a692-a87037af107b" providerId="ADAL" clId="{AA256C9C-DD0A-4A24-AECC-DADA2E819996}" dt="2021-02-28T14:04:26.544" v="2108"/>
          <ac:spMkLst>
            <pc:docMk/>
            <pc:sldMk cId="1000008397" sldId="271"/>
            <ac:spMk id="2" creationId="{A3172CA2-F40B-4348-AC02-C7D389F13F20}"/>
          </ac:spMkLst>
        </pc:spChg>
        <pc:spChg chg="mod">
          <ac:chgData name="Weifeng Xu" userId="e7aed605-a3dd-4d5a-a692-a87037af107b" providerId="ADAL" clId="{AA256C9C-DD0A-4A24-AECC-DADA2E819996}" dt="2021-02-28T14:21:39.487" v="2435" actId="20577"/>
          <ac:spMkLst>
            <pc:docMk/>
            <pc:sldMk cId="1000008397" sldId="271"/>
            <ac:spMk id="3" creationId="{A52014BD-2588-463E-A18F-D7F6D955A74D}"/>
          </ac:spMkLst>
        </pc:spChg>
      </pc:sldChg>
      <pc:sldChg chg="addSp delSp modSp new mod setBg modClrScheme chgLayout modNotesTx">
        <pc:chgData name="Weifeng Xu" userId="e7aed605-a3dd-4d5a-a692-a87037af107b" providerId="ADAL" clId="{AA256C9C-DD0A-4A24-AECC-DADA2E819996}" dt="2021-02-28T14:31:55.580" v="2490" actId="20577"/>
        <pc:sldMkLst>
          <pc:docMk/>
          <pc:sldMk cId="3702491373" sldId="272"/>
        </pc:sldMkLst>
        <pc:spChg chg="del mod ord">
          <ac:chgData name="Weifeng Xu" userId="e7aed605-a3dd-4d5a-a692-a87037af107b" providerId="ADAL" clId="{AA256C9C-DD0A-4A24-AECC-DADA2E819996}" dt="2021-02-28T14:29:45.053" v="2438" actId="700"/>
          <ac:spMkLst>
            <pc:docMk/>
            <pc:sldMk cId="3702491373" sldId="272"/>
            <ac:spMk id="2" creationId="{3F9A18EB-9A4C-4B2B-AD2D-88DE3541F183}"/>
          </ac:spMkLst>
        </pc:spChg>
        <pc:spChg chg="del">
          <ac:chgData name="Weifeng Xu" userId="e7aed605-a3dd-4d5a-a692-a87037af107b" providerId="ADAL" clId="{AA256C9C-DD0A-4A24-AECC-DADA2E819996}" dt="2021-02-28T14:29:45.053" v="2438" actId="700"/>
          <ac:spMkLst>
            <pc:docMk/>
            <pc:sldMk cId="3702491373" sldId="272"/>
            <ac:spMk id="3" creationId="{49165A8D-0754-48B0-9FDC-1926325B8DF4}"/>
          </ac:spMkLst>
        </pc:spChg>
        <pc:spChg chg="add mod ord">
          <ac:chgData name="Weifeng Xu" userId="e7aed605-a3dd-4d5a-a692-a87037af107b" providerId="ADAL" clId="{AA256C9C-DD0A-4A24-AECC-DADA2E819996}" dt="2021-02-28T14:31:55.580" v="2490" actId="20577"/>
          <ac:spMkLst>
            <pc:docMk/>
            <pc:sldMk cId="3702491373" sldId="272"/>
            <ac:spMk id="4" creationId="{02118870-16C0-41E8-810A-C93B8B8D9C3C}"/>
          </ac:spMkLst>
        </pc:spChg>
        <pc:spChg chg="add del">
          <ac:chgData name="Weifeng Xu" userId="e7aed605-a3dd-4d5a-a692-a87037af107b" providerId="ADAL" clId="{AA256C9C-DD0A-4A24-AECC-DADA2E819996}" dt="2021-02-28T14:29:59.631" v="2441" actId="26606"/>
          <ac:spMkLst>
            <pc:docMk/>
            <pc:sldMk cId="3702491373" sldId="272"/>
            <ac:spMk id="71" creationId="{D12DDE76-C203-4047-9998-63900085B5E8}"/>
          </ac:spMkLst>
        </pc:spChg>
        <pc:spChg chg="add">
          <ac:chgData name="Weifeng Xu" userId="e7aed605-a3dd-4d5a-a692-a87037af107b" providerId="ADAL" clId="{AA256C9C-DD0A-4A24-AECC-DADA2E819996}" dt="2021-02-28T14:29:59.633" v="2442" actId="26606"/>
          <ac:spMkLst>
            <pc:docMk/>
            <pc:sldMk cId="3702491373" sldId="272"/>
            <ac:spMk id="4100" creationId="{D4771268-CB57-404A-9271-370EB28F6090}"/>
          </ac:spMkLst>
        </pc:spChg>
        <pc:picChg chg="add mod">
          <ac:chgData name="Weifeng Xu" userId="e7aed605-a3dd-4d5a-a692-a87037af107b" providerId="ADAL" clId="{AA256C9C-DD0A-4A24-AECC-DADA2E819996}" dt="2021-02-28T14:29:59.633" v="2442" actId="26606"/>
          <ac:picMkLst>
            <pc:docMk/>
            <pc:sldMk cId="3702491373" sldId="272"/>
            <ac:picMk id="4098" creationId="{56B453FA-7A6C-426E-B8F3-DC2908EFB4A1}"/>
          </ac:picMkLst>
        </pc:picChg>
      </pc:sldChg>
      <pc:sldChg chg="addSp delSp modSp new mod setBg modNotesTx">
        <pc:chgData name="Weifeng Xu" userId="e7aed605-a3dd-4d5a-a692-a87037af107b" providerId="ADAL" clId="{AA256C9C-DD0A-4A24-AECC-DADA2E819996}" dt="2021-03-02T22:18:23.789" v="6246" actId="1076"/>
        <pc:sldMkLst>
          <pc:docMk/>
          <pc:sldMk cId="4260313878" sldId="273"/>
        </pc:sldMkLst>
        <pc:spChg chg="mod">
          <ac:chgData name="Weifeng Xu" userId="e7aed605-a3dd-4d5a-a692-a87037af107b" providerId="ADAL" clId="{AA256C9C-DD0A-4A24-AECC-DADA2E819996}" dt="2021-02-28T14:41:01.175" v="2574" actId="313"/>
          <ac:spMkLst>
            <pc:docMk/>
            <pc:sldMk cId="4260313878" sldId="273"/>
            <ac:spMk id="2" creationId="{17E4C03B-968D-4A5A-8510-F8315DC3DE7D}"/>
          </ac:spMkLst>
        </pc:spChg>
        <pc:spChg chg="add mod">
          <ac:chgData name="Weifeng Xu" userId="e7aed605-a3dd-4d5a-a692-a87037af107b" providerId="ADAL" clId="{AA256C9C-DD0A-4A24-AECC-DADA2E819996}" dt="2021-03-02T22:17:47.605" v="6234" actId="1037"/>
          <ac:spMkLst>
            <pc:docMk/>
            <pc:sldMk cId="4260313878" sldId="273"/>
            <ac:spMk id="6" creationId="{384B9FEE-A3BA-49D0-867D-32ED6A2DD43D}"/>
          </ac:spMkLst>
        </pc:spChg>
        <pc:spChg chg="add mod">
          <ac:chgData name="Weifeng Xu" userId="e7aed605-a3dd-4d5a-a692-a87037af107b" providerId="ADAL" clId="{AA256C9C-DD0A-4A24-AECC-DADA2E819996}" dt="2021-03-02T22:18:10.701" v="6245" actId="20577"/>
          <ac:spMkLst>
            <pc:docMk/>
            <pc:sldMk cId="4260313878" sldId="273"/>
            <ac:spMk id="11" creationId="{39EDDE52-2CC5-4BB2-A19D-7398EA471233}"/>
          </ac:spMkLst>
        </pc:spChg>
        <pc:spChg chg="add del">
          <ac:chgData name="Weifeng Xu" userId="e7aed605-a3dd-4d5a-a692-a87037af107b" providerId="ADAL" clId="{AA256C9C-DD0A-4A24-AECC-DADA2E819996}" dt="2021-02-28T14:33:53.280" v="2508" actId="26606"/>
          <ac:spMkLst>
            <pc:docMk/>
            <pc:sldMk cId="4260313878" sldId="273"/>
            <ac:spMk id="71" creationId="{D4771268-CB57-404A-9271-370EB28F6090}"/>
          </ac:spMkLst>
        </pc:spChg>
        <pc:spChg chg="add">
          <ac:chgData name="Weifeng Xu" userId="e7aed605-a3dd-4d5a-a692-a87037af107b" providerId="ADAL" clId="{AA256C9C-DD0A-4A24-AECC-DADA2E819996}" dt="2021-02-28T14:33:53.283" v="2509" actId="26606"/>
          <ac:spMkLst>
            <pc:docMk/>
            <pc:sldMk cId="4260313878" sldId="273"/>
            <ac:spMk id="7172" creationId="{D12DDE76-C203-4047-9998-63900085B5E8}"/>
          </ac:spMkLst>
        </pc:spChg>
        <pc:picChg chg="add mod">
          <ac:chgData name="Weifeng Xu" userId="e7aed605-a3dd-4d5a-a692-a87037af107b" providerId="ADAL" clId="{AA256C9C-DD0A-4A24-AECC-DADA2E819996}" dt="2021-03-02T22:17:47.605" v="6234" actId="1037"/>
          <ac:picMkLst>
            <pc:docMk/>
            <pc:sldMk cId="4260313878" sldId="273"/>
            <ac:picMk id="7170" creationId="{144B4CEC-F818-4429-A94F-BEB7245199F4}"/>
          </ac:picMkLst>
        </pc:picChg>
        <pc:cxnChg chg="add mod">
          <ac:chgData name="Weifeng Xu" userId="e7aed605-a3dd-4d5a-a692-a87037af107b" providerId="ADAL" clId="{AA256C9C-DD0A-4A24-AECC-DADA2E819996}" dt="2021-03-02T22:18:23.789" v="6246" actId="1076"/>
          <ac:cxnSpMkLst>
            <pc:docMk/>
            <pc:sldMk cId="4260313878" sldId="273"/>
            <ac:cxnSpMk id="4" creationId="{65921A85-5B0D-4E80-BB84-79F70689EA98}"/>
          </ac:cxnSpMkLst>
        </pc:cxnChg>
        <pc:cxnChg chg="add mod">
          <ac:chgData name="Weifeng Xu" userId="e7aed605-a3dd-4d5a-a692-a87037af107b" providerId="ADAL" clId="{AA256C9C-DD0A-4A24-AECC-DADA2E819996}" dt="2021-03-02T22:17:53.777" v="6236" actId="1076"/>
          <ac:cxnSpMkLst>
            <pc:docMk/>
            <pc:sldMk cId="4260313878" sldId="273"/>
            <ac:cxnSpMk id="8" creationId="{B0F09DD4-1689-4BA2-9C36-C3B90D186DAF}"/>
          </ac:cxnSpMkLst>
        </pc:cxnChg>
        <pc:cxnChg chg="add mod">
          <ac:chgData name="Weifeng Xu" userId="e7aed605-a3dd-4d5a-a692-a87037af107b" providerId="ADAL" clId="{AA256C9C-DD0A-4A24-AECC-DADA2E819996}" dt="2021-03-02T22:17:51.421" v="6235" actId="1076"/>
          <ac:cxnSpMkLst>
            <pc:docMk/>
            <pc:sldMk cId="4260313878" sldId="273"/>
            <ac:cxnSpMk id="10" creationId="{50709CF3-FCBD-4339-86C7-FA270D444F97}"/>
          </ac:cxnSpMkLst>
        </pc:cxnChg>
      </pc:sldChg>
      <pc:sldChg chg="addSp delSp modSp new mod modClrScheme chgLayout">
        <pc:chgData name="Weifeng Xu" userId="e7aed605-a3dd-4d5a-a692-a87037af107b" providerId="ADAL" clId="{AA256C9C-DD0A-4A24-AECC-DADA2E819996}" dt="2021-02-28T15:06:57.285" v="2657" actId="20577"/>
        <pc:sldMkLst>
          <pc:docMk/>
          <pc:sldMk cId="3090718351" sldId="274"/>
        </pc:sldMkLst>
        <pc:spChg chg="mod ord">
          <ac:chgData name="Weifeng Xu" userId="e7aed605-a3dd-4d5a-a692-a87037af107b" providerId="ADAL" clId="{AA256C9C-DD0A-4A24-AECC-DADA2E819996}" dt="2021-02-28T15:06:57.285" v="2657" actId="20577"/>
          <ac:spMkLst>
            <pc:docMk/>
            <pc:sldMk cId="3090718351" sldId="274"/>
            <ac:spMk id="2" creationId="{64A00368-7668-4ACF-A3A5-C84A448058FA}"/>
          </ac:spMkLst>
        </pc:spChg>
        <pc:spChg chg="del">
          <ac:chgData name="Weifeng Xu" userId="e7aed605-a3dd-4d5a-a692-a87037af107b" providerId="ADAL" clId="{AA256C9C-DD0A-4A24-AECC-DADA2E819996}" dt="2021-02-28T15:04:59.238" v="2643" actId="700"/>
          <ac:spMkLst>
            <pc:docMk/>
            <pc:sldMk cId="3090718351" sldId="274"/>
            <ac:spMk id="3" creationId="{D974A145-9596-4D07-8A69-29EB41191A69}"/>
          </ac:spMkLst>
        </pc:spChg>
        <pc:picChg chg="add mod">
          <ac:chgData name="Weifeng Xu" userId="e7aed605-a3dd-4d5a-a692-a87037af107b" providerId="ADAL" clId="{AA256C9C-DD0A-4A24-AECC-DADA2E819996}" dt="2021-02-28T15:05:14.371" v="2646" actId="14100"/>
          <ac:picMkLst>
            <pc:docMk/>
            <pc:sldMk cId="3090718351" sldId="274"/>
            <ac:picMk id="8194" creationId="{23412323-7C6D-461B-A58B-FE367B6AF30B}"/>
          </ac:picMkLst>
        </pc:picChg>
      </pc:sldChg>
      <pc:sldChg chg="addSp delSp modSp new mod setBg modClrScheme chgLayout">
        <pc:chgData name="Weifeng Xu" userId="e7aed605-a3dd-4d5a-a692-a87037af107b" providerId="ADAL" clId="{AA256C9C-DD0A-4A24-AECC-DADA2E819996}" dt="2021-02-28T15:13:37.857" v="2729" actId="14100"/>
        <pc:sldMkLst>
          <pc:docMk/>
          <pc:sldMk cId="3821000861" sldId="275"/>
        </pc:sldMkLst>
        <pc:spChg chg="mod ord">
          <ac:chgData name="Weifeng Xu" userId="e7aed605-a3dd-4d5a-a692-a87037af107b" providerId="ADAL" clId="{AA256C9C-DD0A-4A24-AECC-DADA2E819996}" dt="2021-02-28T15:12:33.818" v="2711" actId="26606"/>
          <ac:spMkLst>
            <pc:docMk/>
            <pc:sldMk cId="3821000861" sldId="275"/>
            <ac:spMk id="2" creationId="{5ED7C906-1FCF-4742-B4C0-F6B1E954971C}"/>
          </ac:spMkLst>
        </pc:spChg>
        <pc:spChg chg="add mod ord">
          <ac:chgData name="Weifeng Xu" userId="e7aed605-a3dd-4d5a-a692-a87037af107b" providerId="ADAL" clId="{AA256C9C-DD0A-4A24-AECC-DADA2E819996}" dt="2021-02-28T15:12:39.460" v="2712" actId="14100"/>
          <ac:spMkLst>
            <pc:docMk/>
            <pc:sldMk cId="3821000861" sldId="275"/>
            <ac:spMk id="3" creationId="{2C5EB112-30ED-466B-954B-AF01A9DCF453}"/>
          </ac:spMkLst>
        </pc:spChg>
        <pc:spChg chg="add mod">
          <ac:chgData name="Weifeng Xu" userId="e7aed605-a3dd-4d5a-a692-a87037af107b" providerId="ADAL" clId="{AA256C9C-DD0A-4A24-AECC-DADA2E819996}" dt="2021-02-28T15:13:37.857" v="2729" actId="14100"/>
          <ac:spMkLst>
            <pc:docMk/>
            <pc:sldMk cId="3821000861" sldId="275"/>
            <ac:spMk id="8" creationId="{3A8F118B-C42C-4E77-BA1C-F57199F20D52}"/>
          </ac:spMkLst>
        </pc:spChg>
        <pc:spChg chg="add del">
          <ac:chgData name="Weifeng Xu" userId="e7aed605-a3dd-4d5a-a692-a87037af107b" providerId="ADAL" clId="{AA256C9C-DD0A-4A24-AECC-DADA2E819996}" dt="2021-02-28T15:12:33.818" v="2711" actId="26606"/>
          <ac:spMkLst>
            <pc:docMk/>
            <pc:sldMk cId="3821000861" sldId="275"/>
            <ac:spMk id="71" creationId="{5E39A796-BE83-48B1-B33F-35C4A32AAB57}"/>
          </ac:spMkLst>
        </pc:spChg>
        <pc:spChg chg="add del">
          <ac:chgData name="Weifeng Xu" userId="e7aed605-a3dd-4d5a-a692-a87037af107b" providerId="ADAL" clId="{AA256C9C-DD0A-4A24-AECC-DADA2E819996}" dt="2021-02-28T15:12:33.818" v="2711" actId="26606"/>
          <ac:spMkLst>
            <pc:docMk/>
            <pc:sldMk cId="3821000861" sldId="275"/>
            <ac:spMk id="73" creationId="{72F84B47-E267-4194-8194-831DB7B5547F}"/>
          </ac:spMkLst>
        </pc:spChg>
        <pc:picChg chg="add mod">
          <ac:chgData name="Weifeng Xu" userId="e7aed605-a3dd-4d5a-a692-a87037af107b" providerId="ADAL" clId="{AA256C9C-DD0A-4A24-AECC-DADA2E819996}" dt="2021-02-28T15:12:45.239" v="2715" actId="1076"/>
          <ac:picMkLst>
            <pc:docMk/>
            <pc:sldMk cId="3821000861" sldId="275"/>
            <ac:picMk id="9218" creationId="{D1238E46-0319-47FC-8A08-7735A277BEBC}"/>
          </ac:picMkLst>
        </pc:picChg>
      </pc:sldChg>
      <pc:sldChg chg="addSp delSp modSp new mod modClrScheme chgLayout">
        <pc:chgData name="Weifeng Xu" userId="e7aed605-a3dd-4d5a-a692-a87037af107b" providerId="ADAL" clId="{AA256C9C-DD0A-4A24-AECC-DADA2E819996}" dt="2021-02-28T15:20:40.196" v="2732"/>
        <pc:sldMkLst>
          <pc:docMk/>
          <pc:sldMk cId="1773513139" sldId="276"/>
        </pc:sldMkLst>
        <pc:spChg chg="del mod ord">
          <ac:chgData name="Weifeng Xu" userId="e7aed605-a3dd-4d5a-a692-a87037af107b" providerId="ADAL" clId="{AA256C9C-DD0A-4A24-AECC-DADA2E819996}" dt="2021-02-28T15:20:38.175" v="2731" actId="700"/>
          <ac:spMkLst>
            <pc:docMk/>
            <pc:sldMk cId="1773513139" sldId="276"/>
            <ac:spMk id="2" creationId="{6809F894-E9AB-4173-B472-999928AAF497}"/>
          </ac:spMkLst>
        </pc:spChg>
        <pc:spChg chg="add mod ord">
          <ac:chgData name="Weifeng Xu" userId="e7aed605-a3dd-4d5a-a692-a87037af107b" providerId="ADAL" clId="{AA256C9C-DD0A-4A24-AECC-DADA2E819996}" dt="2021-02-28T15:20:40.196" v="2732"/>
          <ac:spMkLst>
            <pc:docMk/>
            <pc:sldMk cId="1773513139" sldId="276"/>
            <ac:spMk id="3" creationId="{74506E91-B668-4CA6-8751-93E5B28A5A9D}"/>
          </ac:spMkLst>
        </pc:spChg>
        <pc:spChg chg="add mod ord">
          <ac:chgData name="Weifeng Xu" userId="e7aed605-a3dd-4d5a-a692-a87037af107b" providerId="ADAL" clId="{AA256C9C-DD0A-4A24-AECC-DADA2E819996}" dt="2021-02-28T15:20:38.175" v="2731" actId="700"/>
          <ac:spMkLst>
            <pc:docMk/>
            <pc:sldMk cId="1773513139" sldId="276"/>
            <ac:spMk id="4" creationId="{2C065094-00D3-4E3F-8F8F-4A5158DC4367}"/>
          </ac:spMkLst>
        </pc:spChg>
      </pc:sldChg>
      <pc:sldChg chg="addSp delSp modSp new mod modClrScheme chgLayout">
        <pc:chgData name="Weifeng Xu" userId="e7aed605-a3dd-4d5a-a692-a87037af107b" providerId="ADAL" clId="{AA256C9C-DD0A-4A24-AECC-DADA2E819996}" dt="2021-02-28T15:56:44.237" v="2943" actId="20577"/>
        <pc:sldMkLst>
          <pc:docMk/>
          <pc:sldMk cId="4164042851" sldId="277"/>
        </pc:sldMkLst>
        <pc:spChg chg="del mod ord">
          <ac:chgData name="Weifeng Xu" userId="e7aed605-a3dd-4d5a-a692-a87037af107b" providerId="ADAL" clId="{AA256C9C-DD0A-4A24-AECC-DADA2E819996}" dt="2021-02-28T15:21:18.774" v="2734" actId="700"/>
          <ac:spMkLst>
            <pc:docMk/>
            <pc:sldMk cId="4164042851" sldId="277"/>
            <ac:spMk id="2" creationId="{E1AF5128-4E96-4CA3-986D-BE06CEFBE0A6}"/>
          </ac:spMkLst>
        </pc:spChg>
        <pc:spChg chg="add mod ord">
          <ac:chgData name="Weifeng Xu" userId="e7aed605-a3dd-4d5a-a692-a87037af107b" providerId="ADAL" clId="{AA256C9C-DD0A-4A24-AECC-DADA2E819996}" dt="2021-02-28T15:21:24.879" v="2735"/>
          <ac:spMkLst>
            <pc:docMk/>
            <pc:sldMk cId="4164042851" sldId="277"/>
            <ac:spMk id="3" creationId="{7E86E65C-7ED2-4C16-B78C-618F018A4D33}"/>
          </ac:spMkLst>
        </pc:spChg>
        <pc:spChg chg="add mod ord">
          <ac:chgData name="Weifeng Xu" userId="e7aed605-a3dd-4d5a-a692-a87037af107b" providerId="ADAL" clId="{AA256C9C-DD0A-4A24-AECC-DADA2E819996}" dt="2021-02-28T15:56:44.237" v="2943" actId="20577"/>
          <ac:spMkLst>
            <pc:docMk/>
            <pc:sldMk cId="4164042851" sldId="277"/>
            <ac:spMk id="4" creationId="{D751A9C1-3F89-4DC7-9F31-3BBAFAF962DB}"/>
          </ac:spMkLst>
        </pc:spChg>
      </pc:sldChg>
      <pc:sldChg chg="addSp delSp modSp new mod modClrScheme chgLayout">
        <pc:chgData name="Weifeng Xu" userId="e7aed605-a3dd-4d5a-a692-a87037af107b" providerId="ADAL" clId="{AA256C9C-DD0A-4A24-AECC-DADA2E819996}" dt="2021-02-28T15:22:22.343" v="2738"/>
        <pc:sldMkLst>
          <pc:docMk/>
          <pc:sldMk cId="110160891" sldId="278"/>
        </pc:sldMkLst>
        <pc:spChg chg="del mod ord">
          <ac:chgData name="Weifeng Xu" userId="e7aed605-a3dd-4d5a-a692-a87037af107b" providerId="ADAL" clId="{AA256C9C-DD0A-4A24-AECC-DADA2E819996}" dt="2021-02-28T15:22:19.931" v="2737" actId="700"/>
          <ac:spMkLst>
            <pc:docMk/>
            <pc:sldMk cId="110160891" sldId="278"/>
            <ac:spMk id="2" creationId="{7F0D570D-FD04-4DCD-85C1-7CED2C508651}"/>
          </ac:spMkLst>
        </pc:spChg>
        <pc:spChg chg="del mod ord">
          <ac:chgData name="Weifeng Xu" userId="e7aed605-a3dd-4d5a-a692-a87037af107b" providerId="ADAL" clId="{AA256C9C-DD0A-4A24-AECC-DADA2E819996}" dt="2021-02-28T15:22:19.931" v="2737" actId="700"/>
          <ac:spMkLst>
            <pc:docMk/>
            <pc:sldMk cId="110160891" sldId="278"/>
            <ac:spMk id="3" creationId="{7D97A70C-945F-4A31-975D-7C2279B55CD5}"/>
          </ac:spMkLst>
        </pc:spChg>
        <pc:spChg chg="add mod ord">
          <ac:chgData name="Weifeng Xu" userId="e7aed605-a3dd-4d5a-a692-a87037af107b" providerId="ADAL" clId="{AA256C9C-DD0A-4A24-AECC-DADA2E819996}" dt="2021-02-28T15:22:22.343" v="2738"/>
          <ac:spMkLst>
            <pc:docMk/>
            <pc:sldMk cId="110160891" sldId="278"/>
            <ac:spMk id="4" creationId="{93204221-05EE-48DE-B5FA-D8FCB1CE9497}"/>
          </ac:spMkLst>
        </pc:spChg>
        <pc:spChg chg="add mod ord">
          <ac:chgData name="Weifeng Xu" userId="e7aed605-a3dd-4d5a-a692-a87037af107b" providerId="ADAL" clId="{AA256C9C-DD0A-4A24-AECC-DADA2E819996}" dt="2021-02-28T15:22:19.931" v="2737" actId="700"/>
          <ac:spMkLst>
            <pc:docMk/>
            <pc:sldMk cId="110160891" sldId="278"/>
            <ac:spMk id="5" creationId="{2C12CF9A-FC5D-443F-8474-95C80CCE6F50}"/>
          </ac:spMkLst>
        </pc:spChg>
      </pc:sldChg>
      <pc:sldChg chg="addSp delSp modSp new mod setBg modClrScheme chgLayout modNotesTx">
        <pc:chgData name="Weifeng Xu" userId="e7aed605-a3dd-4d5a-a692-a87037af107b" providerId="ADAL" clId="{AA256C9C-DD0A-4A24-AECC-DADA2E819996}" dt="2021-03-02T22:11:27.734" v="6170" actId="6549"/>
        <pc:sldMkLst>
          <pc:docMk/>
          <pc:sldMk cId="2351248153" sldId="279"/>
        </pc:sldMkLst>
        <pc:spChg chg="del mod ord">
          <ac:chgData name="Weifeng Xu" userId="e7aed605-a3dd-4d5a-a692-a87037af107b" providerId="ADAL" clId="{AA256C9C-DD0A-4A24-AECC-DADA2E819996}" dt="2021-02-28T15:23:09.075" v="2740" actId="700"/>
          <ac:spMkLst>
            <pc:docMk/>
            <pc:sldMk cId="2351248153" sldId="279"/>
            <ac:spMk id="2" creationId="{EF9B2B6F-C31C-48A4-84E4-6964723CCB0A}"/>
          </ac:spMkLst>
        </pc:spChg>
        <pc:spChg chg="del mod ord">
          <ac:chgData name="Weifeng Xu" userId="e7aed605-a3dd-4d5a-a692-a87037af107b" providerId="ADAL" clId="{AA256C9C-DD0A-4A24-AECC-DADA2E819996}" dt="2021-02-28T15:23:09.075" v="2740" actId="700"/>
          <ac:spMkLst>
            <pc:docMk/>
            <pc:sldMk cId="2351248153" sldId="279"/>
            <ac:spMk id="3" creationId="{71A095B0-F54C-457D-8CFD-568F88BE717B}"/>
          </ac:spMkLst>
        </pc:spChg>
        <pc:spChg chg="add mod ord">
          <ac:chgData name="Weifeng Xu" userId="e7aed605-a3dd-4d5a-a692-a87037af107b" providerId="ADAL" clId="{AA256C9C-DD0A-4A24-AECC-DADA2E819996}" dt="2021-02-28T20:17:49.873" v="3563" actId="26606"/>
          <ac:spMkLst>
            <pc:docMk/>
            <pc:sldMk cId="2351248153" sldId="279"/>
            <ac:spMk id="4" creationId="{9FAF4D0A-1719-42EF-91F0-77067FF13552}"/>
          </ac:spMkLst>
        </pc:spChg>
        <pc:spChg chg="add mod ord">
          <ac:chgData name="Weifeng Xu" userId="e7aed605-a3dd-4d5a-a692-a87037af107b" providerId="ADAL" clId="{AA256C9C-DD0A-4A24-AECC-DADA2E819996}" dt="2021-03-02T22:11:27.734" v="6170" actId="6549"/>
          <ac:spMkLst>
            <pc:docMk/>
            <pc:sldMk cId="2351248153" sldId="279"/>
            <ac:spMk id="5" creationId="{F87B1FB8-0908-4171-A519-16EF28AF26AA}"/>
          </ac:spMkLst>
        </pc:spChg>
        <pc:spChg chg="add del">
          <ac:chgData name="Weifeng Xu" userId="e7aed605-a3dd-4d5a-a692-a87037af107b" providerId="ADAL" clId="{AA256C9C-DD0A-4A24-AECC-DADA2E819996}" dt="2021-02-28T20:17:49.873" v="3563" actId="26606"/>
          <ac:spMkLst>
            <pc:docMk/>
            <pc:sldMk cId="2351248153" sldId="279"/>
            <ac:spMk id="11" creationId="{81AEB8A9-B768-4E30-BA55-D919E6687343}"/>
          </ac:spMkLst>
        </pc:spChg>
        <pc:graphicFrameChg chg="add mod modGraphic">
          <ac:chgData name="Weifeng Xu" userId="e7aed605-a3dd-4d5a-a692-a87037af107b" providerId="ADAL" clId="{AA256C9C-DD0A-4A24-AECC-DADA2E819996}" dt="2021-02-28T20:24:09.180" v="3637" actId="1076"/>
          <ac:graphicFrameMkLst>
            <pc:docMk/>
            <pc:sldMk cId="2351248153" sldId="279"/>
            <ac:graphicFrameMk id="7" creationId="{A35375DA-AC4D-46B8-A2F7-F1B8570D4127}"/>
          </ac:graphicFrameMkLst>
        </pc:graphicFrameChg>
        <pc:picChg chg="add del mod">
          <ac:chgData name="Weifeng Xu" userId="e7aed605-a3dd-4d5a-a692-a87037af107b" providerId="ADAL" clId="{AA256C9C-DD0A-4A24-AECC-DADA2E819996}" dt="2021-02-28T20:19:59.385" v="3566" actId="478"/>
          <ac:picMkLst>
            <pc:docMk/>
            <pc:sldMk cId="2351248153" sldId="279"/>
            <ac:picMk id="6" creationId="{3E111AFA-63C0-42D8-A6AE-59592558F465}"/>
          </ac:picMkLst>
        </pc:picChg>
      </pc:sldChg>
      <pc:sldChg chg="modSp new mod">
        <pc:chgData name="Weifeng Xu" userId="e7aed605-a3dd-4d5a-a692-a87037af107b" providerId="ADAL" clId="{AA256C9C-DD0A-4A24-AECC-DADA2E819996}" dt="2021-02-28T20:10:50.835" v="3559" actId="108"/>
        <pc:sldMkLst>
          <pc:docMk/>
          <pc:sldMk cId="3156258806" sldId="280"/>
        </pc:sldMkLst>
        <pc:spChg chg="mod">
          <ac:chgData name="Weifeng Xu" userId="e7aed605-a3dd-4d5a-a692-a87037af107b" providerId="ADAL" clId="{AA256C9C-DD0A-4A24-AECC-DADA2E819996}" dt="2021-02-28T16:14:32.298" v="3022" actId="20577"/>
          <ac:spMkLst>
            <pc:docMk/>
            <pc:sldMk cId="3156258806" sldId="280"/>
            <ac:spMk id="2" creationId="{222710F8-F1FB-4957-BDFB-7B2201634297}"/>
          </ac:spMkLst>
        </pc:spChg>
        <pc:spChg chg="mod">
          <ac:chgData name="Weifeng Xu" userId="e7aed605-a3dd-4d5a-a692-a87037af107b" providerId="ADAL" clId="{AA256C9C-DD0A-4A24-AECC-DADA2E819996}" dt="2021-02-28T20:10:50.835" v="3559" actId="108"/>
          <ac:spMkLst>
            <pc:docMk/>
            <pc:sldMk cId="3156258806" sldId="280"/>
            <ac:spMk id="3" creationId="{A04D11FA-C1EE-4577-BC52-CD42CBD00CC6}"/>
          </ac:spMkLst>
        </pc:spChg>
      </pc:sldChg>
      <pc:sldChg chg="modSp add mod modNotesTx">
        <pc:chgData name="Weifeng Xu" userId="e7aed605-a3dd-4d5a-a692-a87037af107b" providerId="ADAL" clId="{AA256C9C-DD0A-4A24-AECC-DADA2E819996}" dt="2021-03-02T21:19:08.375" v="6004" actId="6549"/>
        <pc:sldMkLst>
          <pc:docMk/>
          <pc:sldMk cId="3873850888" sldId="281"/>
        </pc:sldMkLst>
        <pc:spChg chg="mod">
          <ac:chgData name="Weifeng Xu" userId="e7aed605-a3dd-4d5a-a692-a87037af107b" providerId="ADAL" clId="{AA256C9C-DD0A-4A24-AECC-DADA2E819996}" dt="2021-03-02T21:19:08.375" v="6004" actId="6549"/>
          <ac:spMkLst>
            <pc:docMk/>
            <pc:sldMk cId="3873850888" sldId="281"/>
            <ac:spMk id="3" creationId="{A04D11FA-C1EE-4577-BC52-CD42CBD00CC6}"/>
          </ac:spMkLst>
        </pc:spChg>
      </pc:sldChg>
      <pc:sldChg chg="addSp delSp modSp new mod modClrScheme chgLayout">
        <pc:chgData name="Weifeng Xu" userId="e7aed605-a3dd-4d5a-a692-a87037af107b" providerId="ADAL" clId="{AA256C9C-DD0A-4A24-AECC-DADA2E819996}" dt="2021-02-28T19:36:40.354" v="3477" actId="20577"/>
        <pc:sldMkLst>
          <pc:docMk/>
          <pc:sldMk cId="4291129217" sldId="282"/>
        </pc:sldMkLst>
        <pc:spChg chg="del mod ord">
          <ac:chgData name="Weifeng Xu" userId="e7aed605-a3dd-4d5a-a692-a87037af107b" providerId="ADAL" clId="{AA256C9C-DD0A-4A24-AECC-DADA2E819996}" dt="2021-02-28T19:36:24.998" v="3474" actId="700"/>
          <ac:spMkLst>
            <pc:docMk/>
            <pc:sldMk cId="4291129217" sldId="282"/>
            <ac:spMk id="2" creationId="{ECAE7BFF-3CBE-4595-855C-F25E430249EB}"/>
          </ac:spMkLst>
        </pc:spChg>
        <pc:spChg chg="del mod ord">
          <ac:chgData name="Weifeng Xu" userId="e7aed605-a3dd-4d5a-a692-a87037af107b" providerId="ADAL" clId="{AA256C9C-DD0A-4A24-AECC-DADA2E819996}" dt="2021-02-28T19:36:24.998" v="3474" actId="700"/>
          <ac:spMkLst>
            <pc:docMk/>
            <pc:sldMk cId="4291129217" sldId="282"/>
            <ac:spMk id="3" creationId="{6CFC2E43-3C81-4F13-B06B-ADF89C883272}"/>
          </ac:spMkLst>
        </pc:spChg>
        <pc:spChg chg="add mod ord">
          <ac:chgData name="Weifeng Xu" userId="e7aed605-a3dd-4d5a-a692-a87037af107b" providerId="ADAL" clId="{AA256C9C-DD0A-4A24-AECC-DADA2E819996}" dt="2021-02-28T19:36:40.354" v="3477" actId="20577"/>
          <ac:spMkLst>
            <pc:docMk/>
            <pc:sldMk cId="4291129217" sldId="282"/>
            <ac:spMk id="4" creationId="{AD5F0EB0-5897-489E-9EFB-3ED37E77F4C0}"/>
          </ac:spMkLst>
        </pc:spChg>
        <pc:spChg chg="add mod ord">
          <ac:chgData name="Weifeng Xu" userId="e7aed605-a3dd-4d5a-a692-a87037af107b" providerId="ADAL" clId="{AA256C9C-DD0A-4A24-AECC-DADA2E819996}" dt="2021-02-28T19:36:24.998" v="3474" actId="700"/>
          <ac:spMkLst>
            <pc:docMk/>
            <pc:sldMk cId="4291129217" sldId="282"/>
            <ac:spMk id="5" creationId="{2EBFC07E-0BA6-4DF2-9F69-34ECE4AE893F}"/>
          </ac:spMkLst>
        </pc:spChg>
      </pc:sldChg>
      <pc:sldChg chg="addSp delSp modSp new mod modClrScheme chgLayout modNotesTx">
        <pc:chgData name="Weifeng Xu" userId="e7aed605-a3dd-4d5a-a692-a87037af107b" providerId="ADAL" clId="{AA256C9C-DD0A-4A24-AECC-DADA2E819996}" dt="2021-03-02T00:21:41.524" v="5407" actId="20577"/>
        <pc:sldMkLst>
          <pc:docMk/>
          <pc:sldMk cId="1345239187" sldId="283"/>
        </pc:sldMkLst>
        <pc:spChg chg="del">
          <ac:chgData name="Weifeng Xu" userId="e7aed605-a3dd-4d5a-a692-a87037af107b" providerId="ADAL" clId="{AA256C9C-DD0A-4A24-AECC-DADA2E819996}" dt="2021-02-28T19:58:05.808" v="3544" actId="700"/>
          <ac:spMkLst>
            <pc:docMk/>
            <pc:sldMk cId="1345239187" sldId="283"/>
            <ac:spMk id="2" creationId="{6D02ECCA-9255-4D3C-BE5E-4E48AEF794D2}"/>
          </ac:spMkLst>
        </pc:spChg>
        <pc:spChg chg="add mod">
          <ac:chgData name="Weifeng Xu" userId="e7aed605-a3dd-4d5a-a692-a87037af107b" providerId="ADAL" clId="{AA256C9C-DD0A-4A24-AECC-DADA2E819996}" dt="2021-03-02T00:19:32.552" v="5370" actId="1035"/>
          <ac:spMkLst>
            <pc:docMk/>
            <pc:sldMk cId="1345239187" sldId="283"/>
            <ac:spMk id="6" creationId="{CC7C9779-3CD4-4CE3-B920-1336E01BA4EB}"/>
          </ac:spMkLst>
        </pc:spChg>
        <pc:spChg chg="add mod">
          <ac:chgData name="Weifeng Xu" userId="e7aed605-a3dd-4d5a-a692-a87037af107b" providerId="ADAL" clId="{AA256C9C-DD0A-4A24-AECC-DADA2E819996}" dt="2021-03-02T00:19:32.552" v="5370" actId="1035"/>
          <ac:spMkLst>
            <pc:docMk/>
            <pc:sldMk cId="1345239187" sldId="283"/>
            <ac:spMk id="10" creationId="{83BF6B1E-3544-48D7-A8EE-D7E9113290F9}"/>
          </ac:spMkLst>
        </pc:spChg>
        <pc:spChg chg="add mod">
          <ac:chgData name="Weifeng Xu" userId="e7aed605-a3dd-4d5a-a692-a87037af107b" providerId="ADAL" clId="{AA256C9C-DD0A-4A24-AECC-DADA2E819996}" dt="2021-03-02T00:19:32.552" v="5370" actId="1035"/>
          <ac:spMkLst>
            <pc:docMk/>
            <pc:sldMk cId="1345239187" sldId="283"/>
            <ac:spMk id="14" creationId="{0E2809B8-75F0-4D82-B080-EA1FEC4FC8E5}"/>
          </ac:spMkLst>
        </pc:spChg>
        <pc:spChg chg="add mod">
          <ac:chgData name="Weifeng Xu" userId="e7aed605-a3dd-4d5a-a692-a87037af107b" providerId="ADAL" clId="{AA256C9C-DD0A-4A24-AECC-DADA2E819996}" dt="2021-03-02T00:19:32.552" v="5370" actId="1035"/>
          <ac:spMkLst>
            <pc:docMk/>
            <pc:sldMk cId="1345239187" sldId="283"/>
            <ac:spMk id="18" creationId="{51B92682-C658-48B2-B3A3-00E58D5AC8F1}"/>
          </ac:spMkLst>
        </pc:spChg>
        <pc:spChg chg="add mod">
          <ac:chgData name="Weifeng Xu" userId="e7aed605-a3dd-4d5a-a692-a87037af107b" providerId="ADAL" clId="{AA256C9C-DD0A-4A24-AECC-DADA2E819996}" dt="2021-03-02T00:19:32.552" v="5370" actId="1035"/>
          <ac:spMkLst>
            <pc:docMk/>
            <pc:sldMk cId="1345239187" sldId="283"/>
            <ac:spMk id="22" creationId="{44EED142-3506-4FE7-A433-8EABCD439633}"/>
          </ac:spMkLst>
        </pc:spChg>
        <pc:spChg chg="add mod">
          <ac:chgData name="Weifeng Xu" userId="e7aed605-a3dd-4d5a-a692-a87037af107b" providerId="ADAL" clId="{AA256C9C-DD0A-4A24-AECC-DADA2E819996}" dt="2021-03-02T00:19:32.552" v="5370" actId="1035"/>
          <ac:spMkLst>
            <pc:docMk/>
            <pc:sldMk cId="1345239187" sldId="283"/>
            <ac:spMk id="26" creationId="{E3E3A575-D5F8-4B52-B616-73E9BF2F48CB}"/>
          </ac:spMkLst>
        </pc:spChg>
        <pc:spChg chg="add del mod ord">
          <ac:chgData name="Weifeng Xu" userId="e7aed605-a3dd-4d5a-a692-a87037af107b" providerId="ADAL" clId="{AA256C9C-DD0A-4A24-AECC-DADA2E819996}" dt="2021-02-28T22:10:28.802" v="4027" actId="700"/>
          <ac:spMkLst>
            <pc:docMk/>
            <pc:sldMk cId="1345239187" sldId="283"/>
            <ac:spMk id="39" creationId="{443D779A-0DC0-4A32-BE6C-07DFF1105C1B}"/>
          </ac:spMkLst>
        </pc:spChg>
        <pc:spChg chg="add del mod ord">
          <ac:chgData name="Weifeng Xu" userId="e7aed605-a3dd-4d5a-a692-a87037af107b" providerId="ADAL" clId="{AA256C9C-DD0A-4A24-AECC-DADA2E819996}" dt="2021-03-02T00:19:18.987" v="5335" actId="700"/>
          <ac:spMkLst>
            <pc:docMk/>
            <pc:sldMk cId="1345239187" sldId="283"/>
            <ac:spMk id="40" creationId="{BD3C372E-9971-49EC-956A-3C9FC616C835}"/>
          </ac:spMkLst>
        </pc:spChg>
        <pc:spChg chg="add mod">
          <ac:chgData name="Weifeng Xu" userId="e7aed605-a3dd-4d5a-a692-a87037af107b" providerId="ADAL" clId="{AA256C9C-DD0A-4A24-AECC-DADA2E819996}" dt="2021-03-02T00:21:41.524" v="5407" actId="20577"/>
          <ac:spMkLst>
            <pc:docMk/>
            <pc:sldMk cId="1345239187" sldId="283"/>
            <ac:spMk id="41" creationId="{F5DA4A75-EF26-4925-A540-41B20F8FD4B3}"/>
          </ac:spMkLst>
        </pc:spChg>
        <pc:picChg chg="add mod">
          <ac:chgData name="Weifeng Xu" userId="e7aed605-a3dd-4d5a-a692-a87037af107b" providerId="ADAL" clId="{AA256C9C-DD0A-4A24-AECC-DADA2E819996}" dt="2021-03-02T00:19:32.552" v="5370" actId="1035"/>
          <ac:picMkLst>
            <pc:docMk/>
            <pc:sldMk cId="1345239187" sldId="283"/>
            <ac:picMk id="4" creationId="{73C0264B-780F-4E3C-9B24-AD7DB76903C7}"/>
          </ac:picMkLst>
        </pc:picChg>
        <pc:cxnChg chg="add mod">
          <ac:chgData name="Weifeng Xu" userId="e7aed605-a3dd-4d5a-a692-a87037af107b" providerId="ADAL" clId="{AA256C9C-DD0A-4A24-AECC-DADA2E819996}" dt="2021-03-02T00:19:32.552" v="5370" actId="1035"/>
          <ac:cxnSpMkLst>
            <pc:docMk/>
            <pc:sldMk cId="1345239187" sldId="283"/>
            <ac:cxnSpMk id="8" creationId="{A8D116A5-9BF6-413C-9131-9054C25888D9}"/>
          </ac:cxnSpMkLst>
        </pc:cxnChg>
        <pc:cxnChg chg="add mod">
          <ac:chgData name="Weifeng Xu" userId="e7aed605-a3dd-4d5a-a692-a87037af107b" providerId="ADAL" clId="{AA256C9C-DD0A-4A24-AECC-DADA2E819996}" dt="2021-03-02T00:19:32.552" v="5370" actId="1035"/>
          <ac:cxnSpMkLst>
            <pc:docMk/>
            <pc:sldMk cId="1345239187" sldId="283"/>
            <ac:cxnSpMk id="12" creationId="{C8E7EF29-4866-4602-9E38-682627D2C606}"/>
          </ac:cxnSpMkLst>
        </pc:cxnChg>
        <pc:cxnChg chg="add mod">
          <ac:chgData name="Weifeng Xu" userId="e7aed605-a3dd-4d5a-a692-a87037af107b" providerId="ADAL" clId="{AA256C9C-DD0A-4A24-AECC-DADA2E819996}" dt="2021-03-02T00:19:32.552" v="5370" actId="1035"/>
          <ac:cxnSpMkLst>
            <pc:docMk/>
            <pc:sldMk cId="1345239187" sldId="283"/>
            <ac:cxnSpMk id="16" creationId="{367B4A27-BF35-4FBD-89A6-BD3E481EEE69}"/>
          </ac:cxnSpMkLst>
        </pc:cxnChg>
        <pc:cxnChg chg="add mod">
          <ac:chgData name="Weifeng Xu" userId="e7aed605-a3dd-4d5a-a692-a87037af107b" providerId="ADAL" clId="{AA256C9C-DD0A-4A24-AECC-DADA2E819996}" dt="2021-03-02T00:19:32.552" v="5370" actId="1035"/>
          <ac:cxnSpMkLst>
            <pc:docMk/>
            <pc:sldMk cId="1345239187" sldId="283"/>
            <ac:cxnSpMk id="20" creationId="{655D91CA-2AFC-4CBE-8B88-4C138EB96DA8}"/>
          </ac:cxnSpMkLst>
        </pc:cxnChg>
        <pc:cxnChg chg="add mod">
          <ac:chgData name="Weifeng Xu" userId="e7aed605-a3dd-4d5a-a692-a87037af107b" providerId="ADAL" clId="{AA256C9C-DD0A-4A24-AECC-DADA2E819996}" dt="2021-03-02T00:19:32.552" v="5370" actId="1035"/>
          <ac:cxnSpMkLst>
            <pc:docMk/>
            <pc:sldMk cId="1345239187" sldId="283"/>
            <ac:cxnSpMk id="25" creationId="{92EAC7BC-6C08-414C-912E-3D5F49259A05}"/>
          </ac:cxnSpMkLst>
        </pc:cxnChg>
        <pc:cxnChg chg="add mod">
          <ac:chgData name="Weifeng Xu" userId="e7aed605-a3dd-4d5a-a692-a87037af107b" providerId="ADAL" clId="{AA256C9C-DD0A-4A24-AECC-DADA2E819996}" dt="2021-03-02T00:19:32.552" v="5370" actId="1035"/>
          <ac:cxnSpMkLst>
            <pc:docMk/>
            <pc:sldMk cId="1345239187" sldId="283"/>
            <ac:cxnSpMk id="28" creationId="{6550B5E7-09A1-467A-838D-54C8A7A71DCC}"/>
          </ac:cxnSpMkLst>
        </pc:cxnChg>
      </pc:sldChg>
      <pc:sldChg chg="addSp delSp modSp new mod ord modClrScheme chgLayout modNotesTx">
        <pc:chgData name="Weifeng Xu" userId="e7aed605-a3dd-4d5a-a692-a87037af107b" providerId="ADAL" clId="{AA256C9C-DD0A-4A24-AECC-DADA2E819996}" dt="2021-03-03T01:20:43.061" v="6949" actId="207"/>
        <pc:sldMkLst>
          <pc:docMk/>
          <pc:sldMk cId="988206790" sldId="284"/>
        </pc:sldMkLst>
        <pc:spChg chg="mod ord">
          <ac:chgData name="Weifeng Xu" userId="e7aed605-a3dd-4d5a-a692-a87037af107b" providerId="ADAL" clId="{AA256C9C-DD0A-4A24-AECC-DADA2E819996}" dt="2021-03-03T00:38:41.001" v="6620" actId="6549"/>
          <ac:spMkLst>
            <pc:docMk/>
            <pc:sldMk cId="988206790" sldId="284"/>
            <ac:spMk id="2" creationId="{E488F4A4-1CE3-47D6-A954-6C249D402CC3}"/>
          </ac:spMkLst>
        </pc:spChg>
        <pc:spChg chg="add del mod ord">
          <ac:chgData name="Weifeng Xu" userId="e7aed605-a3dd-4d5a-a692-a87037af107b" providerId="ADAL" clId="{AA256C9C-DD0A-4A24-AECC-DADA2E819996}" dt="2021-02-28T22:15:09.797" v="4124" actId="700"/>
          <ac:spMkLst>
            <pc:docMk/>
            <pc:sldMk cId="988206790" sldId="284"/>
            <ac:spMk id="5" creationId="{AB418241-B040-4491-AF07-FE0FEA00A9A4}"/>
          </ac:spMkLst>
        </pc:spChg>
        <pc:spChg chg="add mod">
          <ac:chgData name="Weifeng Xu" userId="e7aed605-a3dd-4d5a-a692-a87037af107b" providerId="ADAL" clId="{AA256C9C-DD0A-4A24-AECC-DADA2E819996}" dt="2021-02-28T22:15:54.254" v="4136" actId="1076"/>
          <ac:spMkLst>
            <pc:docMk/>
            <pc:sldMk cId="988206790" sldId="284"/>
            <ac:spMk id="7" creationId="{61AE95FE-3427-4F32-BF78-7341AEBA39B2}"/>
          </ac:spMkLst>
        </pc:spChg>
        <pc:spChg chg="add mod">
          <ac:chgData name="Weifeng Xu" userId="e7aed605-a3dd-4d5a-a692-a87037af107b" providerId="ADAL" clId="{AA256C9C-DD0A-4A24-AECC-DADA2E819996}" dt="2021-03-03T01:20:43.061" v="6949" actId="207"/>
          <ac:spMkLst>
            <pc:docMk/>
            <pc:sldMk cId="988206790" sldId="284"/>
            <ac:spMk id="9" creationId="{2443979E-828B-44B0-BCFF-85FB351A1506}"/>
          </ac:spMkLst>
        </pc:spChg>
        <pc:spChg chg="add mod">
          <ac:chgData name="Weifeng Xu" userId="e7aed605-a3dd-4d5a-a692-a87037af107b" providerId="ADAL" clId="{AA256C9C-DD0A-4A24-AECC-DADA2E819996}" dt="2021-02-28T22:21:15.036" v="4179" actId="108"/>
          <ac:spMkLst>
            <pc:docMk/>
            <pc:sldMk cId="988206790" sldId="284"/>
            <ac:spMk id="13" creationId="{94F595B8-4AB1-44F1-BA5E-EC04FABB8BFD}"/>
          </ac:spMkLst>
        </pc:spChg>
        <pc:spChg chg="add del">
          <ac:chgData name="Weifeng Xu" userId="e7aed605-a3dd-4d5a-a692-a87037af107b" providerId="ADAL" clId="{AA256C9C-DD0A-4A24-AECC-DADA2E819996}" dt="2021-02-28T22:27:48.472" v="4183" actId="22"/>
          <ac:spMkLst>
            <pc:docMk/>
            <pc:sldMk cId="988206790" sldId="284"/>
            <ac:spMk id="17" creationId="{583DB247-AD79-4B0D-A130-B2C78DF46841}"/>
          </ac:spMkLst>
        </pc:spChg>
        <pc:spChg chg="add mod">
          <ac:chgData name="Weifeng Xu" userId="e7aed605-a3dd-4d5a-a692-a87037af107b" providerId="ADAL" clId="{AA256C9C-DD0A-4A24-AECC-DADA2E819996}" dt="2021-03-01T01:28:26.131" v="4683" actId="1076"/>
          <ac:spMkLst>
            <pc:docMk/>
            <pc:sldMk cId="988206790" sldId="284"/>
            <ac:spMk id="18" creationId="{AC3AFB7D-107D-4BCF-9FCF-FDBA1DBC8A2D}"/>
          </ac:spMkLst>
        </pc:spChg>
        <pc:spChg chg="add mod">
          <ac:chgData name="Weifeng Xu" userId="e7aed605-a3dd-4d5a-a692-a87037af107b" providerId="ADAL" clId="{AA256C9C-DD0A-4A24-AECC-DADA2E819996}" dt="2021-03-01T01:28:40.996" v="4685" actId="6549"/>
          <ac:spMkLst>
            <pc:docMk/>
            <pc:sldMk cId="988206790" sldId="284"/>
            <ac:spMk id="23" creationId="{56430732-425F-47B3-AA93-BF3F81A15EF6}"/>
          </ac:spMkLst>
        </pc:spChg>
        <pc:spChg chg="add mod">
          <ac:chgData name="Weifeng Xu" userId="e7aed605-a3dd-4d5a-a692-a87037af107b" providerId="ADAL" clId="{AA256C9C-DD0A-4A24-AECC-DADA2E819996}" dt="2021-03-01T01:28:31.393" v="4684" actId="1076"/>
          <ac:spMkLst>
            <pc:docMk/>
            <pc:sldMk cId="988206790" sldId="284"/>
            <ac:spMk id="29" creationId="{DAF7499F-569B-4BE2-A9D4-93E48E95E6C9}"/>
          </ac:spMkLst>
        </pc:spChg>
        <pc:picChg chg="add mod">
          <ac:chgData name="Weifeng Xu" userId="e7aed605-a3dd-4d5a-a692-a87037af107b" providerId="ADAL" clId="{AA256C9C-DD0A-4A24-AECC-DADA2E819996}" dt="2021-02-28T22:15:48.134" v="4133" actId="14100"/>
          <ac:picMkLst>
            <pc:docMk/>
            <pc:sldMk cId="988206790" sldId="284"/>
            <ac:picMk id="4" creationId="{3C04B625-C3BA-40BB-BE4B-21716C7D6806}"/>
          </ac:picMkLst>
        </pc:picChg>
        <pc:cxnChg chg="add mod">
          <ac:chgData name="Weifeng Xu" userId="e7aed605-a3dd-4d5a-a692-a87037af107b" providerId="ADAL" clId="{AA256C9C-DD0A-4A24-AECC-DADA2E819996}" dt="2021-02-28T22:17:48.776" v="4153" actId="14100"/>
          <ac:cxnSpMkLst>
            <pc:docMk/>
            <pc:sldMk cId="988206790" sldId="284"/>
            <ac:cxnSpMk id="11" creationId="{C6665F4C-874D-478B-96BB-797DAC14FB0E}"/>
          </ac:cxnSpMkLst>
        </pc:cxnChg>
        <pc:cxnChg chg="add mod">
          <ac:chgData name="Weifeng Xu" userId="e7aed605-a3dd-4d5a-a692-a87037af107b" providerId="ADAL" clId="{AA256C9C-DD0A-4A24-AECC-DADA2E819996}" dt="2021-02-28T22:21:25.091" v="4181" actId="13822"/>
          <ac:cxnSpMkLst>
            <pc:docMk/>
            <pc:sldMk cId="988206790" sldId="284"/>
            <ac:cxnSpMk id="15" creationId="{0BBAD0DC-E430-43BF-91E4-CEEA989E1520}"/>
          </ac:cxnSpMkLst>
        </pc:cxnChg>
        <pc:cxnChg chg="add mod">
          <ac:chgData name="Weifeng Xu" userId="e7aed605-a3dd-4d5a-a692-a87037af107b" providerId="ADAL" clId="{AA256C9C-DD0A-4A24-AECC-DADA2E819996}" dt="2021-03-01T01:28:26.131" v="4683" actId="1076"/>
          <ac:cxnSpMkLst>
            <pc:docMk/>
            <pc:sldMk cId="988206790" sldId="284"/>
            <ac:cxnSpMk id="20" creationId="{D3A1BD29-585D-4448-9AE2-4B7BA889E592}"/>
          </ac:cxnSpMkLst>
        </pc:cxnChg>
        <pc:cxnChg chg="add mod">
          <ac:chgData name="Weifeng Xu" userId="e7aed605-a3dd-4d5a-a692-a87037af107b" providerId="ADAL" clId="{AA256C9C-DD0A-4A24-AECC-DADA2E819996}" dt="2021-03-01T01:28:26.131" v="4683" actId="1076"/>
          <ac:cxnSpMkLst>
            <pc:docMk/>
            <pc:sldMk cId="988206790" sldId="284"/>
            <ac:cxnSpMk id="22" creationId="{F0F233C0-E3F1-49F3-AF8D-ABBF57ED71E2}"/>
          </ac:cxnSpMkLst>
        </pc:cxnChg>
        <pc:cxnChg chg="add mod">
          <ac:chgData name="Weifeng Xu" userId="e7aed605-a3dd-4d5a-a692-a87037af107b" providerId="ADAL" clId="{AA256C9C-DD0A-4A24-AECC-DADA2E819996}" dt="2021-02-28T22:33:59.628" v="4221" actId="14100"/>
          <ac:cxnSpMkLst>
            <pc:docMk/>
            <pc:sldMk cId="988206790" sldId="284"/>
            <ac:cxnSpMk id="24" creationId="{9549D182-8A7F-45FD-A7DB-CFF038D15631}"/>
          </ac:cxnSpMkLst>
        </pc:cxnChg>
        <pc:cxnChg chg="add mod">
          <ac:chgData name="Weifeng Xu" userId="e7aed605-a3dd-4d5a-a692-a87037af107b" providerId="ADAL" clId="{AA256C9C-DD0A-4A24-AECC-DADA2E819996}" dt="2021-02-28T22:49:46.723" v="4305" actId="13822"/>
          <ac:cxnSpMkLst>
            <pc:docMk/>
            <pc:sldMk cId="988206790" sldId="284"/>
            <ac:cxnSpMk id="31" creationId="{50D67523-B897-46B4-8086-03BCDFCBC965}"/>
          </ac:cxnSpMkLst>
        </pc:cxnChg>
      </pc:sldChg>
      <pc:sldChg chg="addSp delSp modSp new mod setBg">
        <pc:chgData name="Weifeng Xu" userId="e7aed605-a3dd-4d5a-a692-a87037af107b" providerId="ADAL" clId="{AA256C9C-DD0A-4A24-AECC-DADA2E819996}" dt="2021-03-03T01:20:47.873" v="6950" actId="207"/>
        <pc:sldMkLst>
          <pc:docMk/>
          <pc:sldMk cId="848153081" sldId="285"/>
        </pc:sldMkLst>
        <pc:spChg chg="mod">
          <ac:chgData name="Weifeng Xu" userId="e7aed605-a3dd-4d5a-a692-a87037af107b" providerId="ADAL" clId="{AA256C9C-DD0A-4A24-AECC-DADA2E819996}" dt="2021-03-03T01:18:19.855" v="6873" actId="20577"/>
          <ac:spMkLst>
            <pc:docMk/>
            <pc:sldMk cId="848153081" sldId="285"/>
            <ac:spMk id="2" creationId="{DF252B50-8296-4E34-9531-D3DDE2820F4B}"/>
          </ac:spMkLst>
        </pc:spChg>
        <pc:spChg chg="add mod">
          <ac:chgData name="Weifeng Xu" userId="e7aed605-a3dd-4d5a-a692-a87037af107b" providerId="ADAL" clId="{AA256C9C-DD0A-4A24-AECC-DADA2E819996}" dt="2021-03-03T01:20:47.873" v="6950" actId="207"/>
          <ac:spMkLst>
            <pc:docMk/>
            <pc:sldMk cId="848153081" sldId="285"/>
            <ac:spMk id="6" creationId="{8994CAEB-0C67-4DC2-868A-0EC8EA0E009F}"/>
          </ac:spMkLst>
        </pc:spChg>
        <pc:spChg chg="add del">
          <ac:chgData name="Weifeng Xu" userId="e7aed605-a3dd-4d5a-a692-a87037af107b" providerId="ADAL" clId="{AA256C9C-DD0A-4A24-AECC-DADA2E819996}" dt="2021-02-28T23:19:12.995" v="4319" actId="26606"/>
          <ac:spMkLst>
            <pc:docMk/>
            <pc:sldMk cId="848153081" sldId="285"/>
            <ac:spMk id="9" creationId="{D12DDE76-C203-4047-9998-63900085B5E8}"/>
          </ac:spMkLst>
        </pc:spChg>
        <pc:spChg chg="add del">
          <ac:chgData name="Weifeng Xu" userId="e7aed605-a3dd-4d5a-a692-a87037af107b" providerId="ADAL" clId="{AA256C9C-DD0A-4A24-AECC-DADA2E819996}" dt="2021-02-28T23:19:14.721" v="4321" actId="26606"/>
          <ac:spMkLst>
            <pc:docMk/>
            <pc:sldMk cId="848153081" sldId="285"/>
            <ac:spMk id="12" creationId="{ACBE1851-2230-47A9-B000-CE9046EA61B9}"/>
          </ac:spMkLst>
        </pc:spChg>
        <pc:spChg chg="add">
          <ac:chgData name="Weifeng Xu" userId="e7aed605-a3dd-4d5a-a692-a87037af107b" providerId="ADAL" clId="{AA256C9C-DD0A-4A24-AECC-DADA2E819996}" dt="2021-02-28T23:19:14.724" v="4322" actId="26606"/>
          <ac:spMkLst>
            <pc:docMk/>
            <pc:sldMk cId="848153081" sldId="285"/>
            <ac:spMk id="14" creationId="{D12DDE76-C203-4047-9998-63900085B5E8}"/>
          </ac:spMkLst>
        </pc:spChg>
        <pc:picChg chg="add mod">
          <ac:chgData name="Weifeng Xu" userId="e7aed605-a3dd-4d5a-a692-a87037af107b" providerId="ADAL" clId="{AA256C9C-DD0A-4A24-AECC-DADA2E819996}" dt="2021-02-28T23:19:14.724" v="4322" actId="26606"/>
          <ac:picMkLst>
            <pc:docMk/>
            <pc:sldMk cId="848153081" sldId="285"/>
            <ac:picMk id="4" creationId="{F501DE4E-88CF-46B5-A6DB-FA90F88E3A7D}"/>
          </ac:picMkLst>
        </pc:picChg>
        <pc:cxnChg chg="add del">
          <ac:chgData name="Weifeng Xu" userId="e7aed605-a3dd-4d5a-a692-a87037af107b" providerId="ADAL" clId="{AA256C9C-DD0A-4A24-AECC-DADA2E819996}" dt="2021-02-28T23:19:14.721" v="4321" actId="26606"/>
          <ac:cxnSpMkLst>
            <pc:docMk/>
            <pc:sldMk cId="848153081" sldId="285"/>
            <ac:cxnSpMk id="11" creationId="{23B93832-6514-44F4-849B-5EE2C8A2337D}"/>
          </ac:cxnSpMkLst>
        </pc:cxnChg>
      </pc:sldChg>
      <pc:sldChg chg="addSp modSp new mod modClrScheme chgLayout modNotesTx">
        <pc:chgData name="Weifeng Xu" userId="e7aed605-a3dd-4d5a-a692-a87037af107b" providerId="ADAL" clId="{AA256C9C-DD0A-4A24-AECC-DADA2E819996}" dt="2021-03-03T01:06:48.381" v="6773" actId="27636"/>
        <pc:sldMkLst>
          <pc:docMk/>
          <pc:sldMk cId="319929686" sldId="286"/>
        </pc:sldMkLst>
        <pc:spChg chg="mod ord">
          <ac:chgData name="Weifeng Xu" userId="e7aed605-a3dd-4d5a-a692-a87037af107b" providerId="ADAL" clId="{AA256C9C-DD0A-4A24-AECC-DADA2E819996}" dt="2021-02-28T23:31:50.586" v="4325" actId="700"/>
          <ac:spMkLst>
            <pc:docMk/>
            <pc:sldMk cId="319929686" sldId="286"/>
            <ac:spMk id="2" creationId="{71FC046B-894E-4077-979E-159EE0A9FE7C}"/>
          </ac:spMkLst>
        </pc:spChg>
        <pc:spChg chg="add mod ord">
          <ac:chgData name="Weifeng Xu" userId="e7aed605-a3dd-4d5a-a692-a87037af107b" providerId="ADAL" clId="{AA256C9C-DD0A-4A24-AECC-DADA2E819996}" dt="2021-03-03T01:06:48.381" v="6773" actId="27636"/>
          <ac:spMkLst>
            <pc:docMk/>
            <pc:sldMk cId="319929686" sldId="286"/>
            <ac:spMk id="3" creationId="{745C6610-12AA-47FC-875A-E31345E9B563}"/>
          </ac:spMkLst>
        </pc:spChg>
      </pc:sldChg>
      <pc:sldChg chg="addSp delSp modSp new mod modClrScheme chgLayout">
        <pc:chgData name="Weifeng Xu" userId="e7aed605-a3dd-4d5a-a692-a87037af107b" providerId="ADAL" clId="{AA256C9C-DD0A-4A24-AECC-DADA2E819996}" dt="2021-03-01T02:11:54.831" v="4792" actId="313"/>
        <pc:sldMkLst>
          <pc:docMk/>
          <pc:sldMk cId="2783025053" sldId="287"/>
        </pc:sldMkLst>
        <pc:spChg chg="del mod ord">
          <ac:chgData name="Weifeng Xu" userId="e7aed605-a3dd-4d5a-a692-a87037af107b" providerId="ADAL" clId="{AA256C9C-DD0A-4A24-AECC-DADA2E819996}" dt="2021-03-01T02:11:33.669" v="4753" actId="700"/>
          <ac:spMkLst>
            <pc:docMk/>
            <pc:sldMk cId="2783025053" sldId="287"/>
            <ac:spMk id="2" creationId="{A60D1BB8-43E1-4B4C-9BC8-9CF4ADE6640C}"/>
          </ac:spMkLst>
        </pc:spChg>
        <pc:spChg chg="del mod ord">
          <ac:chgData name="Weifeng Xu" userId="e7aed605-a3dd-4d5a-a692-a87037af107b" providerId="ADAL" clId="{AA256C9C-DD0A-4A24-AECC-DADA2E819996}" dt="2021-03-01T02:11:33.669" v="4753" actId="700"/>
          <ac:spMkLst>
            <pc:docMk/>
            <pc:sldMk cId="2783025053" sldId="287"/>
            <ac:spMk id="3" creationId="{E3A87B32-B656-44AC-8BDB-1D6A480B11B1}"/>
          </ac:spMkLst>
        </pc:spChg>
        <pc:spChg chg="add mod ord">
          <ac:chgData name="Weifeng Xu" userId="e7aed605-a3dd-4d5a-a692-a87037af107b" providerId="ADAL" clId="{AA256C9C-DD0A-4A24-AECC-DADA2E819996}" dt="2021-03-01T02:11:54.831" v="4792" actId="313"/>
          <ac:spMkLst>
            <pc:docMk/>
            <pc:sldMk cId="2783025053" sldId="287"/>
            <ac:spMk id="4" creationId="{9B649C4F-48C8-4CC6-BAE6-40898A5F80F4}"/>
          </ac:spMkLst>
        </pc:spChg>
        <pc:spChg chg="add mod ord">
          <ac:chgData name="Weifeng Xu" userId="e7aed605-a3dd-4d5a-a692-a87037af107b" providerId="ADAL" clId="{AA256C9C-DD0A-4A24-AECC-DADA2E819996}" dt="2021-03-01T02:11:33.669" v="4753" actId="700"/>
          <ac:spMkLst>
            <pc:docMk/>
            <pc:sldMk cId="2783025053" sldId="287"/>
            <ac:spMk id="5" creationId="{F1291333-6596-4646-9C81-7FDF36633BA6}"/>
          </ac:spMkLst>
        </pc:spChg>
      </pc:sldChg>
      <pc:sldChg chg="addSp delSp modSp new mod modClrScheme chgLayout modNotesTx">
        <pc:chgData name="Weifeng Xu" userId="e7aed605-a3dd-4d5a-a692-a87037af107b" providerId="ADAL" clId="{AA256C9C-DD0A-4A24-AECC-DADA2E819996}" dt="2021-03-02T20:12:05.995" v="5975" actId="114"/>
        <pc:sldMkLst>
          <pc:docMk/>
          <pc:sldMk cId="114776636" sldId="288"/>
        </pc:sldMkLst>
        <pc:spChg chg="del mod ord">
          <ac:chgData name="Weifeng Xu" userId="e7aed605-a3dd-4d5a-a692-a87037af107b" providerId="ADAL" clId="{AA256C9C-DD0A-4A24-AECC-DADA2E819996}" dt="2021-03-01T02:12:01.380" v="4794" actId="700"/>
          <ac:spMkLst>
            <pc:docMk/>
            <pc:sldMk cId="114776636" sldId="288"/>
            <ac:spMk id="2" creationId="{B7013FA3-06A5-4D80-8C67-4B1B144050BF}"/>
          </ac:spMkLst>
        </pc:spChg>
        <pc:spChg chg="del">
          <ac:chgData name="Weifeng Xu" userId="e7aed605-a3dd-4d5a-a692-a87037af107b" providerId="ADAL" clId="{AA256C9C-DD0A-4A24-AECC-DADA2E819996}" dt="2021-03-01T02:12:01.380" v="4794" actId="700"/>
          <ac:spMkLst>
            <pc:docMk/>
            <pc:sldMk cId="114776636" sldId="288"/>
            <ac:spMk id="3" creationId="{16D2AB27-B153-45A8-BF42-2C46934D67E5}"/>
          </ac:spMkLst>
        </pc:spChg>
        <pc:spChg chg="add del mod ord">
          <ac:chgData name="Weifeng Xu" userId="e7aed605-a3dd-4d5a-a692-a87037af107b" providerId="ADAL" clId="{AA256C9C-DD0A-4A24-AECC-DADA2E819996}" dt="2021-03-02T03:25:58.956" v="5937" actId="700"/>
          <ac:spMkLst>
            <pc:docMk/>
            <pc:sldMk cId="114776636" sldId="288"/>
            <ac:spMk id="4" creationId="{F3A909A5-6D82-4312-84A1-6AFFAEF9FD82}"/>
          </ac:spMkLst>
        </pc:spChg>
        <pc:spChg chg="add mod">
          <ac:chgData name="Weifeng Xu" userId="e7aed605-a3dd-4d5a-a692-a87037af107b" providerId="ADAL" clId="{AA256C9C-DD0A-4A24-AECC-DADA2E819996}" dt="2021-03-02T20:12:05.995" v="5975" actId="114"/>
          <ac:spMkLst>
            <pc:docMk/>
            <pc:sldMk cId="114776636" sldId="288"/>
            <ac:spMk id="7" creationId="{0D45311E-8C66-4F21-BB80-F29DA3297632}"/>
          </ac:spMkLst>
        </pc:spChg>
        <pc:picChg chg="add mod">
          <ac:chgData name="Weifeng Xu" userId="e7aed605-a3dd-4d5a-a692-a87037af107b" providerId="ADAL" clId="{AA256C9C-DD0A-4A24-AECC-DADA2E819996}" dt="2021-03-02T03:29:59.519" v="5961" actId="1076"/>
          <ac:picMkLst>
            <pc:docMk/>
            <pc:sldMk cId="114776636" sldId="288"/>
            <ac:picMk id="6" creationId="{29227147-3CC9-47E5-A6AA-4C9B40760FFE}"/>
          </ac:picMkLst>
        </pc:picChg>
        <pc:cxnChg chg="add mod">
          <ac:chgData name="Weifeng Xu" userId="e7aed605-a3dd-4d5a-a692-a87037af107b" providerId="ADAL" clId="{AA256C9C-DD0A-4A24-AECC-DADA2E819996}" dt="2021-03-02T03:29:59.519" v="5961" actId="1076"/>
          <ac:cxnSpMkLst>
            <pc:docMk/>
            <pc:sldMk cId="114776636" sldId="288"/>
            <ac:cxnSpMk id="9" creationId="{B13AF5EC-32EF-4B83-84BE-C9F7C0BA90A7}"/>
          </ac:cxnSpMkLst>
        </pc:cxnChg>
        <pc:cxnChg chg="add mod">
          <ac:chgData name="Weifeng Xu" userId="e7aed605-a3dd-4d5a-a692-a87037af107b" providerId="ADAL" clId="{AA256C9C-DD0A-4A24-AECC-DADA2E819996}" dt="2021-03-02T03:29:59.519" v="5961" actId="1076"/>
          <ac:cxnSpMkLst>
            <pc:docMk/>
            <pc:sldMk cId="114776636" sldId="288"/>
            <ac:cxnSpMk id="11" creationId="{FDBC48A6-5359-4A0B-82D7-A487ACEE335B}"/>
          </ac:cxnSpMkLst>
        </pc:cxnChg>
        <pc:cxnChg chg="add mod">
          <ac:chgData name="Weifeng Xu" userId="e7aed605-a3dd-4d5a-a692-a87037af107b" providerId="ADAL" clId="{AA256C9C-DD0A-4A24-AECC-DADA2E819996}" dt="2021-03-02T03:29:59.519" v="5961" actId="1076"/>
          <ac:cxnSpMkLst>
            <pc:docMk/>
            <pc:sldMk cId="114776636" sldId="288"/>
            <ac:cxnSpMk id="13" creationId="{5BC25043-C240-4B21-9407-056874DFB75A}"/>
          </ac:cxnSpMkLst>
        </pc:cxnChg>
      </pc:sldChg>
      <pc:sldChg chg="addSp delSp modSp new mod setBg modClrScheme chgLayout modNotesTx">
        <pc:chgData name="Weifeng Xu" userId="e7aed605-a3dd-4d5a-a692-a87037af107b" providerId="ADAL" clId="{AA256C9C-DD0A-4A24-AECC-DADA2E819996}" dt="2021-03-01T20:15:14.639" v="5131" actId="14100"/>
        <pc:sldMkLst>
          <pc:docMk/>
          <pc:sldMk cId="3622009093" sldId="289"/>
        </pc:sldMkLst>
        <pc:spChg chg="del mod ord">
          <ac:chgData name="Weifeng Xu" userId="e7aed605-a3dd-4d5a-a692-a87037af107b" providerId="ADAL" clId="{AA256C9C-DD0A-4A24-AECC-DADA2E819996}" dt="2021-03-01T13:39:16.739" v="4817" actId="700"/>
          <ac:spMkLst>
            <pc:docMk/>
            <pc:sldMk cId="3622009093" sldId="289"/>
            <ac:spMk id="2" creationId="{0263B75B-3CB8-44C8-ADF0-13130E0EE09D}"/>
          </ac:spMkLst>
        </pc:spChg>
        <pc:spChg chg="del">
          <ac:chgData name="Weifeng Xu" userId="e7aed605-a3dd-4d5a-a692-a87037af107b" providerId="ADAL" clId="{AA256C9C-DD0A-4A24-AECC-DADA2E819996}" dt="2021-03-01T13:39:16.739" v="4817" actId="700"/>
          <ac:spMkLst>
            <pc:docMk/>
            <pc:sldMk cId="3622009093" sldId="289"/>
            <ac:spMk id="3" creationId="{CB48C265-E4AE-484F-9B56-9581780F2CE6}"/>
          </ac:spMkLst>
        </pc:spChg>
        <pc:spChg chg="add del mod ord">
          <ac:chgData name="Weifeng Xu" userId="e7aed605-a3dd-4d5a-a692-a87037af107b" providerId="ADAL" clId="{AA256C9C-DD0A-4A24-AECC-DADA2E819996}" dt="2021-03-01T13:39:42.274" v="4825" actId="700"/>
          <ac:spMkLst>
            <pc:docMk/>
            <pc:sldMk cId="3622009093" sldId="289"/>
            <ac:spMk id="4" creationId="{6ECFE1E1-4E81-4659-B9D0-66A2213C6AC2}"/>
          </ac:spMkLst>
        </pc:spChg>
        <pc:spChg chg="add mod ord">
          <ac:chgData name="Weifeng Xu" userId="e7aed605-a3dd-4d5a-a692-a87037af107b" providerId="ADAL" clId="{AA256C9C-DD0A-4A24-AECC-DADA2E819996}" dt="2021-03-01T13:59:23.053" v="4883" actId="27636"/>
          <ac:spMkLst>
            <pc:docMk/>
            <pc:sldMk cId="3622009093" sldId="289"/>
            <ac:spMk id="10" creationId="{19586687-0A99-4400-B8B0-307B6E935246}"/>
          </ac:spMkLst>
        </pc:spChg>
        <pc:spChg chg="add mod ord">
          <ac:chgData name="Weifeng Xu" userId="e7aed605-a3dd-4d5a-a692-a87037af107b" providerId="ADAL" clId="{AA256C9C-DD0A-4A24-AECC-DADA2E819996}" dt="2021-03-01T13:58:53.733" v="4873" actId="26606"/>
          <ac:spMkLst>
            <pc:docMk/>
            <pc:sldMk cId="3622009093" sldId="289"/>
            <ac:spMk id="11" creationId="{50E1B917-58E8-4106-AB21-2A88EC1766E9}"/>
          </ac:spMkLst>
        </pc:spChg>
        <pc:spChg chg="add mod">
          <ac:chgData name="Weifeng Xu" userId="e7aed605-a3dd-4d5a-a692-a87037af107b" providerId="ADAL" clId="{AA256C9C-DD0A-4A24-AECC-DADA2E819996}" dt="2021-03-01T20:15:14.639" v="5131" actId="14100"/>
          <ac:spMkLst>
            <pc:docMk/>
            <pc:sldMk cId="3622009093" sldId="289"/>
            <ac:spMk id="14" creationId="{18D8B33A-6ED5-4ED0-B99D-3950D8426011}"/>
          </ac:spMkLst>
        </pc:spChg>
        <pc:spChg chg="add">
          <ac:chgData name="Weifeng Xu" userId="e7aed605-a3dd-4d5a-a692-a87037af107b" providerId="ADAL" clId="{AA256C9C-DD0A-4A24-AECC-DADA2E819996}" dt="2021-03-01T13:58:53.733" v="4873" actId="26606"/>
          <ac:spMkLst>
            <pc:docMk/>
            <pc:sldMk cId="3622009093" sldId="289"/>
            <ac:spMk id="16" creationId="{73DE2CFE-42F2-48F0-8706-5264E012B10C}"/>
          </ac:spMkLst>
        </pc:spChg>
        <pc:picChg chg="add del">
          <ac:chgData name="Weifeng Xu" userId="e7aed605-a3dd-4d5a-a692-a87037af107b" providerId="ADAL" clId="{AA256C9C-DD0A-4A24-AECC-DADA2E819996}" dt="2021-03-01T13:40:21.930" v="4827" actId="22"/>
          <ac:picMkLst>
            <pc:docMk/>
            <pc:sldMk cId="3622009093" sldId="289"/>
            <ac:picMk id="6" creationId="{9182356E-FB9A-4851-93E6-3D978C914B74}"/>
          </ac:picMkLst>
        </pc:picChg>
        <pc:picChg chg="add mod ord">
          <ac:chgData name="Weifeng Xu" userId="e7aed605-a3dd-4d5a-a692-a87037af107b" providerId="ADAL" clId="{AA256C9C-DD0A-4A24-AECC-DADA2E819996}" dt="2021-03-01T13:58:57.350" v="4874" actId="27614"/>
          <ac:picMkLst>
            <pc:docMk/>
            <pc:sldMk cId="3622009093" sldId="289"/>
            <ac:picMk id="8" creationId="{6B38A76F-355B-4530-A83A-97F79C951520}"/>
          </ac:picMkLst>
        </pc:picChg>
      </pc:sldChg>
      <pc:sldChg chg="addSp delSp modSp new mod setBg modNotesTx">
        <pc:chgData name="Weifeng Xu" userId="e7aed605-a3dd-4d5a-a692-a87037af107b" providerId="ADAL" clId="{AA256C9C-DD0A-4A24-AECC-DADA2E819996}" dt="2021-03-01T15:40:09.662" v="4901" actId="11529"/>
        <pc:sldMkLst>
          <pc:docMk/>
          <pc:sldMk cId="1554022807" sldId="290"/>
        </pc:sldMkLst>
        <pc:spChg chg="mod">
          <ac:chgData name="Weifeng Xu" userId="e7aed605-a3dd-4d5a-a692-a87037af107b" providerId="ADAL" clId="{AA256C9C-DD0A-4A24-AECC-DADA2E819996}" dt="2021-03-01T15:37:10.599" v="4892" actId="26606"/>
          <ac:spMkLst>
            <pc:docMk/>
            <pc:sldMk cId="1554022807" sldId="290"/>
            <ac:spMk id="2" creationId="{5263764B-591F-4B02-8CD7-31552954AAB7}"/>
          </ac:spMkLst>
        </pc:spChg>
        <pc:spChg chg="add mod">
          <ac:chgData name="Weifeng Xu" userId="e7aed605-a3dd-4d5a-a692-a87037af107b" providerId="ADAL" clId="{AA256C9C-DD0A-4A24-AECC-DADA2E819996}" dt="2021-03-01T15:39:44.642" v="4900" actId="207"/>
          <ac:spMkLst>
            <pc:docMk/>
            <pc:sldMk cId="1554022807" sldId="290"/>
            <ac:spMk id="8" creationId="{FE82097A-4B87-4A4E-B6E5-7745FD50457B}"/>
          </ac:spMkLst>
        </pc:spChg>
        <pc:spChg chg="add del">
          <ac:chgData name="Weifeng Xu" userId="e7aed605-a3dd-4d5a-a692-a87037af107b" providerId="ADAL" clId="{AA256C9C-DD0A-4A24-AECC-DADA2E819996}" dt="2021-03-01T15:37:10.599" v="4892" actId="26606"/>
          <ac:spMkLst>
            <pc:docMk/>
            <pc:sldMk cId="1554022807" sldId="290"/>
            <ac:spMk id="9" creationId="{D12DDE76-C203-4047-9998-63900085B5E8}"/>
          </ac:spMkLst>
        </pc:spChg>
        <pc:spChg chg="add">
          <ac:chgData name="Weifeng Xu" userId="e7aed605-a3dd-4d5a-a692-a87037af107b" providerId="ADAL" clId="{AA256C9C-DD0A-4A24-AECC-DADA2E819996}" dt="2021-03-01T15:37:10.599" v="4892" actId="26606"/>
          <ac:spMkLst>
            <pc:docMk/>
            <pc:sldMk cId="1554022807" sldId="290"/>
            <ac:spMk id="14" creationId="{D4771268-CB57-404A-9271-370EB28F6090}"/>
          </ac:spMkLst>
        </pc:spChg>
        <pc:picChg chg="add mod">
          <ac:chgData name="Weifeng Xu" userId="e7aed605-a3dd-4d5a-a692-a87037af107b" providerId="ADAL" clId="{AA256C9C-DD0A-4A24-AECC-DADA2E819996}" dt="2021-03-01T15:37:10.599" v="4892" actId="26606"/>
          <ac:picMkLst>
            <pc:docMk/>
            <pc:sldMk cId="1554022807" sldId="290"/>
            <ac:picMk id="4" creationId="{16DA0CAC-D5DB-4508-A4AB-9879F618F42F}"/>
          </ac:picMkLst>
        </pc:picChg>
        <pc:cxnChg chg="add">
          <ac:chgData name="Weifeng Xu" userId="e7aed605-a3dd-4d5a-a692-a87037af107b" providerId="ADAL" clId="{AA256C9C-DD0A-4A24-AECC-DADA2E819996}" dt="2021-03-01T15:40:09.662" v="4901" actId="11529"/>
          <ac:cxnSpMkLst>
            <pc:docMk/>
            <pc:sldMk cId="1554022807" sldId="290"/>
            <ac:cxnSpMk id="7" creationId="{57ACD962-88F0-4277-84F9-06B6C235233B}"/>
          </ac:cxnSpMkLst>
        </pc:cxnChg>
      </pc:sldChg>
      <pc:sldChg chg="addSp delSp modSp new del mod modClrScheme chgLayout">
        <pc:chgData name="Weifeng Xu" userId="e7aed605-a3dd-4d5a-a692-a87037af107b" providerId="ADAL" clId="{AA256C9C-DD0A-4A24-AECC-DADA2E819996}" dt="2021-03-01T20:29:24.171" v="5132" actId="47"/>
        <pc:sldMkLst>
          <pc:docMk/>
          <pc:sldMk cId="827751928" sldId="291"/>
        </pc:sldMkLst>
        <pc:spChg chg="del mod ord">
          <ac:chgData name="Weifeng Xu" userId="e7aed605-a3dd-4d5a-a692-a87037af107b" providerId="ADAL" clId="{AA256C9C-DD0A-4A24-AECC-DADA2E819996}" dt="2021-03-01T15:59:57.387" v="4903" actId="700"/>
          <ac:spMkLst>
            <pc:docMk/>
            <pc:sldMk cId="827751928" sldId="291"/>
            <ac:spMk id="2" creationId="{6C2024A7-2AF8-4FEC-979A-3D039241A9D7}"/>
          </ac:spMkLst>
        </pc:spChg>
        <pc:spChg chg="del mod ord">
          <ac:chgData name="Weifeng Xu" userId="e7aed605-a3dd-4d5a-a692-a87037af107b" providerId="ADAL" clId="{AA256C9C-DD0A-4A24-AECC-DADA2E819996}" dt="2021-03-01T15:59:57.387" v="4903" actId="700"/>
          <ac:spMkLst>
            <pc:docMk/>
            <pc:sldMk cId="827751928" sldId="291"/>
            <ac:spMk id="3" creationId="{4598A1FC-DC28-49B3-8DA4-557E784BB69D}"/>
          </ac:spMkLst>
        </pc:spChg>
        <pc:spChg chg="add mod ord">
          <ac:chgData name="Weifeng Xu" userId="e7aed605-a3dd-4d5a-a692-a87037af107b" providerId="ADAL" clId="{AA256C9C-DD0A-4A24-AECC-DADA2E819996}" dt="2021-03-01T16:00:28.781" v="4930" actId="700"/>
          <ac:spMkLst>
            <pc:docMk/>
            <pc:sldMk cId="827751928" sldId="291"/>
            <ac:spMk id="4" creationId="{65BF7DBD-A8D3-4AD4-A0D6-1482252CCA3C}"/>
          </ac:spMkLst>
        </pc:spChg>
        <pc:spChg chg="add del mod ord">
          <ac:chgData name="Weifeng Xu" userId="e7aed605-a3dd-4d5a-a692-a87037af107b" providerId="ADAL" clId="{AA256C9C-DD0A-4A24-AECC-DADA2E819996}" dt="2021-03-01T16:00:28.781" v="4930" actId="700"/>
          <ac:spMkLst>
            <pc:docMk/>
            <pc:sldMk cId="827751928" sldId="291"/>
            <ac:spMk id="5" creationId="{5D835CAD-039D-4743-B336-AFD61D7984AA}"/>
          </ac:spMkLst>
        </pc:spChg>
      </pc:sldChg>
      <pc:sldChg chg="addSp delSp modSp new del mod ord setBg">
        <pc:chgData name="Weifeng Xu" userId="e7aed605-a3dd-4d5a-a692-a87037af107b" providerId="ADAL" clId="{AA256C9C-DD0A-4A24-AECC-DADA2E819996}" dt="2021-03-01T19:58:03.679" v="5073" actId="47"/>
        <pc:sldMkLst>
          <pc:docMk/>
          <pc:sldMk cId="3822761523" sldId="292"/>
        </pc:sldMkLst>
        <pc:spChg chg="mod">
          <ac:chgData name="Weifeng Xu" userId="e7aed605-a3dd-4d5a-a692-a87037af107b" providerId="ADAL" clId="{AA256C9C-DD0A-4A24-AECC-DADA2E819996}" dt="2021-03-01T16:12:16.700" v="4980" actId="26606"/>
          <ac:spMkLst>
            <pc:docMk/>
            <pc:sldMk cId="3822761523" sldId="292"/>
            <ac:spMk id="2" creationId="{222A8DE7-D807-468C-ACB7-E603ADF64935}"/>
          </ac:spMkLst>
        </pc:spChg>
        <pc:spChg chg="add del">
          <ac:chgData name="Weifeng Xu" userId="e7aed605-a3dd-4d5a-a692-a87037af107b" providerId="ADAL" clId="{AA256C9C-DD0A-4A24-AECC-DADA2E819996}" dt="2021-03-01T16:12:16.697" v="4979" actId="26606"/>
          <ac:spMkLst>
            <pc:docMk/>
            <pc:sldMk cId="3822761523" sldId="292"/>
            <ac:spMk id="9" creationId="{D12DDE76-C203-4047-9998-63900085B5E8}"/>
          </ac:spMkLst>
        </pc:spChg>
        <pc:spChg chg="add">
          <ac:chgData name="Weifeng Xu" userId="e7aed605-a3dd-4d5a-a692-a87037af107b" providerId="ADAL" clId="{AA256C9C-DD0A-4A24-AECC-DADA2E819996}" dt="2021-03-01T16:12:16.700" v="4980" actId="26606"/>
          <ac:spMkLst>
            <pc:docMk/>
            <pc:sldMk cId="3822761523" sldId="292"/>
            <ac:spMk id="12" creationId="{ACBE1851-2230-47A9-B000-CE9046EA61B9}"/>
          </ac:spMkLst>
        </pc:spChg>
        <pc:picChg chg="add mod">
          <ac:chgData name="Weifeng Xu" userId="e7aed605-a3dd-4d5a-a692-a87037af107b" providerId="ADAL" clId="{AA256C9C-DD0A-4A24-AECC-DADA2E819996}" dt="2021-03-01T16:12:21.879" v="4981" actId="27614"/>
          <ac:picMkLst>
            <pc:docMk/>
            <pc:sldMk cId="3822761523" sldId="292"/>
            <ac:picMk id="4" creationId="{6213F7E6-FF7A-4337-8736-80D6B4EF79C2}"/>
          </ac:picMkLst>
        </pc:picChg>
        <pc:cxnChg chg="add">
          <ac:chgData name="Weifeng Xu" userId="e7aed605-a3dd-4d5a-a692-a87037af107b" providerId="ADAL" clId="{AA256C9C-DD0A-4A24-AECC-DADA2E819996}" dt="2021-03-01T16:12:16.700" v="4980" actId="26606"/>
          <ac:cxnSpMkLst>
            <pc:docMk/>
            <pc:sldMk cId="3822761523" sldId="292"/>
            <ac:cxnSpMk id="11" creationId="{23B93832-6514-44F4-849B-5EE2C8A2337D}"/>
          </ac:cxnSpMkLst>
        </pc:cxnChg>
      </pc:sldChg>
      <pc:sldChg chg="addSp delSp modSp new mod ord modNotesTx">
        <pc:chgData name="Weifeng Xu" userId="e7aed605-a3dd-4d5a-a692-a87037af107b" providerId="ADAL" clId="{AA256C9C-DD0A-4A24-AECC-DADA2E819996}" dt="2021-03-01T20:08:39.822" v="5122" actId="1076"/>
        <pc:sldMkLst>
          <pc:docMk/>
          <pc:sldMk cId="1757879576" sldId="293"/>
        </pc:sldMkLst>
        <pc:spChg chg="mod">
          <ac:chgData name="Weifeng Xu" userId="e7aed605-a3dd-4d5a-a692-a87037af107b" providerId="ADAL" clId="{AA256C9C-DD0A-4A24-AECC-DADA2E819996}" dt="2021-03-01T18:05:26.481" v="5034" actId="20577"/>
          <ac:spMkLst>
            <pc:docMk/>
            <pc:sldMk cId="1757879576" sldId="293"/>
            <ac:spMk id="2" creationId="{E0DA919B-B4D4-4191-872F-42E7A3CE082A}"/>
          </ac:spMkLst>
        </pc:spChg>
        <pc:spChg chg="add mod">
          <ac:chgData name="Weifeng Xu" userId="e7aed605-a3dd-4d5a-a692-a87037af107b" providerId="ADAL" clId="{AA256C9C-DD0A-4A24-AECC-DADA2E819996}" dt="2021-03-01T19:55:49.520" v="5072" actId="20577"/>
          <ac:spMkLst>
            <pc:docMk/>
            <pc:sldMk cId="1757879576" sldId="293"/>
            <ac:spMk id="10" creationId="{7D888DA4-F473-4ADA-9710-4DD14051CDA5}"/>
          </ac:spMkLst>
        </pc:spChg>
        <pc:spChg chg="add mod">
          <ac:chgData name="Weifeng Xu" userId="e7aed605-a3dd-4d5a-a692-a87037af107b" providerId="ADAL" clId="{AA256C9C-DD0A-4A24-AECC-DADA2E819996}" dt="2021-03-01T20:02:30.027" v="5088" actId="1076"/>
          <ac:spMkLst>
            <pc:docMk/>
            <pc:sldMk cId="1757879576" sldId="293"/>
            <ac:spMk id="15" creationId="{6367688B-5113-4074-8D23-EDCDA43A265C}"/>
          </ac:spMkLst>
        </pc:spChg>
        <pc:spChg chg="add del">
          <ac:chgData name="Weifeng Xu" userId="e7aed605-a3dd-4d5a-a692-a87037af107b" providerId="ADAL" clId="{AA256C9C-DD0A-4A24-AECC-DADA2E819996}" dt="2021-03-01T20:04:51.682" v="5091" actId="22"/>
          <ac:spMkLst>
            <pc:docMk/>
            <pc:sldMk cId="1757879576" sldId="293"/>
            <ac:spMk id="17" creationId="{4D8D7673-DD45-4960-821B-F48999AAFCE6}"/>
          </ac:spMkLst>
        </pc:spChg>
        <pc:spChg chg="add del mod">
          <ac:chgData name="Weifeng Xu" userId="e7aed605-a3dd-4d5a-a692-a87037af107b" providerId="ADAL" clId="{AA256C9C-DD0A-4A24-AECC-DADA2E819996}" dt="2021-03-01T20:06:20.603" v="5106" actId="478"/>
          <ac:spMkLst>
            <pc:docMk/>
            <pc:sldMk cId="1757879576" sldId="293"/>
            <ac:spMk id="19" creationId="{CED55DE0-FFC2-4C9A-A076-7202EACA5B7B}"/>
          </ac:spMkLst>
        </pc:spChg>
        <pc:spChg chg="add mod">
          <ac:chgData name="Weifeng Xu" userId="e7aed605-a3dd-4d5a-a692-a87037af107b" providerId="ADAL" clId="{AA256C9C-DD0A-4A24-AECC-DADA2E819996}" dt="2021-03-01T20:06:44.720" v="5112" actId="1076"/>
          <ac:spMkLst>
            <pc:docMk/>
            <pc:sldMk cId="1757879576" sldId="293"/>
            <ac:spMk id="21" creationId="{1437638D-40D0-4886-A963-7A7EAA8ED1A2}"/>
          </ac:spMkLst>
        </pc:spChg>
        <pc:spChg chg="add mod">
          <ac:chgData name="Weifeng Xu" userId="e7aed605-a3dd-4d5a-a692-a87037af107b" providerId="ADAL" clId="{AA256C9C-DD0A-4A24-AECC-DADA2E819996}" dt="2021-03-01T20:08:39.822" v="5122" actId="1076"/>
          <ac:spMkLst>
            <pc:docMk/>
            <pc:sldMk cId="1757879576" sldId="293"/>
            <ac:spMk id="23" creationId="{5635E57E-CAF7-49C4-BEEA-416B00E875C3}"/>
          </ac:spMkLst>
        </pc:spChg>
        <pc:picChg chg="add del mod">
          <ac:chgData name="Weifeng Xu" userId="e7aed605-a3dd-4d5a-a692-a87037af107b" providerId="ADAL" clId="{AA256C9C-DD0A-4A24-AECC-DADA2E819996}" dt="2021-03-01T19:33:41.440" v="5041" actId="478"/>
          <ac:picMkLst>
            <pc:docMk/>
            <pc:sldMk cId="1757879576" sldId="293"/>
            <ac:picMk id="4" creationId="{71A3B0D1-6A0C-4B9B-BA5A-E444CF48A8EB}"/>
          </ac:picMkLst>
        </pc:picChg>
        <pc:picChg chg="add del mod">
          <ac:chgData name="Weifeng Xu" userId="e7aed605-a3dd-4d5a-a692-a87037af107b" providerId="ADAL" clId="{AA256C9C-DD0A-4A24-AECC-DADA2E819996}" dt="2021-03-01T20:06:18.583" v="5105" actId="478"/>
          <ac:picMkLst>
            <pc:docMk/>
            <pc:sldMk cId="1757879576" sldId="293"/>
            <ac:picMk id="8" creationId="{EA0AF362-C7E9-4884-A85D-5035CC82C8D6}"/>
          </ac:picMkLst>
        </pc:picChg>
        <pc:cxnChg chg="add del mod">
          <ac:chgData name="Weifeng Xu" userId="e7aed605-a3dd-4d5a-a692-a87037af107b" providerId="ADAL" clId="{AA256C9C-DD0A-4A24-AECC-DADA2E819996}" dt="2021-03-01T19:32:38.941" v="5040" actId="11529"/>
          <ac:cxnSpMkLst>
            <pc:docMk/>
            <pc:sldMk cId="1757879576" sldId="293"/>
            <ac:cxnSpMk id="6" creationId="{FB05FF97-FF57-467A-B343-972C785A3010}"/>
          </ac:cxnSpMkLst>
        </pc:cxnChg>
        <pc:cxnChg chg="add mod">
          <ac:chgData name="Weifeng Xu" userId="e7aed605-a3dd-4d5a-a692-a87037af107b" providerId="ADAL" clId="{AA256C9C-DD0A-4A24-AECC-DADA2E819996}" dt="2021-03-01T19:55:16.135" v="5071" actId="14100"/>
          <ac:cxnSpMkLst>
            <pc:docMk/>
            <pc:sldMk cId="1757879576" sldId="293"/>
            <ac:cxnSpMk id="12" creationId="{7676F4EF-7A45-4E88-AB2A-88FFC38F3B08}"/>
          </ac:cxnSpMkLst>
        </pc:cxnChg>
      </pc:sldChg>
      <pc:sldChg chg="addSp modSp new mod">
        <pc:chgData name="Weifeng Xu" userId="e7aed605-a3dd-4d5a-a692-a87037af107b" providerId="ADAL" clId="{AA256C9C-DD0A-4A24-AECC-DADA2E819996}" dt="2021-03-01T20:44:25.886" v="5190" actId="14100"/>
        <pc:sldMkLst>
          <pc:docMk/>
          <pc:sldMk cId="2207446241" sldId="294"/>
        </pc:sldMkLst>
        <pc:spChg chg="mod">
          <ac:chgData name="Weifeng Xu" userId="e7aed605-a3dd-4d5a-a692-a87037af107b" providerId="ADAL" clId="{AA256C9C-DD0A-4A24-AECC-DADA2E819996}" dt="2021-03-01T20:36:58.770" v="5186" actId="20577"/>
          <ac:spMkLst>
            <pc:docMk/>
            <pc:sldMk cId="2207446241" sldId="294"/>
            <ac:spMk id="2" creationId="{F6BE2274-8DF1-4CCF-BCB5-123C26F5E421}"/>
          </ac:spMkLst>
        </pc:spChg>
        <pc:picChg chg="add mod">
          <ac:chgData name="Weifeng Xu" userId="e7aed605-a3dd-4d5a-a692-a87037af107b" providerId="ADAL" clId="{AA256C9C-DD0A-4A24-AECC-DADA2E819996}" dt="2021-03-01T20:44:25.886" v="5190" actId="14100"/>
          <ac:picMkLst>
            <pc:docMk/>
            <pc:sldMk cId="2207446241" sldId="294"/>
            <ac:picMk id="4" creationId="{32B22B49-AEF0-4D25-B962-44A4FDD83599}"/>
          </ac:picMkLst>
        </pc:picChg>
      </pc:sldChg>
      <pc:sldChg chg="addSp delSp modSp new del mod setBg chgLayout">
        <pc:chgData name="Weifeng Xu" userId="e7aed605-a3dd-4d5a-a692-a87037af107b" providerId="ADAL" clId="{AA256C9C-DD0A-4A24-AECC-DADA2E819996}" dt="2021-03-03T15:27:12.431" v="7115" actId="47"/>
        <pc:sldMkLst>
          <pc:docMk/>
          <pc:sldMk cId="4055577986" sldId="295"/>
        </pc:sldMkLst>
        <pc:spChg chg="del">
          <ac:chgData name="Weifeng Xu" userId="e7aed605-a3dd-4d5a-a692-a87037af107b" providerId="ADAL" clId="{AA256C9C-DD0A-4A24-AECC-DADA2E819996}" dt="2021-03-01T22:24:28.677" v="5192" actId="700"/>
          <ac:spMkLst>
            <pc:docMk/>
            <pc:sldMk cId="4055577986" sldId="295"/>
            <ac:spMk id="2" creationId="{954ABAD8-8205-4B63-81CC-6D304515EF1C}"/>
          </ac:spMkLst>
        </pc:spChg>
        <pc:spChg chg="add mod ord">
          <ac:chgData name="Weifeng Xu" userId="e7aed605-a3dd-4d5a-a692-a87037af107b" providerId="ADAL" clId="{AA256C9C-DD0A-4A24-AECC-DADA2E819996}" dt="2021-03-02T00:23:40.511" v="5428" actId="108"/>
          <ac:spMkLst>
            <pc:docMk/>
            <pc:sldMk cId="4055577986" sldId="295"/>
            <ac:spMk id="3" creationId="{AC406A2A-3050-4D4B-9A2F-377279F02D41}"/>
          </ac:spMkLst>
        </pc:spChg>
        <pc:spChg chg="add mod">
          <ac:chgData name="Weifeng Xu" userId="e7aed605-a3dd-4d5a-a692-a87037af107b" providerId="ADAL" clId="{AA256C9C-DD0A-4A24-AECC-DADA2E819996}" dt="2021-03-02T00:11:58.936" v="5323" actId="20577"/>
          <ac:spMkLst>
            <pc:docMk/>
            <pc:sldMk cId="4055577986" sldId="295"/>
            <ac:spMk id="8" creationId="{77105971-689A-489D-BE30-71367E978AC8}"/>
          </ac:spMkLst>
        </pc:spChg>
        <pc:spChg chg="add">
          <ac:chgData name="Weifeng Xu" userId="e7aed605-a3dd-4d5a-a692-a87037af107b" providerId="ADAL" clId="{AA256C9C-DD0A-4A24-AECC-DADA2E819996}" dt="2021-03-01T22:26:29.909" v="5206" actId="26606"/>
          <ac:spMkLst>
            <pc:docMk/>
            <pc:sldMk cId="4055577986" sldId="295"/>
            <ac:spMk id="10" creationId="{D4771268-CB57-404A-9271-370EB28F6090}"/>
          </ac:spMkLst>
        </pc:spChg>
        <pc:picChg chg="add mod">
          <ac:chgData name="Weifeng Xu" userId="e7aed605-a3dd-4d5a-a692-a87037af107b" providerId="ADAL" clId="{AA256C9C-DD0A-4A24-AECC-DADA2E819996}" dt="2021-03-01T22:31:53.145" v="5294" actId="1076"/>
          <ac:picMkLst>
            <pc:docMk/>
            <pc:sldMk cId="4055577986" sldId="295"/>
            <ac:picMk id="5" creationId="{DB139A23-156A-4B9C-ADFE-E8401F544D2F}"/>
          </ac:picMkLst>
        </pc:picChg>
      </pc:sldChg>
      <pc:sldChg chg="addSp delSp modSp new mod modClrScheme chgLayout">
        <pc:chgData name="Weifeng Xu" userId="e7aed605-a3dd-4d5a-a692-a87037af107b" providerId="ADAL" clId="{AA256C9C-DD0A-4A24-AECC-DADA2E819996}" dt="2021-03-02T00:19:02.511" v="5333"/>
        <pc:sldMkLst>
          <pc:docMk/>
          <pc:sldMk cId="2323005149" sldId="296"/>
        </pc:sldMkLst>
        <pc:spChg chg="del mod ord">
          <ac:chgData name="Weifeng Xu" userId="e7aed605-a3dd-4d5a-a692-a87037af107b" providerId="ADAL" clId="{AA256C9C-DD0A-4A24-AECC-DADA2E819996}" dt="2021-03-02T00:19:00.409" v="5332" actId="700"/>
          <ac:spMkLst>
            <pc:docMk/>
            <pc:sldMk cId="2323005149" sldId="296"/>
            <ac:spMk id="2" creationId="{D8978D4D-D538-4149-8917-2ED83F650B47}"/>
          </ac:spMkLst>
        </pc:spChg>
        <pc:spChg chg="add mod ord">
          <ac:chgData name="Weifeng Xu" userId="e7aed605-a3dd-4d5a-a692-a87037af107b" providerId="ADAL" clId="{AA256C9C-DD0A-4A24-AECC-DADA2E819996}" dt="2021-03-02T00:19:02.511" v="5333"/>
          <ac:spMkLst>
            <pc:docMk/>
            <pc:sldMk cId="2323005149" sldId="296"/>
            <ac:spMk id="3" creationId="{B8758BF5-58C3-4201-BA87-7F229D24CDC8}"/>
          </ac:spMkLst>
        </pc:spChg>
        <pc:spChg chg="add mod ord">
          <ac:chgData name="Weifeng Xu" userId="e7aed605-a3dd-4d5a-a692-a87037af107b" providerId="ADAL" clId="{AA256C9C-DD0A-4A24-AECC-DADA2E819996}" dt="2021-03-02T00:19:00.409" v="5332" actId="700"/>
          <ac:spMkLst>
            <pc:docMk/>
            <pc:sldMk cId="2323005149" sldId="296"/>
            <ac:spMk id="4" creationId="{D3445232-4E9E-4FA0-AA73-D932A67D061C}"/>
          </ac:spMkLst>
        </pc:spChg>
      </pc:sldChg>
      <pc:sldChg chg="addSp delSp modSp new mod ord modClrScheme chgLayout modNotesTx">
        <pc:chgData name="Weifeng Xu" userId="e7aed605-a3dd-4d5a-a692-a87037af107b" providerId="ADAL" clId="{AA256C9C-DD0A-4A24-AECC-DADA2E819996}" dt="2021-03-02T20:23:07.964" v="5989" actId="13822"/>
        <pc:sldMkLst>
          <pc:docMk/>
          <pc:sldMk cId="2224677796" sldId="297"/>
        </pc:sldMkLst>
        <pc:spChg chg="del">
          <ac:chgData name="Weifeng Xu" userId="e7aed605-a3dd-4d5a-a692-a87037af107b" providerId="ADAL" clId="{AA256C9C-DD0A-4A24-AECC-DADA2E819996}" dt="2021-03-02T01:25:41.198" v="5524" actId="700"/>
          <ac:spMkLst>
            <pc:docMk/>
            <pc:sldMk cId="2224677796" sldId="297"/>
            <ac:spMk id="2" creationId="{1A59C24E-DE47-4281-AB9C-FAE665CEE72E}"/>
          </ac:spMkLst>
        </pc:spChg>
        <pc:spChg chg="add mod ord">
          <ac:chgData name="Weifeng Xu" userId="e7aed605-a3dd-4d5a-a692-a87037af107b" providerId="ADAL" clId="{AA256C9C-DD0A-4A24-AECC-DADA2E819996}" dt="2021-03-02T02:20:45.079" v="5529" actId="700"/>
          <ac:spMkLst>
            <pc:docMk/>
            <pc:sldMk cId="2224677796" sldId="297"/>
            <ac:spMk id="3" creationId="{F84EC4DD-33B7-4864-9743-CADBBF309494}"/>
          </ac:spMkLst>
        </pc:spChg>
        <pc:spChg chg="add del mod">
          <ac:chgData name="Weifeng Xu" userId="e7aed605-a3dd-4d5a-a692-a87037af107b" providerId="ADAL" clId="{AA256C9C-DD0A-4A24-AECC-DADA2E819996}" dt="2021-03-02T02:20:45.079" v="5529" actId="700"/>
          <ac:spMkLst>
            <pc:docMk/>
            <pc:sldMk cId="2224677796" sldId="297"/>
            <ac:spMk id="4" creationId="{78BB803C-EF22-4EB9-8236-4C2419EAF656}"/>
          </ac:spMkLst>
        </pc:spChg>
        <pc:spChg chg="add mod">
          <ac:chgData name="Weifeng Xu" userId="e7aed605-a3dd-4d5a-a692-a87037af107b" providerId="ADAL" clId="{AA256C9C-DD0A-4A24-AECC-DADA2E819996}" dt="2021-03-02T02:26:58.244" v="5562" actId="404"/>
          <ac:spMkLst>
            <pc:docMk/>
            <pc:sldMk cId="2224677796" sldId="297"/>
            <ac:spMk id="7" creationId="{595CCB2D-7C3E-484A-ADE6-B1F107839E0A}"/>
          </ac:spMkLst>
        </pc:spChg>
        <pc:spChg chg="add mod">
          <ac:chgData name="Weifeng Xu" userId="e7aed605-a3dd-4d5a-a692-a87037af107b" providerId="ADAL" clId="{AA256C9C-DD0A-4A24-AECC-DADA2E819996}" dt="2021-03-02T02:29:08.889" v="5621" actId="114"/>
          <ac:spMkLst>
            <pc:docMk/>
            <pc:sldMk cId="2224677796" sldId="297"/>
            <ac:spMk id="10" creationId="{9FD4F1C9-81CE-472E-9AB7-EACC06B8B99F}"/>
          </ac:spMkLst>
        </pc:spChg>
        <pc:spChg chg="add mod">
          <ac:chgData name="Weifeng Xu" userId="e7aed605-a3dd-4d5a-a692-a87037af107b" providerId="ADAL" clId="{AA256C9C-DD0A-4A24-AECC-DADA2E819996}" dt="2021-03-02T20:23:00.963" v="5987" actId="1076"/>
          <ac:spMkLst>
            <pc:docMk/>
            <pc:sldMk cId="2224677796" sldId="297"/>
            <ac:spMk id="11" creationId="{67BB188A-47DA-401D-A13F-1F3993CA7ED4}"/>
          </ac:spMkLst>
        </pc:spChg>
        <pc:spChg chg="add mod">
          <ac:chgData name="Weifeng Xu" userId="e7aed605-a3dd-4d5a-a692-a87037af107b" providerId="ADAL" clId="{AA256C9C-DD0A-4A24-AECC-DADA2E819996}" dt="2021-03-02T02:31:24.990" v="5650" actId="1076"/>
          <ac:spMkLst>
            <pc:docMk/>
            <pc:sldMk cId="2224677796" sldId="297"/>
            <ac:spMk id="16" creationId="{08A18B27-44C3-4130-8BAA-1B2E3F099F54}"/>
          </ac:spMkLst>
        </pc:spChg>
        <pc:picChg chg="add mod">
          <ac:chgData name="Weifeng Xu" userId="e7aed605-a3dd-4d5a-a692-a87037af107b" providerId="ADAL" clId="{AA256C9C-DD0A-4A24-AECC-DADA2E819996}" dt="2021-03-02T02:26:17.622" v="5534" actId="14100"/>
          <ac:picMkLst>
            <pc:docMk/>
            <pc:sldMk cId="2224677796" sldId="297"/>
            <ac:picMk id="6" creationId="{751C4097-7D26-4B09-AD45-2C6EAA10E45F}"/>
          </ac:picMkLst>
        </pc:picChg>
        <pc:picChg chg="add mod">
          <ac:chgData name="Weifeng Xu" userId="e7aed605-a3dd-4d5a-a692-a87037af107b" providerId="ADAL" clId="{AA256C9C-DD0A-4A24-AECC-DADA2E819996}" dt="2021-03-02T02:30:59.125" v="5629" actId="14100"/>
          <ac:picMkLst>
            <pc:docMk/>
            <pc:sldMk cId="2224677796" sldId="297"/>
            <ac:picMk id="12" creationId="{64EA7A13-7250-4834-A809-DABA6C189EBB}"/>
          </ac:picMkLst>
        </pc:picChg>
        <pc:cxnChg chg="add mod">
          <ac:chgData name="Weifeng Xu" userId="e7aed605-a3dd-4d5a-a692-a87037af107b" providerId="ADAL" clId="{AA256C9C-DD0A-4A24-AECC-DADA2E819996}" dt="2021-03-02T20:23:07.964" v="5989" actId="13822"/>
          <ac:cxnSpMkLst>
            <pc:docMk/>
            <pc:sldMk cId="2224677796" sldId="297"/>
            <ac:cxnSpMk id="5" creationId="{AAC384D2-D02E-4C0F-BA14-1BB7D3D01081}"/>
          </ac:cxnSpMkLst>
        </pc:cxnChg>
        <pc:cxnChg chg="add mod">
          <ac:chgData name="Weifeng Xu" userId="e7aed605-a3dd-4d5a-a692-a87037af107b" providerId="ADAL" clId="{AA256C9C-DD0A-4A24-AECC-DADA2E819996}" dt="2021-03-02T02:27:07.546" v="5564" actId="13822"/>
          <ac:cxnSpMkLst>
            <pc:docMk/>
            <pc:sldMk cId="2224677796" sldId="297"/>
            <ac:cxnSpMk id="9" creationId="{5AEEB4ED-610F-4988-ADD1-D79F90C5DFEF}"/>
          </ac:cxnSpMkLst>
        </pc:cxnChg>
        <pc:cxnChg chg="add mod">
          <ac:chgData name="Weifeng Xu" userId="e7aed605-a3dd-4d5a-a692-a87037af107b" providerId="ADAL" clId="{AA256C9C-DD0A-4A24-AECC-DADA2E819996}" dt="2021-03-02T02:31:01.518" v="5630" actId="14100"/>
          <ac:cxnSpMkLst>
            <pc:docMk/>
            <pc:sldMk cId="2224677796" sldId="297"/>
            <ac:cxnSpMk id="14" creationId="{D3B2580A-5140-42D8-A717-64843833F5C8}"/>
          </ac:cxnSpMkLst>
        </pc:cxnChg>
      </pc:sldChg>
      <pc:sldChg chg="addSp delSp modSp new mod modClrScheme chgLayout modNotesTx">
        <pc:chgData name="Weifeng Xu" userId="e7aed605-a3dd-4d5a-a692-a87037af107b" providerId="ADAL" clId="{AA256C9C-DD0A-4A24-AECC-DADA2E819996}" dt="2021-03-02T02:38:46.566" v="5710" actId="1076"/>
        <pc:sldMkLst>
          <pc:docMk/>
          <pc:sldMk cId="1105583169" sldId="298"/>
        </pc:sldMkLst>
        <pc:spChg chg="del">
          <ac:chgData name="Weifeng Xu" userId="e7aed605-a3dd-4d5a-a692-a87037af107b" providerId="ADAL" clId="{AA256C9C-DD0A-4A24-AECC-DADA2E819996}" dt="2021-03-02T02:36:12.648" v="5659" actId="700"/>
          <ac:spMkLst>
            <pc:docMk/>
            <pc:sldMk cId="1105583169" sldId="298"/>
            <ac:spMk id="2" creationId="{70111D2C-80AC-4541-B2C4-82871F4AC1E0}"/>
          </ac:spMkLst>
        </pc:spChg>
        <pc:spChg chg="add mod">
          <ac:chgData name="Weifeng Xu" userId="e7aed605-a3dd-4d5a-a692-a87037af107b" providerId="ADAL" clId="{AA256C9C-DD0A-4A24-AECC-DADA2E819996}" dt="2021-03-02T02:37:44.022" v="5706" actId="114"/>
          <ac:spMkLst>
            <pc:docMk/>
            <pc:sldMk cId="1105583169" sldId="298"/>
            <ac:spMk id="5" creationId="{C583F394-0BCB-47F5-B6CD-9BC6FF02ED93}"/>
          </ac:spMkLst>
        </pc:spChg>
        <pc:picChg chg="add mod">
          <ac:chgData name="Weifeng Xu" userId="e7aed605-a3dd-4d5a-a692-a87037af107b" providerId="ADAL" clId="{AA256C9C-DD0A-4A24-AECC-DADA2E819996}" dt="2021-03-02T02:36:29.182" v="5663" actId="1076"/>
          <ac:picMkLst>
            <pc:docMk/>
            <pc:sldMk cId="1105583169" sldId="298"/>
            <ac:picMk id="4" creationId="{D9A8D110-DC96-4B6F-B60A-2FD8E2C4EB75}"/>
          </ac:picMkLst>
        </pc:picChg>
        <pc:picChg chg="add mod">
          <ac:chgData name="Weifeng Xu" userId="e7aed605-a3dd-4d5a-a692-a87037af107b" providerId="ADAL" clId="{AA256C9C-DD0A-4A24-AECC-DADA2E819996}" dt="2021-03-02T02:38:46.566" v="5710" actId="1076"/>
          <ac:picMkLst>
            <pc:docMk/>
            <pc:sldMk cId="1105583169" sldId="298"/>
            <ac:picMk id="7" creationId="{925D33D0-AA5F-4429-B6A1-1C20D94E4949}"/>
          </ac:picMkLst>
        </pc:picChg>
      </pc:sldChg>
      <pc:sldChg chg="addSp delSp modSp new mod modNotesTx">
        <pc:chgData name="Weifeng Xu" userId="e7aed605-a3dd-4d5a-a692-a87037af107b" providerId="ADAL" clId="{AA256C9C-DD0A-4A24-AECC-DADA2E819996}" dt="2021-03-03T15:30:40.779" v="7131" actId="14100"/>
        <pc:sldMkLst>
          <pc:docMk/>
          <pc:sldMk cId="3471057309" sldId="299"/>
        </pc:sldMkLst>
        <pc:spChg chg="add mod">
          <ac:chgData name="Weifeng Xu" userId="e7aed605-a3dd-4d5a-a692-a87037af107b" providerId="ADAL" clId="{AA256C9C-DD0A-4A24-AECC-DADA2E819996}" dt="2021-03-02T03:19:51.432" v="5868" actId="208"/>
          <ac:spMkLst>
            <pc:docMk/>
            <pc:sldMk cId="3471057309" sldId="299"/>
            <ac:spMk id="6" creationId="{2F523198-4744-49D0-BE12-98B77E5973C1}"/>
          </ac:spMkLst>
        </pc:spChg>
        <pc:spChg chg="add mod">
          <ac:chgData name="Weifeng Xu" userId="e7aed605-a3dd-4d5a-a692-a87037af107b" providerId="ADAL" clId="{AA256C9C-DD0A-4A24-AECC-DADA2E819996}" dt="2021-03-02T03:09:44.538" v="5777" actId="1076"/>
          <ac:spMkLst>
            <pc:docMk/>
            <pc:sldMk cId="3471057309" sldId="299"/>
            <ac:spMk id="8" creationId="{53DEBC47-2B0C-4F93-9562-0594B0928AB2}"/>
          </ac:spMkLst>
        </pc:spChg>
        <pc:spChg chg="add mod">
          <ac:chgData name="Weifeng Xu" userId="e7aed605-a3dd-4d5a-a692-a87037af107b" providerId="ADAL" clId="{AA256C9C-DD0A-4A24-AECC-DADA2E819996}" dt="2021-03-02T03:16:28.443" v="5856" actId="20577"/>
          <ac:spMkLst>
            <pc:docMk/>
            <pc:sldMk cId="3471057309" sldId="299"/>
            <ac:spMk id="14" creationId="{C26B21A4-5D61-4530-A811-796C745718FD}"/>
          </ac:spMkLst>
        </pc:spChg>
        <pc:spChg chg="add mod">
          <ac:chgData name="Weifeng Xu" userId="e7aed605-a3dd-4d5a-a692-a87037af107b" providerId="ADAL" clId="{AA256C9C-DD0A-4A24-AECC-DADA2E819996}" dt="2021-03-02T03:17:41.407" v="5866" actId="1076"/>
          <ac:spMkLst>
            <pc:docMk/>
            <pc:sldMk cId="3471057309" sldId="299"/>
            <ac:spMk id="16" creationId="{74EED319-2E7B-48D5-AE3C-78A7AD7C42C5}"/>
          </ac:spMkLst>
        </pc:spChg>
        <pc:picChg chg="add mod">
          <ac:chgData name="Weifeng Xu" userId="e7aed605-a3dd-4d5a-a692-a87037af107b" providerId="ADAL" clId="{AA256C9C-DD0A-4A24-AECC-DADA2E819996}" dt="2021-03-02T03:09:36.538" v="5773" actId="1076"/>
          <ac:picMkLst>
            <pc:docMk/>
            <pc:sldMk cId="3471057309" sldId="299"/>
            <ac:picMk id="3" creationId="{3615731B-721F-4FE4-926D-BA26E205F2ED}"/>
          </ac:picMkLst>
        </pc:picChg>
        <pc:picChg chg="add mod">
          <ac:chgData name="Weifeng Xu" userId="e7aed605-a3dd-4d5a-a692-a87037af107b" providerId="ADAL" clId="{AA256C9C-DD0A-4A24-AECC-DADA2E819996}" dt="2021-03-02T03:09:47.159" v="5778" actId="1076"/>
          <ac:picMkLst>
            <pc:docMk/>
            <pc:sldMk cId="3471057309" sldId="299"/>
            <ac:picMk id="5" creationId="{AB6A1B00-CDC1-44AB-B74D-7C75F841929C}"/>
          </ac:picMkLst>
        </pc:picChg>
        <pc:picChg chg="add del mod">
          <ac:chgData name="Weifeng Xu" userId="e7aed605-a3dd-4d5a-a692-a87037af107b" providerId="ADAL" clId="{AA256C9C-DD0A-4A24-AECC-DADA2E819996}" dt="2021-03-02T03:08:48.856" v="5767" actId="22"/>
          <ac:picMkLst>
            <pc:docMk/>
            <pc:sldMk cId="3471057309" sldId="299"/>
            <ac:picMk id="10" creationId="{29413F4D-0398-4078-853E-352803AE0664}"/>
          </ac:picMkLst>
        </pc:picChg>
        <pc:picChg chg="add mod">
          <ac:chgData name="Weifeng Xu" userId="e7aed605-a3dd-4d5a-a692-a87037af107b" providerId="ADAL" clId="{AA256C9C-DD0A-4A24-AECC-DADA2E819996}" dt="2021-03-02T03:09:56.744" v="5781" actId="1076"/>
          <ac:picMkLst>
            <pc:docMk/>
            <pc:sldMk cId="3471057309" sldId="299"/>
            <ac:picMk id="12" creationId="{CFBD4C7F-B734-486B-8C24-6F81EF2B5FCB}"/>
          </ac:picMkLst>
        </pc:picChg>
        <pc:picChg chg="add mod">
          <ac:chgData name="Weifeng Xu" userId="e7aed605-a3dd-4d5a-a692-a87037af107b" providerId="ADAL" clId="{AA256C9C-DD0A-4A24-AECC-DADA2E819996}" dt="2021-03-02T03:17:32.690" v="5864" actId="1076"/>
          <ac:picMkLst>
            <pc:docMk/>
            <pc:sldMk cId="3471057309" sldId="299"/>
            <ac:picMk id="18" creationId="{F628277D-EDAD-45F3-93CA-E43E09DDD243}"/>
          </ac:picMkLst>
        </pc:picChg>
        <pc:picChg chg="add mod">
          <ac:chgData name="Weifeng Xu" userId="e7aed605-a3dd-4d5a-a692-a87037af107b" providerId="ADAL" clId="{AA256C9C-DD0A-4A24-AECC-DADA2E819996}" dt="2021-03-02T03:17:34.423" v="5865" actId="1076"/>
          <ac:picMkLst>
            <pc:docMk/>
            <pc:sldMk cId="3471057309" sldId="299"/>
            <ac:picMk id="20" creationId="{0462B65B-1509-4296-B865-30E5981A0C79}"/>
          </ac:picMkLst>
        </pc:picChg>
        <pc:cxnChg chg="add del mod">
          <ac:chgData name="Weifeng Xu" userId="e7aed605-a3dd-4d5a-a692-a87037af107b" providerId="ADAL" clId="{AA256C9C-DD0A-4A24-AECC-DADA2E819996}" dt="2021-03-03T15:29:11.860" v="7119" actId="11529"/>
          <ac:cxnSpMkLst>
            <pc:docMk/>
            <pc:sldMk cId="3471057309" sldId="299"/>
            <ac:cxnSpMk id="4" creationId="{44C44A55-6AE9-4427-9330-31940E09CBA4}"/>
          </ac:cxnSpMkLst>
        </pc:cxnChg>
        <pc:cxnChg chg="add mod">
          <ac:chgData name="Weifeng Xu" userId="e7aed605-a3dd-4d5a-a692-a87037af107b" providerId="ADAL" clId="{AA256C9C-DD0A-4A24-AECC-DADA2E819996}" dt="2021-03-03T15:29:18.307" v="7121" actId="13822"/>
          <ac:cxnSpMkLst>
            <pc:docMk/>
            <pc:sldMk cId="3471057309" sldId="299"/>
            <ac:cxnSpMk id="9" creationId="{DAB4439E-65FE-498A-A843-01FB61773AB4}"/>
          </ac:cxnSpMkLst>
        </pc:cxnChg>
        <pc:cxnChg chg="add mod">
          <ac:chgData name="Weifeng Xu" userId="e7aed605-a3dd-4d5a-a692-a87037af107b" providerId="ADAL" clId="{AA256C9C-DD0A-4A24-AECC-DADA2E819996}" dt="2021-03-03T15:29:52.515" v="7123" actId="13822"/>
          <ac:cxnSpMkLst>
            <pc:docMk/>
            <pc:sldMk cId="3471057309" sldId="299"/>
            <ac:cxnSpMk id="11" creationId="{96E21891-0ACE-44EF-A2C2-59BBF4AE9258}"/>
          </ac:cxnSpMkLst>
        </pc:cxnChg>
        <pc:cxnChg chg="add mod">
          <ac:chgData name="Weifeng Xu" userId="e7aed605-a3dd-4d5a-a692-a87037af107b" providerId="ADAL" clId="{AA256C9C-DD0A-4A24-AECC-DADA2E819996}" dt="2021-03-03T15:30:02.260" v="7125" actId="13822"/>
          <ac:cxnSpMkLst>
            <pc:docMk/>
            <pc:sldMk cId="3471057309" sldId="299"/>
            <ac:cxnSpMk id="15" creationId="{C75ED13B-E817-4870-8DF8-D524DDF7E77E}"/>
          </ac:cxnSpMkLst>
        </pc:cxnChg>
        <pc:cxnChg chg="add mod">
          <ac:chgData name="Weifeng Xu" userId="e7aed605-a3dd-4d5a-a692-a87037af107b" providerId="ADAL" clId="{AA256C9C-DD0A-4A24-AECC-DADA2E819996}" dt="2021-03-03T15:30:37.311" v="7130" actId="14100"/>
          <ac:cxnSpMkLst>
            <pc:docMk/>
            <pc:sldMk cId="3471057309" sldId="299"/>
            <ac:cxnSpMk id="19" creationId="{8652B8FC-F906-4C09-ACA1-F3B20F1EE167}"/>
          </ac:cxnSpMkLst>
        </pc:cxnChg>
        <pc:cxnChg chg="add mod">
          <ac:chgData name="Weifeng Xu" userId="e7aed605-a3dd-4d5a-a692-a87037af107b" providerId="ADAL" clId="{AA256C9C-DD0A-4A24-AECC-DADA2E819996}" dt="2021-03-03T15:30:40.779" v="7131" actId="14100"/>
          <ac:cxnSpMkLst>
            <pc:docMk/>
            <pc:sldMk cId="3471057309" sldId="299"/>
            <ac:cxnSpMk id="22" creationId="{10830252-4A47-4B20-91C7-6EAF01D0897F}"/>
          </ac:cxnSpMkLst>
        </pc:cxnChg>
      </pc:sldChg>
      <pc:sldChg chg="addSp delSp modSp new mod setBg modNotesTx">
        <pc:chgData name="Weifeng Xu" userId="e7aed605-a3dd-4d5a-a692-a87037af107b" providerId="ADAL" clId="{AA256C9C-DD0A-4A24-AECC-DADA2E819996}" dt="2021-03-02T03:37:31.474" v="5973"/>
        <pc:sldMkLst>
          <pc:docMk/>
          <pc:sldMk cId="877061006" sldId="300"/>
        </pc:sldMkLst>
        <pc:spChg chg="add del">
          <ac:chgData name="Weifeng Xu" userId="e7aed605-a3dd-4d5a-a692-a87037af107b" providerId="ADAL" clId="{AA256C9C-DD0A-4A24-AECC-DADA2E819996}" dt="2021-03-02T03:36:13.944" v="5965" actId="26606"/>
          <ac:spMkLst>
            <pc:docMk/>
            <pc:sldMk cId="877061006" sldId="300"/>
            <ac:spMk id="8" creationId="{E559D998-AB6C-46E1-B394-118E9A1E2D62}"/>
          </ac:spMkLst>
        </pc:spChg>
        <pc:picChg chg="add mod">
          <ac:chgData name="Weifeng Xu" userId="e7aed605-a3dd-4d5a-a692-a87037af107b" providerId="ADAL" clId="{AA256C9C-DD0A-4A24-AECC-DADA2E819996}" dt="2021-03-02T03:36:22.228" v="5968" actId="962"/>
          <ac:picMkLst>
            <pc:docMk/>
            <pc:sldMk cId="877061006" sldId="300"/>
            <ac:picMk id="3" creationId="{3075B7A3-9469-4AD7-823B-CB20C18F13C8}"/>
          </ac:picMkLst>
        </pc:picChg>
      </pc:sldChg>
      <pc:sldChg chg="addSp delSp modSp new mod setBg modClrScheme delDesignElem chgLayout">
        <pc:chgData name="Weifeng Xu" userId="e7aed605-a3dd-4d5a-a692-a87037af107b" providerId="ADAL" clId="{AA256C9C-DD0A-4A24-AECC-DADA2E819996}" dt="2021-03-03T00:22:42.415" v="6552" actId="700"/>
        <pc:sldMkLst>
          <pc:docMk/>
          <pc:sldMk cId="2343196982" sldId="301"/>
        </pc:sldMkLst>
        <pc:spChg chg="add mod ord">
          <ac:chgData name="Weifeng Xu" userId="e7aed605-a3dd-4d5a-a692-a87037af107b" providerId="ADAL" clId="{AA256C9C-DD0A-4A24-AECC-DADA2E819996}" dt="2021-03-03T00:22:42.415" v="6552" actId="700"/>
          <ac:spMkLst>
            <pc:docMk/>
            <pc:sldMk cId="2343196982" sldId="301"/>
            <ac:spMk id="2" creationId="{99CD3404-EE13-45F2-8060-F5319CCDC8CF}"/>
          </ac:spMkLst>
        </pc:spChg>
        <pc:spChg chg="add mod ord">
          <ac:chgData name="Weifeng Xu" userId="e7aed605-a3dd-4d5a-a692-a87037af107b" providerId="ADAL" clId="{AA256C9C-DD0A-4A24-AECC-DADA2E819996}" dt="2021-03-03T00:22:42.415" v="6552" actId="700"/>
          <ac:spMkLst>
            <pc:docMk/>
            <pc:sldMk cId="2343196982" sldId="301"/>
            <ac:spMk id="3" creationId="{5362956B-5E73-4E7E-9E09-50F6EE90BDCF}"/>
          </ac:spMkLst>
        </pc:spChg>
        <pc:spChg chg="add del">
          <ac:chgData name="Weifeng Xu" userId="e7aed605-a3dd-4d5a-a692-a87037af107b" providerId="ADAL" clId="{AA256C9C-DD0A-4A24-AECC-DADA2E819996}" dt="2021-03-03T00:14:40.426" v="6546" actId="26606"/>
          <ac:spMkLst>
            <pc:docMk/>
            <pc:sldMk cId="2343196982" sldId="301"/>
            <ac:spMk id="10" creationId="{201CC55D-ED54-4C5C-95E6-10947BD1103B}"/>
          </ac:spMkLst>
        </pc:spChg>
        <pc:spChg chg="add del">
          <ac:chgData name="Weifeng Xu" userId="e7aed605-a3dd-4d5a-a692-a87037af107b" providerId="ADAL" clId="{AA256C9C-DD0A-4A24-AECC-DADA2E819996}" dt="2021-03-03T00:14:40.426" v="6546" actId="26606"/>
          <ac:spMkLst>
            <pc:docMk/>
            <pc:sldMk cId="2343196982" sldId="301"/>
            <ac:spMk id="16" creationId="{3873B707-463F-40B0-8227-E8CC6C67EB25}"/>
          </ac:spMkLst>
        </pc:spChg>
        <pc:spChg chg="add del">
          <ac:chgData name="Weifeng Xu" userId="e7aed605-a3dd-4d5a-a692-a87037af107b" providerId="ADAL" clId="{AA256C9C-DD0A-4A24-AECC-DADA2E819996}" dt="2021-03-03T00:14:40.426" v="6546" actId="26606"/>
          <ac:spMkLst>
            <pc:docMk/>
            <pc:sldMk cId="2343196982" sldId="301"/>
            <ac:spMk id="18" creationId="{C13237C8-E62C-4F0D-A318-BD6FB6C2D138}"/>
          </ac:spMkLst>
        </pc:spChg>
        <pc:spChg chg="add del">
          <ac:chgData name="Weifeng Xu" userId="e7aed605-a3dd-4d5a-a692-a87037af107b" providerId="ADAL" clId="{AA256C9C-DD0A-4A24-AECC-DADA2E819996}" dt="2021-03-03T00:14:40.426" v="6546" actId="26606"/>
          <ac:spMkLst>
            <pc:docMk/>
            <pc:sldMk cId="2343196982" sldId="301"/>
            <ac:spMk id="20" creationId="{19C9EAEA-39D0-4B0E-A0EB-51E7B26740B1}"/>
          </ac:spMkLst>
        </pc:spChg>
        <pc:spChg chg="add del">
          <ac:chgData name="Weifeng Xu" userId="e7aed605-a3dd-4d5a-a692-a87037af107b" providerId="ADAL" clId="{AA256C9C-DD0A-4A24-AECC-DADA2E819996}" dt="2021-03-03T00:22:42.415" v="6552" actId="700"/>
          <ac:spMkLst>
            <pc:docMk/>
            <pc:sldMk cId="2343196982" sldId="301"/>
            <ac:spMk id="22" creationId="{5E39A796-BE83-48B1-B33F-35C4A32AAB57}"/>
          </ac:spMkLst>
        </pc:spChg>
        <pc:spChg chg="add del">
          <ac:chgData name="Weifeng Xu" userId="e7aed605-a3dd-4d5a-a692-a87037af107b" providerId="ADAL" clId="{AA256C9C-DD0A-4A24-AECC-DADA2E819996}" dt="2021-03-03T00:22:42.415" v="6552" actId="700"/>
          <ac:spMkLst>
            <pc:docMk/>
            <pc:sldMk cId="2343196982" sldId="301"/>
            <ac:spMk id="23" creationId="{72F84B47-E267-4194-8194-831DB7B5547F}"/>
          </ac:spMkLst>
        </pc:spChg>
        <pc:grpChg chg="add del">
          <ac:chgData name="Weifeng Xu" userId="e7aed605-a3dd-4d5a-a692-a87037af107b" providerId="ADAL" clId="{AA256C9C-DD0A-4A24-AECC-DADA2E819996}" dt="2021-03-03T00:14:40.426" v="6546" actId="26606"/>
          <ac:grpSpMkLst>
            <pc:docMk/>
            <pc:sldMk cId="2343196982" sldId="301"/>
            <ac:grpSpMk id="12" creationId="{1DE889C7-FAD6-4397-98E2-05D503484459}"/>
          </ac:grpSpMkLst>
        </pc:grpChg>
        <pc:picChg chg="add mod">
          <ac:chgData name="Weifeng Xu" userId="e7aed605-a3dd-4d5a-a692-a87037af107b" providerId="ADAL" clId="{AA256C9C-DD0A-4A24-AECC-DADA2E819996}" dt="2021-03-03T00:14:47.213" v="6549" actId="962"/>
          <ac:picMkLst>
            <pc:docMk/>
            <pc:sldMk cId="2343196982" sldId="301"/>
            <ac:picMk id="5" creationId="{2FF9050D-B444-41D5-AE46-ABB8999FC9AC}"/>
          </ac:picMkLst>
        </pc:picChg>
      </pc:sldChg>
      <pc:sldChg chg="addSp delSp modSp new mod setBg setClrOvrMap modNotesTx">
        <pc:chgData name="Weifeng Xu" userId="e7aed605-a3dd-4d5a-a692-a87037af107b" providerId="ADAL" clId="{AA256C9C-DD0A-4A24-AECC-DADA2E819996}" dt="2021-03-04T01:33:36.099" v="7893" actId="20577"/>
        <pc:sldMkLst>
          <pc:docMk/>
          <pc:sldMk cId="493733997" sldId="302"/>
        </pc:sldMkLst>
        <pc:spChg chg="mod">
          <ac:chgData name="Weifeng Xu" userId="e7aed605-a3dd-4d5a-a692-a87037af107b" providerId="ADAL" clId="{AA256C9C-DD0A-4A24-AECC-DADA2E819996}" dt="2021-03-04T01:14:17.106" v="7738" actId="20577"/>
          <ac:spMkLst>
            <pc:docMk/>
            <pc:sldMk cId="493733997" sldId="302"/>
            <ac:spMk id="2" creationId="{A1B69D61-741B-4A5C-945F-DF6F260DF44D}"/>
          </ac:spMkLst>
        </pc:spChg>
        <pc:spChg chg="mod ord">
          <ac:chgData name="Weifeng Xu" userId="e7aed605-a3dd-4d5a-a692-a87037af107b" providerId="ADAL" clId="{AA256C9C-DD0A-4A24-AECC-DADA2E819996}" dt="2021-03-04T01:16:58.780" v="7819" actId="207"/>
          <ac:spMkLst>
            <pc:docMk/>
            <pc:sldMk cId="493733997" sldId="302"/>
            <ac:spMk id="3" creationId="{F3B014D9-EAD7-4A5F-A4DC-921919091233}"/>
          </ac:spMkLst>
        </pc:spChg>
        <pc:spChg chg="add del">
          <ac:chgData name="Weifeng Xu" userId="e7aed605-a3dd-4d5a-a692-a87037af107b" providerId="ADAL" clId="{AA256C9C-DD0A-4A24-AECC-DADA2E819996}" dt="2021-03-04T01:07:55.844" v="7655" actId="26606"/>
          <ac:spMkLst>
            <pc:docMk/>
            <pc:sldMk cId="493733997" sldId="302"/>
            <ac:spMk id="10" creationId="{9B76D444-2756-434F-AE61-96D69830C13E}"/>
          </ac:spMkLst>
        </pc:spChg>
        <pc:spChg chg="add del">
          <ac:chgData name="Weifeng Xu" userId="e7aed605-a3dd-4d5a-a692-a87037af107b" providerId="ADAL" clId="{AA256C9C-DD0A-4A24-AECC-DADA2E819996}" dt="2021-03-04T01:07:55.844" v="7655" actId="26606"/>
          <ac:spMkLst>
            <pc:docMk/>
            <pc:sldMk cId="493733997" sldId="302"/>
            <ac:spMk id="12" creationId="{A27B6159-7734-4564-9E0F-C4BC43C36E52}"/>
          </ac:spMkLst>
        </pc:spChg>
        <pc:spChg chg="add mod">
          <ac:chgData name="Weifeng Xu" userId="e7aed605-a3dd-4d5a-a692-a87037af107b" providerId="ADAL" clId="{AA256C9C-DD0A-4A24-AECC-DADA2E819996}" dt="2021-03-04T01:33:36.099" v="7893" actId="20577"/>
          <ac:spMkLst>
            <pc:docMk/>
            <pc:sldMk cId="493733997" sldId="302"/>
            <ac:spMk id="13" creationId="{26B43207-946B-4086-AF7F-D5DAD53F521F}"/>
          </ac:spMkLst>
        </pc:spChg>
        <pc:picChg chg="add del mod ord">
          <ac:chgData name="Weifeng Xu" userId="e7aed605-a3dd-4d5a-a692-a87037af107b" providerId="ADAL" clId="{AA256C9C-DD0A-4A24-AECC-DADA2E819996}" dt="2021-03-04T01:08:38.643" v="7663" actId="22"/>
          <ac:picMkLst>
            <pc:docMk/>
            <pc:sldMk cId="493733997" sldId="302"/>
            <ac:picMk id="5" creationId="{F0C69217-EB8D-498F-9496-5BB2A63A600B}"/>
          </ac:picMkLst>
        </pc:picChg>
        <pc:picChg chg="add mod">
          <ac:chgData name="Weifeng Xu" userId="e7aed605-a3dd-4d5a-a692-a87037af107b" providerId="ADAL" clId="{AA256C9C-DD0A-4A24-AECC-DADA2E819996}" dt="2021-03-04T01:32:32.811" v="7835" actId="1076"/>
          <ac:picMkLst>
            <pc:docMk/>
            <pc:sldMk cId="493733997" sldId="302"/>
            <ac:picMk id="9" creationId="{51BAF97F-FF84-44EA-B8DF-7DD922A3AFB2}"/>
          </ac:picMkLst>
        </pc:picChg>
        <pc:cxnChg chg="add del mod">
          <ac:chgData name="Weifeng Xu" userId="e7aed605-a3dd-4d5a-a692-a87037af107b" providerId="ADAL" clId="{AA256C9C-DD0A-4A24-AECC-DADA2E819996}" dt="2021-03-04T01:08:37.531" v="7660" actId="11529"/>
          <ac:cxnSpMkLst>
            <pc:docMk/>
            <pc:sldMk cId="493733997" sldId="302"/>
            <ac:cxnSpMk id="7" creationId="{114D2E71-A31F-4AF4-8EE4-276941F4FD28}"/>
          </ac:cxnSpMkLst>
        </pc:cxnChg>
        <pc:cxnChg chg="add del">
          <ac:chgData name="Weifeng Xu" userId="e7aed605-a3dd-4d5a-a692-a87037af107b" providerId="ADAL" clId="{AA256C9C-DD0A-4A24-AECC-DADA2E819996}" dt="2021-03-04T01:07:55.844" v="7655" actId="26606"/>
          <ac:cxnSpMkLst>
            <pc:docMk/>
            <pc:sldMk cId="493733997" sldId="302"/>
            <ac:cxnSpMk id="14" creationId="{E2FFB46B-05BC-4950-B18A-9593FDAE6ED7}"/>
          </ac:cxnSpMkLst>
        </pc:cxnChg>
      </pc:sldChg>
      <pc:sldChg chg="addSp delSp modSp new mod modClrScheme chgLayout">
        <pc:chgData name="Weifeng Xu" userId="e7aed605-a3dd-4d5a-a692-a87037af107b" providerId="ADAL" clId="{AA256C9C-DD0A-4A24-AECC-DADA2E819996}" dt="2021-03-03T00:26:19.695" v="6619" actId="114"/>
        <pc:sldMkLst>
          <pc:docMk/>
          <pc:sldMk cId="3476121000" sldId="303"/>
        </pc:sldMkLst>
        <pc:spChg chg="del">
          <ac:chgData name="Weifeng Xu" userId="e7aed605-a3dd-4d5a-a692-a87037af107b" providerId="ADAL" clId="{AA256C9C-DD0A-4A24-AECC-DADA2E819996}" dt="2021-03-03T00:22:46.998" v="6554" actId="700"/>
          <ac:spMkLst>
            <pc:docMk/>
            <pc:sldMk cId="3476121000" sldId="303"/>
            <ac:spMk id="2" creationId="{2870EE8C-35E3-4137-B31E-C656749F1929}"/>
          </ac:spMkLst>
        </pc:spChg>
        <pc:spChg chg="del">
          <ac:chgData name="Weifeng Xu" userId="e7aed605-a3dd-4d5a-a692-a87037af107b" providerId="ADAL" clId="{AA256C9C-DD0A-4A24-AECC-DADA2E819996}" dt="2021-03-03T00:22:46.998" v="6554" actId="700"/>
          <ac:spMkLst>
            <pc:docMk/>
            <pc:sldMk cId="3476121000" sldId="303"/>
            <ac:spMk id="3" creationId="{FC8A9939-9469-4263-818B-62A85D5A1474}"/>
          </ac:spMkLst>
        </pc:spChg>
        <pc:spChg chg="add mod">
          <ac:chgData name="Weifeng Xu" userId="e7aed605-a3dd-4d5a-a692-a87037af107b" providerId="ADAL" clId="{AA256C9C-DD0A-4A24-AECC-DADA2E819996}" dt="2021-03-03T00:26:19.695" v="6619" actId="114"/>
          <ac:spMkLst>
            <pc:docMk/>
            <pc:sldMk cId="3476121000" sldId="303"/>
            <ac:spMk id="6" creationId="{306AD258-A9A6-4A2E-A797-F54CD58AF56C}"/>
          </ac:spMkLst>
        </pc:spChg>
        <pc:picChg chg="add">
          <ac:chgData name="Weifeng Xu" userId="e7aed605-a3dd-4d5a-a692-a87037af107b" providerId="ADAL" clId="{AA256C9C-DD0A-4A24-AECC-DADA2E819996}" dt="2021-03-03T00:23:51.990" v="6555" actId="22"/>
          <ac:picMkLst>
            <pc:docMk/>
            <pc:sldMk cId="3476121000" sldId="303"/>
            <ac:picMk id="5" creationId="{20E142C7-6128-4B84-9097-91DA8BFC23CA}"/>
          </ac:picMkLst>
        </pc:picChg>
      </pc:sldChg>
      <pc:sldChg chg="addSp modSp new mod">
        <pc:chgData name="Weifeng Xu" userId="e7aed605-a3dd-4d5a-a692-a87037af107b" providerId="ADAL" clId="{AA256C9C-DD0A-4A24-AECC-DADA2E819996}" dt="2021-03-03T15:26:49.354" v="7114" actId="1076"/>
        <pc:sldMkLst>
          <pc:docMk/>
          <pc:sldMk cId="53763807" sldId="304"/>
        </pc:sldMkLst>
        <pc:spChg chg="mod">
          <ac:chgData name="Weifeng Xu" userId="e7aed605-a3dd-4d5a-a692-a87037af107b" providerId="ADAL" clId="{AA256C9C-DD0A-4A24-AECC-DADA2E819996}" dt="2021-03-03T01:07:39.619" v="6779" actId="20577"/>
          <ac:spMkLst>
            <pc:docMk/>
            <pc:sldMk cId="53763807" sldId="304"/>
            <ac:spMk id="2" creationId="{D4487E57-C677-4AF2-BE6A-F635ACF8A1B8}"/>
          </ac:spMkLst>
        </pc:spChg>
        <pc:spChg chg="mod">
          <ac:chgData name="Weifeng Xu" userId="e7aed605-a3dd-4d5a-a692-a87037af107b" providerId="ADAL" clId="{AA256C9C-DD0A-4A24-AECC-DADA2E819996}" dt="2021-03-03T01:27:17.502" v="7102" actId="108"/>
          <ac:spMkLst>
            <pc:docMk/>
            <pc:sldMk cId="53763807" sldId="304"/>
            <ac:spMk id="3" creationId="{A3F11A12-9485-4153-BFC0-B274B7516E20}"/>
          </ac:spMkLst>
        </pc:spChg>
        <pc:picChg chg="add mod modCrop">
          <ac:chgData name="Weifeng Xu" userId="e7aed605-a3dd-4d5a-a692-a87037af107b" providerId="ADAL" clId="{AA256C9C-DD0A-4A24-AECC-DADA2E819996}" dt="2021-03-03T15:26:49.354" v="7114" actId="1076"/>
          <ac:picMkLst>
            <pc:docMk/>
            <pc:sldMk cId="53763807" sldId="304"/>
            <ac:picMk id="4" creationId="{DC82B815-89C7-448C-9D50-04942FDC1125}"/>
          </ac:picMkLst>
        </pc:picChg>
      </pc:sldChg>
      <pc:sldChg chg="addSp modSp new mod modClrScheme chgLayout modNotesTx">
        <pc:chgData name="Weifeng Xu" userId="e7aed605-a3dd-4d5a-a692-a87037af107b" providerId="ADAL" clId="{AA256C9C-DD0A-4A24-AECC-DADA2E819996}" dt="2021-03-03T16:13:57.251" v="7181" actId="313"/>
        <pc:sldMkLst>
          <pc:docMk/>
          <pc:sldMk cId="1618462415" sldId="305"/>
        </pc:sldMkLst>
        <pc:spChg chg="add mod">
          <ac:chgData name="Weifeng Xu" userId="e7aed605-a3dd-4d5a-a692-a87037af107b" providerId="ADAL" clId="{AA256C9C-DD0A-4A24-AECC-DADA2E819996}" dt="2021-03-03T16:13:57.251" v="7181" actId="313"/>
          <ac:spMkLst>
            <pc:docMk/>
            <pc:sldMk cId="1618462415" sldId="305"/>
            <ac:spMk id="2" creationId="{0F02577C-E419-4CB4-98D1-C86A651BCAF8}"/>
          </ac:spMkLst>
        </pc:spChg>
        <pc:picChg chg="add mod">
          <ac:chgData name="Weifeng Xu" userId="e7aed605-a3dd-4d5a-a692-a87037af107b" providerId="ADAL" clId="{AA256C9C-DD0A-4A24-AECC-DADA2E819996}" dt="2021-03-03T15:53:18.618" v="7179" actId="14100"/>
          <ac:picMkLst>
            <pc:docMk/>
            <pc:sldMk cId="1618462415" sldId="305"/>
            <ac:picMk id="4" creationId="{F121F16D-C8D2-4276-84B2-49D352A1B0F0}"/>
          </ac:picMkLst>
        </pc:picChg>
      </pc:sldChg>
      <pc:sldChg chg="addSp delSp modSp new mod setBg modNotesTx">
        <pc:chgData name="Weifeng Xu" userId="e7aed605-a3dd-4d5a-a692-a87037af107b" providerId="ADAL" clId="{AA256C9C-DD0A-4A24-AECC-DADA2E819996}" dt="2021-03-03T20:13:27.354" v="7393" actId="13822"/>
        <pc:sldMkLst>
          <pc:docMk/>
          <pc:sldMk cId="180323046" sldId="306"/>
        </pc:sldMkLst>
        <pc:spChg chg="mod">
          <ac:chgData name="Weifeng Xu" userId="e7aed605-a3dd-4d5a-a692-a87037af107b" providerId="ADAL" clId="{AA256C9C-DD0A-4A24-AECC-DADA2E819996}" dt="2021-03-03T16:15:07.413" v="7241" actId="26606"/>
          <ac:spMkLst>
            <pc:docMk/>
            <pc:sldMk cId="180323046" sldId="306"/>
            <ac:spMk id="2" creationId="{6A88AA47-8579-4C13-B43C-A6E44B8B427F}"/>
          </ac:spMkLst>
        </pc:spChg>
        <pc:spChg chg="add del">
          <ac:chgData name="Weifeng Xu" userId="e7aed605-a3dd-4d5a-a692-a87037af107b" providerId="ADAL" clId="{AA256C9C-DD0A-4A24-AECC-DADA2E819996}" dt="2021-03-03T16:15:07.410" v="7240" actId="26606"/>
          <ac:spMkLst>
            <pc:docMk/>
            <pc:sldMk cId="180323046" sldId="306"/>
            <ac:spMk id="9" creationId="{D12DDE76-C203-4047-9998-63900085B5E8}"/>
          </ac:spMkLst>
        </pc:spChg>
        <pc:spChg chg="add mod">
          <ac:chgData name="Weifeng Xu" userId="e7aed605-a3dd-4d5a-a692-a87037af107b" providerId="ADAL" clId="{AA256C9C-DD0A-4A24-AECC-DADA2E819996}" dt="2021-03-03T20:00:51.471" v="7280" actId="1035"/>
          <ac:spMkLst>
            <pc:docMk/>
            <pc:sldMk cId="180323046" sldId="306"/>
            <ac:spMk id="10" creationId="{15205974-E83A-4363-B2C2-C363E82A3F80}"/>
          </ac:spMkLst>
        </pc:spChg>
        <pc:spChg chg="add">
          <ac:chgData name="Weifeng Xu" userId="e7aed605-a3dd-4d5a-a692-a87037af107b" providerId="ADAL" clId="{AA256C9C-DD0A-4A24-AECC-DADA2E819996}" dt="2021-03-03T16:15:07.413" v="7241" actId="26606"/>
          <ac:spMkLst>
            <pc:docMk/>
            <pc:sldMk cId="180323046" sldId="306"/>
            <ac:spMk id="11" creationId="{D4771268-CB57-404A-9271-370EB28F6090}"/>
          </ac:spMkLst>
        </pc:spChg>
        <pc:spChg chg="add mod">
          <ac:chgData name="Weifeng Xu" userId="e7aed605-a3dd-4d5a-a692-a87037af107b" providerId="ADAL" clId="{AA256C9C-DD0A-4A24-AECC-DADA2E819996}" dt="2021-03-03T20:01:19.623" v="7301" actId="20577"/>
          <ac:spMkLst>
            <pc:docMk/>
            <pc:sldMk cId="180323046" sldId="306"/>
            <ac:spMk id="12" creationId="{976719DA-9BFD-4992-98E3-27BE4EE68198}"/>
          </ac:spMkLst>
        </pc:spChg>
        <pc:spChg chg="add mod">
          <ac:chgData name="Weifeng Xu" userId="e7aed605-a3dd-4d5a-a692-a87037af107b" providerId="ADAL" clId="{AA256C9C-DD0A-4A24-AECC-DADA2E819996}" dt="2021-03-03T20:13:14.685" v="7390" actId="1076"/>
          <ac:spMkLst>
            <pc:docMk/>
            <pc:sldMk cId="180323046" sldId="306"/>
            <ac:spMk id="14" creationId="{3C1361A8-5D52-4996-B20F-4D6DEAD2561B}"/>
          </ac:spMkLst>
        </pc:spChg>
        <pc:picChg chg="add mod">
          <ac:chgData name="Weifeng Xu" userId="e7aed605-a3dd-4d5a-a692-a87037af107b" providerId="ADAL" clId="{AA256C9C-DD0A-4A24-AECC-DADA2E819996}" dt="2021-03-03T20:00:51.471" v="7280" actId="1035"/>
          <ac:picMkLst>
            <pc:docMk/>
            <pc:sldMk cId="180323046" sldId="306"/>
            <ac:picMk id="4" creationId="{FDEB9B75-4F1C-45B6-BDAA-B8C7879BB451}"/>
          </ac:picMkLst>
        </pc:picChg>
        <pc:picChg chg="add mod">
          <ac:chgData name="Weifeng Xu" userId="e7aed605-a3dd-4d5a-a692-a87037af107b" providerId="ADAL" clId="{AA256C9C-DD0A-4A24-AECC-DADA2E819996}" dt="2021-03-03T20:01:09.736" v="7284" actId="1076"/>
          <ac:picMkLst>
            <pc:docMk/>
            <pc:sldMk cId="180323046" sldId="306"/>
            <ac:picMk id="6" creationId="{E331EAB9-54EA-479B-A015-8FB1BD109A76}"/>
          </ac:picMkLst>
        </pc:picChg>
        <pc:picChg chg="add del mod">
          <ac:chgData name="Weifeng Xu" userId="e7aed605-a3dd-4d5a-a692-a87037af107b" providerId="ADAL" clId="{AA256C9C-DD0A-4A24-AECC-DADA2E819996}" dt="2021-03-03T20:11:59.789" v="7377"/>
          <ac:picMkLst>
            <pc:docMk/>
            <pc:sldMk cId="180323046" sldId="306"/>
            <ac:picMk id="13" creationId="{B6DB541E-E207-4A49-8CF2-8425A0F9DE77}"/>
          </ac:picMkLst>
        </pc:picChg>
        <pc:cxnChg chg="add del mod">
          <ac:chgData name="Weifeng Xu" userId="e7aed605-a3dd-4d5a-a692-a87037af107b" providerId="ADAL" clId="{AA256C9C-DD0A-4A24-AECC-DADA2E819996}" dt="2021-03-03T20:13:07.169" v="7389" actId="478"/>
          <ac:cxnSpMkLst>
            <pc:docMk/>
            <pc:sldMk cId="180323046" sldId="306"/>
            <ac:cxnSpMk id="8" creationId="{69F9B4BB-8302-46CD-8385-CAF2E13B8070}"/>
          </ac:cxnSpMkLst>
        </pc:cxnChg>
        <pc:cxnChg chg="add mod">
          <ac:chgData name="Weifeng Xu" userId="e7aed605-a3dd-4d5a-a692-a87037af107b" providerId="ADAL" clId="{AA256C9C-DD0A-4A24-AECC-DADA2E819996}" dt="2021-03-03T20:13:27.354" v="7393" actId="13822"/>
          <ac:cxnSpMkLst>
            <pc:docMk/>
            <pc:sldMk cId="180323046" sldId="306"/>
            <ac:cxnSpMk id="16" creationId="{8B0B566C-98D5-4B44-B3BD-56D3D68CDC36}"/>
          </ac:cxnSpMkLst>
        </pc:cxnChg>
      </pc:sldChg>
      <pc:sldChg chg="addSp modSp new mod modNotesTx">
        <pc:chgData name="Weifeng Xu" userId="e7aed605-a3dd-4d5a-a692-a87037af107b" providerId="ADAL" clId="{AA256C9C-DD0A-4A24-AECC-DADA2E819996}" dt="2021-03-04T01:01:21.648" v="7429" actId="20577"/>
        <pc:sldMkLst>
          <pc:docMk/>
          <pc:sldMk cId="3237227748" sldId="307"/>
        </pc:sldMkLst>
        <pc:spChg chg="mod">
          <ac:chgData name="Weifeng Xu" userId="e7aed605-a3dd-4d5a-a692-a87037af107b" providerId="ADAL" clId="{AA256C9C-DD0A-4A24-AECC-DADA2E819996}" dt="2021-03-04T01:01:21.648" v="7429" actId="20577"/>
          <ac:spMkLst>
            <pc:docMk/>
            <pc:sldMk cId="3237227748" sldId="307"/>
            <ac:spMk id="2" creationId="{FF2F27BE-4EA2-4524-8599-EDE4D466B612}"/>
          </ac:spMkLst>
        </pc:spChg>
        <pc:picChg chg="add mod">
          <ac:chgData name="Weifeng Xu" userId="e7aed605-a3dd-4d5a-a692-a87037af107b" providerId="ADAL" clId="{AA256C9C-DD0A-4A24-AECC-DADA2E819996}" dt="2021-03-03T20:09:12.589" v="7374" actId="1076"/>
          <ac:picMkLst>
            <pc:docMk/>
            <pc:sldMk cId="3237227748" sldId="307"/>
            <ac:picMk id="4" creationId="{5F0734B1-DB38-4EEA-B6BC-87F4C1F4718A}"/>
          </ac:picMkLst>
        </pc:picChg>
        <pc:cxnChg chg="add mod">
          <ac:chgData name="Weifeng Xu" userId="e7aed605-a3dd-4d5a-a692-a87037af107b" providerId="ADAL" clId="{AA256C9C-DD0A-4A24-AECC-DADA2E819996}" dt="2021-03-03T23:59:13.403" v="7397" actId="13822"/>
          <ac:cxnSpMkLst>
            <pc:docMk/>
            <pc:sldMk cId="3237227748" sldId="307"/>
            <ac:cxnSpMk id="6" creationId="{F4E9F194-ED37-4A08-AAB1-E6B7ED7CA724}"/>
          </ac:cxnSpMkLst>
        </pc:cxnChg>
        <pc:cxnChg chg="add mod">
          <ac:chgData name="Weifeng Xu" userId="e7aed605-a3dd-4d5a-a692-a87037af107b" providerId="ADAL" clId="{AA256C9C-DD0A-4A24-AECC-DADA2E819996}" dt="2021-03-03T23:59:22.375" v="7399" actId="13822"/>
          <ac:cxnSpMkLst>
            <pc:docMk/>
            <pc:sldMk cId="3237227748" sldId="307"/>
            <ac:cxnSpMk id="8" creationId="{CBF35393-5183-4DA1-8998-93AC6BC48A9B}"/>
          </ac:cxnSpMkLst>
        </pc:cxnChg>
      </pc:sldChg>
      <pc:sldChg chg="addSp delSp modSp new mod setBg modClrScheme chgLayout">
        <pc:chgData name="Weifeng Xu" userId="e7aed605-a3dd-4d5a-a692-a87037af107b" providerId="ADAL" clId="{AA256C9C-DD0A-4A24-AECC-DADA2E819996}" dt="2021-03-04T01:40:04.424" v="7941" actId="313"/>
        <pc:sldMkLst>
          <pc:docMk/>
          <pc:sldMk cId="1577270902" sldId="308"/>
        </pc:sldMkLst>
        <pc:spChg chg="del">
          <ac:chgData name="Weifeng Xu" userId="e7aed605-a3dd-4d5a-a692-a87037af107b" providerId="ADAL" clId="{AA256C9C-DD0A-4A24-AECC-DADA2E819996}" dt="2021-03-04T01:19:12.513" v="7821" actId="700"/>
          <ac:spMkLst>
            <pc:docMk/>
            <pc:sldMk cId="1577270902" sldId="308"/>
            <ac:spMk id="2" creationId="{9E6AE246-1183-4C53-A4C0-BA7FC35514FB}"/>
          </ac:spMkLst>
        </pc:spChg>
        <pc:spChg chg="del">
          <ac:chgData name="Weifeng Xu" userId="e7aed605-a3dd-4d5a-a692-a87037af107b" providerId="ADAL" clId="{AA256C9C-DD0A-4A24-AECC-DADA2E819996}" dt="2021-03-04T01:19:12.513" v="7821" actId="700"/>
          <ac:spMkLst>
            <pc:docMk/>
            <pc:sldMk cId="1577270902" sldId="308"/>
            <ac:spMk id="3" creationId="{8483DAC6-39E4-42B8-B845-E271FFBE3190}"/>
          </ac:spMkLst>
        </pc:spChg>
        <pc:spChg chg="add mod">
          <ac:chgData name="Weifeng Xu" userId="e7aed605-a3dd-4d5a-a692-a87037af107b" providerId="ADAL" clId="{AA256C9C-DD0A-4A24-AECC-DADA2E819996}" dt="2021-03-04T01:40:04.424" v="7941" actId="313"/>
          <ac:spMkLst>
            <pc:docMk/>
            <pc:sldMk cId="1577270902" sldId="308"/>
            <ac:spMk id="13" creationId="{D8DB8D5E-648F-4D2B-9490-62D92BD2FC27}"/>
          </ac:spMkLst>
        </pc:spChg>
        <pc:picChg chg="add mod">
          <ac:chgData name="Weifeng Xu" userId="e7aed605-a3dd-4d5a-a692-a87037af107b" providerId="ADAL" clId="{AA256C9C-DD0A-4A24-AECC-DADA2E819996}" dt="2021-03-04T01:23:04.200" v="7823" actId="26606"/>
          <ac:picMkLst>
            <pc:docMk/>
            <pc:sldMk cId="1577270902" sldId="308"/>
            <ac:picMk id="5" creationId="{F3AEC9A9-5349-44CE-9DA1-AB41DFE556F8}"/>
          </ac:picMkLst>
        </pc:picChg>
        <pc:cxnChg chg="add mod">
          <ac:chgData name="Weifeng Xu" userId="e7aed605-a3dd-4d5a-a692-a87037af107b" providerId="ADAL" clId="{AA256C9C-DD0A-4A24-AECC-DADA2E819996}" dt="2021-03-04T01:26:51.682" v="7830" actId="14100"/>
          <ac:cxnSpMkLst>
            <pc:docMk/>
            <pc:sldMk cId="1577270902" sldId="308"/>
            <ac:cxnSpMk id="7" creationId="{0C2D685D-5251-48D9-A846-E688A53BE7B3}"/>
          </ac:cxnSpMkLst>
        </pc:cxnChg>
        <pc:cxnChg chg="add mod">
          <ac:chgData name="Weifeng Xu" userId="e7aed605-a3dd-4d5a-a692-a87037af107b" providerId="ADAL" clId="{AA256C9C-DD0A-4A24-AECC-DADA2E819996}" dt="2021-03-04T01:27:00.291" v="7831" actId="14100"/>
          <ac:cxnSpMkLst>
            <pc:docMk/>
            <pc:sldMk cId="1577270902" sldId="308"/>
            <ac:cxnSpMk id="10" creationId="{CE8CB8EA-7B73-4A17-9F23-44F86C60AE36}"/>
          </ac:cxnSpMkLst>
        </pc:cxnChg>
      </pc:sldChg>
      <pc:sldChg chg="addSp modSp new mod modClrScheme chgLayout modNotesTx">
        <pc:chgData name="Weifeng Xu" userId="e7aed605-a3dd-4d5a-a692-a87037af107b" providerId="ADAL" clId="{AA256C9C-DD0A-4A24-AECC-DADA2E819996}" dt="2021-03-06T00:53:17.866" v="10632" actId="20577"/>
        <pc:sldMkLst>
          <pc:docMk/>
          <pc:sldMk cId="181172030" sldId="309"/>
        </pc:sldMkLst>
        <pc:spChg chg="add mod">
          <ac:chgData name="Weifeng Xu" userId="e7aed605-a3dd-4d5a-a692-a87037af107b" providerId="ADAL" clId="{AA256C9C-DD0A-4A24-AECC-DADA2E819996}" dt="2021-03-06T00:53:17.866" v="10632" actId="20577"/>
          <ac:spMkLst>
            <pc:docMk/>
            <pc:sldMk cId="181172030" sldId="309"/>
            <ac:spMk id="2" creationId="{636B3294-DFA6-47DE-AFA1-8091D642F736}"/>
          </ac:spMkLst>
        </pc:spChg>
        <pc:spChg chg="add mod">
          <ac:chgData name="Weifeng Xu" userId="e7aed605-a3dd-4d5a-a692-a87037af107b" providerId="ADAL" clId="{AA256C9C-DD0A-4A24-AECC-DADA2E819996}" dt="2021-03-05T14:59:01.699" v="9859" actId="20577"/>
          <ac:spMkLst>
            <pc:docMk/>
            <pc:sldMk cId="181172030" sldId="309"/>
            <ac:spMk id="3" creationId="{3ED6BF19-097A-48D9-AC12-099FA37DB709}"/>
          </ac:spMkLst>
        </pc:spChg>
      </pc:sldChg>
      <pc:sldChg chg="addSp modSp new mod modNotesTx">
        <pc:chgData name="Weifeng Xu" userId="e7aed605-a3dd-4d5a-a692-a87037af107b" providerId="ADAL" clId="{AA256C9C-DD0A-4A24-AECC-DADA2E819996}" dt="2021-03-04T01:45:11.674" v="8115"/>
        <pc:sldMkLst>
          <pc:docMk/>
          <pc:sldMk cId="1809058598" sldId="310"/>
        </pc:sldMkLst>
        <pc:spChg chg="add mod">
          <ac:chgData name="Weifeng Xu" userId="e7aed605-a3dd-4d5a-a692-a87037af107b" providerId="ADAL" clId="{AA256C9C-DD0A-4A24-AECC-DADA2E819996}" dt="2021-03-04T01:40:33.036" v="7967" actId="20577"/>
          <ac:spMkLst>
            <pc:docMk/>
            <pc:sldMk cId="1809058598" sldId="310"/>
            <ac:spMk id="4" creationId="{75B4B96E-BCFA-40B2-8153-EC11676FFBB4}"/>
          </ac:spMkLst>
        </pc:spChg>
        <pc:spChg chg="add mod">
          <ac:chgData name="Weifeng Xu" userId="e7aed605-a3dd-4d5a-a692-a87037af107b" providerId="ADAL" clId="{AA256C9C-DD0A-4A24-AECC-DADA2E819996}" dt="2021-03-04T01:43:23.884" v="8111" actId="207"/>
          <ac:spMkLst>
            <pc:docMk/>
            <pc:sldMk cId="1809058598" sldId="310"/>
            <ac:spMk id="5" creationId="{5A6DBFC8-C76A-4535-991B-C982FBC9BA91}"/>
          </ac:spMkLst>
        </pc:spChg>
        <pc:picChg chg="add mod">
          <ac:chgData name="Weifeng Xu" userId="e7aed605-a3dd-4d5a-a692-a87037af107b" providerId="ADAL" clId="{AA256C9C-DD0A-4A24-AECC-DADA2E819996}" dt="2021-03-04T01:39:49.323" v="7940" actId="1076"/>
          <ac:picMkLst>
            <pc:docMk/>
            <pc:sldMk cId="1809058598" sldId="310"/>
            <ac:picMk id="3" creationId="{0EF6CAFC-0C64-46F3-AA81-38702452BE5C}"/>
          </ac:picMkLst>
        </pc:picChg>
        <pc:cxnChg chg="add mod">
          <ac:chgData name="Weifeng Xu" userId="e7aed605-a3dd-4d5a-a692-a87037af107b" providerId="ADAL" clId="{AA256C9C-DD0A-4A24-AECC-DADA2E819996}" dt="2021-03-04T01:43:36.774" v="8113" actId="13822"/>
          <ac:cxnSpMkLst>
            <pc:docMk/>
            <pc:sldMk cId="1809058598" sldId="310"/>
            <ac:cxnSpMk id="7" creationId="{1F4069AB-58E9-4D3B-9FE0-D4CD7720AA80}"/>
          </ac:cxnSpMkLst>
        </pc:cxnChg>
        <pc:cxnChg chg="add">
          <ac:chgData name="Weifeng Xu" userId="e7aed605-a3dd-4d5a-a692-a87037af107b" providerId="ADAL" clId="{AA256C9C-DD0A-4A24-AECC-DADA2E819996}" dt="2021-03-04T01:43:51.597" v="8114" actId="11529"/>
          <ac:cxnSpMkLst>
            <pc:docMk/>
            <pc:sldMk cId="1809058598" sldId="310"/>
            <ac:cxnSpMk id="9" creationId="{130534AD-4600-4BEA-A636-168790CF73A9}"/>
          </ac:cxnSpMkLst>
        </pc:cxnChg>
      </pc:sldChg>
      <pc:sldChg chg="addSp modSp new mod ord setBg modNotesTx">
        <pc:chgData name="Weifeng Xu" userId="e7aed605-a3dd-4d5a-a692-a87037af107b" providerId="ADAL" clId="{AA256C9C-DD0A-4A24-AECC-DADA2E819996}" dt="2021-03-04T01:52:43.974" v="8121"/>
        <pc:sldMkLst>
          <pc:docMk/>
          <pc:sldMk cId="4192303" sldId="311"/>
        </pc:sldMkLst>
        <pc:picChg chg="add mod">
          <ac:chgData name="Weifeng Xu" userId="e7aed605-a3dd-4d5a-a692-a87037af107b" providerId="ADAL" clId="{AA256C9C-DD0A-4A24-AECC-DADA2E819996}" dt="2021-03-04T01:50:05.008" v="8118" actId="26606"/>
          <ac:picMkLst>
            <pc:docMk/>
            <pc:sldMk cId="4192303" sldId="311"/>
            <ac:picMk id="3" creationId="{0656AE22-B493-4F2F-95E5-EF282C4BE94A}"/>
          </ac:picMkLst>
        </pc:picChg>
      </pc:sldChg>
      <pc:sldChg chg="addSp delSp modSp new mod modClrScheme chgLayout modNotesTx">
        <pc:chgData name="Weifeng Xu" userId="e7aed605-a3dd-4d5a-a692-a87037af107b" providerId="ADAL" clId="{AA256C9C-DD0A-4A24-AECC-DADA2E819996}" dt="2021-03-04T14:19:28.906" v="8326" actId="20577"/>
        <pc:sldMkLst>
          <pc:docMk/>
          <pc:sldMk cId="591621681" sldId="312"/>
        </pc:sldMkLst>
        <pc:spChg chg="mod ord">
          <ac:chgData name="Weifeng Xu" userId="e7aed605-a3dd-4d5a-a692-a87037af107b" providerId="ADAL" clId="{AA256C9C-DD0A-4A24-AECC-DADA2E819996}" dt="2021-03-04T14:13:36.393" v="8188" actId="20577"/>
          <ac:spMkLst>
            <pc:docMk/>
            <pc:sldMk cId="591621681" sldId="312"/>
            <ac:spMk id="2" creationId="{E31A1C00-E910-4C86-978A-5C64E2ABBE0D}"/>
          </ac:spMkLst>
        </pc:spChg>
        <pc:spChg chg="add mod ord">
          <ac:chgData name="Weifeng Xu" userId="e7aed605-a3dd-4d5a-a692-a87037af107b" providerId="ADAL" clId="{AA256C9C-DD0A-4A24-AECC-DADA2E819996}" dt="2021-03-04T14:19:28.906" v="8326" actId="20577"/>
          <ac:spMkLst>
            <pc:docMk/>
            <pc:sldMk cId="591621681" sldId="312"/>
            <ac:spMk id="5" creationId="{5CA4DBA0-D774-4E78-8CB8-B9433EB8B20B}"/>
          </ac:spMkLst>
        </pc:spChg>
        <pc:picChg chg="add del mod">
          <ac:chgData name="Weifeng Xu" userId="e7aed605-a3dd-4d5a-a692-a87037af107b" providerId="ADAL" clId="{AA256C9C-DD0A-4A24-AECC-DADA2E819996}" dt="2021-03-04T14:12:19.497" v="8173" actId="478"/>
          <ac:picMkLst>
            <pc:docMk/>
            <pc:sldMk cId="591621681" sldId="312"/>
            <ac:picMk id="4" creationId="{612A3164-FC86-4F01-AA09-CA923C6AD76C}"/>
          </ac:picMkLst>
        </pc:picChg>
      </pc:sldChg>
      <pc:sldChg chg="delSp modSp add mod setBg modClrScheme chgLayout">
        <pc:chgData name="Weifeng Xu" userId="e7aed605-a3dd-4d5a-a692-a87037af107b" providerId="ADAL" clId="{AA256C9C-DD0A-4A24-AECC-DADA2E819996}" dt="2021-03-04T14:14:00.727" v="8193" actId="26606"/>
        <pc:sldMkLst>
          <pc:docMk/>
          <pc:sldMk cId="214490323" sldId="313"/>
        </pc:sldMkLst>
        <pc:spChg chg="del mod">
          <ac:chgData name="Weifeng Xu" userId="e7aed605-a3dd-4d5a-a692-a87037af107b" providerId="ADAL" clId="{AA256C9C-DD0A-4A24-AECC-DADA2E819996}" dt="2021-03-04T14:13:55.377" v="8190" actId="700"/>
          <ac:spMkLst>
            <pc:docMk/>
            <pc:sldMk cId="214490323" sldId="313"/>
            <ac:spMk id="2" creationId="{E31A1C00-E910-4C86-978A-5C64E2ABBE0D}"/>
          </ac:spMkLst>
        </pc:spChg>
        <pc:picChg chg="mod">
          <ac:chgData name="Weifeng Xu" userId="e7aed605-a3dd-4d5a-a692-a87037af107b" providerId="ADAL" clId="{AA256C9C-DD0A-4A24-AECC-DADA2E819996}" dt="2021-03-04T14:14:00.727" v="8193" actId="26606"/>
          <ac:picMkLst>
            <pc:docMk/>
            <pc:sldMk cId="214490323" sldId="313"/>
            <ac:picMk id="4" creationId="{612A3164-FC86-4F01-AA09-CA923C6AD76C}"/>
          </ac:picMkLst>
        </pc:picChg>
      </pc:sldChg>
      <pc:sldChg chg="modSp new del mod ord">
        <pc:chgData name="Weifeng Xu" userId="e7aed605-a3dd-4d5a-a692-a87037af107b" providerId="ADAL" clId="{AA256C9C-DD0A-4A24-AECC-DADA2E819996}" dt="2021-03-06T01:10:00.999" v="10634" actId="47"/>
        <pc:sldMkLst>
          <pc:docMk/>
          <pc:sldMk cId="3728242763" sldId="314"/>
        </pc:sldMkLst>
        <pc:spChg chg="mod">
          <ac:chgData name="Weifeng Xu" userId="e7aed605-a3dd-4d5a-a692-a87037af107b" providerId="ADAL" clId="{AA256C9C-DD0A-4A24-AECC-DADA2E819996}" dt="2021-03-04T14:56:51.349" v="8330"/>
          <ac:spMkLst>
            <pc:docMk/>
            <pc:sldMk cId="3728242763" sldId="314"/>
            <ac:spMk id="2" creationId="{3CE814AF-EE12-4493-9709-C3159C23A1D7}"/>
          </ac:spMkLst>
        </pc:spChg>
      </pc:sldChg>
      <pc:sldChg chg="addSp delSp modSp new del mod setBg modClrScheme chgLayout">
        <pc:chgData name="Weifeng Xu" userId="e7aed605-a3dd-4d5a-a692-a87037af107b" providerId="ADAL" clId="{AA256C9C-DD0A-4A24-AECC-DADA2E819996}" dt="2021-03-06T01:07:43.610" v="10633" actId="47"/>
        <pc:sldMkLst>
          <pc:docMk/>
          <pc:sldMk cId="3108349625" sldId="315"/>
        </pc:sldMkLst>
        <pc:spChg chg="del mod ord">
          <ac:chgData name="Weifeng Xu" userId="e7aed605-a3dd-4d5a-a692-a87037af107b" providerId="ADAL" clId="{AA256C9C-DD0A-4A24-AECC-DADA2E819996}" dt="2021-03-04T14:56:57.494" v="8332" actId="700"/>
          <ac:spMkLst>
            <pc:docMk/>
            <pc:sldMk cId="3108349625" sldId="315"/>
            <ac:spMk id="2" creationId="{48EAE842-1A16-4F00-AF0F-3576E4669A08}"/>
          </ac:spMkLst>
        </pc:spChg>
        <pc:spChg chg="del mod ord">
          <ac:chgData name="Weifeng Xu" userId="e7aed605-a3dd-4d5a-a692-a87037af107b" providerId="ADAL" clId="{AA256C9C-DD0A-4A24-AECC-DADA2E819996}" dt="2021-03-04T14:56:57.494" v="8332" actId="700"/>
          <ac:spMkLst>
            <pc:docMk/>
            <pc:sldMk cId="3108349625" sldId="315"/>
            <ac:spMk id="3" creationId="{677CCE7F-0E24-48B1-B9DC-7FABA56E8E25}"/>
          </ac:spMkLst>
        </pc:spChg>
        <pc:spChg chg="add mod ord">
          <ac:chgData name="Weifeng Xu" userId="e7aed605-a3dd-4d5a-a692-a87037af107b" providerId="ADAL" clId="{AA256C9C-DD0A-4A24-AECC-DADA2E819996}" dt="2021-03-04T14:57:02.075" v="8334" actId="26606"/>
          <ac:spMkLst>
            <pc:docMk/>
            <pc:sldMk cId="3108349625" sldId="315"/>
            <ac:spMk id="4" creationId="{C4E43325-25D2-4EF3-96BA-F3B52D010903}"/>
          </ac:spMkLst>
        </pc:spChg>
        <pc:spChg chg="add mod ord">
          <ac:chgData name="Weifeng Xu" userId="e7aed605-a3dd-4d5a-a692-a87037af107b" providerId="ADAL" clId="{AA256C9C-DD0A-4A24-AECC-DADA2E819996}" dt="2021-03-04T14:57:02.075" v="8334" actId="26606"/>
          <ac:spMkLst>
            <pc:docMk/>
            <pc:sldMk cId="3108349625" sldId="315"/>
            <ac:spMk id="5" creationId="{9296A5D2-91AB-4822-9DBF-FE527F53D4B5}"/>
          </ac:spMkLst>
        </pc:spChg>
        <pc:spChg chg="add del">
          <ac:chgData name="Weifeng Xu" userId="e7aed605-a3dd-4d5a-a692-a87037af107b" providerId="ADAL" clId="{AA256C9C-DD0A-4A24-AECC-DADA2E819996}" dt="2021-03-04T14:57:02.075" v="8334" actId="26606"/>
          <ac:spMkLst>
            <pc:docMk/>
            <pc:sldMk cId="3108349625" sldId="315"/>
            <ac:spMk id="10" creationId="{6A1473A6-3F22-483E-8A30-80B9D2B14592}"/>
          </ac:spMkLst>
        </pc:spChg>
        <pc:grpChg chg="add del">
          <ac:chgData name="Weifeng Xu" userId="e7aed605-a3dd-4d5a-a692-a87037af107b" providerId="ADAL" clId="{AA256C9C-DD0A-4A24-AECC-DADA2E819996}" dt="2021-03-04T14:57:02.075" v="8334" actId="26606"/>
          <ac:grpSpMkLst>
            <pc:docMk/>
            <pc:sldMk cId="3108349625" sldId="315"/>
            <ac:grpSpMk id="12" creationId="{AA1375E3-3E53-4D75-BAB7-E5929BFCB25F}"/>
          </ac:grpSpMkLst>
        </pc:grpChg>
      </pc:sldChg>
      <pc:sldChg chg="addSp modSp new mod modClrScheme chgLayout modNotesTx">
        <pc:chgData name="Weifeng Xu" userId="e7aed605-a3dd-4d5a-a692-a87037af107b" providerId="ADAL" clId="{AA256C9C-DD0A-4A24-AECC-DADA2E819996}" dt="2021-03-04T16:45:39.384" v="9017" actId="6549"/>
        <pc:sldMkLst>
          <pc:docMk/>
          <pc:sldMk cId="4015681537" sldId="316"/>
        </pc:sldMkLst>
        <pc:spChg chg="mod ord">
          <ac:chgData name="Weifeng Xu" userId="e7aed605-a3dd-4d5a-a692-a87037af107b" providerId="ADAL" clId="{AA256C9C-DD0A-4A24-AECC-DADA2E819996}" dt="2021-03-04T15:57:55.846" v="8684" actId="1076"/>
          <ac:spMkLst>
            <pc:docMk/>
            <pc:sldMk cId="4015681537" sldId="316"/>
            <ac:spMk id="2" creationId="{1E7AD1DD-41C5-49D1-9394-E933EE31404D}"/>
          </ac:spMkLst>
        </pc:spChg>
        <pc:spChg chg="add mod ord">
          <ac:chgData name="Weifeng Xu" userId="e7aed605-a3dd-4d5a-a692-a87037af107b" providerId="ADAL" clId="{AA256C9C-DD0A-4A24-AECC-DADA2E819996}" dt="2021-03-04T16:45:39.384" v="9017" actId="6549"/>
          <ac:spMkLst>
            <pc:docMk/>
            <pc:sldMk cId="4015681537" sldId="316"/>
            <ac:spMk id="3" creationId="{B51AA8A5-F9F9-4D9E-8702-6E0F84B1E989}"/>
          </ac:spMkLst>
        </pc:spChg>
        <pc:spChg chg="add mod">
          <ac:chgData name="Weifeng Xu" userId="e7aed605-a3dd-4d5a-a692-a87037af107b" providerId="ADAL" clId="{AA256C9C-DD0A-4A24-AECC-DADA2E819996}" dt="2021-03-04T15:58:53.602" v="8781" actId="1035"/>
          <ac:spMkLst>
            <pc:docMk/>
            <pc:sldMk cId="4015681537" sldId="316"/>
            <ac:spMk id="4" creationId="{6EBF047C-B7C7-4EF7-B92E-6590BBA5F433}"/>
          </ac:spMkLst>
        </pc:spChg>
        <pc:spChg chg="add mod">
          <ac:chgData name="Weifeng Xu" userId="e7aed605-a3dd-4d5a-a692-a87037af107b" providerId="ADAL" clId="{AA256C9C-DD0A-4A24-AECC-DADA2E819996}" dt="2021-03-04T15:54:29.425" v="8637" actId="14100"/>
          <ac:spMkLst>
            <pc:docMk/>
            <pc:sldMk cId="4015681537" sldId="316"/>
            <ac:spMk id="6" creationId="{3A18E43F-C7B6-451F-AA00-236143E13747}"/>
          </ac:spMkLst>
        </pc:spChg>
        <pc:spChg chg="add mod">
          <ac:chgData name="Weifeng Xu" userId="e7aed605-a3dd-4d5a-a692-a87037af107b" providerId="ADAL" clId="{AA256C9C-DD0A-4A24-AECC-DADA2E819996}" dt="2021-03-04T15:58:07.283" v="8760" actId="1036"/>
          <ac:spMkLst>
            <pc:docMk/>
            <pc:sldMk cId="4015681537" sldId="316"/>
            <ac:spMk id="13" creationId="{52BC6142-51AA-42C1-B901-D90A9A132502}"/>
          </ac:spMkLst>
        </pc:spChg>
        <pc:spChg chg="add mod">
          <ac:chgData name="Weifeng Xu" userId="e7aed605-a3dd-4d5a-a692-a87037af107b" providerId="ADAL" clId="{AA256C9C-DD0A-4A24-AECC-DADA2E819996}" dt="2021-03-04T15:58:07.283" v="8760" actId="1036"/>
          <ac:spMkLst>
            <pc:docMk/>
            <pc:sldMk cId="4015681537" sldId="316"/>
            <ac:spMk id="14" creationId="{52117774-F6FD-49B0-8E0A-3204BC1AC29F}"/>
          </ac:spMkLst>
        </pc:spChg>
        <pc:spChg chg="add mod">
          <ac:chgData name="Weifeng Xu" userId="e7aed605-a3dd-4d5a-a692-a87037af107b" providerId="ADAL" clId="{AA256C9C-DD0A-4A24-AECC-DADA2E819996}" dt="2021-03-04T15:58:07.283" v="8760" actId="1036"/>
          <ac:spMkLst>
            <pc:docMk/>
            <pc:sldMk cId="4015681537" sldId="316"/>
            <ac:spMk id="17" creationId="{A14F4EA9-E13C-43CB-A3C7-A60B57C4FD01}"/>
          </ac:spMkLst>
        </pc:spChg>
        <pc:spChg chg="add mod">
          <ac:chgData name="Weifeng Xu" userId="e7aed605-a3dd-4d5a-a692-a87037af107b" providerId="ADAL" clId="{AA256C9C-DD0A-4A24-AECC-DADA2E819996}" dt="2021-03-04T16:07:24.552" v="8815" actId="207"/>
          <ac:spMkLst>
            <pc:docMk/>
            <pc:sldMk cId="4015681537" sldId="316"/>
            <ac:spMk id="22" creationId="{76881352-8445-4ED8-A0B1-6BA8C2162127}"/>
          </ac:spMkLst>
        </pc:spChg>
        <pc:spChg chg="add mod">
          <ac:chgData name="Weifeng Xu" userId="e7aed605-a3dd-4d5a-a692-a87037af107b" providerId="ADAL" clId="{AA256C9C-DD0A-4A24-AECC-DADA2E819996}" dt="2021-03-04T15:59:39.621" v="8796" actId="1076"/>
          <ac:spMkLst>
            <pc:docMk/>
            <pc:sldMk cId="4015681537" sldId="316"/>
            <ac:spMk id="25" creationId="{150B627A-6784-4127-8206-2747DAA82FFD}"/>
          </ac:spMkLst>
        </pc:spChg>
        <pc:spChg chg="add mod">
          <ac:chgData name="Weifeng Xu" userId="e7aed605-a3dd-4d5a-a692-a87037af107b" providerId="ADAL" clId="{AA256C9C-DD0A-4A24-AECC-DADA2E819996}" dt="2021-03-04T16:06:41.996" v="8808" actId="207"/>
          <ac:spMkLst>
            <pc:docMk/>
            <pc:sldMk cId="4015681537" sldId="316"/>
            <ac:spMk id="26" creationId="{29702971-FBAE-4976-8484-7E32DB8B9C1F}"/>
          </ac:spMkLst>
        </pc:spChg>
        <pc:spChg chg="add mod">
          <ac:chgData name="Weifeng Xu" userId="e7aed605-a3dd-4d5a-a692-a87037af107b" providerId="ADAL" clId="{AA256C9C-DD0A-4A24-AECC-DADA2E819996}" dt="2021-03-04T15:59:49.155" v="8798" actId="1076"/>
          <ac:spMkLst>
            <pc:docMk/>
            <pc:sldMk cId="4015681537" sldId="316"/>
            <ac:spMk id="27" creationId="{F3D8E559-362E-4CB3-A686-D9027D55AEFA}"/>
          </ac:spMkLst>
        </pc:spChg>
        <pc:spChg chg="add mod">
          <ac:chgData name="Weifeng Xu" userId="e7aed605-a3dd-4d5a-a692-a87037af107b" providerId="ADAL" clId="{AA256C9C-DD0A-4A24-AECC-DADA2E819996}" dt="2021-03-04T16:06:55.353" v="8814" actId="20577"/>
          <ac:spMkLst>
            <pc:docMk/>
            <pc:sldMk cId="4015681537" sldId="316"/>
            <ac:spMk id="29" creationId="{44D8D561-EA55-4CD3-B43D-544EEF47968C}"/>
          </ac:spMkLst>
        </pc:spChg>
        <pc:spChg chg="add mod">
          <ac:chgData name="Weifeng Xu" userId="e7aed605-a3dd-4d5a-a692-a87037af107b" providerId="ADAL" clId="{AA256C9C-DD0A-4A24-AECC-DADA2E819996}" dt="2021-03-04T16:28:14.023" v="8879" actId="20577"/>
          <ac:spMkLst>
            <pc:docMk/>
            <pc:sldMk cId="4015681537" sldId="316"/>
            <ac:spMk id="31" creationId="{F3DF8715-2A39-4FDD-8DF3-9C4E21D51C1D}"/>
          </ac:spMkLst>
        </pc:spChg>
        <pc:spChg chg="add mod">
          <ac:chgData name="Weifeng Xu" userId="e7aed605-a3dd-4d5a-a692-a87037af107b" providerId="ADAL" clId="{AA256C9C-DD0A-4A24-AECC-DADA2E819996}" dt="2021-03-04T16:25:45.970" v="8874" actId="14100"/>
          <ac:spMkLst>
            <pc:docMk/>
            <pc:sldMk cId="4015681537" sldId="316"/>
            <ac:spMk id="33" creationId="{AC70E301-5646-49A1-B169-88D0E406C090}"/>
          </ac:spMkLst>
        </pc:spChg>
        <pc:spChg chg="add mod">
          <ac:chgData name="Weifeng Xu" userId="e7aed605-a3dd-4d5a-a692-a87037af107b" providerId="ADAL" clId="{AA256C9C-DD0A-4A24-AECC-DADA2E819996}" dt="2021-03-04T16:27:55.864" v="8878" actId="6549"/>
          <ac:spMkLst>
            <pc:docMk/>
            <pc:sldMk cId="4015681537" sldId="316"/>
            <ac:spMk id="35" creationId="{138C6A3F-F150-4357-80FA-91AA00079150}"/>
          </ac:spMkLst>
        </pc:spChg>
        <pc:picChg chg="add mod">
          <ac:chgData name="Weifeng Xu" userId="e7aed605-a3dd-4d5a-a692-a87037af107b" providerId="ADAL" clId="{AA256C9C-DD0A-4A24-AECC-DADA2E819996}" dt="2021-03-04T15:53:02.719" v="8595" actId="1076"/>
          <ac:picMkLst>
            <pc:docMk/>
            <pc:sldMk cId="4015681537" sldId="316"/>
            <ac:picMk id="1026" creationId="{829A28D2-8942-48DA-8C3B-EF32A3CCC497}"/>
          </ac:picMkLst>
        </pc:picChg>
        <pc:cxnChg chg="add mod">
          <ac:chgData name="Weifeng Xu" userId="e7aed605-a3dd-4d5a-a692-a87037af107b" providerId="ADAL" clId="{AA256C9C-DD0A-4A24-AECC-DADA2E819996}" dt="2021-03-04T15:59:01.040" v="8782" actId="14100"/>
          <ac:cxnSpMkLst>
            <pc:docMk/>
            <pc:sldMk cId="4015681537" sldId="316"/>
            <ac:cxnSpMk id="7" creationId="{4846ACFD-B387-44AC-A7B8-B72E5015F543}"/>
          </ac:cxnSpMkLst>
        </pc:cxnChg>
        <pc:cxnChg chg="add mod">
          <ac:chgData name="Weifeng Xu" userId="e7aed605-a3dd-4d5a-a692-a87037af107b" providerId="ADAL" clId="{AA256C9C-DD0A-4A24-AECC-DADA2E819996}" dt="2021-03-04T15:58:53.602" v="8781" actId="1035"/>
          <ac:cxnSpMkLst>
            <pc:docMk/>
            <pc:sldMk cId="4015681537" sldId="316"/>
            <ac:cxnSpMk id="9" creationId="{3D40DE85-78CD-4B04-82CA-F530F13D1CE0}"/>
          </ac:cxnSpMkLst>
        </pc:cxnChg>
        <pc:cxnChg chg="add mod">
          <ac:chgData name="Weifeng Xu" userId="e7aed605-a3dd-4d5a-a692-a87037af107b" providerId="ADAL" clId="{AA256C9C-DD0A-4A24-AECC-DADA2E819996}" dt="2021-03-04T15:59:07.926" v="8783" actId="14100"/>
          <ac:cxnSpMkLst>
            <pc:docMk/>
            <pc:sldMk cId="4015681537" sldId="316"/>
            <ac:cxnSpMk id="11" creationId="{759EAC4C-6A1D-4C12-8BE7-4B46EE430E0F}"/>
          </ac:cxnSpMkLst>
        </pc:cxnChg>
        <pc:cxnChg chg="add mod">
          <ac:chgData name="Weifeng Xu" userId="e7aed605-a3dd-4d5a-a692-a87037af107b" providerId="ADAL" clId="{AA256C9C-DD0A-4A24-AECC-DADA2E819996}" dt="2021-03-04T15:58:07.283" v="8760" actId="1036"/>
          <ac:cxnSpMkLst>
            <pc:docMk/>
            <pc:sldMk cId="4015681537" sldId="316"/>
            <ac:cxnSpMk id="15" creationId="{589B4EB8-EE9C-4601-96B8-D64CA8F82870}"/>
          </ac:cxnSpMkLst>
        </pc:cxnChg>
        <pc:cxnChg chg="add mod">
          <ac:chgData name="Weifeng Xu" userId="e7aed605-a3dd-4d5a-a692-a87037af107b" providerId="ADAL" clId="{AA256C9C-DD0A-4A24-AECC-DADA2E819996}" dt="2021-03-04T15:58:07.283" v="8760" actId="1036"/>
          <ac:cxnSpMkLst>
            <pc:docMk/>
            <pc:sldMk cId="4015681537" sldId="316"/>
            <ac:cxnSpMk id="18" creationId="{CBC36275-E60F-447E-8CED-1BA7A9BD5156}"/>
          </ac:cxnSpMkLst>
        </pc:cxnChg>
        <pc:cxnChg chg="add mod">
          <ac:chgData name="Weifeng Xu" userId="e7aed605-a3dd-4d5a-a692-a87037af107b" providerId="ADAL" clId="{AA256C9C-DD0A-4A24-AECC-DADA2E819996}" dt="2021-03-04T15:58:53.602" v="8781" actId="1035"/>
          <ac:cxnSpMkLst>
            <pc:docMk/>
            <pc:sldMk cId="4015681537" sldId="316"/>
            <ac:cxnSpMk id="21" creationId="{23A3C6BD-C034-4E07-8C7F-F5C8C968CFA3}"/>
          </ac:cxnSpMkLst>
        </pc:cxnChg>
      </pc:sldChg>
      <pc:sldChg chg="addSp delSp modSp new mod modClrScheme chgLayout modNotesTx">
        <pc:chgData name="Weifeng Xu" userId="e7aed605-a3dd-4d5a-a692-a87037af107b" providerId="ADAL" clId="{AA256C9C-DD0A-4A24-AECC-DADA2E819996}" dt="2021-03-04T16:34:13.476" v="8898" actId="1076"/>
        <pc:sldMkLst>
          <pc:docMk/>
          <pc:sldMk cId="3632309167" sldId="317"/>
        </pc:sldMkLst>
        <pc:spChg chg="mod ord">
          <ac:chgData name="Weifeng Xu" userId="e7aed605-a3dd-4d5a-a692-a87037af107b" providerId="ADAL" clId="{AA256C9C-DD0A-4A24-AECC-DADA2E819996}" dt="2021-03-04T16:33:19.617" v="8882" actId="700"/>
          <ac:spMkLst>
            <pc:docMk/>
            <pc:sldMk cId="3632309167" sldId="317"/>
            <ac:spMk id="2" creationId="{FC8E4AD6-1C8F-42DB-8CBB-FAECB5EC9D08}"/>
          </ac:spMkLst>
        </pc:spChg>
        <pc:spChg chg="del">
          <ac:chgData name="Weifeng Xu" userId="e7aed605-a3dd-4d5a-a692-a87037af107b" providerId="ADAL" clId="{AA256C9C-DD0A-4A24-AECC-DADA2E819996}" dt="2021-03-04T16:33:19.617" v="8882" actId="700"/>
          <ac:spMkLst>
            <pc:docMk/>
            <pc:sldMk cId="3632309167" sldId="317"/>
            <ac:spMk id="3" creationId="{29BE3B3E-319A-4991-B16F-D928B57F06D8}"/>
          </ac:spMkLst>
        </pc:spChg>
        <pc:spChg chg="add mod">
          <ac:chgData name="Weifeng Xu" userId="e7aed605-a3dd-4d5a-a692-a87037af107b" providerId="ADAL" clId="{AA256C9C-DD0A-4A24-AECC-DADA2E819996}" dt="2021-03-04T16:34:13.476" v="8898" actId="1076"/>
          <ac:spMkLst>
            <pc:docMk/>
            <pc:sldMk cId="3632309167" sldId="317"/>
            <ac:spMk id="6" creationId="{987A5DFC-315F-420A-AA28-A53752DBE547}"/>
          </ac:spMkLst>
        </pc:spChg>
        <pc:picChg chg="add mod">
          <ac:chgData name="Weifeng Xu" userId="e7aed605-a3dd-4d5a-a692-a87037af107b" providerId="ADAL" clId="{AA256C9C-DD0A-4A24-AECC-DADA2E819996}" dt="2021-03-04T16:33:38.931" v="8886" actId="1076"/>
          <ac:picMkLst>
            <pc:docMk/>
            <pc:sldMk cId="3632309167" sldId="317"/>
            <ac:picMk id="2050" creationId="{9785B0E6-A1CB-405D-81A4-013028A62F31}"/>
          </ac:picMkLst>
        </pc:picChg>
      </pc:sldChg>
      <pc:sldChg chg="addSp delSp modSp new mod ord setBg modClrScheme chgLayout">
        <pc:chgData name="Weifeng Xu" userId="e7aed605-a3dd-4d5a-a692-a87037af107b" providerId="ADAL" clId="{AA256C9C-DD0A-4A24-AECC-DADA2E819996}" dt="2021-03-04T20:09:51.053" v="9244" actId="1076"/>
        <pc:sldMkLst>
          <pc:docMk/>
          <pc:sldMk cId="3337387503" sldId="318"/>
        </pc:sldMkLst>
        <pc:spChg chg="mod ord">
          <ac:chgData name="Weifeng Xu" userId="e7aed605-a3dd-4d5a-a692-a87037af107b" providerId="ADAL" clId="{AA256C9C-DD0A-4A24-AECC-DADA2E819996}" dt="2021-03-04T20:06:08.712" v="9214" actId="26606"/>
          <ac:spMkLst>
            <pc:docMk/>
            <pc:sldMk cId="3337387503" sldId="318"/>
            <ac:spMk id="2" creationId="{86863385-441E-4CDB-A324-D740F6B05E36}"/>
          </ac:spMkLst>
        </pc:spChg>
        <pc:spChg chg="add mod ord">
          <ac:chgData name="Weifeng Xu" userId="e7aed605-a3dd-4d5a-a692-a87037af107b" providerId="ADAL" clId="{AA256C9C-DD0A-4A24-AECC-DADA2E819996}" dt="2021-03-04T20:06:08.712" v="9214" actId="26606"/>
          <ac:spMkLst>
            <pc:docMk/>
            <pc:sldMk cId="3337387503" sldId="318"/>
            <ac:spMk id="3" creationId="{DCB33D10-342B-4C24-A670-C8D5256EAC6A}"/>
          </ac:spMkLst>
        </pc:spChg>
        <pc:spChg chg="add mod">
          <ac:chgData name="Weifeng Xu" userId="e7aed605-a3dd-4d5a-a692-a87037af107b" providerId="ADAL" clId="{AA256C9C-DD0A-4A24-AECC-DADA2E819996}" dt="2021-03-04T20:09:51.053" v="9244" actId="1076"/>
          <ac:spMkLst>
            <pc:docMk/>
            <pc:sldMk cId="3337387503" sldId="318"/>
            <ac:spMk id="7" creationId="{ECFEF11C-29AD-4336-9C16-F6BB60DC0A73}"/>
          </ac:spMkLst>
        </pc:spChg>
        <pc:spChg chg="add del">
          <ac:chgData name="Weifeng Xu" userId="e7aed605-a3dd-4d5a-a692-a87037af107b" providerId="ADAL" clId="{AA256C9C-DD0A-4A24-AECC-DADA2E819996}" dt="2021-03-04T19:55:12.808" v="9108" actId="26606"/>
          <ac:spMkLst>
            <pc:docMk/>
            <pc:sldMk cId="3337387503" sldId="318"/>
            <ac:spMk id="10" creationId="{5E39A796-BE83-48B1-B33F-35C4A32AAB57}"/>
          </ac:spMkLst>
        </pc:spChg>
        <pc:spChg chg="add del">
          <ac:chgData name="Weifeng Xu" userId="e7aed605-a3dd-4d5a-a692-a87037af107b" providerId="ADAL" clId="{AA256C9C-DD0A-4A24-AECC-DADA2E819996}" dt="2021-03-04T19:55:12.808" v="9108" actId="26606"/>
          <ac:spMkLst>
            <pc:docMk/>
            <pc:sldMk cId="3337387503" sldId="318"/>
            <ac:spMk id="12" creationId="{72F84B47-E267-4194-8194-831DB7B5547F}"/>
          </ac:spMkLst>
        </pc:spChg>
        <pc:spChg chg="add mod">
          <ac:chgData name="Weifeng Xu" userId="e7aed605-a3dd-4d5a-a692-a87037af107b" providerId="ADAL" clId="{AA256C9C-DD0A-4A24-AECC-DADA2E819996}" dt="2021-03-04T20:06:08.712" v="9214" actId="26606"/>
          <ac:spMkLst>
            <pc:docMk/>
            <pc:sldMk cId="3337387503" sldId="318"/>
            <ac:spMk id="13" creationId="{CB58F741-BA50-40F0-838D-2FD5FF080B77}"/>
          </ac:spMkLst>
        </pc:spChg>
        <pc:spChg chg="add del">
          <ac:chgData name="Weifeng Xu" userId="e7aed605-a3dd-4d5a-a692-a87037af107b" providerId="ADAL" clId="{AA256C9C-DD0A-4A24-AECC-DADA2E819996}" dt="2021-03-04T19:55:12.806" v="9107" actId="26606"/>
          <ac:spMkLst>
            <pc:docMk/>
            <pc:sldMk cId="3337387503" sldId="318"/>
            <ac:spMk id="17" creationId="{577D1452-F0B7-431E-9A24-D3F7103D8510}"/>
          </ac:spMkLst>
        </pc:spChg>
        <pc:spChg chg="add del">
          <ac:chgData name="Weifeng Xu" userId="e7aed605-a3dd-4d5a-a692-a87037af107b" providerId="ADAL" clId="{AA256C9C-DD0A-4A24-AECC-DADA2E819996}" dt="2021-03-04T19:55:12.806" v="9107" actId="26606"/>
          <ac:spMkLst>
            <pc:docMk/>
            <pc:sldMk cId="3337387503" sldId="318"/>
            <ac:spMk id="19" creationId="{A660F4F9-5DF5-4F15-BE6A-CD8648BB1148}"/>
          </ac:spMkLst>
        </pc:spChg>
        <pc:spChg chg="add del">
          <ac:chgData name="Weifeng Xu" userId="e7aed605-a3dd-4d5a-a692-a87037af107b" providerId="ADAL" clId="{AA256C9C-DD0A-4A24-AECC-DADA2E819996}" dt="2021-03-04T20:06:08.712" v="9214" actId="26606"/>
          <ac:spMkLst>
            <pc:docMk/>
            <pc:sldMk cId="3337387503" sldId="318"/>
            <ac:spMk id="21" creationId="{46F7435D-E3DB-47B1-BA61-B00ACC83A9DE}"/>
          </ac:spMkLst>
        </pc:spChg>
        <pc:spChg chg="add del">
          <ac:chgData name="Weifeng Xu" userId="e7aed605-a3dd-4d5a-a692-a87037af107b" providerId="ADAL" clId="{AA256C9C-DD0A-4A24-AECC-DADA2E819996}" dt="2021-03-04T20:06:08.712" v="9214" actId="26606"/>
          <ac:spMkLst>
            <pc:docMk/>
            <pc:sldMk cId="3337387503" sldId="318"/>
            <ac:spMk id="22" creationId="{F263A0B5-F8C4-4116-809F-78A768EA79A6}"/>
          </ac:spMkLst>
        </pc:spChg>
        <pc:spChg chg="add del">
          <ac:chgData name="Weifeng Xu" userId="e7aed605-a3dd-4d5a-a692-a87037af107b" providerId="ADAL" clId="{AA256C9C-DD0A-4A24-AECC-DADA2E819996}" dt="2021-03-04T20:06:08.712" v="9214" actId="26606"/>
          <ac:spMkLst>
            <pc:docMk/>
            <pc:sldMk cId="3337387503" sldId="318"/>
            <ac:spMk id="24" creationId="{1C574E90-1949-4924-B663-AEA13DB7910B}"/>
          </ac:spMkLst>
        </pc:spChg>
        <pc:spChg chg="add del">
          <ac:chgData name="Weifeng Xu" userId="e7aed605-a3dd-4d5a-a692-a87037af107b" providerId="ADAL" clId="{AA256C9C-DD0A-4A24-AECC-DADA2E819996}" dt="2021-03-04T20:06:08.712" v="9214" actId="26606"/>
          <ac:spMkLst>
            <pc:docMk/>
            <pc:sldMk cId="3337387503" sldId="318"/>
            <ac:spMk id="25" creationId="{3CD1EA40-7116-4FCB-9369-70F29FAA91EC}"/>
          </ac:spMkLst>
        </pc:spChg>
        <pc:spChg chg="add del">
          <ac:chgData name="Weifeng Xu" userId="e7aed605-a3dd-4d5a-a692-a87037af107b" providerId="ADAL" clId="{AA256C9C-DD0A-4A24-AECC-DADA2E819996}" dt="2021-03-04T20:05:58.799" v="9212" actId="26606"/>
          <ac:spMkLst>
            <pc:docMk/>
            <pc:sldMk cId="3337387503" sldId="318"/>
            <ac:spMk id="27" creationId="{787900AF-3ED0-4C02-A309-3984EBBD202C}"/>
          </ac:spMkLst>
        </pc:spChg>
        <pc:spChg chg="add del">
          <ac:chgData name="Weifeng Xu" userId="e7aed605-a3dd-4d5a-a692-a87037af107b" providerId="ADAL" clId="{AA256C9C-DD0A-4A24-AECC-DADA2E819996}" dt="2021-03-04T20:05:58.799" v="9212" actId="26606"/>
          <ac:spMkLst>
            <pc:docMk/>
            <pc:sldMk cId="3337387503" sldId="318"/>
            <ac:spMk id="29" creationId="{8DEDEE5C-3126-4336-A7D4-9277AF5A04B4}"/>
          </ac:spMkLst>
        </pc:spChg>
        <pc:spChg chg="add del">
          <ac:chgData name="Weifeng Xu" userId="e7aed605-a3dd-4d5a-a692-a87037af107b" providerId="ADAL" clId="{AA256C9C-DD0A-4A24-AECC-DADA2E819996}" dt="2021-03-04T20:06:08.712" v="9214" actId="26606"/>
          <ac:spMkLst>
            <pc:docMk/>
            <pc:sldMk cId="3337387503" sldId="318"/>
            <ac:spMk id="31" creationId="{D9F5512A-48E1-4C07-B75E-3CCC517B6804}"/>
          </ac:spMkLst>
        </pc:spChg>
        <pc:spChg chg="add del">
          <ac:chgData name="Weifeng Xu" userId="e7aed605-a3dd-4d5a-a692-a87037af107b" providerId="ADAL" clId="{AA256C9C-DD0A-4A24-AECC-DADA2E819996}" dt="2021-03-04T20:06:08.712" v="9214" actId="26606"/>
          <ac:spMkLst>
            <pc:docMk/>
            <pc:sldMk cId="3337387503" sldId="318"/>
            <ac:spMk id="55" creationId="{A5271697-90F1-4A23-8EF2-0179F2EAFACB}"/>
          </ac:spMkLst>
        </pc:spChg>
        <pc:grpChg chg="add del">
          <ac:chgData name="Weifeng Xu" userId="e7aed605-a3dd-4d5a-a692-a87037af107b" providerId="ADAL" clId="{AA256C9C-DD0A-4A24-AECC-DADA2E819996}" dt="2021-03-04T20:06:08.712" v="9214" actId="26606"/>
          <ac:grpSpMkLst>
            <pc:docMk/>
            <pc:sldMk cId="3337387503" sldId="318"/>
            <ac:grpSpMk id="33" creationId="{9CF1CD8B-D430-49E7-8630-84152C414EAC}"/>
          </ac:grpSpMkLst>
        </pc:grpChg>
        <pc:picChg chg="add mod">
          <ac:chgData name="Weifeng Xu" userId="e7aed605-a3dd-4d5a-a692-a87037af107b" providerId="ADAL" clId="{AA256C9C-DD0A-4A24-AECC-DADA2E819996}" dt="2021-03-04T20:06:08.712" v="9214" actId="26606"/>
          <ac:picMkLst>
            <pc:docMk/>
            <pc:sldMk cId="3337387503" sldId="318"/>
            <ac:picMk id="5" creationId="{BCACFC6F-0EC3-45FC-AA4F-35BE7318AF98}"/>
          </ac:picMkLst>
        </pc:picChg>
      </pc:sldChg>
      <pc:sldChg chg="addSp delSp modSp new mod modClrScheme chgLayout modNotesTx">
        <pc:chgData name="Weifeng Xu" userId="e7aed605-a3dd-4d5a-a692-a87037af107b" providerId="ADAL" clId="{AA256C9C-DD0A-4A24-AECC-DADA2E819996}" dt="2021-03-04T20:02:26.656" v="9210" actId="5793"/>
        <pc:sldMkLst>
          <pc:docMk/>
          <pc:sldMk cId="2446382234" sldId="319"/>
        </pc:sldMkLst>
        <pc:spChg chg="del">
          <ac:chgData name="Weifeng Xu" userId="e7aed605-a3dd-4d5a-a692-a87037af107b" providerId="ADAL" clId="{AA256C9C-DD0A-4A24-AECC-DADA2E819996}" dt="2021-03-04T19:58:55.256" v="9167" actId="700"/>
          <ac:spMkLst>
            <pc:docMk/>
            <pc:sldMk cId="2446382234" sldId="319"/>
            <ac:spMk id="2" creationId="{B3A1CC81-48E9-4320-AC27-BD831670174F}"/>
          </ac:spMkLst>
        </pc:spChg>
        <pc:spChg chg="del">
          <ac:chgData name="Weifeng Xu" userId="e7aed605-a3dd-4d5a-a692-a87037af107b" providerId="ADAL" clId="{AA256C9C-DD0A-4A24-AECC-DADA2E819996}" dt="2021-03-04T19:58:55.256" v="9167" actId="700"/>
          <ac:spMkLst>
            <pc:docMk/>
            <pc:sldMk cId="2446382234" sldId="319"/>
            <ac:spMk id="3" creationId="{C70B6553-6E87-46CA-9834-EC7AC2635A49}"/>
          </ac:spMkLst>
        </pc:spChg>
        <pc:spChg chg="add mod">
          <ac:chgData name="Weifeng Xu" userId="e7aed605-a3dd-4d5a-a692-a87037af107b" providerId="ADAL" clId="{AA256C9C-DD0A-4A24-AECC-DADA2E819996}" dt="2021-03-04T20:02:26.656" v="9210" actId="5793"/>
          <ac:spMkLst>
            <pc:docMk/>
            <pc:sldMk cId="2446382234" sldId="319"/>
            <ac:spMk id="5" creationId="{30F094FB-F93E-4D74-8CDE-BD9580E4F361}"/>
          </ac:spMkLst>
        </pc:spChg>
      </pc:sldChg>
      <pc:sldChg chg="addSp modSp new mod modNotesTx">
        <pc:chgData name="Weifeng Xu" userId="e7aed605-a3dd-4d5a-a692-a87037af107b" providerId="ADAL" clId="{AA256C9C-DD0A-4A24-AECC-DADA2E819996}" dt="2021-03-06T00:50:45.150" v="10627" actId="20577"/>
        <pc:sldMkLst>
          <pc:docMk/>
          <pc:sldMk cId="3877897741" sldId="320"/>
        </pc:sldMkLst>
        <pc:spChg chg="mod">
          <ac:chgData name="Weifeng Xu" userId="e7aed605-a3dd-4d5a-a692-a87037af107b" providerId="ADAL" clId="{AA256C9C-DD0A-4A24-AECC-DADA2E819996}" dt="2021-03-05T14:59:23.110" v="9863" actId="6549"/>
          <ac:spMkLst>
            <pc:docMk/>
            <pc:sldMk cId="3877897741" sldId="320"/>
            <ac:spMk id="2" creationId="{FC30C3BE-177E-44E4-B985-89413303236B}"/>
          </ac:spMkLst>
        </pc:spChg>
        <pc:spChg chg="mod">
          <ac:chgData name="Weifeng Xu" userId="e7aed605-a3dd-4d5a-a692-a87037af107b" providerId="ADAL" clId="{AA256C9C-DD0A-4A24-AECC-DADA2E819996}" dt="2021-03-06T00:50:45.150" v="10627" actId="20577"/>
          <ac:spMkLst>
            <pc:docMk/>
            <pc:sldMk cId="3877897741" sldId="320"/>
            <ac:spMk id="3" creationId="{E8CFAC1E-B668-4786-B986-A34B2682167E}"/>
          </ac:spMkLst>
        </pc:spChg>
        <pc:spChg chg="add mod">
          <ac:chgData name="Weifeng Xu" userId="e7aed605-a3dd-4d5a-a692-a87037af107b" providerId="ADAL" clId="{AA256C9C-DD0A-4A24-AECC-DADA2E819996}" dt="2021-03-04T22:12:01.478" v="9717" actId="1076"/>
          <ac:spMkLst>
            <pc:docMk/>
            <pc:sldMk cId="3877897741" sldId="320"/>
            <ac:spMk id="5" creationId="{18D857D7-5551-4ECC-9C27-E5E73A583D7F}"/>
          </ac:spMkLst>
        </pc:spChg>
      </pc:sldChg>
      <pc:sldChg chg="addSp delSp modSp new mod modClrScheme chgLayout modNotesTx">
        <pc:chgData name="Weifeng Xu" userId="e7aed605-a3dd-4d5a-a692-a87037af107b" providerId="ADAL" clId="{AA256C9C-DD0A-4A24-AECC-DADA2E819996}" dt="2021-03-06T00:50:35.757" v="10621" actId="207"/>
        <pc:sldMkLst>
          <pc:docMk/>
          <pc:sldMk cId="926804527" sldId="321"/>
        </pc:sldMkLst>
        <pc:spChg chg="del">
          <ac:chgData name="Weifeng Xu" userId="e7aed605-a3dd-4d5a-a692-a87037af107b" providerId="ADAL" clId="{AA256C9C-DD0A-4A24-AECC-DADA2E819996}" dt="2021-03-05T15:01:02.745" v="9865" actId="700"/>
          <ac:spMkLst>
            <pc:docMk/>
            <pc:sldMk cId="926804527" sldId="321"/>
            <ac:spMk id="2" creationId="{E7D7F251-2AD4-4188-ADC2-602D9FA513B4}"/>
          </ac:spMkLst>
        </pc:spChg>
        <pc:spChg chg="del">
          <ac:chgData name="Weifeng Xu" userId="e7aed605-a3dd-4d5a-a692-a87037af107b" providerId="ADAL" clId="{AA256C9C-DD0A-4A24-AECC-DADA2E819996}" dt="2021-03-05T15:01:02.745" v="9865" actId="700"/>
          <ac:spMkLst>
            <pc:docMk/>
            <pc:sldMk cId="926804527" sldId="321"/>
            <ac:spMk id="3" creationId="{8AC74C73-C79E-42DF-85A8-704474E9F9D0}"/>
          </ac:spMkLst>
        </pc:spChg>
        <pc:spChg chg="add mod">
          <ac:chgData name="Weifeng Xu" userId="e7aed605-a3dd-4d5a-a692-a87037af107b" providerId="ADAL" clId="{AA256C9C-DD0A-4A24-AECC-DADA2E819996}" dt="2021-03-06T00:50:35.757" v="10621" actId="207"/>
          <ac:spMkLst>
            <pc:docMk/>
            <pc:sldMk cId="926804527" sldId="321"/>
            <ac:spMk id="10" creationId="{DF78FD88-9210-403C-BDF5-0F199A8A0056}"/>
          </ac:spMkLst>
        </pc:spChg>
        <pc:spChg chg="add mod">
          <ac:chgData name="Weifeng Xu" userId="e7aed605-a3dd-4d5a-a692-a87037af107b" providerId="ADAL" clId="{AA256C9C-DD0A-4A24-AECC-DADA2E819996}" dt="2021-03-05T19:46:20.855" v="10018" actId="114"/>
          <ac:spMkLst>
            <pc:docMk/>
            <pc:sldMk cId="926804527" sldId="321"/>
            <ac:spMk id="14" creationId="{A37ECA0B-3964-4365-BD61-2E3FBC9BFC02}"/>
          </ac:spMkLst>
        </pc:spChg>
        <pc:picChg chg="add mod">
          <ac:chgData name="Weifeng Xu" userId="e7aed605-a3dd-4d5a-a692-a87037af107b" providerId="ADAL" clId="{AA256C9C-DD0A-4A24-AECC-DADA2E819996}" dt="2021-03-05T19:32:56.317" v="9882" actId="1076"/>
          <ac:picMkLst>
            <pc:docMk/>
            <pc:sldMk cId="926804527" sldId="321"/>
            <ac:picMk id="3" creationId="{C4FFFF74-2B81-41AD-8B03-C7FE75BACBF8}"/>
          </ac:picMkLst>
        </pc:picChg>
        <pc:picChg chg="add mod">
          <ac:chgData name="Weifeng Xu" userId="e7aed605-a3dd-4d5a-a692-a87037af107b" providerId="ADAL" clId="{AA256C9C-DD0A-4A24-AECC-DADA2E819996}" dt="2021-03-05T19:32:51.697" v="9880" actId="1076"/>
          <ac:picMkLst>
            <pc:docMk/>
            <pc:sldMk cId="926804527" sldId="321"/>
            <ac:picMk id="5" creationId="{0843C77F-46AB-4792-BF43-CDE0B0F1631C}"/>
          </ac:picMkLst>
        </pc:picChg>
        <pc:picChg chg="add mod">
          <ac:chgData name="Weifeng Xu" userId="e7aed605-a3dd-4d5a-a692-a87037af107b" providerId="ADAL" clId="{AA256C9C-DD0A-4A24-AECC-DADA2E819996}" dt="2021-03-05T19:33:28.409" v="9887" actId="1440"/>
          <ac:picMkLst>
            <pc:docMk/>
            <pc:sldMk cId="926804527" sldId="321"/>
            <ac:picMk id="9" creationId="{22BFF30B-6415-4856-BC8B-7694701BD1C0}"/>
          </ac:picMkLst>
        </pc:picChg>
        <pc:cxnChg chg="add mod">
          <ac:chgData name="Weifeng Xu" userId="e7aed605-a3dd-4d5a-a692-a87037af107b" providerId="ADAL" clId="{AA256C9C-DD0A-4A24-AECC-DADA2E819996}" dt="2021-03-05T19:32:59.133" v="9883" actId="14100"/>
          <ac:cxnSpMkLst>
            <pc:docMk/>
            <pc:sldMk cId="926804527" sldId="321"/>
            <ac:cxnSpMk id="6" creationId="{EA176E25-4E03-4FD9-8A02-A1E9B1FB567D}"/>
          </ac:cxnSpMkLst>
        </pc:cxnChg>
        <pc:cxnChg chg="add mod">
          <ac:chgData name="Weifeng Xu" userId="e7aed605-a3dd-4d5a-a692-a87037af107b" providerId="ADAL" clId="{AA256C9C-DD0A-4A24-AECC-DADA2E819996}" dt="2021-03-05T19:33:41.835" v="9890" actId="14100"/>
          <ac:cxnSpMkLst>
            <pc:docMk/>
            <pc:sldMk cId="926804527" sldId="321"/>
            <ac:cxnSpMk id="12" creationId="{ACD10356-51A3-469B-8C8F-88817F502E8E}"/>
          </ac:cxnSpMkLst>
        </pc:cxnChg>
      </pc:sldChg>
      <pc:sldChg chg="addSp modSp new mod modNotesTx">
        <pc:chgData name="Weifeng Xu" userId="e7aed605-a3dd-4d5a-a692-a87037af107b" providerId="ADAL" clId="{AA256C9C-DD0A-4A24-AECC-DADA2E819996}" dt="2021-03-05T19:56:00.535" v="10087" actId="1076"/>
        <pc:sldMkLst>
          <pc:docMk/>
          <pc:sldMk cId="3506800452" sldId="322"/>
        </pc:sldMkLst>
        <pc:spChg chg="add mod">
          <ac:chgData name="Weifeng Xu" userId="e7aed605-a3dd-4d5a-a692-a87037af107b" providerId="ADAL" clId="{AA256C9C-DD0A-4A24-AECC-DADA2E819996}" dt="2021-03-05T19:56:00.535" v="10087" actId="1076"/>
          <ac:spMkLst>
            <pc:docMk/>
            <pc:sldMk cId="3506800452" sldId="322"/>
            <ac:spMk id="4" creationId="{576AF58F-0844-4457-840F-0BC01EBB4A8F}"/>
          </ac:spMkLst>
        </pc:spChg>
        <pc:picChg chg="add mod">
          <ac:chgData name="Weifeng Xu" userId="e7aed605-a3dd-4d5a-a692-a87037af107b" providerId="ADAL" clId="{AA256C9C-DD0A-4A24-AECC-DADA2E819996}" dt="2021-03-05T19:55:20.697" v="10026" actId="1076"/>
          <ac:picMkLst>
            <pc:docMk/>
            <pc:sldMk cId="3506800452" sldId="322"/>
            <ac:picMk id="3" creationId="{67810B44-2F80-4642-AB22-57FF22D26696}"/>
          </ac:picMkLst>
        </pc:picChg>
      </pc:sldChg>
      <pc:sldChg chg="addSp delSp modSp new mod setBg modClrScheme setClrOvrMap chgLayout">
        <pc:chgData name="Weifeng Xu" userId="e7aed605-a3dd-4d5a-a692-a87037af107b" providerId="ADAL" clId="{AA256C9C-DD0A-4A24-AECC-DADA2E819996}" dt="2021-03-05T20:35:18.409" v="10151" actId="20577"/>
        <pc:sldMkLst>
          <pc:docMk/>
          <pc:sldMk cId="1212472519" sldId="323"/>
        </pc:sldMkLst>
        <pc:spChg chg="del mod ord">
          <ac:chgData name="Weifeng Xu" userId="e7aed605-a3dd-4d5a-a692-a87037af107b" providerId="ADAL" clId="{AA256C9C-DD0A-4A24-AECC-DADA2E819996}" dt="2021-03-05T20:27:44.242" v="10089" actId="700"/>
          <ac:spMkLst>
            <pc:docMk/>
            <pc:sldMk cId="1212472519" sldId="323"/>
            <ac:spMk id="2" creationId="{66ADCCB0-EDF7-47D1-BEB5-8274C636AB5C}"/>
          </ac:spMkLst>
        </pc:spChg>
        <pc:spChg chg="del mod ord">
          <ac:chgData name="Weifeng Xu" userId="e7aed605-a3dd-4d5a-a692-a87037af107b" providerId="ADAL" clId="{AA256C9C-DD0A-4A24-AECC-DADA2E819996}" dt="2021-03-05T20:27:44.242" v="10089" actId="700"/>
          <ac:spMkLst>
            <pc:docMk/>
            <pc:sldMk cId="1212472519" sldId="323"/>
            <ac:spMk id="3" creationId="{C9F62FA0-1240-4C90-A641-B2AC6BB1EB0B}"/>
          </ac:spMkLst>
        </pc:spChg>
        <pc:spChg chg="add mod ord">
          <ac:chgData name="Weifeng Xu" userId="e7aed605-a3dd-4d5a-a692-a87037af107b" providerId="ADAL" clId="{AA256C9C-DD0A-4A24-AECC-DADA2E819996}" dt="2021-03-05T20:34:57.270" v="10145" actId="26606"/>
          <ac:spMkLst>
            <pc:docMk/>
            <pc:sldMk cId="1212472519" sldId="323"/>
            <ac:spMk id="4" creationId="{9B715B9B-7239-42B1-8017-A362CB67A0E5}"/>
          </ac:spMkLst>
        </pc:spChg>
        <pc:spChg chg="add mod ord">
          <ac:chgData name="Weifeng Xu" userId="e7aed605-a3dd-4d5a-a692-a87037af107b" providerId="ADAL" clId="{AA256C9C-DD0A-4A24-AECC-DADA2E819996}" dt="2021-03-05T20:35:18.409" v="10151" actId="20577"/>
          <ac:spMkLst>
            <pc:docMk/>
            <pc:sldMk cId="1212472519" sldId="323"/>
            <ac:spMk id="5" creationId="{4609788C-24F7-4964-86DD-634A2D22FBE5}"/>
          </ac:spMkLst>
        </pc:spChg>
        <pc:spChg chg="add">
          <ac:chgData name="Weifeng Xu" userId="e7aed605-a3dd-4d5a-a692-a87037af107b" providerId="ADAL" clId="{AA256C9C-DD0A-4A24-AECC-DADA2E819996}" dt="2021-03-05T20:34:57.270" v="10145" actId="26606"/>
          <ac:spMkLst>
            <pc:docMk/>
            <pc:sldMk cId="1212472519" sldId="323"/>
            <ac:spMk id="11" creationId="{F2B38F72-8FC4-4001-8C67-FA6B86DEC767}"/>
          </ac:spMkLst>
        </pc:spChg>
        <pc:picChg chg="add mod">
          <ac:chgData name="Weifeng Xu" userId="e7aed605-a3dd-4d5a-a692-a87037af107b" providerId="ADAL" clId="{AA256C9C-DD0A-4A24-AECC-DADA2E819996}" dt="2021-03-05T20:34:57.270" v="10145" actId="26606"/>
          <ac:picMkLst>
            <pc:docMk/>
            <pc:sldMk cId="1212472519" sldId="323"/>
            <ac:picMk id="6" creationId="{988FD205-89C1-4EB1-B374-0619857D2DE7}"/>
          </ac:picMkLst>
        </pc:picChg>
      </pc:sldChg>
      <pc:sldChg chg="addSp delSp modSp add mod">
        <pc:chgData name="Weifeng Xu" userId="e7aed605-a3dd-4d5a-a692-a87037af107b" providerId="ADAL" clId="{AA256C9C-DD0A-4A24-AECC-DADA2E819996}" dt="2021-03-05T21:11:48.534" v="10307" actId="1076"/>
        <pc:sldMkLst>
          <pc:docMk/>
          <pc:sldMk cId="1474958626" sldId="324"/>
        </pc:sldMkLst>
        <pc:spChg chg="mod">
          <ac:chgData name="Weifeng Xu" userId="e7aed605-a3dd-4d5a-a692-a87037af107b" providerId="ADAL" clId="{AA256C9C-DD0A-4A24-AECC-DADA2E819996}" dt="2021-03-05T21:04:00.509" v="10233" actId="20577"/>
          <ac:spMkLst>
            <pc:docMk/>
            <pc:sldMk cId="1474958626" sldId="324"/>
            <ac:spMk id="2" creationId="{CBEE1C5B-C062-438C-A521-260C194F415F}"/>
          </ac:spMkLst>
        </pc:spChg>
        <pc:spChg chg="mod">
          <ac:chgData name="Weifeng Xu" userId="e7aed605-a3dd-4d5a-a692-a87037af107b" providerId="ADAL" clId="{AA256C9C-DD0A-4A24-AECC-DADA2E819996}" dt="2021-03-05T21:11:47.079" v="10306" actId="14100"/>
          <ac:spMkLst>
            <pc:docMk/>
            <pc:sldMk cId="1474958626" sldId="324"/>
            <ac:spMk id="4" creationId="{801A7380-951B-4617-9F33-2B2F70105770}"/>
          </ac:spMkLst>
        </pc:spChg>
        <pc:spChg chg="add">
          <ac:chgData name="Weifeng Xu" userId="e7aed605-a3dd-4d5a-a692-a87037af107b" providerId="ADAL" clId="{AA256C9C-DD0A-4A24-AECC-DADA2E819996}" dt="2021-03-05T21:04:14.500" v="10236"/>
          <ac:spMkLst>
            <pc:docMk/>
            <pc:sldMk cId="1474958626" sldId="324"/>
            <ac:spMk id="5" creationId="{D38FFF3B-9F32-4459-BBBB-016ACA3C1C41}"/>
          </ac:spMkLst>
        </pc:spChg>
        <pc:picChg chg="del">
          <ac:chgData name="Weifeng Xu" userId="e7aed605-a3dd-4d5a-a692-a87037af107b" providerId="ADAL" clId="{AA256C9C-DD0A-4A24-AECC-DADA2E819996}" dt="2021-03-05T21:04:13.548" v="10235" actId="478"/>
          <ac:picMkLst>
            <pc:docMk/>
            <pc:sldMk cId="1474958626" sldId="324"/>
            <ac:picMk id="3" creationId="{1E22D123-496D-42EB-9A6B-91D499E601E7}"/>
          </ac:picMkLst>
        </pc:picChg>
        <pc:picChg chg="add mod modCrop">
          <ac:chgData name="Weifeng Xu" userId="e7aed605-a3dd-4d5a-a692-a87037af107b" providerId="ADAL" clId="{AA256C9C-DD0A-4A24-AECC-DADA2E819996}" dt="2021-03-05T21:11:48.534" v="10307" actId="1076"/>
          <ac:picMkLst>
            <pc:docMk/>
            <pc:sldMk cId="1474958626" sldId="324"/>
            <ac:picMk id="6" creationId="{A5C05038-CDE9-469E-A558-0F12E19A9A54}"/>
          </ac:picMkLst>
        </pc:picChg>
      </pc:sldChg>
      <pc:sldChg chg="addSp delSp modSp new mod modClrScheme chgLayout">
        <pc:chgData name="Weifeng Xu" userId="e7aed605-a3dd-4d5a-a692-a87037af107b" providerId="ADAL" clId="{AA256C9C-DD0A-4A24-AECC-DADA2E819996}" dt="2021-03-05T21:18:43.715" v="10341" actId="20577"/>
        <pc:sldMkLst>
          <pc:docMk/>
          <pc:sldMk cId="953707264" sldId="325"/>
        </pc:sldMkLst>
        <pc:spChg chg="del">
          <ac:chgData name="Weifeng Xu" userId="e7aed605-a3dd-4d5a-a692-a87037af107b" providerId="ADAL" clId="{AA256C9C-DD0A-4A24-AECC-DADA2E819996}" dt="2021-03-05T21:13:30.423" v="10309" actId="700"/>
          <ac:spMkLst>
            <pc:docMk/>
            <pc:sldMk cId="953707264" sldId="325"/>
            <ac:spMk id="2" creationId="{D13A6155-8B44-4C04-83F7-7DE6351F3D0E}"/>
          </ac:spMkLst>
        </pc:spChg>
        <pc:spChg chg="del">
          <ac:chgData name="Weifeng Xu" userId="e7aed605-a3dd-4d5a-a692-a87037af107b" providerId="ADAL" clId="{AA256C9C-DD0A-4A24-AECC-DADA2E819996}" dt="2021-03-05T21:13:30.423" v="10309" actId="700"/>
          <ac:spMkLst>
            <pc:docMk/>
            <pc:sldMk cId="953707264" sldId="325"/>
            <ac:spMk id="3" creationId="{51113B5B-F038-49A1-8204-0CC9FAF3B179}"/>
          </ac:spMkLst>
        </pc:spChg>
        <pc:spChg chg="add mod">
          <ac:chgData name="Weifeng Xu" userId="e7aed605-a3dd-4d5a-a692-a87037af107b" providerId="ADAL" clId="{AA256C9C-DD0A-4A24-AECC-DADA2E819996}" dt="2021-03-05T21:18:43.715" v="10341" actId="20577"/>
          <ac:spMkLst>
            <pc:docMk/>
            <pc:sldMk cId="953707264" sldId="325"/>
            <ac:spMk id="5" creationId="{23BA6565-A1B4-49B3-BE2B-068F91720F96}"/>
          </ac:spMkLst>
        </pc:spChg>
        <pc:picChg chg="add mod">
          <ac:chgData name="Weifeng Xu" userId="e7aed605-a3dd-4d5a-a692-a87037af107b" providerId="ADAL" clId="{AA256C9C-DD0A-4A24-AECC-DADA2E819996}" dt="2021-03-05T21:14:58.225" v="10326" actId="1076"/>
          <ac:picMkLst>
            <pc:docMk/>
            <pc:sldMk cId="953707264" sldId="325"/>
            <ac:picMk id="6" creationId="{8934BDF7-B0FB-4D70-93B4-F0035CD58B17}"/>
          </ac:picMkLst>
        </pc:picChg>
      </pc:sldChg>
      <pc:sldChg chg="addSp modSp add mod">
        <pc:chgData name="Weifeng Xu" userId="e7aed605-a3dd-4d5a-a692-a87037af107b" providerId="ADAL" clId="{AA256C9C-DD0A-4A24-AECC-DADA2E819996}" dt="2021-03-05T21:21:44.231" v="10357" actId="6549"/>
        <pc:sldMkLst>
          <pc:docMk/>
          <pc:sldMk cId="4066713324" sldId="326"/>
        </pc:sldMkLst>
        <pc:spChg chg="mod">
          <ac:chgData name="Weifeng Xu" userId="e7aed605-a3dd-4d5a-a692-a87037af107b" providerId="ADAL" clId="{AA256C9C-DD0A-4A24-AECC-DADA2E819996}" dt="2021-03-05T21:21:44.231" v="10357" actId="6549"/>
          <ac:spMkLst>
            <pc:docMk/>
            <pc:sldMk cId="4066713324" sldId="326"/>
            <ac:spMk id="5" creationId="{23BA6565-A1B4-49B3-BE2B-068F91720F96}"/>
          </ac:spMkLst>
        </pc:spChg>
        <pc:picChg chg="add mod">
          <ac:chgData name="Weifeng Xu" userId="e7aed605-a3dd-4d5a-a692-a87037af107b" providerId="ADAL" clId="{AA256C9C-DD0A-4A24-AECC-DADA2E819996}" dt="2021-03-05T21:19:32.301" v="10348"/>
          <ac:picMkLst>
            <pc:docMk/>
            <pc:sldMk cId="4066713324" sldId="326"/>
            <ac:picMk id="3" creationId="{C1DB87E2-0501-4C57-A1C7-366AF9D85153}"/>
          </ac:picMkLst>
        </pc:picChg>
      </pc:sldChg>
      <pc:sldChg chg="addSp modSp add mod">
        <pc:chgData name="Weifeng Xu" userId="e7aed605-a3dd-4d5a-a692-a87037af107b" providerId="ADAL" clId="{AA256C9C-DD0A-4A24-AECC-DADA2E819996}" dt="2021-03-05T21:46:05.551" v="10469" actId="1076"/>
        <pc:sldMkLst>
          <pc:docMk/>
          <pc:sldMk cId="1895418146" sldId="327"/>
        </pc:sldMkLst>
        <pc:spChg chg="mod">
          <ac:chgData name="Weifeng Xu" userId="e7aed605-a3dd-4d5a-a692-a87037af107b" providerId="ADAL" clId="{AA256C9C-DD0A-4A24-AECC-DADA2E819996}" dt="2021-03-05T21:29:22.397" v="10419" actId="20577"/>
          <ac:spMkLst>
            <pc:docMk/>
            <pc:sldMk cId="1895418146" sldId="327"/>
            <ac:spMk id="2" creationId="{6CFC5950-2F37-4EAE-849B-34486101B6CD}"/>
          </ac:spMkLst>
        </pc:spChg>
        <pc:spChg chg="mod">
          <ac:chgData name="Weifeng Xu" userId="e7aed605-a3dd-4d5a-a692-a87037af107b" providerId="ADAL" clId="{AA256C9C-DD0A-4A24-AECC-DADA2E819996}" dt="2021-03-05T21:45:00.707" v="10464" actId="27636"/>
          <ac:spMkLst>
            <pc:docMk/>
            <pc:sldMk cId="1895418146" sldId="327"/>
            <ac:spMk id="3" creationId="{B135DCB7-DD4E-4793-B040-EBB15CD7ED85}"/>
          </ac:spMkLst>
        </pc:spChg>
        <pc:spChg chg="mod">
          <ac:chgData name="Weifeng Xu" userId="e7aed605-a3dd-4d5a-a692-a87037af107b" providerId="ADAL" clId="{AA256C9C-DD0A-4A24-AECC-DADA2E819996}" dt="2021-03-05T21:44:52.926" v="10460" actId="1076"/>
          <ac:spMkLst>
            <pc:docMk/>
            <pc:sldMk cId="1895418146" sldId="327"/>
            <ac:spMk id="6" creationId="{AA7022F6-8235-429C-BEB9-6A6775AD4ACF}"/>
          </ac:spMkLst>
        </pc:spChg>
        <pc:picChg chg="add mod modCrop">
          <ac:chgData name="Weifeng Xu" userId="e7aed605-a3dd-4d5a-a692-a87037af107b" providerId="ADAL" clId="{AA256C9C-DD0A-4A24-AECC-DADA2E819996}" dt="2021-03-05T21:46:05.551" v="10469" actId="1076"/>
          <ac:picMkLst>
            <pc:docMk/>
            <pc:sldMk cId="1895418146" sldId="327"/>
            <ac:picMk id="4" creationId="{7E748CF1-54B4-49BD-B42A-6CED055FE337}"/>
          </ac:picMkLst>
        </pc:picChg>
      </pc:sldChg>
      <pc:sldChg chg="add del">
        <pc:chgData name="Weifeng Xu" userId="e7aed605-a3dd-4d5a-a692-a87037af107b" providerId="ADAL" clId="{AA256C9C-DD0A-4A24-AECC-DADA2E819996}" dt="2021-03-05T21:14:24.595" v="10320"/>
        <pc:sldMkLst>
          <pc:docMk/>
          <pc:sldMk cId="3544567058" sldId="327"/>
        </pc:sldMkLst>
      </pc:sldChg>
      <pc:sldChg chg="delSp modSp add mod">
        <pc:chgData name="Weifeng Xu" userId="e7aed605-a3dd-4d5a-a692-a87037af107b" providerId="ADAL" clId="{AA256C9C-DD0A-4A24-AECC-DADA2E819996}" dt="2021-03-05T22:17:35.143" v="10563" actId="20577"/>
        <pc:sldMkLst>
          <pc:docMk/>
          <pc:sldMk cId="1077324671" sldId="328"/>
        </pc:sldMkLst>
        <pc:spChg chg="mod">
          <ac:chgData name="Weifeng Xu" userId="e7aed605-a3dd-4d5a-a692-a87037af107b" providerId="ADAL" clId="{AA256C9C-DD0A-4A24-AECC-DADA2E819996}" dt="2021-03-05T22:17:23.680" v="10561" actId="20577"/>
          <ac:spMkLst>
            <pc:docMk/>
            <pc:sldMk cId="1077324671" sldId="328"/>
            <ac:spMk id="2" creationId="{6CFC5950-2F37-4EAE-849B-34486101B6CD}"/>
          </ac:spMkLst>
        </pc:spChg>
        <pc:spChg chg="mod">
          <ac:chgData name="Weifeng Xu" userId="e7aed605-a3dd-4d5a-a692-a87037af107b" providerId="ADAL" clId="{AA256C9C-DD0A-4A24-AECC-DADA2E819996}" dt="2021-03-05T22:17:35.143" v="10563" actId="20577"/>
          <ac:spMkLst>
            <pc:docMk/>
            <pc:sldMk cId="1077324671" sldId="328"/>
            <ac:spMk id="3" creationId="{B135DCB7-DD4E-4793-B040-EBB15CD7ED85}"/>
          </ac:spMkLst>
        </pc:spChg>
        <pc:picChg chg="del">
          <ac:chgData name="Weifeng Xu" userId="e7aed605-a3dd-4d5a-a692-a87037af107b" providerId="ADAL" clId="{AA256C9C-DD0A-4A24-AECC-DADA2E819996}" dt="2021-03-05T22:14:09.540" v="10531" actId="478"/>
          <ac:picMkLst>
            <pc:docMk/>
            <pc:sldMk cId="1077324671" sldId="328"/>
            <ac:picMk id="4" creationId="{0491EB55-8A6B-4F58-A966-14E89C8B38E4}"/>
          </ac:picMkLst>
        </pc:picChg>
      </pc:sldChg>
      <pc:sldChg chg="addSp modSp new mod ord">
        <pc:chgData name="Weifeng Xu" userId="e7aed605-a3dd-4d5a-a692-a87037af107b" providerId="ADAL" clId="{AA256C9C-DD0A-4A24-AECC-DADA2E819996}" dt="2021-03-06T00:07:30.807" v="10565" actId="114"/>
        <pc:sldMkLst>
          <pc:docMk/>
          <pc:sldMk cId="4060086368" sldId="329"/>
        </pc:sldMkLst>
        <pc:spChg chg="mod">
          <ac:chgData name="Weifeng Xu" userId="e7aed605-a3dd-4d5a-a692-a87037af107b" providerId="ADAL" clId="{AA256C9C-DD0A-4A24-AECC-DADA2E819996}" dt="2021-03-05T22:07:03.469" v="10477" actId="20577"/>
          <ac:spMkLst>
            <pc:docMk/>
            <pc:sldMk cId="4060086368" sldId="329"/>
            <ac:spMk id="2" creationId="{40242B16-19A7-4A28-8F72-2EE3FDC2D37B}"/>
          </ac:spMkLst>
        </pc:spChg>
        <pc:spChg chg="mod">
          <ac:chgData name="Weifeng Xu" userId="e7aed605-a3dd-4d5a-a692-a87037af107b" providerId="ADAL" clId="{AA256C9C-DD0A-4A24-AECC-DADA2E819996}" dt="2021-03-06T00:07:30.807" v="10565" actId="114"/>
          <ac:spMkLst>
            <pc:docMk/>
            <pc:sldMk cId="4060086368" sldId="329"/>
            <ac:spMk id="3" creationId="{680AF3C0-45D7-400B-B1B3-9C3534E78B11}"/>
          </ac:spMkLst>
        </pc:spChg>
        <pc:picChg chg="add mod modCrop">
          <ac:chgData name="Weifeng Xu" userId="e7aed605-a3dd-4d5a-a692-a87037af107b" providerId="ADAL" clId="{AA256C9C-DD0A-4A24-AECC-DADA2E819996}" dt="2021-03-05T22:08:17.713" v="10490" actId="14100"/>
          <ac:picMkLst>
            <pc:docMk/>
            <pc:sldMk cId="4060086368" sldId="329"/>
            <ac:picMk id="4" creationId="{AE5079BD-356F-486C-9503-8969EDBB3066}"/>
          </ac:picMkLst>
        </pc:picChg>
      </pc:sldChg>
      <pc:sldChg chg="new del">
        <pc:chgData name="Weifeng Xu" userId="e7aed605-a3dd-4d5a-a692-a87037af107b" providerId="ADAL" clId="{AA256C9C-DD0A-4A24-AECC-DADA2E819996}" dt="2021-03-06T00:49:17.049" v="10596" actId="680"/>
        <pc:sldMkLst>
          <pc:docMk/>
          <pc:sldMk cId="1125489474" sldId="330"/>
        </pc:sldMkLst>
      </pc:sldChg>
    </pc:docChg>
  </pc:docChgLst>
  <pc:docChgLst>
    <pc:chgData name="Weifeng Xu" userId="e7aed605-a3dd-4d5a-a692-a87037af107b" providerId="ADAL" clId="{B48E888A-ADA7-48DF-89BA-83203E0D5008}"/>
    <pc:docChg chg="undo custSel addSld delSld modSld sldOrd">
      <pc:chgData name="Weifeng Xu" userId="e7aed605-a3dd-4d5a-a692-a87037af107b" providerId="ADAL" clId="{B48E888A-ADA7-48DF-89BA-83203E0D5008}" dt="2021-05-06T20:56:58.328" v="431" actId="47"/>
      <pc:docMkLst>
        <pc:docMk/>
      </pc:docMkLst>
      <pc:sldChg chg="addSp delSp modSp mod">
        <pc:chgData name="Weifeng Xu" userId="e7aed605-a3dd-4d5a-a692-a87037af107b" providerId="ADAL" clId="{B48E888A-ADA7-48DF-89BA-83203E0D5008}" dt="2021-05-04T21:49:48.075" v="6" actId="1076"/>
        <pc:sldMkLst>
          <pc:docMk/>
          <pc:sldMk cId="3825957635" sldId="259"/>
        </pc:sldMkLst>
        <pc:picChg chg="add mod">
          <ac:chgData name="Weifeng Xu" userId="e7aed605-a3dd-4d5a-a692-a87037af107b" providerId="ADAL" clId="{B48E888A-ADA7-48DF-89BA-83203E0D5008}" dt="2021-05-04T21:49:48.075" v="6" actId="1076"/>
          <ac:picMkLst>
            <pc:docMk/>
            <pc:sldMk cId="3825957635" sldId="259"/>
            <ac:picMk id="3" creationId="{7049A4AF-7660-462F-BA0B-2EA82B7D4458}"/>
          </ac:picMkLst>
        </pc:picChg>
        <pc:picChg chg="del">
          <ac:chgData name="Weifeng Xu" userId="e7aed605-a3dd-4d5a-a692-a87037af107b" providerId="ADAL" clId="{B48E888A-ADA7-48DF-89BA-83203E0D5008}" dt="2021-05-04T21:49:35.965" v="0" actId="478"/>
          <ac:picMkLst>
            <pc:docMk/>
            <pc:sldMk cId="3825957635" sldId="259"/>
            <ac:picMk id="6" creationId="{C23D5C2C-DD7C-439C-B598-FD4D25EE23FA}"/>
          </ac:picMkLst>
        </pc:picChg>
      </pc:sldChg>
      <pc:sldChg chg="addSp modSp mod modClrScheme chgLayout">
        <pc:chgData name="Weifeng Xu" userId="e7aed605-a3dd-4d5a-a692-a87037af107b" providerId="ADAL" clId="{B48E888A-ADA7-48DF-89BA-83203E0D5008}" dt="2021-05-06T20:50:51.392" v="306" actId="14100"/>
        <pc:sldMkLst>
          <pc:docMk/>
          <pc:sldMk cId="2106921854" sldId="261"/>
        </pc:sldMkLst>
        <pc:spChg chg="add mod ord">
          <ac:chgData name="Weifeng Xu" userId="e7aed605-a3dd-4d5a-a692-a87037af107b" providerId="ADAL" clId="{B48E888A-ADA7-48DF-89BA-83203E0D5008}" dt="2021-05-06T13:59:22.569" v="272" actId="20577"/>
          <ac:spMkLst>
            <pc:docMk/>
            <pc:sldMk cId="2106921854" sldId="261"/>
            <ac:spMk id="2" creationId="{FBB8A8CC-395B-4520-AA03-04792DD7EF5E}"/>
          </ac:spMkLst>
        </pc:spChg>
        <pc:picChg chg="mod">
          <ac:chgData name="Weifeng Xu" userId="e7aed605-a3dd-4d5a-a692-a87037af107b" providerId="ADAL" clId="{B48E888A-ADA7-48DF-89BA-83203E0D5008}" dt="2021-05-06T13:59:30.495" v="274" actId="1076"/>
          <ac:picMkLst>
            <pc:docMk/>
            <pc:sldMk cId="2106921854" sldId="261"/>
            <ac:picMk id="3" creationId="{7219D80A-1792-4B2D-AA0B-CFBF75ED0E74}"/>
          </ac:picMkLst>
        </pc:picChg>
        <pc:picChg chg="mod">
          <ac:chgData name="Weifeng Xu" userId="e7aed605-a3dd-4d5a-a692-a87037af107b" providerId="ADAL" clId="{B48E888A-ADA7-48DF-89BA-83203E0D5008}" dt="2021-05-06T13:56:34.337" v="207" actId="1076"/>
          <ac:picMkLst>
            <pc:docMk/>
            <pc:sldMk cId="2106921854" sldId="261"/>
            <ac:picMk id="5" creationId="{56F17925-F218-4942-85A1-7D281E4776B1}"/>
          </ac:picMkLst>
        </pc:picChg>
        <pc:cxnChg chg="add mod">
          <ac:chgData name="Weifeng Xu" userId="e7aed605-a3dd-4d5a-a692-a87037af107b" providerId="ADAL" clId="{B48E888A-ADA7-48DF-89BA-83203E0D5008}" dt="2021-05-06T20:50:51.392" v="306" actId="14100"/>
          <ac:cxnSpMkLst>
            <pc:docMk/>
            <pc:sldMk cId="2106921854" sldId="261"/>
            <ac:cxnSpMk id="6" creationId="{FA2AFD00-525C-4197-9A76-55B4C440ED90}"/>
          </ac:cxnSpMkLst>
        </pc:cxnChg>
      </pc:sldChg>
      <pc:sldChg chg="addSp delSp modSp mod">
        <pc:chgData name="Weifeng Xu" userId="e7aed605-a3dd-4d5a-a692-a87037af107b" providerId="ADAL" clId="{B48E888A-ADA7-48DF-89BA-83203E0D5008}" dt="2021-05-06T20:51:07.349" v="310" actId="1076"/>
        <pc:sldMkLst>
          <pc:docMk/>
          <pc:sldMk cId="4165750362" sldId="262"/>
        </pc:sldMkLst>
        <pc:spChg chg="del">
          <ac:chgData name="Weifeng Xu" userId="e7aed605-a3dd-4d5a-a692-a87037af107b" providerId="ADAL" clId="{B48E888A-ADA7-48DF-89BA-83203E0D5008}" dt="2021-05-06T20:51:03.696" v="308" actId="478"/>
          <ac:spMkLst>
            <pc:docMk/>
            <pc:sldMk cId="4165750362" sldId="262"/>
            <ac:spMk id="6" creationId="{2D680713-8754-4A7A-9028-829FE8829DF5}"/>
          </ac:spMkLst>
        </pc:spChg>
        <pc:picChg chg="del">
          <ac:chgData name="Weifeng Xu" userId="e7aed605-a3dd-4d5a-a692-a87037af107b" providerId="ADAL" clId="{B48E888A-ADA7-48DF-89BA-83203E0D5008}" dt="2021-05-04T21:51:28.993" v="7" actId="478"/>
          <ac:picMkLst>
            <pc:docMk/>
            <pc:sldMk cId="4165750362" sldId="262"/>
            <ac:picMk id="3" creationId="{889A7C7A-B11F-4B57-9EC5-D17CAED9487D}"/>
          </ac:picMkLst>
        </pc:picChg>
        <pc:picChg chg="add mod">
          <ac:chgData name="Weifeng Xu" userId="e7aed605-a3dd-4d5a-a692-a87037af107b" providerId="ADAL" clId="{B48E888A-ADA7-48DF-89BA-83203E0D5008}" dt="2021-05-06T20:50:57.609" v="307" actId="1440"/>
          <ac:picMkLst>
            <pc:docMk/>
            <pc:sldMk cId="4165750362" sldId="262"/>
            <ac:picMk id="4" creationId="{1788A307-B8A6-4E34-82E0-F2F2462BC19A}"/>
          </ac:picMkLst>
        </pc:picChg>
        <pc:cxnChg chg="add mod">
          <ac:chgData name="Weifeng Xu" userId="e7aed605-a3dd-4d5a-a692-a87037af107b" providerId="ADAL" clId="{B48E888A-ADA7-48DF-89BA-83203E0D5008}" dt="2021-05-06T20:51:07.349" v="310" actId="1076"/>
          <ac:cxnSpMkLst>
            <pc:docMk/>
            <pc:sldMk cId="4165750362" sldId="262"/>
            <ac:cxnSpMk id="7" creationId="{1035523F-53CA-45E3-B74E-D980825C33C6}"/>
          </ac:cxnSpMkLst>
        </pc:cxnChg>
      </pc:sldChg>
      <pc:sldChg chg="addSp modSp mod">
        <pc:chgData name="Weifeng Xu" userId="e7aed605-a3dd-4d5a-a692-a87037af107b" providerId="ADAL" clId="{B48E888A-ADA7-48DF-89BA-83203E0D5008}" dt="2021-05-06T20:53:34.681" v="328" actId="1076"/>
        <pc:sldMkLst>
          <pc:docMk/>
          <pc:sldMk cId="2635193244" sldId="263"/>
        </pc:sldMkLst>
        <pc:picChg chg="add mod">
          <ac:chgData name="Weifeng Xu" userId="e7aed605-a3dd-4d5a-a692-a87037af107b" providerId="ADAL" clId="{B48E888A-ADA7-48DF-89BA-83203E0D5008}" dt="2021-05-06T20:53:30.706" v="325" actId="1076"/>
          <ac:picMkLst>
            <pc:docMk/>
            <pc:sldMk cId="2635193244" sldId="263"/>
            <ac:picMk id="3" creationId="{18ECBE0B-BF1C-4860-92E3-44126898FABB}"/>
          </ac:picMkLst>
        </pc:picChg>
        <pc:picChg chg="add mod">
          <ac:chgData name="Weifeng Xu" userId="e7aed605-a3dd-4d5a-a692-a87037af107b" providerId="ADAL" clId="{B48E888A-ADA7-48DF-89BA-83203E0D5008}" dt="2021-05-06T20:53:31.581" v="326" actId="1076"/>
          <ac:picMkLst>
            <pc:docMk/>
            <pc:sldMk cId="2635193244" sldId="263"/>
            <ac:picMk id="4" creationId="{C17F1DEA-00BD-411B-A141-D2BEEAB8E741}"/>
          </ac:picMkLst>
        </pc:picChg>
        <pc:cxnChg chg="add mod">
          <ac:chgData name="Weifeng Xu" userId="e7aed605-a3dd-4d5a-a692-a87037af107b" providerId="ADAL" clId="{B48E888A-ADA7-48DF-89BA-83203E0D5008}" dt="2021-05-06T20:53:34.681" v="328" actId="1076"/>
          <ac:cxnSpMkLst>
            <pc:docMk/>
            <pc:sldMk cId="2635193244" sldId="263"/>
            <ac:cxnSpMk id="5" creationId="{D6751ED0-FEC7-4D95-BBF7-544BCDA02141}"/>
          </ac:cxnSpMkLst>
        </pc:cxnChg>
      </pc:sldChg>
      <pc:sldChg chg="addSp delSp modSp new del mod">
        <pc:chgData name="Weifeng Xu" userId="e7aed605-a3dd-4d5a-a692-a87037af107b" providerId="ADAL" clId="{B48E888A-ADA7-48DF-89BA-83203E0D5008}" dt="2021-05-06T20:53:03.516" v="319" actId="47"/>
        <pc:sldMkLst>
          <pc:docMk/>
          <pc:sldMk cId="1280632143" sldId="264"/>
        </pc:sldMkLst>
        <pc:picChg chg="add del mod">
          <ac:chgData name="Weifeng Xu" userId="e7aed605-a3dd-4d5a-a692-a87037af107b" providerId="ADAL" clId="{B48E888A-ADA7-48DF-89BA-83203E0D5008}" dt="2021-05-06T20:52:49.667" v="316" actId="21"/>
          <ac:picMkLst>
            <pc:docMk/>
            <pc:sldMk cId="1280632143" sldId="264"/>
            <ac:picMk id="3" creationId="{0DE70EB5-41C4-4DED-B5BF-007D37396752}"/>
          </ac:picMkLst>
        </pc:picChg>
      </pc:sldChg>
      <pc:sldChg chg="addSp modSp new mod">
        <pc:chgData name="Weifeng Xu" userId="e7aed605-a3dd-4d5a-a692-a87037af107b" providerId="ADAL" clId="{B48E888A-ADA7-48DF-89BA-83203E0D5008}" dt="2021-05-06T20:53:13.767" v="320" actId="1440"/>
        <pc:sldMkLst>
          <pc:docMk/>
          <pc:sldMk cId="3224546949" sldId="265"/>
        </pc:sldMkLst>
        <pc:picChg chg="add mod">
          <ac:chgData name="Weifeng Xu" userId="e7aed605-a3dd-4d5a-a692-a87037af107b" providerId="ADAL" clId="{B48E888A-ADA7-48DF-89BA-83203E0D5008}" dt="2021-05-06T20:53:13.767" v="320" actId="1440"/>
          <ac:picMkLst>
            <pc:docMk/>
            <pc:sldMk cId="3224546949" sldId="265"/>
            <ac:picMk id="3" creationId="{3385D2FA-057D-4C78-A87B-F83F599AF034}"/>
          </ac:picMkLst>
        </pc:picChg>
      </pc:sldChg>
      <pc:sldChg chg="addSp delSp modSp new mod">
        <pc:chgData name="Weifeng Xu" userId="e7aed605-a3dd-4d5a-a692-a87037af107b" providerId="ADAL" clId="{B48E888A-ADA7-48DF-89BA-83203E0D5008}" dt="2021-05-06T20:53:40.842" v="330" actId="1076"/>
        <pc:sldMkLst>
          <pc:docMk/>
          <pc:sldMk cId="2827003046" sldId="266"/>
        </pc:sldMkLst>
        <pc:picChg chg="add mod">
          <ac:chgData name="Weifeng Xu" userId="e7aed605-a3dd-4d5a-a692-a87037af107b" providerId="ADAL" clId="{B48E888A-ADA7-48DF-89BA-83203E0D5008}" dt="2021-05-06T20:53:19.345" v="321" actId="1440"/>
          <ac:picMkLst>
            <pc:docMk/>
            <pc:sldMk cId="2827003046" sldId="266"/>
            <ac:picMk id="3" creationId="{0B44CF61-9B34-4DAE-869F-8056F6A1882D}"/>
          </ac:picMkLst>
        </pc:picChg>
        <pc:picChg chg="add del mod">
          <ac:chgData name="Weifeng Xu" userId="e7aed605-a3dd-4d5a-a692-a87037af107b" providerId="ADAL" clId="{B48E888A-ADA7-48DF-89BA-83203E0D5008}" dt="2021-05-06T01:20:05.921" v="25" actId="478"/>
          <ac:picMkLst>
            <pc:docMk/>
            <pc:sldMk cId="2827003046" sldId="266"/>
            <ac:picMk id="5" creationId="{66EE5857-2E2E-4E5A-A52C-4BAC45805E2C}"/>
          </ac:picMkLst>
        </pc:picChg>
        <pc:picChg chg="add mod">
          <ac:chgData name="Weifeng Xu" userId="e7aed605-a3dd-4d5a-a692-a87037af107b" providerId="ADAL" clId="{B48E888A-ADA7-48DF-89BA-83203E0D5008}" dt="2021-05-06T20:53:23.482" v="323" actId="1076"/>
          <ac:picMkLst>
            <pc:docMk/>
            <pc:sldMk cId="2827003046" sldId="266"/>
            <ac:picMk id="7" creationId="{191F6C01-7F8D-46F2-8BA7-5A82A76C476A}"/>
          </ac:picMkLst>
        </pc:picChg>
        <pc:cxnChg chg="add mod">
          <ac:chgData name="Weifeng Xu" userId="e7aed605-a3dd-4d5a-a692-a87037af107b" providerId="ADAL" clId="{B48E888A-ADA7-48DF-89BA-83203E0D5008}" dt="2021-05-06T20:53:40.842" v="330" actId="1076"/>
          <ac:cxnSpMkLst>
            <pc:docMk/>
            <pc:sldMk cId="2827003046" sldId="266"/>
            <ac:cxnSpMk id="4" creationId="{B6C35403-A0A8-4CD8-8646-BBDD2C9277B5}"/>
          </ac:cxnSpMkLst>
        </pc:cxnChg>
      </pc:sldChg>
      <pc:sldChg chg="addSp modSp new mod modClrScheme chgLayout">
        <pc:chgData name="Weifeng Xu" userId="e7aed605-a3dd-4d5a-a692-a87037af107b" providerId="ADAL" clId="{B48E888A-ADA7-48DF-89BA-83203E0D5008}" dt="2021-05-06T20:56:18.738" v="429" actId="20577"/>
        <pc:sldMkLst>
          <pc:docMk/>
          <pc:sldMk cId="3484017992" sldId="267"/>
        </pc:sldMkLst>
        <pc:spChg chg="add mod ord">
          <ac:chgData name="Weifeng Xu" userId="e7aed605-a3dd-4d5a-a692-a87037af107b" providerId="ADAL" clId="{B48E888A-ADA7-48DF-89BA-83203E0D5008}" dt="2021-05-06T20:56:18.738" v="429" actId="20577"/>
          <ac:spMkLst>
            <pc:docMk/>
            <pc:sldMk cId="3484017992" sldId="267"/>
            <ac:spMk id="2" creationId="{BB9C25F6-FC6C-4B02-88B9-CF29A73588C5}"/>
          </ac:spMkLst>
        </pc:spChg>
        <pc:picChg chg="add mod">
          <ac:chgData name="Weifeng Xu" userId="e7aed605-a3dd-4d5a-a692-a87037af107b" providerId="ADAL" clId="{B48E888A-ADA7-48DF-89BA-83203E0D5008}" dt="2021-05-06T20:54:59.021" v="361" actId="1076"/>
          <ac:picMkLst>
            <pc:docMk/>
            <pc:sldMk cId="3484017992" sldId="267"/>
            <ac:picMk id="3" creationId="{9F009E86-1AA9-41A9-B5EF-08A7694F5F7E}"/>
          </ac:picMkLst>
        </pc:picChg>
      </pc:sldChg>
      <pc:sldChg chg="addSp modSp new mod modClrScheme chgLayout">
        <pc:chgData name="Weifeng Xu" userId="e7aed605-a3dd-4d5a-a692-a87037af107b" providerId="ADAL" clId="{B48E888A-ADA7-48DF-89BA-83203E0D5008}" dt="2021-05-06T20:56:25.663" v="430"/>
        <pc:sldMkLst>
          <pc:docMk/>
          <pc:sldMk cId="460068569" sldId="268"/>
        </pc:sldMkLst>
        <pc:spChg chg="add mod ord">
          <ac:chgData name="Weifeng Xu" userId="e7aed605-a3dd-4d5a-a692-a87037af107b" providerId="ADAL" clId="{B48E888A-ADA7-48DF-89BA-83203E0D5008}" dt="2021-05-06T20:56:25.663" v="430"/>
          <ac:spMkLst>
            <pc:docMk/>
            <pc:sldMk cId="460068569" sldId="268"/>
            <ac:spMk id="2" creationId="{21B10112-6BF7-4F92-87FC-0DA25CFFD5CA}"/>
          </ac:spMkLst>
        </pc:spChg>
        <pc:picChg chg="add mod">
          <ac:chgData name="Weifeng Xu" userId="e7aed605-a3dd-4d5a-a692-a87037af107b" providerId="ADAL" clId="{B48E888A-ADA7-48DF-89BA-83203E0D5008}" dt="2021-05-06T20:55:40.184" v="405" actId="1076"/>
          <ac:picMkLst>
            <pc:docMk/>
            <pc:sldMk cId="460068569" sldId="268"/>
            <ac:picMk id="3" creationId="{2AD839AC-2398-411C-8708-67D4D549BE65}"/>
          </ac:picMkLst>
        </pc:picChg>
      </pc:sldChg>
      <pc:sldChg chg="addSp modSp new mod modNotesTx">
        <pc:chgData name="Weifeng Xu" userId="e7aed605-a3dd-4d5a-a692-a87037af107b" providerId="ADAL" clId="{B48E888A-ADA7-48DF-89BA-83203E0D5008}" dt="2021-05-06T01:22:24.226" v="34"/>
        <pc:sldMkLst>
          <pc:docMk/>
          <pc:sldMk cId="1072172507" sldId="269"/>
        </pc:sldMkLst>
        <pc:picChg chg="add mod">
          <ac:chgData name="Weifeng Xu" userId="e7aed605-a3dd-4d5a-a692-a87037af107b" providerId="ADAL" clId="{B48E888A-ADA7-48DF-89BA-83203E0D5008}" dt="2021-05-06T01:22:12.133" v="33" actId="1076"/>
          <ac:picMkLst>
            <pc:docMk/>
            <pc:sldMk cId="1072172507" sldId="269"/>
            <ac:picMk id="3" creationId="{627C8C93-F59E-4D90-BA19-AF1C4D4E9A75}"/>
          </ac:picMkLst>
        </pc:picChg>
      </pc:sldChg>
      <pc:sldChg chg="addSp modSp new mod modClrScheme chgLayout">
        <pc:chgData name="Weifeng Xu" userId="e7aed605-a3dd-4d5a-a692-a87037af107b" providerId="ADAL" clId="{B48E888A-ADA7-48DF-89BA-83203E0D5008}" dt="2021-05-06T20:54:40.508" v="357" actId="20577"/>
        <pc:sldMkLst>
          <pc:docMk/>
          <pc:sldMk cId="2637752598" sldId="270"/>
        </pc:sldMkLst>
        <pc:spChg chg="add mod ord">
          <ac:chgData name="Weifeng Xu" userId="e7aed605-a3dd-4d5a-a692-a87037af107b" providerId="ADAL" clId="{B48E888A-ADA7-48DF-89BA-83203E0D5008}" dt="2021-05-06T20:54:40.508" v="357" actId="20577"/>
          <ac:spMkLst>
            <pc:docMk/>
            <pc:sldMk cId="2637752598" sldId="270"/>
            <ac:spMk id="2" creationId="{BC4D7E31-1FE5-48B0-8871-4E5008D34A27}"/>
          </ac:spMkLst>
        </pc:spChg>
        <pc:picChg chg="add mod">
          <ac:chgData name="Weifeng Xu" userId="e7aed605-a3dd-4d5a-a692-a87037af107b" providerId="ADAL" clId="{B48E888A-ADA7-48DF-89BA-83203E0D5008}" dt="2021-05-06T20:54:29.218" v="332" actId="1076"/>
          <ac:picMkLst>
            <pc:docMk/>
            <pc:sldMk cId="2637752598" sldId="270"/>
            <ac:picMk id="3" creationId="{A3E42396-BDDF-4AB3-A2B5-88293A1287E0}"/>
          </ac:picMkLst>
        </pc:picChg>
      </pc:sldChg>
      <pc:sldChg chg="addSp new del mod">
        <pc:chgData name="Weifeng Xu" userId="e7aed605-a3dd-4d5a-a692-a87037af107b" providerId="ADAL" clId="{B48E888A-ADA7-48DF-89BA-83203E0D5008}" dt="2021-05-06T20:56:58.328" v="431" actId="47"/>
        <pc:sldMkLst>
          <pc:docMk/>
          <pc:sldMk cId="3458971676" sldId="271"/>
        </pc:sldMkLst>
        <pc:picChg chg="add">
          <ac:chgData name="Weifeng Xu" userId="e7aed605-a3dd-4d5a-a692-a87037af107b" providerId="ADAL" clId="{B48E888A-ADA7-48DF-89BA-83203E0D5008}" dt="2021-05-06T02:10:11.147" v="38" actId="22"/>
          <ac:picMkLst>
            <pc:docMk/>
            <pc:sldMk cId="3458971676" sldId="271"/>
            <ac:picMk id="3" creationId="{83242AFE-56A0-4D24-8C06-938C72D11F9D}"/>
          </ac:picMkLst>
        </pc:picChg>
      </pc:sldChg>
      <pc:sldChg chg="modSp new mod ord">
        <pc:chgData name="Weifeng Xu" userId="e7aed605-a3dd-4d5a-a692-a87037af107b" providerId="ADAL" clId="{B48E888A-ADA7-48DF-89BA-83203E0D5008}" dt="2021-05-06T13:40:02.268" v="57"/>
        <pc:sldMkLst>
          <pc:docMk/>
          <pc:sldMk cId="1738688579" sldId="272"/>
        </pc:sldMkLst>
        <pc:spChg chg="mod">
          <ac:chgData name="Weifeng Xu" userId="e7aed605-a3dd-4d5a-a692-a87037af107b" providerId="ADAL" clId="{B48E888A-ADA7-48DF-89BA-83203E0D5008}" dt="2021-05-06T13:38:17.467" v="55" actId="20577"/>
          <ac:spMkLst>
            <pc:docMk/>
            <pc:sldMk cId="1738688579" sldId="272"/>
            <ac:spMk id="2" creationId="{27F9C2A8-1403-4841-95D5-05B224130D0B}"/>
          </ac:spMkLst>
        </pc:spChg>
        <pc:spChg chg="mod">
          <ac:chgData name="Weifeng Xu" userId="e7aed605-a3dd-4d5a-a692-a87037af107b" providerId="ADAL" clId="{B48E888A-ADA7-48DF-89BA-83203E0D5008}" dt="2021-05-06T13:40:02.268" v="57"/>
          <ac:spMkLst>
            <pc:docMk/>
            <pc:sldMk cId="1738688579" sldId="272"/>
            <ac:spMk id="3" creationId="{568B5849-9F19-450D-91D0-22ED95B7A09A}"/>
          </ac:spMkLst>
        </pc:spChg>
      </pc:sldChg>
      <pc:sldChg chg="addSp delSp modSp new mod modClrScheme chgLayout">
        <pc:chgData name="Weifeng Xu" userId="e7aed605-a3dd-4d5a-a692-a87037af107b" providerId="ADAL" clId="{B48E888A-ADA7-48DF-89BA-83203E0D5008}" dt="2021-05-06T20:48:37.243" v="303" actId="20577"/>
        <pc:sldMkLst>
          <pc:docMk/>
          <pc:sldMk cId="1786688070" sldId="273"/>
        </pc:sldMkLst>
        <pc:spChg chg="del mod ord">
          <ac:chgData name="Weifeng Xu" userId="e7aed605-a3dd-4d5a-a692-a87037af107b" providerId="ADAL" clId="{B48E888A-ADA7-48DF-89BA-83203E0D5008}" dt="2021-05-06T13:40:15.354" v="58" actId="700"/>
          <ac:spMkLst>
            <pc:docMk/>
            <pc:sldMk cId="1786688070" sldId="273"/>
            <ac:spMk id="2" creationId="{5DAD9C88-1130-46C6-BD82-0018F8F085E5}"/>
          </ac:spMkLst>
        </pc:spChg>
        <pc:spChg chg="del mod ord">
          <ac:chgData name="Weifeng Xu" userId="e7aed605-a3dd-4d5a-a692-a87037af107b" providerId="ADAL" clId="{B48E888A-ADA7-48DF-89BA-83203E0D5008}" dt="2021-05-06T13:40:15.354" v="58" actId="700"/>
          <ac:spMkLst>
            <pc:docMk/>
            <pc:sldMk cId="1786688070" sldId="273"/>
            <ac:spMk id="3" creationId="{F86CF15A-5C40-4B80-A5CA-D254AD3E9036}"/>
          </ac:spMkLst>
        </pc:spChg>
        <pc:spChg chg="add mod ord">
          <ac:chgData name="Weifeng Xu" userId="e7aed605-a3dd-4d5a-a692-a87037af107b" providerId="ADAL" clId="{B48E888A-ADA7-48DF-89BA-83203E0D5008}" dt="2021-05-06T20:48:37.243" v="303" actId="20577"/>
          <ac:spMkLst>
            <pc:docMk/>
            <pc:sldMk cId="1786688070" sldId="273"/>
            <ac:spMk id="4" creationId="{BF3FF5E6-38F8-4D47-9EBC-02D931DD3051}"/>
          </ac:spMkLst>
        </pc:spChg>
        <pc:spChg chg="add del mod ord">
          <ac:chgData name="Weifeng Xu" userId="e7aed605-a3dd-4d5a-a692-a87037af107b" providerId="ADAL" clId="{B48E888A-ADA7-48DF-89BA-83203E0D5008}" dt="2021-05-06T13:42:33.133" v="86" actId="700"/>
          <ac:spMkLst>
            <pc:docMk/>
            <pc:sldMk cId="1786688070" sldId="273"/>
            <ac:spMk id="5" creationId="{53E73D31-B54E-4C9D-93FC-3D52C97C8B25}"/>
          </ac:spMkLst>
        </pc:spChg>
        <pc:spChg chg="add mod">
          <ac:chgData name="Weifeng Xu" userId="e7aed605-a3dd-4d5a-a692-a87037af107b" providerId="ADAL" clId="{B48E888A-ADA7-48DF-89BA-83203E0D5008}" dt="2021-05-06T13:44:25.212" v="108" actId="1076"/>
          <ac:spMkLst>
            <pc:docMk/>
            <pc:sldMk cId="1786688070" sldId="273"/>
            <ac:spMk id="9" creationId="{2E97A84C-1754-463F-963D-0744B49A95B1}"/>
          </ac:spMkLst>
        </pc:spChg>
        <pc:picChg chg="add mod">
          <ac:chgData name="Weifeng Xu" userId="e7aed605-a3dd-4d5a-a692-a87037af107b" providerId="ADAL" clId="{B48E888A-ADA7-48DF-89BA-83203E0D5008}" dt="2021-05-06T13:44:34.819" v="112" actId="1076"/>
          <ac:picMkLst>
            <pc:docMk/>
            <pc:sldMk cId="1786688070" sldId="273"/>
            <ac:picMk id="7" creationId="{DD559A6B-5417-422B-A0CE-ACF693DD03D4}"/>
          </ac:picMkLst>
        </pc:picChg>
        <pc:picChg chg="add del">
          <ac:chgData name="Weifeng Xu" userId="e7aed605-a3dd-4d5a-a692-a87037af107b" providerId="ADAL" clId="{B48E888A-ADA7-48DF-89BA-83203E0D5008}" dt="2021-05-06T13:44:24.365" v="105" actId="22"/>
          <ac:picMkLst>
            <pc:docMk/>
            <pc:sldMk cId="1786688070" sldId="273"/>
            <ac:picMk id="11" creationId="{92FAFE4F-B630-49F3-AD98-3A80396282C0}"/>
          </ac:picMkLst>
        </pc:picChg>
      </pc:sldChg>
      <pc:sldChg chg="addSp modSp new mod">
        <pc:chgData name="Weifeng Xu" userId="e7aed605-a3dd-4d5a-a692-a87037af107b" providerId="ADAL" clId="{B48E888A-ADA7-48DF-89BA-83203E0D5008}" dt="2021-05-06T20:48:52.808" v="304" actId="1440"/>
        <pc:sldMkLst>
          <pc:docMk/>
          <pc:sldMk cId="2641507804" sldId="274"/>
        </pc:sldMkLst>
        <pc:spChg chg="mod">
          <ac:chgData name="Weifeng Xu" userId="e7aed605-a3dd-4d5a-a692-a87037af107b" providerId="ADAL" clId="{B48E888A-ADA7-48DF-89BA-83203E0D5008}" dt="2021-05-06T13:46:06.513" v="144" actId="20577"/>
          <ac:spMkLst>
            <pc:docMk/>
            <pc:sldMk cId="2641507804" sldId="274"/>
            <ac:spMk id="2" creationId="{49A66B92-E306-4A2B-9441-865D349D9A2B}"/>
          </ac:spMkLst>
        </pc:spChg>
        <pc:picChg chg="add mod">
          <ac:chgData name="Weifeng Xu" userId="e7aed605-a3dd-4d5a-a692-a87037af107b" providerId="ADAL" clId="{B48E888A-ADA7-48DF-89BA-83203E0D5008}" dt="2021-05-06T20:48:52.808" v="304" actId="1440"/>
          <ac:picMkLst>
            <pc:docMk/>
            <pc:sldMk cId="2641507804" sldId="274"/>
            <ac:picMk id="4" creationId="{1B1D7158-D755-4EA0-9B53-C7D92630540B}"/>
          </ac:picMkLst>
        </pc:picChg>
      </pc:sldChg>
      <pc:sldChg chg="addSp modSp new mod">
        <pc:chgData name="Weifeng Xu" userId="e7aed605-a3dd-4d5a-a692-a87037af107b" providerId="ADAL" clId="{B48E888A-ADA7-48DF-89BA-83203E0D5008}" dt="2021-05-06T13:53:08.185" v="206" actId="1076"/>
        <pc:sldMkLst>
          <pc:docMk/>
          <pc:sldMk cId="3229862276" sldId="275"/>
        </pc:sldMkLst>
        <pc:spChg chg="mod">
          <ac:chgData name="Weifeng Xu" userId="e7aed605-a3dd-4d5a-a692-a87037af107b" providerId="ADAL" clId="{B48E888A-ADA7-48DF-89BA-83203E0D5008}" dt="2021-05-06T13:46:19.673" v="169" actId="20577"/>
          <ac:spMkLst>
            <pc:docMk/>
            <pc:sldMk cId="3229862276" sldId="275"/>
            <ac:spMk id="2" creationId="{F6AA028D-6910-4058-B1B3-B07B4D0C37E6}"/>
          </ac:spMkLst>
        </pc:spChg>
        <pc:picChg chg="add mod">
          <ac:chgData name="Weifeng Xu" userId="e7aed605-a3dd-4d5a-a692-a87037af107b" providerId="ADAL" clId="{B48E888A-ADA7-48DF-89BA-83203E0D5008}" dt="2021-05-06T13:53:03.581" v="205" actId="1076"/>
          <ac:picMkLst>
            <pc:docMk/>
            <pc:sldMk cId="3229862276" sldId="275"/>
            <ac:picMk id="4" creationId="{D21DF729-9D49-49C9-9268-D47BD8418828}"/>
          </ac:picMkLst>
        </pc:picChg>
        <pc:picChg chg="add mod">
          <ac:chgData name="Weifeng Xu" userId="e7aed605-a3dd-4d5a-a692-a87037af107b" providerId="ADAL" clId="{B48E888A-ADA7-48DF-89BA-83203E0D5008}" dt="2021-05-06T13:51:48.177" v="193" actId="1076"/>
          <ac:picMkLst>
            <pc:docMk/>
            <pc:sldMk cId="3229862276" sldId="275"/>
            <ac:picMk id="6" creationId="{45B06BBE-A283-4117-8B9E-7A833F7FFCC6}"/>
          </ac:picMkLst>
        </pc:picChg>
        <pc:picChg chg="add mod">
          <ac:chgData name="Weifeng Xu" userId="e7aed605-a3dd-4d5a-a692-a87037af107b" providerId="ADAL" clId="{B48E888A-ADA7-48DF-89BA-83203E0D5008}" dt="2021-05-06T13:53:08.185" v="206" actId="1076"/>
          <ac:picMkLst>
            <pc:docMk/>
            <pc:sldMk cId="3229862276" sldId="275"/>
            <ac:picMk id="8" creationId="{ECA54E5E-2262-4BF0-8D20-B1D476D15DEA}"/>
          </ac:picMkLst>
        </pc:picChg>
        <pc:cxnChg chg="add mod">
          <ac:chgData name="Weifeng Xu" userId="e7aed605-a3dd-4d5a-a692-a87037af107b" providerId="ADAL" clId="{B48E888A-ADA7-48DF-89BA-83203E0D5008}" dt="2021-05-06T13:52:52.125" v="204" actId="1582"/>
          <ac:cxnSpMkLst>
            <pc:docMk/>
            <pc:sldMk cId="3229862276" sldId="275"/>
            <ac:cxnSpMk id="10" creationId="{0A0FF674-2118-4534-9EF3-AD5EC93EC90C}"/>
          </ac:cxnSpMkLst>
        </pc:cxnChg>
        <pc:cxnChg chg="add mod">
          <ac:chgData name="Weifeng Xu" userId="e7aed605-a3dd-4d5a-a692-a87037af107b" providerId="ADAL" clId="{B48E888A-ADA7-48DF-89BA-83203E0D5008}" dt="2021-05-06T13:52:38.881" v="202" actId="1076"/>
          <ac:cxnSpMkLst>
            <pc:docMk/>
            <pc:sldMk cId="3229862276" sldId="275"/>
            <ac:cxnSpMk id="12" creationId="{A9DAD7F3-751C-4B10-9CC1-9AF851D8FB3F}"/>
          </ac:cxnSpMkLst>
        </pc:cxnChg>
      </pc:sldChg>
      <pc:sldChg chg="addSp delSp modSp new mod modClrScheme chgLayout modNotesTx">
        <pc:chgData name="Weifeng Xu" userId="e7aed605-a3dd-4d5a-a692-a87037af107b" providerId="ADAL" clId="{B48E888A-ADA7-48DF-89BA-83203E0D5008}" dt="2021-05-06T20:42:29.605" v="279"/>
        <pc:sldMkLst>
          <pc:docMk/>
          <pc:sldMk cId="1874066169" sldId="276"/>
        </pc:sldMkLst>
        <pc:spChg chg="del mod ord">
          <ac:chgData name="Weifeng Xu" userId="e7aed605-a3dd-4d5a-a692-a87037af107b" providerId="ADAL" clId="{B48E888A-ADA7-48DF-89BA-83203E0D5008}" dt="2021-05-06T20:40:28.586" v="276" actId="700"/>
          <ac:spMkLst>
            <pc:docMk/>
            <pc:sldMk cId="1874066169" sldId="276"/>
            <ac:spMk id="2" creationId="{F5674469-AE43-4905-B796-CBD6163547A8}"/>
          </ac:spMkLst>
        </pc:spChg>
        <pc:spChg chg="del mod ord">
          <ac:chgData name="Weifeng Xu" userId="e7aed605-a3dd-4d5a-a692-a87037af107b" providerId="ADAL" clId="{B48E888A-ADA7-48DF-89BA-83203E0D5008}" dt="2021-05-06T20:40:28.586" v="276" actId="700"/>
          <ac:spMkLst>
            <pc:docMk/>
            <pc:sldMk cId="1874066169" sldId="276"/>
            <ac:spMk id="3" creationId="{5776F233-A332-43DD-88E0-2D4FA634304F}"/>
          </ac:spMkLst>
        </pc:spChg>
        <pc:spChg chg="add del mod ord">
          <ac:chgData name="Weifeng Xu" userId="e7aed605-a3dd-4d5a-a692-a87037af107b" providerId="ADAL" clId="{B48E888A-ADA7-48DF-89BA-83203E0D5008}" dt="2021-05-06T20:42:21.829" v="277" actId="700"/>
          <ac:spMkLst>
            <pc:docMk/>
            <pc:sldMk cId="1874066169" sldId="276"/>
            <ac:spMk id="4" creationId="{1096E728-F0FC-4A97-9DC4-AF916418F7F8}"/>
          </ac:spMkLst>
        </pc:spChg>
        <pc:spChg chg="add del mod ord">
          <ac:chgData name="Weifeng Xu" userId="e7aed605-a3dd-4d5a-a692-a87037af107b" providerId="ADAL" clId="{B48E888A-ADA7-48DF-89BA-83203E0D5008}" dt="2021-05-06T20:42:21.829" v="277" actId="700"/>
          <ac:spMkLst>
            <pc:docMk/>
            <pc:sldMk cId="1874066169" sldId="276"/>
            <ac:spMk id="5" creationId="{E8054F9E-AED0-47B5-9F08-DF1B217DC346}"/>
          </ac:spMkLst>
        </pc:spChg>
        <pc:picChg chg="add">
          <ac:chgData name="Weifeng Xu" userId="e7aed605-a3dd-4d5a-a692-a87037af107b" providerId="ADAL" clId="{B48E888A-ADA7-48DF-89BA-83203E0D5008}" dt="2021-05-06T20:42:22.864" v="278" actId="22"/>
          <ac:picMkLst>
            <pc:docMk/>
            <pc:sldMk cId="1874066169" sldId="276"/>
            <ac:picMk id="7" creationId="{69EECC3D-F466-48FC-9756-3A0A0DC825F0}"/>
          </ac:picMkLst>
        </pc:picChg>
      </pc:sldChg>
      <pc:sldChg chg="addSp modSp new mod modClrScheme chgLayout modNotesTx">
        <pc:chgData name="Weifeng Xu" userId="e7aed605-a3dd-4d5a-a692-a87037af107b" providerId="ADAL" clId="{B48E888A-ADA7-48DF-89BA-83203E0D5008}" dt="2021-05-06T20:46:49.440" v="298" actId="1076"/>
        <pc:sldMkLst>
          <pc:docMk/>
          <pc:sldMk cId="4086215798" sldId="277"/>
        </pc:sldMkLst>
        <pc:spChg chg="add mod">
          <ac:chgData name="Weifeng Xu" userId="e7aed605-a3dd-4d5a-a692-a87037af107b" providerId="ADAL" clId="{B48E888A-ADA7-48DF-89BA-83203E0D5008}" dt="2021-05-06T20:43:00.577" v="282"/>
          <ac:spMkLst>
            <pc:docMk/>
            <pc:sldMk cId="4086215798" sldId="277"/>
            <ac:spMk id="2" creationId="{1F42CDAF-463E-49C9-80F9-495CA4E628E6}"/>
          </ac:spMkLst>
        </pc:spChg>
        <pc:spChg chg="add mod">
          <ac:chgData name="Weifeng Xu" userId="e7aed605-a3dd-4d5a-a692-a87037af107b" providerId="ADAL" clId="{B48E888A-ADA7-48DF-89BA-83203E0D5008}" dt="2021-05-06T20:46:43.162" v="297" actId="1076"/>
          <ac:spMkLst>
            <pc:docMk/>
            <pc:sldMk cId="4086215798" sldId="277"/>
            <ac:spMk id="5" creationId="{F93E158B-C86D-4CF7-B081-8E1A0492AC4C}"/>
          </ac:spMkLst>
        </pc:spChg>
        <pc:picChg chg="add mod">
          <ac:chgData name="Weifeng Xu" userId="e7aed605-a3dd-4d5a-a692-a87037af107b" providerId="ADAL" clId="{B48E888A-ADA7-48DF-89BA-83203E0D5008}" dt="2021-05-06T20:46:49.440" v="298" actId="1076"/>
          <ac:picMkLst>
            <pc:docMk/>
            <pc:sldMk cId="4086215798" sldId="277"/>
            <ac:picMk id="1026" creationId="{34332086-1B15-44D7-BEF7-8FCFADAFC95A}"/>
          </ac:picMkLst>
        </pc:picChg>
      </pc:sldChg>
    </pc:docChg>
  </pc:docChgLst>
  <pc:docChgLst>
    <pc:chgData name="Weifeng Xu" userId="e7aed605-a3dd-4d5a-a692-a87037af107b" providerId="ADAL" clId="{E0A36AE6-DAEB-4086-8CDB-3902B8401090}"/>
    <pc:docChg chg="undo custSel mod addSld delSld modSld">
      <pc:chgData name="Weifeng Xu" userId="e7aed605-a3dd-4d5a-a692-a87037af107b" providerId="ADAL" clId="{E0A36AE6-DAEB-4086-8CDB-3902B8401090}" dt="2021-01-18T00:01:06.800" v="260" actId="6549"/>
      <pc:docMkLst>
        <pc:docMk/>
      </pc:docMkLst>
      <pc:sldChg chg="addSp delSp modSp mod setBg">
        <pc:chgData name="Weifeng Xu" userId="e7aed605-a3dd-4d5a-a692-a87037af107b" providerId="ADAL" clId="{E0A36AE6-DAEB-4086-8CDB-3902B8401090}" dt="2021-01-17T23:59:46.284" v="256" actId="26606"/>
        <pc:sldMkLst>
          <pc:docMk/>
          <pc:sldMk cId="1392771324" sldId="258"/>
        </pc:sldMkLst>
        <pc:spChg chg="mod">
          <ac:chgData name="Weifeng Xu" userId="e7aed605-a3dd-4d5a-a692-a87037af107b" providerId="ADAL" clId="{E0A36AE6-DAEB-4086-8CDB-3902B8401090}" dt="2021-01-17T23:59:46.284" v="256" actId="26606"/>
          <ac:spMkLst>
            <pc:docMk/>
            <pc:sldMk cId="1392771324" sldId="258"/>
            <ac:spMk id="4" creationId="{00000000-0000-0000-0000-000000000000}"/>
          </ac:spMkLst>
        </pc:spChg>
        <pc:spChg chg="mod">
          <ac:chgData name="Weifeng Xu" userId="e7aed605-a3dd-4d5a-a692-a87037af107b" providerId="ADAL" clId="{E0A36AE6-DAEB-4086-8CDB-3902B8401090}" dt="2021-01-17T23:59:46.284" v="256" actId="26606"/>
          <ac:spMkLst>
            <pc:docMk/>
            <pc:sldMk cId="1392771324" sldId="258"/>
            <ac:spMk id="5" creationId="{00000000-0000-0000-0000-000000000000}"/>
          </ac:spMkLst>
        </pc:spChg>
        <pc:spChg chg="add del">
          <ac:chgData name="Weifeng Xu" userId="e7aed605-a3dd-4d5a-a692-a87037af107b" providerId="ADAL" clId="{E0A36AE6-DAEB-4086-8CDB-3902B8401090}" dt="2021-01-17T23:48:58.143" v="92" actId="26606"/>
          <ac:spMkLst>
            <pc:docMk/>
            <pc:sldMk cId="1392771324" sldId="258"/>
            <ac:spMk id="71" creationId="{92EA0DEB-983C-4A94-9B9A-51E32098C2E2}"/>
          </ac:spMkLst>
        </pc:spChg>
        <pc:spChg chg="add del">
          <ac:chgData name="Weifeng Xu" userId="e7aed605-a3dd-4d5a-a692-a87037af107b" providerId="ADAL" clId="{E0A36AE6-DAEB-4086-8CDB-3902B8401090}" dt="2021-01-17T23:48:58.143" v="92" actId="26606"/>
          <ac:spMkLst>
            <pc:docMk/>
            <pc:sldMk cId="1392771324" sldId="258"/>
            <ac:spMk id="73" creationId="{9E197AD2-3004-4188-A389-E9EAC108A04B}"/>
          </ac:spMkLst>
        </pc:spChg>
        <pc:spChg chg="add del">
          <ac:chgData name="Weifeng Xu" userId="e7aed605-a3dd-4d5a-a692-a87037af107b" providerId="ADAL" clId="{E0A36AE6-DAEB-4086-8CDB-3902B8401090}" dt="2021-01-17T23:48:58.143" v="92" actId="26606"/>
          <ac:spMkLst>
            <pc:docMk/>
            <pc:sldMk cId="1392771324" sldId="258"/>
            <ac:spMk id="75" creationId="{A82D0C51-DE81-4DC1-8D2D-1A3EE14E678E}"/>
          </ac:spMkLst>
        </pc:spChg>
        <pc:spChg chg="add del">
          <ac:chgData name="Weifeng Xu" userId="e7aed605-a3dd-4d5a-a692-a87037af107b" providerId="ADAL" clId="{E0A36AE6-DAEB-4086-8CDB-3902B8401090}" dt="2021-01-17T23:49:00.056" v="94" actId="26606"/>
          <ac:spMkLst>
            <pc:docMk/>
            <pc:sldMk cId="1392771324" sldId="258"/>
            <ac:spMk id="1028" creationId="{936CFC0A-8C37-453C-9488-1B30FBC3B3B0}"/>
          </ac:spMkLst>
        </pc:spChg>
        <pc:spChg chg="add del">
          <ac:chgData name="Weifeng Xu" userId="e7aed605-a3dd-4d5a-a692-a87037af107b" providerId="ADAL" clId="{E0A36AE6-DAEB-4086-8CDB-3902B8401090}" dt="2021-01-17T23:49:00.056" v="94" actId="26606"/>
          <ac:spMkLst>
            <pc:docMk/>
            <pc:sldMk cId="1392771324" sldId="258"/>
            <ac:spMk id="1029" creationId="{FBC3EAFD-A275-4F9B-8F62-72B6678F35A8}"/>
          </ac:spMkLst>
        </pc:spChg>
        <pc:spChg chg="add del">
          <ac:chgData name="Weifeng Xu" userId="e7aed605-a3dd-4d5a-a692-a87037af107b" providerId="ADAL" clId="{E0A36AE6-DAEB-4086-8CDB-3902B8401090}" dt="2021-01-17T23:49:00.056" v="94" actId="26606"/>
          <ac:spMkLst>
            <pc:docMk/>
            <pc:sldMk cId="1392771324" sldId="258"/>
            <ac:spMk id="1030" creationId="{06E64A6D-2B9F-4AAD-AB42-A61BAF01AC12}"/>
          </ac:spMkLst>
        </pc:spChg>
        <pc:spChg chg="add">
          <ac:chgData name="Weifeng Xu" userId="e7aed605-a3dd-4d5a-a692-a87037af107b" providerId="ADAL" clId="{E0A36AE6-DAEB-4086-8CDB-3902B8401090}" dt="2021-01-17T23:59:46.284" v="256" actId="26606"/>
          <ac:spMkLst>
            <pc:docMk/>
            <pc:sldMk cId="1392771324" sldId="258"/>
            <ac:spMk id="1031" creationId="{2643BE6C-86B7-4AB9-91E8-9B5DB45AC8EA}"/>
          </ac:spMkLst>
        </pc:spChg>
        <pc:spChg chg="add del">
          <ac:chgData name="Weifeng Xu" userId="e7aed605-a3dd-4d5a-a692-a87037af107b" providerId="ADAL" clId="{E0A36AE6-DAEB-4086-8CDB-3902B8401090}" dt="2021-01-17T23:50:13.157" v="125" actId="26606"/>
          <ac:spMkLst>
            <pc:docMk/>
            <pc:sldMk cId="1392771324" sldId="258"/>
            <ac:spMk id="1032" creationId="{2643BE6C-86B7-4AB9-91E8-9B5DB45AC8EA}"/>
          </ac:spMkLst>
        </pc:spChg>
        <pc:picChg chg="add del">
          <ac:chgData name="Weifeng Xu" userId="e7aed605-a3dd-4d5a-a692-a87037af107b" providerId="ADAL" clId="{E0A36AE6-DAEB-4086-8CDB-3902B8401090}" dt="2021-01-17T23:49:00.056" v="94" actId="26606"/>
          <ac:picMkLst>
            <pc:docMk/>
            <pc:sldMk cId="1392771324" sldId="258"/>
            <ac:picMk id="77" creationId="{C51881DD-AD85-41BE-8A49-C2FB45800E10}"/>
          </ac:picMkLst>
        </pc:picChg>
        <pc:picChg chg="add mod">
          <ac:chgData name="Weifeng Xu" userId="e7aed605-a3dd-4d5a-a692-a87037af107b" providerId="ADAL" clId="{E0A36AE6-DAEB-4086-8CDB-3902B8401090}" dt="2021-01-17T23:59:46.284" v="256" actId="26606"/>
          <ac:picMkLst>
            <pc:docMk/>
            <pc:sldMk cId="1392771324" sldId="258"/>
            <ac:picMk id="1026" creationId="{1749E611-ACB8-4D69-A2FA-07F87D23322E}"/>
          </ac:picMkLst>
        </pc:picChg>
        <pc:cxnChg chg="add del">
          <ac:chgData name="Weifeng Xu" userId="e7aed605-a3dd-4d5a-a692-a87037af107b" providerId="ADAL" clId="{E0A36AE6-DAEB-4086-8CDB-3902B8401090}" dt="2021-01-17T23:49:00.056" v="94" actId="26606"/>
          <ac:cxnSpMkLst>
            <pc:docMk/>
            <pc:sldMk cId="1392771324" sldId="258"/>
            <ac:cxnSpMk id="79" creationId="{9AD20FE8-ED02-4CDE-83B1-A1436305C3DC}"/>
          </ac:cxnSpMkLst>
        </pc:cxnChg>
      </pc:sldChg>
      <pc:sldChg chg="del">
        <pc:chgData name="Weifeng Xu" userId="e7aed605-a3dd-4d5a-a692-a87037af107b" providerId="ADAL" clId="{E0A36AE6-DAEB-4086-8CDB-3902B8401090}" dt="2021-01-17T23:45:25.843" v="81" actId="47"/>
        <pc:sldMkLst>
          <pc:docMk/>
          <pc:sldMk cId="627889270" sldId="259"/>
        </pc:sldMkLst>
      </pc:sldChg>
      <pc:sldChg chg="modSp new mod">
        <pc:chgData name="Weifeng Xu" userId="e7aed605-a3dd-4d5a-a692-a87037af107b" providerId="ADAL" clId="{E0A36AE6-DAEB-4086-8CDB-3902B8401090}" dt="2021-01-17T23:53:10.893" v="178" actId="20577"/>
        <pc:sldMkLst>
          <pc:docMk/>
          <pc:sldMk cId="2206727044" sldId="259"/>
        </pc:sldMkLst>
        <pc:spChg chg="mod">
          <ac:chgData name="Weifeng Xu" userId="e7aed605-a3dd-4d5a-a692-a87037af107b" providerId="ADAL" clId="{E0A36AE6-DAEB-4086-8CDB-3902B8401090}" dt="2021-01-17T23:52:00.628" v="157" actId="207"/>
          <ac:spMkLst>
            <pc:docMk/>
            <pc:sldMk cId="2206727044" sldId="259"/>
            <ac:spMk id="2" creationId="{B28EEC50-2528-46D9-8995-B6565AC5E995}"/>
          </ac:spMkLst>
        </pc:spChg>
        <pc:spChg chg="mod">
          <ac:chgData name="Weifeng Xu" userId="e7aed605-a3dd-4d5a-a692-a87037af107b" providerId="ADAL" clId="{E0A36AE6-DAEB-4086-8CDB-3902B8401090}" dt="2021-01-17T23:53:10.893" v="178" actId="20577"/>
          <ac:spMkLst>
            <pc:docMk/>
            <pc:sldMk cId="2206727044" sldId="259"/>
            <ac:spMk id="3" creationId="{E7416EDB-845D-48E4-BF29-1E529067857D}"/>
          </ac:spMkLst>
        </pc:spChg>
      </pc:sldChg>
      <pc:sldChg chg="del">
        <pc:chgData name="Weifeng Xu" userId="e7aed605-a3dd-4d5a-a692-a87037af107b" providerId="ADAL" clId="{E0A36AE6-DAEB-4086-8CDB-3902B8401090}" dt="2021-01-17T23:45:25.974" v="82" actId="47"/>
        <pc:sldMkLst>
          <pc:docMk/>
          <pc:sldMk cId="1241162418" sldId="260"/>
        </pc:sldMkLst>
      </pc:sldChg>
      <pc:sldChg chg="addSp modSp new mod setBg">
        <pc:chgData name="Weifeng Xu" userId="e7aed605-a3dd-4d5a-a692-a87037af107b" providerId="ADAL" clId="{E0A36AE6-DAEB-4086-8CDB-3902B8401090}" dt="2021-01-18T00:01:06.800" v="260" actId="6549"/>
        <pc:sldMkLst>
          <pc:docMk/>
          <pc:sldMk cId="3022601266" sldId="260"/>
        </pc:sldMkLst>
        <pc:spChg chg="mod">
          <ac:chgData name="Weifeng Xu" userId="e7aed605-a3dd-4d5a-a692-a87037af107b" providerId="ADAL" clId="{E0A36AE6-DAEB-4086-8CDB-3902B8401090}" dt="2021-01-17T23:58:51.299" v="255" actId="26606"/>
          <ac:spMkLst>
            <pc:docMk/>
            <pc:sldMk cId="3022601266" sldId="260"/>
            <ac:spMk id="2" creationId="{FCE9D9F5-D336-46D9-936D-2071DD6D1AF8}"/>
          </ac:spMkLst>
        </pc:spChg>
        <pc:spChg chg="mod ord">
          <ac:chgData name="Weifeng Xu" userId="e7aed605-a3dd-4d5a-a692-a87037af107b" providerId="ADAL" clId="{E0A36AE6-DAEB-4086-8CDB-3902B8401090}" dt="2021-01-18T00:01:06.800" v="260" actId="6549"/>
          <ac:spMkLst>
            <pc:docMk/>
            <pc:sldMk cId="3022601266" sldId="260"/>
            <ac:spMk id="3" creationId="{94F950F1-CBC3-4C9C-9CF3-789C35F324B1}"/>
          </ac:spMkLst>
        </pc:spChg>
        <pc:picChg chg="add mod">
          <ac:chgData name="Weifeng Xu" userId="e7aed605-a3dd-4d5a-a692-a87037af107b" providerId="ADAL" clId="{E0A36AE6-DAEB-4086-8CDB-3902B8401090}" dt="2021-01-17T23:58:51.299" v="255" actId="26606"/>
          <ac:picMkLst>
            <pc:docMk/>
            <pc:sldMk cId="3022601266" sldId="260"/>
            <ac:picMk id="5" creationId="{3D5C4E18-0CB0-4734-A4CE-6EACA1400461}"/>
          </ac:picMkLst>
        </pc:picChg>
      </pc:sldChg>
      <pc:sldChg chg="del">
        <pc:chgData name="Weifeng Xu" userId="e7aed605-a3dd-4d5a-a692-a87037af107b" providerId="ADAL" clId="{E0A36AE6-DAEB-4086-8CDB-3902B8401090}" dt="2021-01-17T23:45:26.140" v="83" actId="47"/>
        <pc:sldMkLst>
          <pc:docMk/>
          <pc:sldMk cId="2722048472" sldId="261"/>
        </pc:sldMkLst>
      </pc:sldChg>
      <pc:sldChg chg="del">
        <pc:chgData name="Weifeng Xu" userId="e7aed605-a3dd-4d5a-a692-a87037af107b" providerId="ADAL" clId="{E0A36AE6-DAEB-4086-8CDB-3902B8401090}" dt="2021-01-17T23:45:26.285" v="84" actId="47"/>
        <pc:sldMkLst>
          <pc:docMk/>
          <pc:sldMk cId="988553735" sldId="262"/>
        </pc:sldMkLst>
      </pc:sldChg>
      <pc:sldChg chg="del">
        <pc:chgData name="Weifeng Xu" userId="e7aed605-a3dd-4d5a-a692-a87037af107b" providerId="ADAL" clId="{E0A36AE6-DAEB-4086-8CDB-3902B8401090}" dt="2021-01-17T23:45:26.428" v="85" actId="47"/>
        <pc:sldMkLst>
          <pc:docMk/>
          <pc:sldMk cId="1237432803" sldId="263"/>
        </pc:sldMkLst>
      </pc:sldChg>
      <pc:sldChg chg="del">
        <pc:chgData name="Weifeng Xu" userId="e7aed605-a3dd-4d5a-a692-a87037af107b" providerId="ADAL" clId="{E0A36AE6-DAEB-4086-8CDB-3902B8401090}" dt="2021-01-17T23:45:26.580" v="86" actId="47"/>
        <pc:sldMkLst>
          <pc:docMk/>
          <pc:sldMk cId="2602603962" sldId="264"/>
        </pc:sldMkLst>
      </pc:sldChg>
      <pc:sldChg chg="del">
        <pc:chgData name="Weifeng Xu" userId="e7aed605-a3dd-4d5a-a692-a87037af107b" providerId="ADAL" clId="{E0A36AE6-DAEB-4086-8CDB-3902B8401090}" dt="2021-01-17T23:45:26.781" v="87" actId="47"/>
        <pc:sldMkLst>
          <pc:docMk/>
          <pc:sldMk cId="3419174452" sldId="265"/>
        </pc:sldMkLst>
      </pc:sldChg>
      <pc:sldChg chg="del">
        <pc:chgData name="Weifeng Xu" userId="e7aed605-a3dd-4d5a-a692-a87037af107b" providerId="ADAL" clId="{E0A36AE6-DAEB-4086-8CDB-3902B8401090}" dt="2021-01-17T23:45:26.965" v="88" actId="47"/>
        <pc:sldMkLst>
          <pc:docMk/>
          <pc:sldMk cId="1160958258" sldId="266"/>
        </pc:sldMkLst>
      </pc:sldChg>
    </pc:docChg>
  </pc:docChgLst>
  <pc:docChgLst>
    <pc:chgData name="Weifeng Xu" userId="e7aed605-a3dd-4d5a-a692-a87037af107b" providerId="ADAL" clId="{835C2824-055A-4356-B4DE-4378ABF214B6}"/>
    <pc:docChg chg="undo redo custSel addSld delSld modSld sldOrd">
      <pc:chgData name="Weifeng Xu" userId="e7aed605-a3dd-4d5a-a692-a87037af107b" providerId="ADAL" clId="{835C2824-055A-4356-B4DE-4378ABF214B6}" dt="2021-10-30T15:21:19.852" v="1815" actId="47"/>
      <pc:docMkLst>
        <pc:docMk/>
      </pc:docMkLst>
      <pc:sldChg chg="delSp modSp mod modNotesTx">
        <pc:chgData name="Weifeng Xu" userId="e7aed605-a3dd-4d5a-a692-a87037af107b" providerId="ADAL" clId="{835C2824-055A-4356-B4DE-4378ABF214B6}" dt="2021-10-29T20:38:07.194" v="667" actId="27636"/>
        <pc:sldMkLst>
          <pc:docMk/>
          <pc:sldMk cId="1323245308" sldId="256"/>
        </pc:sldMkLst>
        <pc:spChg chg="mod">
          <ac:chgData name="Weifeng Xu" userId="e7aed605-a3dd-4d5a-a692-a87037af107b" providerId="ADAL" clId="{835C2824-055A-4356-B4DE-4378ABF214B6}" dt="2021-10-29T20:38:07.194" v="667" actId="27636"/>
          <ac:spMkLst>
            <pc:docMk/>
            <pc:sldMk cId="1323245308" sldId="256"/>
            <ac:spMk id="2" creationId="{B476BAF9-88AC-4600-B511-347782B9C875}"/>
          </ac:spMkLst>
        </pc:spChg>
        <pc:picChg chg="del">
          <ac:chgData name="Weifeng Xu" userId="e7aed605-a3dd-4d5a-a692-a87037af107b" providerId="ADAL" clId="{835C2824-055A-4356-B4DE-4378ABF214B6}" dt="2021-10-29T15:09:34.680" v="11" actId="478"/>
          <ac:picMkLst>
            <pc:docMk/>
            <pc:sldMk cId="1323245308" sldId="256"/>
            <ac:picMk id="4" creationId="{73C2B94F-CA81-429B-AA4B-3D57017F2C90}"/>
          </ac:picMkLst>
        </pc:picChg>
      </pc:sldChg>
      <pc:sldChg chg="addSp delSp modSp new mod modClrScheme chgLayout">
        <pc:chgData name="Weifeng Xu" userId="e7aed605-a3dd-4d5a-a692-a87037af107b" providerId="ADAL" clId="{835C2824-055A-4356-B4DE-4378ABF214B6}" dt="2021-10-29T18:18:55.073" v="448" actId="20577"/>
        <pc:sldMkLst>
          <pc:docMk/>
          <pc:sldMk cId="870868014" sldId="257"/>
        </pc:sldMkLst>
        <pc:spChg chg="mod ord">
          <ac:chgData name="Weifeng Xu" userId="e7aed605-a3dd-4d5a-a692-a87037af107b" providerId="ADAL" clId="{835C2824-055A-4356-B4DE-4378ABF214B6}" dt="2021-10-29T18:18:55.073" v="448" actId="20577"/>
          <ac:spMkLst>
            <pc:docMk/>
            <pc:sldMk cId="870868014" sldId="257"/>
            <ac:spMk id="2" creationId="{A489FB06-1FE8-426C-89BD-65F5EAC123A1}"/>
          </ac:spMkLst>
        </pc:spChg>
        <pc:spChg chg="del">
          <ac:chgData name="Weifeng Xu" userId="e7aed605-a3dd-4d5a-a692-a87037af107b" providerId="ADAL" clId="{835C2824-055A-4356-B4DE-4378ABF214B6}" dt="2021-10-29T16:09:48.107" v="225" actId="700"/>
          <ac:spMkLst>
            <pc:docMk/>
            <pc:sldMk cId="870868014" sldId="257"/>
            <ac:spMk id="3" creationId="{8569A72D-5CA7-4D07-8662-FEC3307887A2}"/>
          </ac:spMkLst>
        </pc:spChg>
        <pc:picChg chg="add mod">
          <ac:chgData name="Weifeng Xu" userId="e7aed605-a3dd-4d5a-a692-a87037af107b" providerId="ADAL" clId="{835C2824-055A-4356-B4DE-4378ABF214B6}" dt="2021-10-29T16:10:07.390" v="227" actId="1076"/>
          <ac:picMkLst>
            <pc:docMk/>
            <pc:sldMk cId="870868014" sldId="257"/>
            <ac:picMk id="5" creationId="{9C00E5CB-379D-4598-8055-844BE852F676}"/>
          </ac:picMkLst>
        </pc:picChg>
      </pc:sldChg>
      <pc:sldChg chg="del">
        <pc:chgData name="Weifeng Xu" userId="e7aed605-a3dd-4d5a-a692-a87037af107b" providerId="ADAL" clId="{835C2824-055A-4356-B4DE-4378ABF214B6}" dt="2021-10-29T15:09:30.801" v="0" actId="47"/>
        <pc:sldMkLst>
          <pc:docMk/>
          <pc:sldMk cId="239878079" sldId="258"/>
        </pc:sldMkLst>
      </pc:sldChg>
      <pc:sldChg chg="addSp delSp modSp new mod modClrScheme chgLayout">
        <pc:chgData name="Weifeng Xu" userId="e7aed605-a3dd-4d5a-a692-a87037af107b" providerId="ADAL" clId="{835C2824-055A-4356-B4DE-4378ABF214B6}" dt="2021-10-29T15:34:24.279" v="208" actId="14100"/>
        <pc:sldMkLst>
          <pc:docMk/>
          <pc:sldMk cId="2896575825" sldId="258"/>
        </pc:sldMkLst>
        <pc:spChg chg="mod ord">
          <ac:chgData name="Weifeng Xu" userId="e7aed605-a3dd-4d5a-a692-a87037af107b" providerId="ADAL" clId="{835C2824-055A-4356-B4DE-4378ABF214B6}" dt="2021-10-29T15:33:48.791" v="205" actId="700"/>
          <ac:spMkLst>
            <pc:docMk/>
            <pc:sldMk cId="2896575825" sldId="258"/>
            <ac:spMk id="2" creationId="{4EAF6536-B49E-4F99-8ACD-743B39492678}"/>
          </ac:spMkLst>
        </pc:spChg>
        <pc:spChg chg="del mod">
          <ac:chgData name="Weifeng Xu" userId="e7aed605-a3dd-4d5a-a692-a87037af107b" providerId="ADAL" clId="{835C2824-055A-4356-B4DE-4378ABF214B6}" dt="2021-10-29T15:33:48.791" v="205" actId="700"/>
          <ac:spMkLst>
            <pc:docMk/>
            <pc:sldMk cId="2896575825" sldId="258"/>
            <ac:spMk id="3" creationId="{4073835E-0E65-4F10-A198-A5B7930A22D1}"/>
          </ac:spMkLst>
        </pc:spChg>
        <pc:picChg chg="add mod">
          <ac:chgData name="Weifeng Xu" userId="e7aed605-a3dd-4d5a-a692-a87037af107b" providerId="ADAL" clId="{835C2824-055A-4356-B4DE-4378ABF214B6}" dt="2021-10-29T15:34:24.279" v="208" actId="14100"/>
          <ac:picMkLst>
            <pc:docMk/>
            <pc:sldMk cId="2896575825" sldId="258"/>
            <ac:picMk id="5" creationId="{324E9C09-524B-4340-A5EF-9CA1D5B20498}"/>
          </ac:picMkLst>
        </pc:picChg>
      </pc:sldChg>
      <pc:sldChg chg="addSp modSp new mod modClrScheme chgLayout">
        <pc:chgData name="Weifeng Xu" userId="e7aed605-a3dd-4d5a-a692-a87037af107b" providerId="ADAL" clId="{835C2824-055A-4356-B4DE-4378ABF214B6}" dt="2021-10-29T16:20:10.021" v="308" actId="1076"/>
        <pc:sldMkLst>
          <pc:docMk/>
          <pc:sldMk cId="40733756" sldId="259"/>
        </pc:sldMkLst>
        <pc:spChg chg="mod ord">
          <ac:chgData name="Weifeng Xu" userId="e7aed605-a3dd-4d5a-a692-a87037af107b" providerId="ADAL" clId="{835C2824-055A-4356-B4DE-4378ABF214B6}" dt="2021-10-29T16:18:04.315" v="301" actId="313"/>
          <ac:spMkLst>
            <pc:docMk/>
            <pc:sldMk cId="40733756" sldId="259"/>
            <ac:spMk id="2" creationId="{557B336A-20F0-44F6-954F-43F30A6776F3}"/>
          </ac:spMkLst>
        </pc:spChg>
        <pc:spChg chg="add mod ord">
          <ac:chgData name="Weifeng Xu" userId="e7aed605-a3dd-4d5a-a692-a87037af107b" providerId="ADAL" clId="{835C2824-055A-4356-B4DE-4378ABF214B6}" dt="2021-10-29T16:18:00.878" v="300" actId="6549"/>
          <ac:spMkLst>
            <pc:docMk/>
            <pc:sldMk cId="40733756" sldId="259"/>
            <ac:spMk id="3" creationId="{CEEEB140-EACA-4ACD-A856-638419BD0996}"/>
          </ac:spMkLst>
        </pc:spChg>
        <pc:spChg chg="add mod">
          <ac:chgData name="Weifeng Xu" userId="e7aed605-a3dd-4d5a-a692-a87037af107b" providerId="ADAL" clId="{835C2824-055A-4356-B4DE-4378ABF214B6}" dt="2021-10-29T16:20:10.021" v="308" actId="1076"/>
          <ac:spMkLst>
            <pc:docMk/>
            <pc:sldMk cId="40733756" sldId="259"/>
            <ac:spMk id="5" creationId="{F4CFF10E-AAF9-4905-AB34-D9006EEE79E7}"/>
          </ac:spMkLst>
        </pc:spChg>
      </pc:sldChg>
      <pc:sldChg chg="del">
        <pc:chgData name="Weifeng Xu" userId="e7aed605-a3dd-4d5a-a692-a87037af107b" providerId="ADAL" clId="{835C2824-055A-4356-B4DE-4378ABF214B6}" dt="2021-10-29T15:09:30.990" v="1" actId="47"/>
        <pc:sldMkLst>
          <pc:docMk/>
          <pc:sldMk cId="3825957635" sldId="259"/>
        </pc:sldMkLst>
      </pc:sldChg>
      <pc:sldChg chg="addSp delSp modSp new mod ord">
        <pc:chgData name="Weifeng Xu" userId="e7aed605-a3dd-4d5a-a692-a87037af107b" providerId="ADAL" clId="{835C2824-055A-4356-B4DE-4378ABF214B6}" dt="2021-10-29T20:37:45.628" v="665" actId="20577"/>
        <pc:sldMkLst>
          <pc:docMk/>
          <pc:sldMk cId="1339347841" sldId="260"/>
        </pc:sldMkLst>
        <pc:spChg chg="mod">
          <ac:chgData name="Weifeng Xu" userId="e7aed605-a3dd-4d5a-a692-a87037af107b" providerId="ADAL" clId="{835C2824-055A-4356-B4DE-4378ABF214B6}" dt="2021-10-29T20:35:31.237" v="524" actId="6549"/>
          <ac:spMkLst>
            <pc:docMk/>
            <pc:sldMk cId="1339347841" sldId="260"/>
            <ac:spMk id="2" creationId="{B3540C25-70B8-49D0-A952-86DA407013AA}"/>
          </ac:spMkLst>
        </pc:spChg>
        <pc:spChg chg="mod">
          <ac:chgData name="Weifeng Xu" userId="e7aed605-a3dd-4d5a-a692-a87037af107b" providerId="ADAL" clId="{835C2824-055A-4356-B4DE-4378ABF214B6}" dt="2021-10-29T20:37:22.109" v="652" actId="20577"/>
          <ac:spMkLst>
            <pc:docMk/>
            <pc:sldMk cId="1339347841" sldId="260"/>
            <ac:spMk id="3" creationId="{D6CD1BF6-B62C-4115-830F-11D20FFDEC31}"/>
          </ac:spMkLst>
        </pc:spChg>
        <pc:spChg chg="add mod">
          <ac:chgData name="Weifeng Xu" userId="e7aed605-a3dd-4d5a-a692-a87037af107b" providerId="ADAL" clId="{835C2824-055A-4356-B4DE-4378ABF214B6}" dt="2021-10-29T16:24:34.231" v="325" actId="1076"/>
          <ac:spMkLst>
            <pc:docMk/>
            <pc:sldMk cId="1339347841" sldId="260"/>
            <ac:spMk id="4" creationId="{B51B0EBC-B052-45E8-B72C-CA9813436D19}"/>
          </ac:spMkLst>
        </pc:spChg>
        <pc:spChg chg="add mod">
          <ac:chgData name="Weifeng Xu" userId="e7aed605-a3dd-4d5a-a692-a87037af107b" providerId="ADAL" clId="{835C2824-055A-4356-B4DE-4378ABF214B6}" dt="2021-10-29T20:37:39.480" v="657" actId="11529"/>
          <ac:spMkLst>
            <pc:docMk/>
            <pc:sldMk cId="1339347841" sldId="260"/>
            <ac:spMk id="16" creationId="{6B0605DE-3005-42DF-862B-1E2C673104CB}"/>
          </ac:spMkLst>
        </pc:spChg>
        <pc:spChg chg="add mod">
          <ac:chgData name="Weifeng Xu" userId="e7aed605-a3dd-4d5a-a692-a87037af107b" providerId="ADAL" clId="{835C2824-055A-4356-B4DE-4378ABF214B6}" dt="2021-10-29T20:37:45.628" v="665" actId="20577"/>
          <ac:spMkLst>
            <pc:docMk/>
            <pc:sldMk cId="1339347841" sldId="260"/>
            <ac:spMk id="17" creationId="{20D5CFFB-92C0-4894-A5E4-6D7C9FDABA01}"/>
          </ac:spMkLst>
        </pc:spChg>
        <pc:graphicFrameChg chg="add del mod modGraphic">
          <ac:chgData name="Weifeng Xu" userId="e7aed605-a3dd-4d5a-a692-a87037af107b" providerId="ADAL" clId="{835C2824-055A-4356-B4DE-4378ABF214B6}" dt="2021-10-29T16:28:00.241" v="351" actId="1032"/>
          <ac:graphicFrameMkLst>
            <pc:docMk/>
            <pc:sldMk cId="1339347841" sldId="260"/>
            <ac:graphicFrameMk id="5" creationId="{9CC70A6C-B83F-4319-9525-E02AE8ED9258}"/>
          </ac:graphicFrameMkLst>
        </pc:graphicFrameChg>
        <pc:graphicFrameChg chg="add del mod modGraphic">
          <ac:chgData name="Weifeng Xu" userId="e7aed605-a3dd-4d5a-a692-a87037af107b" providerId="ADAL" clId="{835C2824-055A-4356-B4DE-4378ABF214B6}" dt="2021-10-29T16:29:39.248" v="372" actId="1032"/>
          <ac:graphicFrameMkLst>
            <pc:docMk/>
            <pc:sldMk cId="1339347841" sldId="260"/>
            <ac:graphicFrameMk id="6" creationId="{17210B76-3EBF-4F47-B987-680E040CF21E}"/>
          </ac:graphicFrameMkLst>
        </pc:graphicFrameChg>
        <pc:graphicFrameChg chg="add del mod modGraphic">
          <ac:chgData name="Weifeng Xu" userId="e7aed605-a3dd-4d5a-a692-a87037af107b" providerId="ADAL" clId="{835C2824-055A-4356-B4DE-4378ABF214B6}" dt="2021-10-29T16:33:35.472" v="423" actId="478"/>
          <ac:graphicFrameMkLst>
            <pc:docMk/>
            <pc:sldMk cId="1339347841" sldId="260"/>
            <ac:graphicFrameMk id="7" creationId="{EE30EABE-404E-4B1F-87A8-4D0E309B3439}"/>
          </ac:graphicFrameMkLst>
        </pc:graphicFrameChg>
        <pc:picChg chg="add del mod">
          <ac:chgData name="Weifeng Xu" userId="e7aed605-a3dd-4d5a-a692-a87037af107b" providerId="ADAL" clId="{835C2824-055A-4356-B4DE-4378ABF214B6}" dt="2021-10-29T16:39:39.196" v="434" actId="478"/>
          <ac:picMkLst>
            <pc:docMk/>
            <pc:sldMk cId="1339347841" sldId="260"/>
            <ac:picMk id="8" creationId="{478F9DF9-A99C-4F68-811C-852CB7D1775C}"/>
          </ac:picMkLst>
        </pc:picChg>
        <pc:picChg chg="add del mod">
          <ac:chgData name="Weifeng Xu" userId="e7aed605-a3dd-4d5a-a692-a87037af107b" providerId="ADAL" clId="{835C2824-055A-4356-B4DE-4378ABF214B6}" dt="2021-10-29T16:41:20.219" v="442" actId="478"/>
          <ac:picMkLst>
            <pc:docMk/>
            <pc:sldMk cId="1339347841" sldId="260"/>
            <ac:picMk id="1026" creationId="{CE26BB45-3295-498B-8BEC-8333B673FB21}"/>
          </ac:picMkLst>
        </pc:picChg>
        <pc:picChg chg="add mod">
          <ac:chgData name="Weifeng Xu" userId="e7aed605-a3dd-4d5a-a692-a87037af107b" providerId="ADAL" clId="{835C2824-055A-4356-B4DE-4378ABF214B6}" dt="2021-10-29T20:37:36.291" v="656" actId="1076"/>
          <ac:picMkLst>
            <pc:docMk/>
            <pc:sldMk cId="1339347841" sldId="260"/>
            <ac:picMk id="1028" creationId="{9D4B51D1-699A-43BC-9A8F-6F0FC055D109}"/>
          </ac:picMkLst>
        </pc:picChg>
        <pc:cxnChg chg="add del mod">
          <ac:chgData name="Weifeng Xu" userId="e7aed605-a3dd-4d5a-a692-a87037af107b" providerId="ADAL" clId="{835C2824-055A-4356-B4DE-4378ABF214B6}" dt="2021-10-29T20:34:18.361" v="516" actId="478"/>
          <ac:cxnSpMkLst>
            <pc:docMk/>
            <pc:sldMk cId="1339347841" sldId="260"/>
            <ac:cxnSpMk id="6" creationId="{7455D4BA-66A2-4285-A146-4076FF15C671}"/>
          </ac:cxnSpMkLst>
        </pc:cxnChg>
        <pc:cxnChg chg="add del mod">
          <ac:chgData name="Weifeng Xu" userId="e7aed605-a3dd-4d5a-a692-a87037af107b" providerId="ADAL" clId="{835C2824-055A-4356-B4DE-4378ABF214B6}" dt="2021-10-29T20:34:18.361" v="516" actId="478"/>
          <ac:cxnSpMkLst>
            <pc:docMk/>
            <pc:sldMk cId="1339347841" sldId="260"/>
            <ac:cxnSpMk id="8" creationId="{C42F20E1-DDC8-4519-BAD1-44834B28AF60}"/>
          </ac:cxnSpMkLst>
        </pc:cxnChg>
        <pc:cxnChg chg="add del mod">
          <ac:chgData name="Weifeng Xu" userId="e7aed605-a3dd-4d5a-a692-a87037af107b" providerId="ADAL" clId="{835C2824-055A-4356-B4DE-4378ABF214B6}" dt="2021-10-29T20:34:18.361" v="516" actId="478"/>
          <ac:cxnSpMkLst>
            <pc:docMk/>
            <pc:sldMk cId="1339347841" sldId="260"/>
            <ac:cxnSpMk id="10" creationId="{AE0D98FD-B051-4DE1-90CE-489BA4C00B22}"/>
          </ac:cxnSpMkLst>
        </pc:cxnChg>
        <pc:cxnChg chg="add del mod">
          <ac:chgData name="Weifeng Xu" userId="e7aed605-a3dd-4d5a-a692-a87037af107b" providerId="ADAL" clId="{835C2824-055A-4356-B4DE-4378ABF214B6}" dt="2021-10-29T20:34:18.361" v="516" actId="478"/>
          <ac:cxnSpMkLst>
            <pc:docMk/>
            <pc:sldMk cId="1339347841" sldId="260"/>
            <ac:cxnSpMk id="12" creationId="{66EDB369-4519-40E8-8669-B16743A300EB}"/>
          </ac:cxnSpMkLst>
        </pc:cxnChg>
        <pc:cxnChg chg="add del mod">
          <ac:chgData name="Weifeng Xu" userId="e7aed605-a3dd-4d5a-a692-a87037af107b" providerId="ADAL" clId="{835C2824-055A-4356-B4DE-4378ABF214B6}" dt="2021-10-29T20:34:18.361" v="516" actId="478"/>
          <ac:cxnSpMkLst>
            <pc:docMk/>
            <pc:sldMk cId="1339347841" sldId="260"/>
            <ac:cxnSpMk id="13" creationId="{523E1443-0A2E-4F04-A742-9B3629653501}"/>
          </ac:cxnSpMkLst>
        </pc:cxnChg>
        <pc:cxnChg chg="add del mod">
          <ac:chgData name="Weifeng Xu" userId="e7aed605-a3dd-4d5a-a692-a87037af107b" providerId="ADAL" clId="{835C2824-055A-4356-B4DE-4378ABF214B6}" dt="2021-10-29T20:34:18.361" v="516" actId="478"/>
          <ac:cxnSpMkLst>
            <pc:docMk/>
            <pc:sldMk cId="1339347841" sldId="260"/>
            <ac:cxnSpMk id="14" creationId="{90CB0150-A91C-4E27-9CA1-087D0AA3D2F6}"/>
          </ac:cxnSpMkLst>
        </pc:cxnChg>
        <pc:cxnChg chg="add del mod">
          <ac:chgData name="Weifeng Xu" userId="e7aed605-a3dd-4d5a-a692-a87037af107b" providerId="ADAL" clId="{835C2824-055A-4356-B4DE-4378ABF214B6}" dt="2021-10-29T20:34:18.361" v="516" actId="478"/>
          <ac:cxnSpMkLst>
            <pc:docMk/>
            <pc:sldMk cId="1339347841" sldId="260"/>
            <ac:cxnSpMk id="15" creationId="{686D738C-9CC4-4899-BD0D-733159113F45}"/>
          </ac:cxnSpMkLst>
        </pc:cxnChg>
      </pc:sldChg>
      <pc:sldChg chg="addSp delSp modSp new mod modClrScheme chgLayout">
        <pc:chgData name="Weifeng Xu" userId="e7aed605-a3dd-4d5a-a692-a87037af107b" providerId="ADAL" clId="{835C2824-055A-4356-B4DE-4378ABF214B6}" dt="2021-10-30T02:21:59.553" v="681" actId="1076"/>
        <pc:sldMkLst>
          <pc:docMk/>
          <pc:sldMk cId="1706942394" sldId="261"/>
        </pc:sldMkLst>
        <pc:spChg chg="del mod ord">
          <ac:chgData name="Weifeng Xu" userId="e7aed605-a3dd-4d5a-a692-a87037af107b" providerId="ADAL" clId="{835C2824-055A-4356-B4DE-4378ABF214B6}" dt="2021-10-29T20:22:25.206" v="452" actId="700"/>
          <ac:spMkLst>
            <pc:docMk/>
            <pc:sldMk cId="1706942394" sldId="261"/>
            <ac:spMk id="2" creationId="{4023EDE1-57F4-49B9-8657-B53181F7CC6C}"/>
          </ac:spMkLst>
        </pc:spChg>
        <pc:spChg chg="del">
          <ac:chgData name="Weifeng Xu" userId="e7aed605-a3dd-4d5a-a692-a87037af107b" providerId="ADAL" clId="{835C2824-055A-4356-B4DE-4378ABF214B6}" dt="2021-10-29T20:22:25.206" v="452" actId="700"/>
          <ac:spMkLst>
            <pc:docMk/>
            <pc:sldMk cId="1706942394" sldId="261"/>
            <ac:spMk id="3" creationId="{AE79C36D-CC47-4A62-A788-57070A643E2C}"/>
          </ac:spMkLst>
        </pc:spChg>
        <pc:spChg chg="add del mod ord">
          <ac:chgData name="Weifeng Xu" userId="e7aed605-a3dd-4d5a-a692-a87037af107b" providerId="ADAL" clId="{835C2824-055A-4356-B4DE-4378ABF214B6}" dt="2021-10-29T20:23:29.640" v="461" actId="700"/>
          <ac:spMkLst>
            <pc:docMk/>
            <pc:sldMk cId="1706942394" sldId="261"/>
            <ac:spMk id="4" creationId="{78371DDA-B5B9-4B6F-B865-4C44A580A370}"/>
          </ac:spMkLst>
        </pc:spChg>
        <pc:spChg chg="add mod">
          <ac:chgData name="Weifeng Xu" userId="e7aed605-a3dd-4d5a-a692-a87037af107b" providerId="ADAL" clId="{835C2824-055A-4356-B4DE-4378ABF214B6}" dt="2021-10-29T20:38:29.844" v="668" actId="1076"/>
          <ac:spMkLst>
            <pc:docMk/>
            <pc:sldMk cId="1706942394" sldId="261"/>
            <ac:spMk id="10" creationId="{E0251681-794E-423D-B7D9-0A777F026710}"/>
          </ac:spMkLst>
        </pc:spChg>
        <pc:picChg chg="add mod">
          <ac:chgData name="Weifeng Xu" userId="e7aed605-a3dd-4d5a-a692-a87037af107b" providerId="ADAL" clId="{835C2824-055A-4356-B4DE-4378ABF214B6}" dt="2021-10-29T20:23:34.164" v="462" actId="1076"/>
          <ac:picMkLst>
            <pc:docMk/>
            <pc:sldMk cId="1706942394" sldId="261"/>
            <ac:picMk id="6" creationId="{A9861367-77EC-4C70-B45D-FECFDEF75816}"/>
          </ac:picMkLst>
        </pc:picChg>
        <pc:picChg chg="add mod">
          <ac:chgData name="Weifeng Xu" userId="e7aed605-a3dd-4d5a-a692-a87037af107b" providerId="ADAL" clId="{835C2824-055A-4356-B4DE-4378ABF214B6}" dt="2021-10-29T20:23:17.898" v="459" actId="1076"/>
          <ac:picMkLst>
            <pc:docMk/>
            <pc:sldMk cId="1706942394" sldId="261"/>
            <ac:picMk id="8" creationId="{5DFBD8EB-6926-46B4-91BA-2DE22D39C526}"/>
          </ac:picMkLst>
        </pc:picChg>
        <pc:picChg chg="add mod">
          <ac:chgData name="Weifeng Xu" userId="e7aed605-a3dd-4d5a-a692-a87037af107b" providerId="ADAL" clId="{835C2824-055A-4356-B4DE-4378ABF214B6}" dt="2021-10-30T02:21:57.215" v="680" actId="1076"/>
          <ac:picMkLst>
            <pc:docMk/>
            <pc:sldMk cId="1706942394" sldId="261"/>
            <ac:picMk id="1026" creationId="{D2B91372-F83A-4E8A-9506-2E0BE08B05DA}"/>
          </ac:picMkLst>
        </pc:picChg>
        <pc:picChg chg="add del">
          <ac:chgData name="Weifeng Xu" userId="e7aed605-a3dd-4d5a-a692-a87037af107b" providerId="ADAL" clId="{835C2824-055A-4356-B4DE-4378ABF214B6}" dt="2021-10-30T02:21:35.911" v="676"/>
          <ac:picMkLst>
            <pc:docMk/>
            <pc:sldMk cId="1706942394" sldId="261"/>
            <ac:picMk id="1028" creationId="{3AA81D9E-535E-4A59-A201-650E4E7504BE}"/>
          </ac:picMkLst>
        </pc:picChg>
        <pc:picChg chg="add mod">
          <ac:chgData name="Weifeng Xu" userId="e7aed605-a3dd-4d5a-a692-a87037af107b" providerId="ADAL" clId="{835C2824-055A-4356-B4DE-4378ABF214B6}" dt="2021-10-30T02:21:59.553" v="681" actId="1076"/>
          <ac:picMkLst>
            <pc:docMk/>
            <pc:sldMk cId="1706942394" sldId="261"/>
            <ac:picMk id="1030" creationId="{97FD0BFC-1E55-43C7-BCE3-FA92EB8B8722}"/>
          </ac:picMkLst>
        </pc:picChg>
      </pc:sldChg>
      <pc:sldChg chg="del">
        <pc:chgData name="Weifeng Xu" userId="e7aed605-a3dd-4d5a-a692-a87037af107b" providerId="ADAL" clId="{835C2824-055A-4356-B4DE-4378ABF214B6}" dt="2021-10-29T15:09:31.140" v="2" actId="47"/>
        <pc:sldMkLst>
          <pc:docMk/>
          <pc:sldMk cId="2106921854" sldId="261"/>
        </pc:sldMkLst>
      </pc:sldChg>
      <pc:sldChg chg="addSp modSp new mod modClrScheme chgLayout">
        <pc:chgData name="Weifeng Xu" userId="e7aed605-a3dd-4d5a-a692-a87037af107b" providerId="ADAL" clId="{835C2824-055A-4356-B4DE-4378ABF214B6}" dt="2021-10-30T03:33:17.848" v="1052" actId="6549"/>
        <pc:sldMkLst>
          <pc:docMk/>
          <pc:sldMk cId="842289078" sldId="262"/>
        </pc:sldMkLst>
        <pc:spChg chg="add mod">
          <ac:chgData name="Weifeng Xu" userId="e7aed605-a3dd-4d5a-a692-a87037af107b" providerId="ADAL" clId="{835C2824-055A-4356-B4DE-4378ABF214B6}" dt="2021-10-30T02:22:59.732" v="729" actId="20577"/>
          <ac:spMkLst>
            <pc:docMk/>
            <pc:sldMk cId="842289078" sldId="262"/>
            <ac:spMk id="2" creationId="{0504367D-7F58-4E40-8F3E-E0CF55E10DEC}"/>
          </ac:spMkLst>
        </pc:spChg>
        <pc:spChg chg="add mod">
          <ac:chgData name="Weifeng Xu" userId="e7aed605-a3dd-4d5a-a692-a87037af107b" providerId="ADAL" clId="{835C2824-055A-4356-B4DE-4378ABF214B6}" dt="2021-10-30T03:33:17.848" v="1052" actId="6549"/>
          <ac:spMkLst>
            <pc:docMk/>
            <pc:sldMk cId="842289078" sldId="262"/>
            <ac:spMk id="3" creationId="{D6DC6760-2956-485D-BF95-505F87020A8D}"/>
          </ac:spMkLst>
        </pc:spChg>
      </pc:sldChg>
      <pc:sldChg chg="del">
        <pc:chgData name="Weifeng Xu" userId="e7aed605-a3dd-4d5a-a692-a87037af107b" providerId="ADAL" clId="{835C2824-055A-4356-B4DE-4378ABF214B6}" dt="2021-10-29T15:09:31.292" v="3" actId="47"/>
        <pc:sldMkLst>
          <pc:docMk/>
          <pc:sldMk cId="4165750362" sldId="262"/>
        </pc:sldMkLst>
      </pc:sldChg>
      <pc:sldChg chg="del">
        <pc:chgData name="Weifeng Xu" userId="e7aed605-a3dd-4d5a-a692-a87037af107b" providerId="ADAL" clId="{835C2824-055A-4356-B4DE-4378ABF214B6}" dt="2021-10-29T15:09:31.444" v="4" actId="47"/>
        <pc:sldMkLst>
          <pc:docMk/>
          <pc:sldMk cId="2635193244" sldId="263"/>
        </pc:sldMkLst>
      </pc:sldChg>
      <pc:sldChg chg="new del">
        <pc:chgData name="Weifeng Xu" userId="e7aed605-a3dd-4d5a-a692-a87037af107b" providerId="ADAL" clId="{835C2824-055A-4356-B4DE-4378ABF214B6}" dt="2021-10-30T15:21:19.852" v="1815" actId="47"/>
        <pc:sldMkLst>
          <pc:docMk/>
          <pc:sldMk cId="3685238653" sldId="263"/>
        </pc:sldMkLst>
      </pc:sldChg>
      <pc:sldChg chg="addSp delSp modSp new mod ord modClrScheme chgLayout">
        <pc:chgData name="Weifeng Xu" userId="e7aed605-a3dd-4d5a-a692-a87037af107b" providerId="ADAL" clId="{835C2824-055A-4356-B4DE-4378ABF214B6}" dt="2021-10-30T15:21:08.506" v="1813"/>
        <pc:sldMkLst>
          <pc:docMk/>
          <pc:sldMk cId="104950868" sldId="264"/>
        </pc:sldMkLst>
        <pc:spChg chg="del mod ord">
          <ac:chgData name="Weifeng Xu" userId="e7aed605-a3dd-4d5a-a692-a87037af107b" providerId="ADAL" clId="{835C2824-055A-4356-B4DE-4378ABF214B6}" dt="2021-10-30T13:44:06.165" v="1055" actId="700"/>
          <ac:spMkLst>
            <pc:docMk/>
            <pc:sldMk cId="104950868" sldId="264"/>
            <ac:spMk id="2" creationId="{45134E06-8573-48FF-ABB7-7864149192DB}"/>
          </ac:spMkLst>
        </pc:spChg>
        <pc:spChg chg="del">
          <ac:chgData name="Weifeng Xu" userId="e7aed605-a3dd-4d5a-a692-a87037af107b" providerId="ADAL" clId="{835C2824-055A-4356-B4DE-4378ABF214B6}" dt="2021-10-30T13:44:06.165" v="1055" actId="700"/>
          <ac:spMkLst>
            <pc:docMk/>
            <pc:sldMk cId="104950868" sldId="264"/>
            <ac:spMk id="3" creationId="{8389D5F8-6538-4779-934C-A280732A3BD5}"/>
          </ac:spMkLst>
        </pc:spChg>
        <pc:spChg chg="add del mod ord">
          <ac:chgData name="Weifeng Xu" userId="e7aed605-a3dd-4d5a-a692-a87037af107b" providerId="ADAL" clId="{835C2824-055A-4356-B4DE-4378ABF214B6}" dt="2021-10-30T13:44:17.671" v="1059" actId="700"/>
          <ac:spMkLst>
            <pc:docMk/>
            <pc:sldMk cId="104950868" sldId="264"/>
            <ac:spMk id="4" creationId="{6510532A-33FC-400C-9B97-B9380AF88CFD}"/>
          </ac:spMkLst>
        </pc:spChg>
        <pc:spChg chg="add del mod">
          <ac:chgData name="Weifeng Xu" userId="e7aed605-a3dd-4d5a-a692-a87037af107b" providerId="ADAL" clId="{835C2824-055A-4356-B4DE-4378ABF214B6}" dt="2021-10-30T13:46:52.642" v="1064"/>
          <ac:spMkLst>
            <pc:docMk/>
            <pc:sldMk cId="104950868" sldId="264"/>
            <ac:spMk id="7" creationId="{7009BBB3-2F76-4135-87E7-5500F7678BD6}"/>
          </ac:spMkLst>
        </pc:spChg>
        <pc:picChg chg="add mod">
          <ac:chgData name="Weifeng Xu" userId="e7aed605-a3dd-4d5a-a692-a87037af107b" providerId="ADAL" clId="{835C2824-055A-4356-B4DE-4378ABF214B6}" dt="2021-10-30T13:45:46.198" v="1061" actId="1076"/>
          <ac:picMkLst>
            <pc:docMk/>
            <pc:sldMk cId="104950868" sldId="264"/>
            <ac:picMk id="6" creationId="{135C55DD-1FCD-4143-B334-7421462C26DB}"/>
          </ac:picMkLst>
        </pc:picChg>
      </pc:sldChg>
      <pc:sldChg chg="del">
        <pc:chgData name="Weifeng Xu" userId="e7aed605-a3dd-4d5a-a692-a87037af107b" providerId="ADAL" clId="{835C2824-055A-4356-B4DE-4378ABF214B6}" dt="2021-10-29T15:09:31.596" v="5" actId="47"/>
        <pc:sldMkLst>
          <pc:docMk/>
          <pc:sldMk cId="3224546949" sldId="265"/>
        </pc:sldMkLst>
      </pc:sldChg>
      <pc:sldChg chg="addSp modSp new mod">
        <pc:chgData name="Weifeng Xu" userId="e7aed605-a3dd-4d5a-a692-a87037af107b" providerId="ADAL" clId="{835C2824-055A-4356-B4DE-4378ABF214B6}" dt="2021-10-30T14:48:29.599" v="1656" actId="20577"/>
        <pc:sldMkLst>
          <pc:docMk/>
          <pc:sldMk cId="3468833480" sldId="265"/>
        </pc:sldMkLst>
        <pc:spChg chg="mod">
          <ac:chgData name="Weifeng Xu" userId="e7aed605-a3dd-4d5a-a692-a87037af107b" providerId="ADAL" clId="{835C2824-055A-4356-B4DE-4378ABF214B6}" dt="2021-10-30T14:02:09.831" v="1525" actId="20577"/>
          <ac:spMkLst>
            <pc:docMk/>
            <pc:sldMk cId="3468833480" sldId="265"/>
            <ac:spMk id="2" creationId="{32B1D6D7-0D2E-4882-B59F-DAE23D77783C}"/>
          </ac:spMkLst>
        </pc:spChg>
        <pc:spChg chg="mod">
          <ac:chgData name="Weifeng Xu" userId="e7aed605-a3dd-4d5a-a692-a87037af107b" providerId="ADAL" clId="{835C2824-055A-4356-B4DE-4378ABF214B6}" dt="2021-10-30T14:48:29.599" v="1656" actId="20577"/>
          <ac:spMkLst>
            <pc:docMk/>
            <pc:sldMk cId="3468833480" sldId="265"/>
            <ac:spMk id="3" creationId="{1D53A39F-EB1F-4BB9-BBC4-DEAF6708D69E}"/>
          </ac:spMkLst>
        </pc:spChg>
        <pc:picChg chg="add mod">
          <ac:chgData name="Weifeng Xu" userId="e7aed605-a3dd-4d5a-a692-a87037af107b" providerId="ADAL" clId="{835C2824-055A-4356-B4DE-4378ABF214B6}" dt="2021-10-30T14:30:42.970" v="1556" actId="1076"/>
          <ac:picMkLst>
            <pc:docMk/>
            <pc:sldMk cId="3468833480" sldId="265"/>
            <ac:picMk id="4" creationId="{A6ED76FC-D3E6-420D-8C37-3D79D80D01CA}"/>
          </ac:picMkLst>
        </pc:picChg>
      </pc:sldChg>
      <pc:sldChg chg="new del ord">
        <pc:chgData name="Weifeng Xu" userId="e7aed605-a3dd-4d5a-a692-a87037af107b" providerId="ADAL" clId="{835C2824-055A-4356-B4DE-4378ABF214B6}" dt="2021-10-30T15:21:19.210" v="1814" actId="47"/>
        <pc:sldMkLst>
          <pc:docMk/>
          <pc:sldMk cId="1783018490" sldId="266"/>
        </pc:sldMkLst>
      </pc:sldChg>
      <pc:sldChg chg="del">
        <pc:chgData name="Weifeng Xu" userId="e7aed605-a3dd-4d5a-a692-a87037af107b" providerId="ADAL" clId="{835C2824-055A-4356-B4DE-4378ABF214B6}" dt="2021-10-29T15:09:31.723" v="6" actId="47"/>
        <pc:sldMkLst>
          <pc:docMk/>
          <pc:sldMk cId="2827003046" sldId="266"/>
        </pc:sldMkLst>
      </pc:sldChg>
      <pc:sldChg chg="modSp add mod ord">
        <pc:chgData name="Weifeng Xu" userId="e7aed605-a3dd-4d5a-a692-a87037af107b" providerId="ADAL" clId="{835C2824-055A-4356-B4DE-4378ABF214B6}" dt="2021-10-30T14:31:14.304" v="1572" actId="20577"/>
        <pc:sldMkLst>
          <pc:docMk/>
          <pc:sldMk cId="824954207" sldId="267"/>
        </pc:sldMkLst>
        <pc:spChg chg="mod">
          <ac:chgData name="Weifeng Xu" userId="e7aed605-a3dd-4d5a-a692-a87037af107b" providerId="ADAL" clId="{835C2824-055A-4356-B4DE-4378ABF214B6}" dt="2021-10-30T14:31:14.304" v="1572" actId="20577"/>
          <ac:spMkLst>
            <pc:docMk/>
            <pc:sldMk cId="824954207" sldId="267"/>
            <ac:spMk id="2" creationId="{B55FD7E4-8B64-4C1B-B295-CA3D5EB0B958}"/>
          </ac:spMkLst>
        </pc:spChg>
      </pc:sldChg>
      <pc:sldChg chg="del">
        <pc:chgData name="Weifeng Xu" userId="e7aed605-a3dd-4d5a-a692-a87037af107b" providerId="ADAL" clId="{835C2824-055A-4356-B4DE-4378ABF214B6}" dt="2021-10-29T15:09:32.644" v="9" actId="47"/>
        <pc:sldMkLst>
          <pc:docMk/>
          <pc:sldMk cId="3484017992" sldId="267"/>
        </pc:sldMkLst>
      </pc:sldChg>
      <pc:sldChg chg="del">
        <pc:chgData name="Weifeng Xu" userId="e7aed605-a3dd-4d5a-a692-a87037af107b" providerId="ADAL" clId="{835C2824-055A-4356-B4DE-4378ABF214B6}" dt="2021-10-29T15:09:33.125" v="10" actId="47"/>
        <pc:sldMkLst>
          <pc:docMk/>
          <pc:sldMk cId="460068569" sldId="268"/>
        </pc:sldMkLst>
      </pc:sldChg>
      <pc:sldChg chg="del">
        <pc:chgData name="Weifeng Xu" userId="e7aed605-a3dd-4d5a-a692-a87037af107b" providerId="ADAL" clId="{835C2824-055A-4356-B4DE-4378ABF214B6}" dt="2021-10-29T15:09:31.901" v="7" actId="47"/>
        <pc:sldMkLst>
          <pc:docMk/>
          <pc:sldMk cId="1072172507" sldId="269"/>
        </pc:sldMkLst>
      </pc:sldChg>
      <pc:sldChg chg="del">
        <pc:chgData name="Weifeng Xu" userId="e7aed605-a3dd-4d5a-a692-a87037af107b" providerId="ADAL" clId="{835C2824-055A-4356-B4DE-4378ABF214B6}" dt="2021-10-29T15:09:32.124" v="8" actId="47"/>
        <pc:sldMkLst>
          <pc:docMk/>
          <pc:sldMk cId="2637752598" sldId="270"/>
        </pc:sldMkLst>
      </pc:sldChg>
      <pc:sldChg chg="addSp modSp add mod ord">
        <pc:chgData name="Weifeng Xu" userId="e7aed605-a3dd-4d5a-a692-a87037af107b" providerId="ADAL" clId="{835C2824-055A-4356-B4DE-4378ABF214B6}" dt="2021-10-30T15:07:03.794" v="1721" actId="6549"/>
        <pc:sldMkLst>
          <pc:docMk/>
          <pc:sldMk cId="493733997" sldId="302"/>
        </pc:sldMkLst>
        <pc:spChg chg="mod">
          <ac:chgData name="Weifeng Xu" userId="e7aed605-a3dd-4d5a-a692-a87037af107b" providerId="ADAL" clId="{835C2824-055A-4356-B4DE-4378ABF214B6}" dt="2021-10-30T15:07:03.794" v="1721" actId="6549"/>
          <ac:spMkLst>
            <pc:docMk/>
            <pc:sldMk cId="493733997" sldId="302"/>
            <ac:spMk id="2" creationId="{A1B69D61-741B-4A5C-945F-DF6F260DF44D}"/>
          </ac:spMkLst>
        </pc:spChg>
        <pc:spChg chg="mod">
          <ac:chgData name="Weifeng Xu" userId="e7aed605-a3dd-4d5a-a692-a87037af107b" providerId="ADAL" clId="{835C2824-055A-4356-B4DE-4378ABF214B6}" dt="2021-10-30T15:06:23.076" v="1707" actId="27636"/>
          <ac:spMkLst>
            <pc:docMk/>
            <pc:sldMk cId="493733997" sldId="302"/>
            <ac:spMk id="3" creationId="{F3B014D9-EAD7-4A5F-A4DC-921919091233}"/>
          </ac:spMkLst>
        </pc:spChg>
        <pc:picChg chg="add mod">
          <ac:chgData name="Weifeng Xu" userId="e7aed605-a3dd-4d5a-a692-a87037af107b" providerId="ADAL" clId="{835C2824-055A-4356-B4DE-4378ABF214B6}" dt="2021-10-30T15:06:31.282" v="1708" actId="1076"/>
          <ac:picMkLst>
            <pc:docMk/>
            <pc:sldMk cId="493733997" sldId="302"/>
            <ac:picMk id="6" creationId="{29E43A20-18A6-4DFA-B6FB-33CFFACE2F13}"/>
          </ac:picMkLst>
        </pc:picChg>
      </pc:sldChg>
      <pc:sldChg chg="addSp delSp modSp add del mod setBg modClrScheme delDesignElem chgLayout">
        <pc:chgData name="Weifeng Xu" userId="e7aed605-a3dd-4d5a-a692-a87037af107b" providerId="ADAL" clId="{835C2824-055A-4356-B4DE-4378ABF214B6}" dt="2021-10-30T14:57:10.929" v="1663" actId="47"/>
        <pc:sldMkLst>
          <pc:docMk/>
          <pc:sldMk cId="180323046" sldId="306"/>
        </pc:sldMkLst>
        <pc:spChg chg="del mod ord">
          <ac:chgData name="Weifeng Xu" userId="e7aed605-a3dd-4d5a-a692-a87037af107b" providerId="ADAL" clId="{835C2824-055A-4356-B4DE-4378ABF214B6}" dt="2021-10-30T14:39:42.642" v="1579" actId="478"/>
          <ac:spMkLst>
            <pc:docMk/>
            <pc:sldMk cId="180323046" sldId="306"/>
            <ac:spMk id="2" creationId="{6A88AA47-8579-4C13-B43C-A6E44B8B427F}"/>
          </ac:spMkLst>
        </pc:spChg>
        <pc:spChg chg="add mod">
          <ac:chgData name="Weifeng Xu" userId="e7aed605-a3dd-4d5a-a692-a87037af107b" providerId="ADAL" clId="{835C2824-055A-4356-B4DE-4378ABF214B6}" dt="2021-10-30T14:53:38.019" v="1662" actId="14100"/>
          <ac:spMkLst>
            <pc:docMk/>
            <pc:sldMk cId="180323046" sldId="306"/>
            <ac:spMk id="5" creationId="{BB443895-66E0-482A-B241-956703F1CC55}"/>
          </ac:spMkLst>
        </pc:spChg>
        <pc:spChg chg="del">
          <ac:chgData name="Weifeng Xu" userId="e7aed605-a3dd-4d5a-a692-a87037af107b" providerId="ADAL" clId="{835C2824-055A-4356-B4DE-4378ABF214B6}" dt="2021-10-30T14:39:42.642" v="1579" actId="478"/>
          <ac:spMkLst>
            <pc:docMk/>
            <pc:sldMk cId="180323046" sldId="306"/>
            <ac:spMk id="10" creationId="{15205974-E83A-4363-B2C2-C363E82A3F80}"/>
          </ac:spMkLst>
        </pc:spChg>
        <pc:spChg chg="del">
          <ac:chgData name="Weifeng Xu" userId="e7aed605-a3dd-4d5a-a692-a87037af107b" providerId="ADAL" clId="{835C2824-055A-4356-B4DE-4378ABF214B6}" dt="2021-10-30T14:38:55.316" v="1574"/>
          <ac:spMkLst>
            <pc:docMk/>
            <pc:sldMk cId="180323046" sldId="306"/>
            <ac:spMk id="11" creationId="{D4771268-CB57-404A-9271-370EB28F6090}"/>
          </ac:spMkLst>
        </pc:spChg>
        <pc:spChg chg="del">
          <ac:chgData name="Weifeng Xu" userId="e7aed605-a3dd-4d5a-a692-a87037af107b" providerId="ADAL" clId="{835C2824-055A-4356-B4DE-4378ABF214B6}" dt="2021-10-30T14:39:42.642" v="1579" actId="478"/>
          <ac:spMkLst>
            <pc:docMk/>
            <pc:sldMk cId="180323046" sldId="306"/>
            <ac:spMk id="12" creationId="{976719DA-9BFD-4992-98E3-27BE4EE68198}"/>
          </ac:spMkLst>
        </pc:spChg>
        <pc:spChg chg="add del mod">
          <ac:chgData name="Weifeng Xu" userId="e7aed605-a3dd-4d5a-a692-a87037af107b" providerId="ADAL" clId="{835C2824-055A-4356-B4DE-4378ABF214B6}" dt="2021-10-30T14:40:07.247" v="1585" actId="478"/>
          <ac:spMkLst>
            <pc:docMk/>
            <pc:sldMk cId="180323046" sldId="306"/>
            <ac:spMk id="13" creationId="{DC5D7D93-3233-449F-81F3-D5A52D384402}"/>
          </ac:spMkLst>
        </pc:spChg>
        <pc:spChg chg="del">
          <ac:chgData name="Weifeng Xu" userId="e7aed605-a3dd-4d5a-a692-a87037af107b" providerId="ADAL" clId="{835C2824-055A-4356-B4DE-4378ABF214B6}" dt="2021-10-30T14:39:42.642" v="1579" actId="478"/>
          <ac:spMkLst>
            <pc:docMk/>
            <pc:sldMk cId="180323046" sldId="306"/>
            <ac:spMk id="14" creationId="{3C1361A8-5D52-4996-B20F-4D6DEAD2561B}"/>
          </ac:spMkLst>
        </pc:spChg>
        <pc:spChg chg="add mod">
          <ac:chgData name="Weifeng Xu" userId="e7aed605-a3dd-4d5a-a692-a87037af107b" providerId="ADAL" clId="{835C2824-055A-4356-B4DE-4378ABF214B6}" dt="2021-10-30T14:39:57.207" v="1583"/>
          <ac:spMkLst>
            <pc:docMk/>
            <pc:sldMk cId="180323046" sldId="306"/>
            <ac:spMk id="18" creationId="{DD4098BE-52B4-486D-BFF9-67C1A61B87F7}"/>
          </ac:spMkLst>
        </pc:spChg>
        <pc:spChg chg="add mod">
          <ac:chgData name="Weifeng Xu" userId="e7aed605-a3dd-4d5a-a692-a87037af107b" providerId="ADAL" clId="{835C2824-055A-4356-B4DE-4378ABF214B6}" dt="2021-10-30T14:39:57.207" v="1583"/>
          <ac:spMkLst>
            <pc:docMk/>
            <pc:sldMk cId="180323046" sldId="306"/>
            <ac:spMk id="19" creationId="{660ED54B-5194-4821-B782-888FCFABFDB4}"/>
          </ac:spMkLst>
        </pc:spChg>
        <pc:spChg chg="add mod">
          <ac:chgData name="Weifeng Xu" userId="e7aed605-a3dd-4d5a-a692-a87037af107b" providerId="ADAL" clId="{835C2824-055A-4356-B4DE-4378ABF214B6}" dt="2021-10-30T14:39:57.207" v="1583"/>
          <ac:spMkLst>
            <pc:docMk/>
            <pc:sldMk cId="180323046" sldId="306"/>
            <ac:spMk id="20" creationId="{48BC3EC2-867A-4A0F-AE6B-4019366773E3}"/>
          </ac:spMkLst>
        </pc:spChg>
        <pc:picChg chg="del">
          <ac:chgData name="Weifeng Xu" userId="e7aed605-a3dd-4d5a-a692-a87037af107b" providerId="ADAL" clId="{835C2824-055A-4356-B4DE-4378ABF214B6}" dt="2021-10-30T14:39:42.642" v="1579" actId="478"/>
          <ac:picMkLst>
            <pc:docMk/>
            <pc:sldMk cId="180323046" sldId="306"/>
            <ac:picMk id="4" creationId="{FDEB9B75-4F1C-45B6-BDAA-B8C7879BB451}"/>
          </ac:picMkLst>
        </pc:picChg>
        <pc:picChg chg="del">
          <ac:chgData name="Weifeng Xu" userId="e7aed605-a3dd-4d5a-a692-a87037af107b" providerId="ADAL" clId="{835C2824-055A-4356-B4DE-4378ABF214B6}" dt="2021-10-30T14:39:42.642" v="1579" actId="478"/>
          <ac:picMkLst>
            <pc:docMk/>
            <pc:sldMk cId="180323046" sldId="306"/>
            <ac:picMk id="6" creationId="{E331EAB9-54EA-479B-A015-8FB1BD109A76}"/>
          </ac:picMkLst>
        </pc:picChg>
        <pc:picChg chg="add mod">
          <ac:chgData name="Weifeng Xu" userId="e7aed605-a3dd-4d5a-a692-a87037af107b" providerId="ADAL" clId="{835C2824-055A-4356-B4DE-4378ABF214B6}" dt="2021-10-30T14:39:57.207" v="1583"/>
          <ac:picMkLst>
            <pc:docMk/>
            <pc:sldMk cId="180323046" sldId="306"/>
            <ac:picMk id="15" creationId="{368A1A2D-A12E-47E5-AEB6-5CAF311C1E26}"/>
          </ac:picMkLst>
        </pc:picChg>
        <pc:picChg chg="add mod">
          <ac:chgData name="Weifeng Xu" userId="e7aed605-a3dd-4d5a-a692-a87037af107b" providerId="ADAL" clId="{835C2824-055A-4356-B4DE-4378ABF214B6}" dt="2021-10-30T14:39:57.207" v="1583"/>
          <ac:picMkLst>
            <pc:docMk/>
            <pc:sldMk cId="180323046" sldId="306"/>
            <ac:picMk id="17" creationId="{92CF3BBD-8B33-4B6A-A37C-EF87D38551F3}"/>
          </ac:picMkLst>
        </pc:picChg>
        <pc:cxnChg chg="del mod">
          <ac:chgData name="Weifeng Xu" userId="e7aed605-a3dd-4d5a-a692-a87037af107b" providerId="ADAL" clId="{835C2824-055A-4356-B4DE-4378ABF214B6}" dt="2021-10-30T14:39:42.642" v="1579" actId="478"/>
          <ac:cxnSpMkLst>
            <pc:docMk/>
            <pc:sldMk cId="180323046" sldId="306"/>
            <ac:cxnSpMk id="16" creationId="{8B0B566C-98D5-4B44-B3BD-56D3D68CDC36}"/>
          </ac:cxnSpMkLst>
        </pc:cxnChg>
        <pc:cxnChg chg="add mod">
          <ac:chgData name="Weifeng Xu" userId="e7aed605-a3dd-4d5a-a692-a87037af107b" providerId="ADAL" clId="{835C2824-055A-4356-B4DE-4378ABF214B6}" dt="2021-10-30T14:39:57.207" v="1583"/>
          <ac:cxnSpMkLst>
            <pc:docMk/>
            <pc:sldMk cId="180323046" sldId="306"/>
            <ac:cxnSpMk id="21" creationId="{1B9C2624-0CD5-44B9-8B46-DCD5A1175ED4}"/>
          </ac:cxnSpMkLst>
        </pc:cxnChg>
      </pc:sldChg>
      <pc:sldChg chg="add">
        <pc:chgData name="Weifeng Xu" userId="e7aed605-a3dd-4d5a-a692-a87037af107b" providerId="ADAL" clId="{835C2824-055A-4356-B4DE-4378ABF214B6}" dt="2021-10-30T14:43:31.849" v="1602"/>
        <pc:sldMkLst>
          <pc:docMk/>
          <pc:sldMk cId="3237227748" sldId="307"/>
        </pc:sldMkLst>
      </pc:sldChg>
      <pc:sldChg chg="add setBg">
        <pc:chgData name="Weifeng Xu" userId="e7aed605-a3dd-4d5a-a692-a87037af107b" providerId="ADAL" clId="{835C2824-055A-4356-B4DE-4378ABF214B6}" dt="2021-10-30T14:49:54.790" v="1657"/>
        <pc:sldMkLst>
          <pc:docMk/>
          <pc:sldMk cId="1577270902" sldId="308"/>
        </pc:sldMkLst>
      </pc:sldChg>
      <pc:sldChg chg="addSp delSp modSp add mod modClrScheme chgLayout">
        <pc:chgData name="Weifeng Xu" userId="e7aed605-a3dd-4d5a-a692-a87037af107b" providerId="ADAL" clId="{835C2824-055A-4356-B4DE-4378ABF214B6}" dt="2021-10-30T15:17:31.199" v="1807" actId="20577"/>
        <pc:sldMkLst>
          <pc:docMk/>
          <pc:sldMk cId="1809058598" sldId="310"/>
        </pc:sldMkLst>
        <pc:spChg chg="add mod ord">
          <ac:chgData name="Weifeng Xu" userId="e7aed605-a3dd-4d5a-a692-a87037af107b" providerId="ADAL" clId="{835C2824-055A-4356-B4DE-4378ABF214B6}" dt="2021-10-30T15:16:30.324" v="1789" actId="1076"/>
          <ac:spMkLst>
            <pc:docMk/>
            <pc:sldMk cId="1809058598" sldId="310"/>
            <ac:spMk id="2" creationId="{95718181-9D12-45DE-A49C-CD838642EB64}"/>
          </ac:spMkLst>
        </pc:spChg>
        <pc:spChg chg="del">
          <ac:chgData name="Weifeng Xu" userId="e7aed605-a3dd-4d5a-a692-a87037af107b" providerId="ADAL" clId="{835C2824-055A-4356-B4DE-4378ABF214B6}" dt="2021-10-30T15:08:18.672" v="1722" actId="478"/>
          <ac:spMkLst>
            <pc:docMk/>
            <pc:sldMk cId="1809058598" sldId="310"/>
            <ac:spMk id="4" creationId="{75B4B96E-BCFA-40B2-8153-EC11676FFBB4}"/>
          </ac:spMkLst>
        </pc:spChg>
        <pc:spChg chg="mod">
          <ac:chgData name="Weifeng Xu" userId="e7aed605-a3dd-4d5a-a692-a87037af107b" providerId="ADAL" clId="{835C2824-055A-4356-B4DE-4378ABF214B6}" dt="2021-10-30T15:17:31.199" v="1807" actId="20577"/>
          <ac:spMkLst>
            <pc:docMk/>
            <pc:sldMk cId="1809058598" sldId="310"/>
            <ac:spMk id="5" creationId="{5A6DBFC8-C76A-4535-991B-C982FBC9BA91}"/>
          </ac:spMkLst>
        </pc:spChg>
        <pc:picChg chg="mod">
          <ac:chgData name="Weifeng Xu" userId="e7aed605-a3dd-4d5a-a692-a87037af107b" providerId="ADAL" clId="{835C2824-055A-4356-B4DE-4378ABF214B6}" dt="2021-10-30T15:16:24.969" v="1788" actId="1076"/>
          <ac:picMkLst>
            <pc:docMk/>
            <pc:sldMk cId="1809058598" sldId="310"/>
            <ac:picMk id="3" creationId="{0EF6CAFC-0C64-46F3-AA81-38702452BE5C}"/>
          </ac:picMkLst>
        </pc:picChg>
        <pc:cxnChg chg="mod">
          <ac:chgData name="Weifeng Xu" userId="e7aed605-a3dd-4d5a-a692-a87037af107b" providerId="ADAL" clId="{835C2824-055A-4356-B4DE-4378ABF214B6}" dt="2021-10-30T15:16:24.969" v="1788" actId="1076"/>
          <ac:cxnSpMkLst>
            <pc:docMk/>
            <pc:sldMk cId="1809058598" sldId="310"/>
            <ac:cxnSpMk id="7" creationId="{1F4069AB-58E9-4D3B-9FE0-D4CD7720AA80}"/>
          </ac:cxnSpMkLst>
        </pc:cxnChg>
        <pc:cxnChg chg="mod">
          <ac:chgData name="Weifeng Xu" userId="e7aed605-a3dd-4d5a-a692-a87037af107b" providerId="ADAL" clId="{835C2824-055A-4356-B4DE-4378ABF214B6}" dt="2021-10-30T15:16:24.969" v="1788" actId="1076"/>
          <ac:cxnSpMkLst>
            <pc:docMk/>
            <pc:sldMk cId="1809058598" sldId="310"/>
            <ac:cxnSpMk id="9" creationId="{130534AD-4600-4BEA-A636-168790CF73A9}"/>
          </ac:cxnSpMkLst>
        </pc:cxnChg>
      </pc:sldChg>
      <pc:sldChg chg="add del setBg">
        <pc:chgData name="Weifeng Xu" userId="e7aed605-a3dd-4d5a-a692-a87037af107b" providerId="ADAL" clId="{835C2824-055A-4356-B4DE-4378ABF214B6}" dt="2021-10-30T15:10:51.623" v="1787" actId="47"/>
        <pc:sldMkLst>
          <pc:docMk/>
          <pc:sldMk cId="4192303" sldId="311"/>
        </pc:sldMkLst>
      </pc:sldChg>
      <pc:sldChg chg="add del">
        <pc:chgData name="Weifeng Xu" userId="e7aed605-a3dd-4d5a-a692-a87037af107b" providerId="ADAL" clId="{835C2824-055A-4356-B4DE-4378ABF214B6}" dt="2021-10-30T14:59:54.136" v="1669" actId="47"/>
        <pc:sldMkLst>
          <pc:docMk/>
          <pc:sldMk cId="591621681" sldId="312"/>
        </pc:sldMkLst>
      </pc:sldChg>
      <pc:sldChg chg="add del setBg">
        <pc:chgData name="Weifeng Xu" userId="e7aed605-a3dd-4d5a-a692-a87037af107b" providerId="ADAL" clId="{835C2824-055A-4356-B4DE-4378ABF214B6}" dt="2021-10-30T14:59:32.543" v="1667" actId="47"/>
        <pc:sldMkLst>
          <pc:docMk/>
          <pc:sldMk cId="214490323" sldId="313"/>
        </pc:sldMkLst>
      </pc:sldChg>
      <pc:sldChg chg="delSp add del setBg delDesignElem">
        <pc:chgData name="Weifeng Xu" userId="e7aed605-a3dd-4d5a-a692-a87037af107b" providerId="ADAL" clId="{835C2824-055A-4356-B4DE-4378ABF214B6}" dt="2021-10-30T14:59:39.281" v="1668" actId="47"/>
        <pc:sldMkLst>
          <pc:docMk/>
          <pc:sldMk cId="3337387503" sldId="318"/>
        </pc:sldMkLst>
        <pc:spChg chg="del">
          <ac:chgData name="Weifeng Xu" userId="e7aed605-a3dd-4d5a-a692-a87037af107b" providerId="ADAL" clId="{835C2824-055A-4356-B4DE-4378ABF214B6}" dt="2021-10-30T14:51:43.158" v="1661"/>
          <ac:spMkLst>
            <pc:docMk/>
            <pc:sldMk cId="3337387503" sldId="318"/>
            <ac:spMk id="21" creationId="{46F7435D-E3DB-47B1-BA61-B00ACC83A9DE}"/>
          </ac:spMkLst>
        </pc:spChg>
        <pc:spChg chg="del">
          <ac:chgData name="Weifeng Xu" userId="e7aed605-a3dd-4d5a-a692-a87037af107b" providerId="ADAL" clId="{835C2824-055A-4356-B4DE-4378ABF214B6}" dt="2021-10-30T14:51:43.158" v="1661"/>
          <ac:spMkLst>
            <pc:docMk/>
            <pc:sldMk cId="3337387503" sldId="318"/>
            <ac:spMk id="22" creationId="{F263A0B5-F8C4-4116-809F-78A768EA79A6}"/>
          </ac:spMkLst>
        </pc:spChg>
      </pc:sldChg>
    </pc:docChg>
  </pc:docChgLst>
  <pc:docChgLst>
    <pc:chgData name="Weifeng Xu" userId="e7aed605-a3dd-4d5a-a692-a87037af107b" providerId="ADAL" clId="{C54D13FE-74BA-4901-A6A3-DD765F0EF80E}"/>
    <pc:docChg chg="undo redo custSel mod addSld modSld sldOrd">
      <pc:chgData name="Weifeng Xu" userId="e7aed605-a3dd-4d5a-a692-a87037af107b" providerId="ADAL" clId="{C54D13FE-74BA-4901-A6A3-DD765F0EF80E}" dt="2021-01-18T02:17:26.309" v="733" actId="6549"/>
      <pc:docMkLst>
        <pc:docMk/>
      </pc:docMkLst>
      <pc:sldChg chg="modSp mod">
        <pc:chgData name="Weifeng Xu" userId="e7aed605-a3dd-4d5a-a692-a87037af107b" providerId="ADAL" clId="{C54D13FE-74BA-4901-A6A3-DD765F0EF80E}" dt="2021-01-18T00:12:35.723" v="6" actId="20577"/>
        <pc:sldMkLst>
          <pc:docMk/>
          <pc:sldMk cId="1392771324" sldId="258"/>
        </pc:sldMkLst>
        <pc:spChg chg="mod">
          <ac:chgData name="Weifeng Xu" userId="e7aed605-a3dd-4d5a-a692-a87037af107b" providerId="ADAL" clId="{C54D13FE-74BA-4901-A6A3-DD765F0EF80E}" dt="2021-01-18T00:12:35.723" v="6" actId="20577"/>
          <ac:spMkLst>
            <pc:docMk/>
            <pc:sldMk cId="1392771324" sldId="258"/>
            <ac:spMk id="5" creationId="{00000000-0000-0000-0000-000000000000}"/>
          </ac:spMkLst>
        </pc:spChg>
      </pc:sldChg>
      <pc:sldChg chg="modSp new mod">
        <pc:chgData name="Weifeng Xu" userId="e7aed605-a3dd-4d5a-a692-a87037af107b" providerId="ADAL" clId="{C54D13FE-74BA-4901-A6A3-DD765F0EF80E}" dt="2021-01-18T01:05:02.364" v="374" actId="20577"/>
        <pc:sldMkLst>
          <pc:docMk/>
          <pc:sldMk cId="1449920218" sldId="261"/>
        </pc:sldMkLst>
        <pc:spChg chg="mod">
          <ac:chgData name="Weifeng Xu" userId="e7aed605-a3dd-4d5a-a692-a87037af107b" providerId="ADAL" clId="{C54D13FE-74BA-4901-A6A3-DD765F0EF80E}" dt="2021-01-18T00:27:35.808" v="30" actId="20577"/>
          <ac:spMkLst>
            <pc:docMk/>
            <pc:sldMk cId="1449920218" sldId="261"/>
            <ac:spMk id="2" creationId="{24724ABC-C0AE-42D8-9677-0700EE508BBC}"/>
          </ac:spMkLst>
        </pc:spChg>
        <pc:spChg chg="mod">
          <ac:chgData name="Weifeng Xu" userId="e7aed605-a3dd-4d5a-a692-a87037af107b" providerId="ADAL" clId="{C54D13FE-74BA-4901-A6A3-DD765F0EF80E}" dt="2021-01-18T01:05:02.364" v="374" actId="20577"/>
          <ac:spMkLst>
            <pc:docMk/>
            <pc:sldMk cId="1449920218" sldId="261"/>
            <ac:spMk id="3" creationId="{3FDF1534-ECB4-44AA-96D6-1A04730EA0DE}"/>
          </ac:spMkLst>
        </pc:spChg>
      </pc:sldChg>
      <pc:sldChg chg="addSp delSp modSp new mod setBg modClrScheme chgLayout modNotesTx">
        <pc:chgData name="Weifeng Xu" userId="e7aed605-a3dd-4d5a-a692-a87037af107b" providerId="ADAL" clId="{C54D13FE-74BA-4901-A6A3-DD765F0EF80E}" dt="2021-01-18T01:45:32.650" v="485" actId="1076"/>
        <pc:sldMkLst>
          <pc:docMk/>
          <pc:sldMk cId="3028204050" sldId="262"/>
        </pc:sldMkLst>
        <pc:spChg chg="mod ord">
          <ac:chgData name="Weifeng Xu" userId="e7aed605-a3dd-4d5a-a692-a87037af107b" providerId="ADAL" clId="{C54D13FE-74BA-4901-A6A3-DD765F0EF80E}" dt="2021-01-18T01:14:22.384" v="427" actId="26606"/>
          <ac:spMkLst>
            <pc:docMk/>
            <pc:sldMk cId="3028204050" sldId="262"/>
            <ac:spMk id="2" creationId="{A18BE90C-A72F-4CBD-AFC8-AE881DEF6175}"/>
          </ac:spMkLst>
        </pc:spChg>
        <pc:spChg chg="del">
          <ac:chgData name="Weifeng Xu" userId="e7aed605-a3dd-4d5a-a692-a87037af107b" providerId="ADAL" clId="{C54D13FE-74BA-4901-A6A3-DD765F0EF80E}" dt="2021-01-18T01:13:03.556" v="419" actId="700"/>
          <ac:spMkLst>
            <pc:docMk/>
            <pc:sldMk cId="3028204050" sldId="262"/>
            <ac:spMk id="3" creationId="{A8606C45-4068-4006-A3C5-E402957AEA4B}"/>
          </ac:spMkLst>
        </pc:spChg>
        <pc:spChg chg="add mod">
          <ac:chgData name="Weifeng Xu" userId="e7aed605-a3dd-4d5a-a692-a87037af107b" providerId="ADAL" clId="{C54D13FE-74BA-4901-A6A3-DD765F0EF80E}" dt="2021-01-18T01:45:32.650" v="485" actId="1076"/>
          <ac:spMkLst>
            <pc:docMk/>
            <pc:sldMk cId="3028204050" sldId="262"/>
            <ac:spMk id="6" creationId="{59B88AC9-284D-4267-85F3-738F7D0BACAA}"/>
          </ac:spMkLst>
        </pc:spChg>
        <pc:spChg chg="add del">
          <ac:chgData name="Weifeng Xu" userId="e7aed605-a3dd-4d5a-a692-a87037af107b" providerId="ADAL" clId="{C54D13FE-74BA-4901-A6A3-DD765F0EF80E}" dt="2021-01-18T01:14:03.742" v="423" actId="26606"/>
          <ac:spMkLst>
            <pc:docMk/>
            <pc:sldMk cId="3028204050" sldId="262"/>
            <ac:spMk id="10" creationId="{53F29798-D584-4792-9B62-3F5F5C36D619}"/>
          </ac:spMkLst>
        </pc:spChg>
        <pc:spChg chg="add del">
          <ac:chgData name="Weifeng Xu" userId="e7aed605-a3dd-4d5a-a692-a87037af107b" providerId="ADAL" clId="{C54D13FE-74BA-4901-A6A3-DD765F0EF80E}" dt="2021-01-18T01:14:25.949" v="429" actId="26606"/>
          <ac:spMkLst>
            <pc:docMk/>
            <pc:sldMk cId="3028204050" sldId="262"/>
            <ac:spMk id="12" creationId="{53F29798-D584-4792-9B62-3F5F5C36D619}"/>
          </ac:spMkLst>
        </pc:spChg>
        <pc:spChg chg="add del">
          <ac:chgData name="Weifeng Xu" userId="e7aed605-a3dd-4d5a-a692-a87037af107b" providerId="ADAL" clId="{C54D13FE-74BA-4901-A6A3-DD765F0EF80E}" dt="2021-01-18T01:14:22.384" v="427" actId="26606"/>
          <ac:spMkLst>
            <pc:docMk/>
            <pc:sldMk cId="3028204050" sldId="262"/>
            <ac:spMk id="19" creationId="{7F57BEA8-497D-4AA8-8A18-BDCD696B25FE}"/>
          </ac:spMkLst>
        </pc:spChg>
        <pc:spChg chg="add del">
          <ac:chgData name="Weifeng Xu" userId="e7aed605-a3dd-4d5a-a692-a87037af107b" providerId="ADAL" clId="{C54D13FE-74BA-4901-A6A3-DD765F0EF80E}" dt="2021-01-18T01:14:25.949" v="429" actId="26606"/>
          <ac:spMkLst>
            <pc:docMk/>
            <pc:sldMk cId="3028204050" sldId="262"/>
            <ac:spMk id="25" creationId="{53F29798-D584-4792-9B62-3F5F5C36D619}"/>
          </ac:spMkLst>
        </pc:spChg>
        <pc:picChg chg="add del mod">
          <ac:chgData name="Weifeng Xu" userId="e7aed605-a3dd-4d5a-a692-a87037af107b" providerId="ADAL" clId="{C54D13FE-74BA-4901-A6A3-DD765F0EF80E}" dt="2021-01-18T01:45:21.681" v="482" actId="478"/>
          <ac:picMkLst>
            <pc:docMk/>
            <pc:sldMk cId="3028204050" sldId="262"/>
            <ac:picMk id="5" creationId="{4B195159-DFE0-4192-B2DF-A5918F807994}"/>
          </ac:picMkLst>
        </pc:picChg>
        <pc:picChg chg="add mod">
          <ac:chgData name="Weifeng Xu" userId="e7aed605-a3dd-4d5a-a692-a87037af107b" providerId="ADAL" clId="{C54D13FE-74BA-4901-A6A3-DD765F0EF80E}" dt="2021-01-18T01:45:24.765" v="484" actId="1076"/>
          <ac:picMkLst>
            <pc:docMk/>
            <pc:sldMk cId="3028204050" sldId="262"/>
            <ac:picMk id="8" creationId="{FCA2A3A3-F7CB-44E8-B52F-9E3912D4D145}"/>
          </ac:picMkLst>
        </pc:picChg>
        <pc:cxnChg chg="add del">
          <ac:chgData name="Weifeng Xu" userId="e7aed605-a3dd-4d5a-a692-a87037af107b" providerId="ADAL" clId="{C54D13FE-74BA-4901-A6A3-DD765F0EF80E}" dt="2021-01-18T01:14:22.384" v="427" actId="26606"/>
          <ac:cxnSpMkLst>
            <pc:docMk/>
            <pc:sldMk cId="3028204050" sldId="262"/>
            <ac:cxnSpMk id="17" creationId="{D2E961F1-4A28-4A5F-BBD4-6E400E5E6C75}"/>
          </ac:cxnSpMkLst>
        </pc:cxnChg>
        <pc:cxnChg chg="add del">
          <ac:chgData name="Weifeng Xu" userId="e7aed605-a3dd-4d5a-a692-a87037af107b" providerId="ADAL" clId="{C54D13FE-74BA-4901-A6A3-DD765F0EF80E}" dt="2021-01-18T01:14:22.384" v="427" actId="26606"/>
          <ac:cxnSpMkLst>
            <pc:docMk/>
            <pc:sldMk cId="3028204050" sldId="262"/>
            <ac:cxnSpMk id="21" creationId="{A82415D3-DDE5-4D63-8CB3-23A5EC581B27}"/>
          </ac:cxnSpMkLst>
        </pc:cxnChg>
        <pc:cxnChg chg="add del">
          <ac:chgData name="Weifeng Xu" userId="e7aed605-a3dd-4d5a-a692-a87037af107b" providerId="ADAL" clId="{C54D13FE-74BA-4901-A6A3-DD765F0EF80E}" dt="2021-01-18T01:14:22.384" v="427" actId="26606"/>
          <ac:cxnSpMkLst>
            <pc:docMk/>
            <pc:sldMk cId="3028204050" sldId="262"/>
            <ac:cxnSpMk id="23" creationId="{AD7193FB-6AE6-4B3B-8F89-56B55DD63B4D}"/>
          </ac:cxnSpMkLst>
        </pc:cxnChg>
      </pc:sldChg>
      <pc:sldChg chg="addSp delSp modSp new mod setBg setClrOvrMap">
        <pc:chgData name="Weifeng Xu" userId="e7aed605-a3dd-4d5a-a692-a87037af107b" providerId="ADAL" clId="{C54D13FE-74BA-4901-A6A3-DD765F0EF80E}" dt="2021-01-18T02:17:20.454" v="732" actId="20577"/>
        <pc:sldMkLst>
          <pc:docMk/>
          <pc:sldMk cId="2219828795" sldId="263"/>
        </pc:sldMkLst>
        <pc:spChg chg="mod">
          <ac:chgData name="Weifeng Xu" userId="e7aed605-a3dd-4d5a-a692-a87037af107b" providerId="ADAL" clId="{C54D13FE-74BA-4901-A6A3-DD765F0EF80E}" dt="2021-01-18T02:17:20.454" v="732" actId="20577"/>
          <ac:spMkLst>
            <pc:docMk/>
            <pc:sldMk cId="2219828795" sldId="263"/>
            <ac:spMk id="2" creationId="{225C0AC5-74F2-4CF7-B724-57646BBFD71D}"/>
          </ac:spMkLst>
        </pc:spChg>
        <pc:spChg chg="add del">
          <ac:chgData name="Weifeng Xu" userId="e7aed605-a3dd-4d5a-a692-a87037af107b" providerId="ADAL" clId="{C54D13FE-74BA-4901-A6A3-DD765F0EF80E}" dt="2021-01-18T02:02:34.209" v="492" actId="26606"/>
          <ac:spMkLst>
            <pc:docMk/>
            <pc:sldMk cId="2219828795" sldId="263"/>
            <ac:spMk id="11" creationId="{BCC55ACC-A2F6-403C-A3A4-D59B3734D45F}"/>
          </ac:spMkLst>
        </pc:spChg>
        <pc:spChg chg="add del">
          <ac:chgData name="Weifeng Xu" userId="e7aed605-a3dd-4d5a-a692-a87037af107b" providerId="ADAL" clId="{C54D13FE-74BA-4901-A6A3-DD765F0EF80E}" dt="2021-01-18T02:02:41.393" v="494" actId="26606"/>
          <ac:spMkLst>
            <pc:docMk/>
            <pc:sldMk cId="2219828795" sldId="263"/>
            <ac:spMk id="13" creationId="{D12DDE76-C203-4047-9998-63900085B5E8}"/>
          </ac:spMkLst>
        </pc:spChg>
        <pc:spChg chg="add del">
          <ac:chgData name="Weifeng Xu" userId="e7aed605-a3dd-4d5a-a692-a87037af107b" providerId="ADAL" clId="{C54D13FE-74BA-4901-A6A3-DD765F0EF80E}" dt="2021-01-18T02:04:36.804" v="546" actId="26606"/>
          <ac:spMkLst>
            <pc:docMk/>
            <pc:sldMk cId="2219828795" sldId="263"/>
            <ac:spMk id="15" creationId="{D4771268-CB57-404A-9271-370EB28F6090}"/>
          </ac:spMkLst>
        </pc:spChg>
        <pc:spChg chg="add del">
          <ac:chgData name="Weifeng Xu" userId="e7aed605-a3dd-4d5a-a692-a87037af107b" providerId="ADAL" clId="{C54D13FE-74BA-4901-A6A3-DD765F0EF80E}" dt="2021-01-18T02:04:36.804" v="546" actId="26606"/>
          <ac:spMkLst>
            <pc:docMk/>
            <pc:sldMk cId="2219828795" sldId="263"/>
            <ac:spMk id="17" creationId="{665DBBEF-238B-476B-96AB-8AAC3224ECEA}"/>
          </ac:spMkLst>
        </pc:spChg>
        <pc:spChg chg="add del">
          <ac:chgData name="Weifeng Xu" userId="e7aed605-a3dd-4d5a-a692-a87037af107b" providerId="ADAL" clId="{C54D13FE-74BA-4901-A6A3-DD765F0EF80E}" dt="2021-01-18T02:04:36.804" v="546" actId="26606"/>
          <ac:spMkLst>
            <pc:docMk/>
            <pc:sldMk cId="2219828795" sldId="263"/>
            <ac:spMk id="18" creationId="{3FCFB1DE-0B7E-48CC-BA90-B2AB0889F9D6}"/>
          </ac:spMkLst>
        </pc:spChg>
        <pc:spChg chg="add del">
          <ac:chgData name="Weifeng Xu" userId="e7aed605-a3dd-4d5a-a692-a87037af107b" providerId="ADAL" clId="{C54D13FE-74BA-4901-A6A3-DD765F0EF80E}" dt="2021-01-18T02:03:03.194" v="500" actId="26606"/>
          <ac:spMkLst>
            <pc:docMk/>
            <pc:sldMk cId="2219828795" sldId="263"/>
            <ac:spMk id="20" creationId="{BEBFA723-5A7B-472D-ABD7-1526B8D3A38B}"/>
          </ac:spMkLst>
        </pc:spChg>
        <pc:spChg chg="add del">
          <ac:chgData name="Weifeng Xu" userId="e7aed605-a3dd-4d5a-a692-a87037af107b" providerId="ADAL" clId="{C54D13FE-74BA-4901-A6A3-DD765F0EF80E}" dt="2021-01-18T02:03:03.194" v="500" actId="26606"/>
          <ac:spMkLst>
            <pc:docMk/>
            <pc:sldMk cId="2219828795" sldId="263"/>
            <ac:spMk id="22" creationId="{A6B27065-399A-4CF7-BF70-CF79B9848FC1}"/>
          </ac:spMkLst>
        </pc:spChg>
        <pc:spChg chg="add del">
          <ac:chgData name="Weifeng Xu" userId="e7aed605-a3dd-4d5a-a692-a87037af107b" providerId="ADAL" clId="{C54D13FE-74BA-4901-A6A3-DD765F0EF80E}" dt="2021-01-18T02:04:35.987" v="544" actId="26606"/>
          <ac:spMkLst>
            <pc:docMk/>
            <pc:sldMk cId="2219828795" sldId="263"/>
            <ac:spMk id="23" creationId="{9B7AD9F6-8CE7-4299-8FC6-328F4DCD3FF9}"/>
          </ac:spMkLst>
        </pc:spChg>
        <pc:spChg chg="add del">
          <ac:chgData name="Weifeng Xu" userId="e7aed605-a3dd-4d5a-a692-a87037af107b" providerId="ADAL" clId="{C54D13FE-74BA-4901-A6A3-DD765F0EF80E}" dt="2021-01-18T02:04:35.987" v="544" actId="26606"/>
          <ac:spMkLst>
            <pc:docMk/>
            <pc:sldMk cId="2219828795" sldId="263"/>
            <ac:spMk id="25" creationId="{F49775AF-8896-43EE-92C6-83497D6DC56F}"/>
          </ac:spMkLst>
        </pc:spChg>
        <pc:spChg chg="add del mod">
          <ac:chgData name="Weifeng Xu" userId="e7aed605-a3dd-4d5a-a692-a87037af107b" providerId="ADAL" clId="{C54D13FE-74BA-4901-A6A3-DD765F0EF80E}" dt="2021-01-18T02:17:03.007" v="726" actId="478"/>
          <ac:spMkLst>
            <pc:docMk/>
            <pc:sldMk cId="2219828795" sldId="263"/>
            <ac:spMk id="28" creationId="{97AE768E-A254-4335-9811-23710FA2F6F4}"/>
          </ac:spMkLst>
        </pc:spChg>
        <pc:spChg chg="add del">
          <ac:chgData name="Weifeng Xu" userId="e7aed605-a3dd-4d5a-a692-a87037af107b" providerId="ADAL" clId="{C54D13FE-74BA-4901-A6A3-DD765F0EF80E}" dt="2021-01-18T02:03:06.879" v="502" actId="26606"/>
          <ac:spMkLst>
            <pc:docMk/>
            <pc:sldMk cId="2219828795" sldId="263"/>
            <ac:spMk id="29" creationId="{6F66A575-7835-4400-BEDE-89F2EF034034}"/>
          </ac:spMkLst>
        </pc:spChg>
        <pc:spChg chg="add del">
          <ac:chgData name="Weifeng Xu" userId="e7aed605-a3dd-4d5a-a692-a87037af107b" providerId="ADAL" clId="{C54D13FE-74BA-4901-A6A3-DD765F0EF80E}" dt="2021-01-18T02:03:17.072" v="504" actId="26606"/>
          <ac:spMkLst>
            <pc:docMk/>
            <pc:sldMk cId="2219828795" sldId="263"/>
            <ac:spMk id="31" creationId="{D4771268-CB57-404A-9271-370EB28F6090}"/>
          </ac:spMkLst>
        </pc:spChg>
        <pc:spChg chg="add del">
          <ac:chgData name="Weifeng Xu" userId="e7aed605-a3dd-4d5a-a692-a87037af107b" providerId="ADAL" clId="{C54D13FE-74BA-4901-A6A3-DD765F0EF80E}" dt="2021-01-18T02:03:39.332" v="506" actId="26606"/>
          <ac:spMkLst>
            <pc:docMk/>
            <pc:sldMk cId="2219828795" sldId="263"/>
            <ac:spMk id="33" creationId="{E49CC64F-7275-4E33-961B-0C5CDC439875}"/>
          </ac:spMkLst>
        </pc:spChg>
        <pc:grpChg chg="add del">
          <ac:chgData name="Weifeng Xu" userId="e7aed605-a3dd-4d5a-a692-a87037af107b" providerId="ADAL" clId="{C54D13FE-74BA-4901-A6A3-DD765F0EF80E}" dt="2021-01-18T02:03:03.194" v="500" actId="26606"/>
          <ac:grpSpMkLst>
            <pc:docMk/>
            <pc:sldMk cId="2219828795" sldId="263"/>
            <ac:grpSpMk id="24" creationId="{CF22986C-DDF7-4109-9D6A-006800D6B041}"/>
          </ac:grpSpMkLst>
        </pc:grpChg>
        <pc:picChg chg="add del">
          <ac:chgData name="Weifeng Xu" userId="e7aed605-a3dd-4d5a-a692-a87037af107b" providerId="ADAL" clId="{C54D13FE-74BA-4901-A6A3-DD765F0EF80E}" dt="2021-01-18T02:02:05.963" v="488" actId="22"/>
          <ac:picMkLst>
            <pc:docMk/>
            <pc:sldMk cId="2219828795" sldId="263"/>
            <ac:picMk id="4" creationId="{67B55B23-CC4A-4F28-AB5E-0772A2D5DF1B}"/>
          </ac:picMkLst>
        </pc:picChg>
        <pc:picChg chg="add mod">
          <ac:chgData name="Weifeng Xu" userId="e7aed605-a3dd-4d5a-a692-a87037af107b" providerId="ADAL" clId="{C54D13FE-74BA-4901-A6A3-DD765F0EF80E}" dt="2021-01-18T02:04:36.804" v="546" actId="26606"/>
          <ac:picMkLst>
            <pc:docMk/>
            <pc:sldMk cId="2219828795" sldId="263"/>
            <ac:picMk id="6" creationId="{6133C4CD-C9A3-435E-BDAF-6DCCF8ACA09E}"/>
          </ac:picMkLst>
        </pc:picChg>
        <pc:picChg chg="add mod">
          <ac:chgData name="Weifeng Xu" userId="e7aed605-a3dd-4d5a-a692-a87037af107b" providerId="ADAL" clId="{C54D13FE-74BA-4901-A6A3-DD765F0EF80E}" dt="2021-01-18T02:05:32.107" v="551" actId="1076"/>
          <ac:picMkLst>
            <pc:docMk/>
            <pc:sldMk cId="2219828795" sldId="263"/>
            <ac:picMk id="8" creationId="{906947A6-09FF-4819-82BB-B04EFB8A4D0F}"/>
          </ac:picMkLst>
        </pc:picChg>
      </pc:sldChg>
      <pc:sldChg chg="addSp delSp modSp new mod modClrScheme chgLayout">
        <pc:chgData name="Weifeng Xu" userId="e7aed605-a3dd-4d5a-a692-a87037af107b" providerId="ADAL" clId="{C54D13FE-74BA-4901-A6A3-DD765F0EF80E}" dt="2021-01-18T02:15:18.970" v="684" actId="14100"/>
        <pc:sldMkLst>
          <pc:docMk/>
          <pc:sldMk cId="266696141" sldId="264"/>
        </pc:sldMkLst>
        <pc:spChg chg="del mod">
          <ac:chgData name="Weifeng Xu" userId="e7aed605-a3dd-4d5a-a692-a87037af107b" providerId="ADAL" clId="{C54D13FE-74BA-4901-A6A3-DD765F0EF80E}" dt="2021-01-18T02:14:48.702" v="675" actId="700"/>
          <ac:spMkLst>
            <pc:docMk/>
            <pc:sldMk cId="266696141" sldId="264"/>
            <ac:spMk id="2" creationId="{F256A13C-4B8A-4B77-91DE-508B8A3C7B69}"/>
          </ac:spMkLst>
        </pc:spChg>
        <pc:spChg chg="add del mod">
          <ac:chgData name="Weifeng Xu" userId="e7aed605-a3dd-4d5a-a692-a87037af107b" providerId="ADAL" clId="{C54D13FE-74BA-4901-A6A3-DD765F0EF80E}" dt="2021-01-18T02:14:59.565" v="679"/>
          <ac:spMkLst>
            <pc:docMk/>
            <pc:sldMk cId="266696141" sldId="264"/>
            <ac:spMk id="5" creationId="{5F2EAE6B-A6EA-412E-A64B-9E89899065E9}"/>
          </ac:spMkLst>
        </pc:spChg>
        <pc:spChg chg="add mod">
          <ac:chgData name="Weifeng Xu" userId="e7aed605-a3dd-4d5a-a692-a87037af107b" providerId="ADAL" clId="{C54D13FE-74BA-4901-A6A3-DD765F0EF80E}" dt="2021-01-18T02:15:18.970" v="684" actId="14100"/>
          <ac:spMkLst>
            <pc:docMk/>
            <pc:sldMk cId="266696141" sldId="264"/>
            <ac:spMk id="7" creationId="{ED5D2F2D-3528-4FBB-A0BA-436F74D95997}"/>
          </ac:spMkLst>
        </pc:spChg>
        <pc:picChg chg="add mod">
          <ac:chgData name="Weifeng Xu" userId="e7aed605-a3dd-4d5a-a692-a87037af107b" providerId="ADAL" clId="{C54D13FE-74BA-4901-A6A3-DD765F0EF80E}" dt="2021-01-18T02:14:51.369" v="676" actId="1076"/>
          <ac:picMkLst>
            <pc:docMk/>
            <pc:sldMk cId="266696141" sldId="264"/>
            <ac:picMk id="4" creationId="{E13D022C-5F06-4359-AB6E-1431D0DF282A}"/>
          </ac:picMkLst>
        </pc:picChg>
      </pc:sldChg>
      <pc:sldChg chg="addSp delSp modSp add mod ord modClrScheme chgLayout">
        <pc:chgData name="Weifeng Xu" userId="e7aed605-a3dd-4d5a-a692-a87037af107b" providerId="ADAL" clId="{C54D13FE-74BA-4901-A6A3-DD765F0EF80E}" dt="2021-01-18T02:17:26.309" v="733" actId="6549"/>
        <pc:sldMkLst>
          <pc:docMk/>
          <pc:sldMk cId="3192448814" sldId="265"/>
        </pc:sldMkLst>
        <pc:spChg chg="mod ord">
          <ac:chgData name="Weifeng Xu" userId="e7aed605-a3dd-4d5a-a692-a87037af107b" providerId="ADAL" clId="{C54D13FE-74BA-4901-A6A3-DD765F0EF80E}" dt="2021-01-18T02:12:12.569" v="588" actId="700"/>
          <ac:spMkLst>
            <pc:docMk/>
            <pc:sldMk cId="3192448814" sldId="265"/>
            <ac:spMk id="2" creationId="{F256A13C-4B8A-4B77-91DE-508B8A3C7B69}"/>
          </ac:spMkLst>
        </pc:spChg>
        <pc:spChg chg="add mod ord">
          <ac:chgData name="Weifeng Xu" userId="e7aed605-a3dd-4d5a-a692-a87037af107b" providerId="ADAL" clId="{C54D13FE-74BA-4901-A6A3-DD765F0EF80E}" dt="2021-01-18T02:17:26.309" v="733" actId="6549"/>
          <ac:spMkLst>
            <pc:docMk/>
            <pc:sldMk cId="3192448814" sldId="265"/>
            <ac:spMk id="3" creationId="{0CE672A5-4186-418B-9522-341E33E0FD75}"/>
          </ac:spMkLst>
        </pc:spChg>
        <pc:picChg chg="del">
          <ac:chgData name="Weifeng Xu" userId="e7aed605-a3dd-4d5a-a692-a87037af107b" providerId="ADAL" clId="{C54D13FE-74BA-4901-A6A3-DD765F0EF80E}" dt="2021-01-18T02:12:03.733" v="585" actId="478"/>
          <ac:picMkLst>
            <pc:docMk/>
            <pc:sldMk cId="3192448814" sldId="265"/>
            <ac:picMk id="4" creationId="{E13D022C-5F06-4359-AB6E-1431D0DF282A}"/>
          </ac:picMkLst>
        </pc:picChg>
        <pc:picChg chg="add mod">
          <ac:chgData name="Weifeng Xu" userId="e7aed605-a3dd-4d5a-a692-a87037af107b" providerId="ADAL" clId="{C54D13FE-74BA-4901-A6A3-DD765F0EF80E}" dt="2021-01-18T02:14:20.253" v="672" actId="1076"/>
          <ac:picMkLst>
            <pc:docMk/>
            <pc:sldMk cId="3192448814" sldId="265"/>
            <ac:picMk id="6" creationId="{F69ED2AC-E014-4482-81FB-E007ADBB646B}"/>
          </ac:picMkLst>
        </pc:picChg>
        <pc:picChg chg="add mod">
          <ac:chgData name="Weifeng Xu" userId="e7aed605-a3dd-4d5a-a692-a87037af107b" providerId="ADAL" clId="{C54D13FE-74BA-4901-A6A3-DD765F0EF80E}" dt="2021-01-18T02:14:22.057" v="673" actId="1076"/>
          <ac:picMkLst>
            <pc:docMk/>
            <pc:sldMk cId="3192448814" sldId="265"/>
            <ac:picMk id="8" creationId="{DF0BDB23-9DCC-4FC9-88DA-ABDCA12CFCE1}"/>
          </ac:picMkLst>
        </pc:picChg>
      </pc:sldChg>
    </pc:docChg>
  </pc:docChgLst>
  <pc:docChgLst>
    <pc:chgData name="Weifeng Xu" userId="e7aed605-a3dd-4d5a-a692-a87037af107b" providerId="ADAL" clId="{5A07F049-72D9-4720-B4EC-BB8D110D853F}"/>
    <pc:docChg chg="undo redo custSel addSld delSld modSld sldOrd">
      <pc:chgData name="Weifeng Xu" userId="e7aed605-a3dd-4d5a-a692-a87037af107b" providerId="ADAL" clId="{5A07F049-72D9-4720-B4EC-BB8D110D853F}" dt="2021-04-08T12:37:52.305" v="409" actId="47"/>
      <pc:docMkLst>
        <pc:docMk/>
      </pc:docMkLst>
      <pc:sldChg chg="modSp mod">
        <pc:chgData name="Weifeng Xu" userId="e7aed605-a3dd-4d5a-a692-a87037af107b" providerId="ADAL" clId="{5A07F049-72D9-4720-B4EC-BB8D110D853F}" dt="2021-04-05T18:35:25.685" v="11" actId="6549"/>
        <pc:sldMkLst>
          <pc:docMk/>
          <pc:sldMk cId="1323245308" sldId="256"/>
        </pc:sldMkLst>
        <pc:spChg chg="mod">
          <ac:chgData name="Weifeng Xu" userId="e7aed605-a3dd-4d5a-a692-a87037af107b" providerId="ADAL" clId="{5A07F049-72D9-4720-B4EC-BB8D110D853F}" dt="2021-04-05T18:35:22.040" v="10" actId="20577"/>
          <ac:spMkLst>
            <pc:docMk/>
            <pc:sldMk cId="1323245308" sldId="256"/>
            <ac:spMk id="2" creationId="{B476BAF9-88AC-4600-B511-347782B9C875}"/>
          </ac:spMkLst>
        </pc:spChg>
        <pc:spChg chg="mod">
          <ac:chgData name="Weifeng Xu" userId="e7aed605-a3dd-4d5a-a692-a87037af107b" providerId="ADAL" clId="{5A07F049-72D9-4720-B4EC-BB8D110D853F}" dt="2021-04-05T18:35:25.685" v="11" actId="6549"/>
          <ac:spMkLst>
            <pc:docMk/>
            <pc:sldMk cId="1323245308" sldId="256"/>
            <ac:spMk id="3" creationId="{58CD3106-2EE0-40F4-8C0B-042135FF9FB4}"/>
          </ac:spMkLst>
        </pc:spChg>
      </pc:sldChg>
      <pc:sldChg chg="del">
        <pc:chgData name="Weifeng Xu" userId="e7aed605-a3dd-4d5a-a692-a87037af107b" providerId="ADAL" clId="{5A07F049-72D9-4720-B4EC-BB8D110D853F}" dt="2021-04-05T18:35:13.934" v="0" actId="47"/>
        <pc:sldMkLst>
          <pc:docMk/>
          <pc:sldMk cId="1681695341" sldId="257"/>
        </pc:sldMkLst>
      </pc:sldChg>
      <pc:sldChg chg="addSp delSp modSp mod modClrScheme chgLayout">
        <pc:chgData name="Weifeng Xu" userId="e7aed605-a3dd-4d5a-a692-a87037af107b" providerId="ADAL" clId="{5A07F049-72D9-4720-B4EC-BB8D110D853F}" dt="2021-04-05T18:36:21.520" v="30" actId="20577"/>
        <pc:sldMkLst>
          <pc:docMk/>
          <pc:sldMk cId="239878079" sldId="258"/>
        </pc:sldMkLst>
        <pc:spChg chg="del mod ord">
          <ac:chgData name="Weifeng Xu" userId="e7aed605-a3dd-4d5a-a692-a87037af107b" providerId="ADAL" clId="{5A07F049-72D9-4720-B4EC-BB8D110D853F}" dt="2021-04-05T18:35:55.688" v="12" actId="700"/>
          <ac:spMkLst>
            <pc:docMk/>
            <pc:sldMk cId="239878079" sldId="258"/>
            <ac:spMk id="2" creationId="{1458A9C7-8A2A-4B00-A387-87F0EEFF4BED}"/>
          </ac:spMkLst>
        </pc:spChg>
        <pc:spChg chg="del mod ord">
          <ac:chgData name="Weifeng Xu" userId="e7aed605-a3dd-4d5a-a692-a87037af107b" providerId="ADAL" clId="{5A07F049-72D9-4720-B4EC-BB8D110D853F}" dt="2021-04-05T18:35:55.688" v="12" actId="700"/>
          <ac:spMkLst>
            <pc:docMk/>
            <pc:sldMk cId="239878079" sldId="258"/>
            <ac:spMk id="3" creationId="{476D0410-DCF9-4DDE-9BC4-717985E262B0}"/>
          </ac:spMkLst>
        </pc:spChg>
        <pc:spChg chg="add mod ord">
          <ac:chgData name="Weifeng Xu" userId="e7aed605-a3dd-4d5a-a692-a87037af107b" providerId="ADAL" clId="{5A07F049-72D9-4720-B4EC-BB8D110D853F}" dt="2021-04-05T18:36:21.520" v="30" actId="20577"/>
          <ac:spMkLst>
            <pc:docMk/>
            <pc:sldMk cId="239878079" sldId="258"/>
            <ac:spMk id="4" creationId="{35030484-B478-4AAC-A5BF-49C4C76CCF1C}"/>
          </ac:spMkLst>
        </pc:spChg>
        <pc:spChg chg="add mod ord">
          <ac:chgData name="Weifeng Xu" userId="e7aed605-a3dd-4d5a-a692-a87037af107b" providerId="ADAL" clId="{5A07F049-72D9-4720-B4EC-BB8D110D853F}" dt="2021-04-05T18:35:55.688" v="12" actId="700"/>
          <ac:spMkLst>
            <pc:docMk/>
            <pc:sldMk cId="239878079" sldId="258"/>
            <ac:spMk id="5" creationId="{8D61F570-1AB5-41D7-8F9C-97089266BA95}"/>
          </ac:spMkLst>
        </pc:spChg>
      </pc:sldChg>
      <pc:sldChg chg="addSp delSp modSp new mod ord modClrScheme chgLayout">
        <pc:chgData name="Weifeng Xu" userId="e7aed605-a3dd-4d5a-a692-a87037af107b" providerId="ADAL" clId="{5A07F049-72D9-4720-B4EC-BB8D110D853F}" dt="2021-04-08T12:27:39.492" v="379" actId="1076"/>
        <pc:sldMkLst>
          <pc:docMk/>
          <pc:sldMk cId="3825957635" sldId="259"/>
        </pc:sldMkLst>
        <pc:spChg chg="del mod ord">
          <ac:chgData name="Weifeng Xu" userId="e7aed605-a3dd-4d5a-a692-a87037af107b" providerId="ADAL" clId="{5A07F049-72D9-4720-B4EC-BB8D110D853F}" dt="2021-04-05T18:36:30.166" v="32" actId="700"/>
          <ac:spMkLst>
            <pc:docMk/>
            <pc:sldMk cId="3825957635" sldId="259"/>
            <ac:spMk id="2" creationId="{66A64266-28F1-4EDD-9235-355FC2358CC0}"/>
          </ac:spMkLst>
        </pc:spChg>
        <pc:spChg chg="del mod ord">
          <ac:chgData name="Weifeng Xu" userId="e7aed605-a3dd-4d5a-a692-a87037af107b" providerId="ADAL" clId="{5A07F049-72D9-4720-B4EC-BB8D110D853F}" dt="2021-04-05T18:36:30.166" v="32" actId="700"/>
          <ac:spMkLst>
            <pc:docMk/>
            <pc:sldMk cId="3825957635" sldId="259"/>
            <ac:spMk id="3" creationId="{3C72794C-E8AC-411E-87ED-DB3C1F125575}"/>
          </ac:spMkLst>
        </pc:spChg>
        <pc:spChg chg="add mod ord">
          <ac:chgData name="Weifeng Xu" userId="e7aed605-a3dd-4d5a-a692-a87037af107b" providerId="ADAL" clId="{5A07F049-72D9-4720-B4EC-BB8D110D853F}" dt="2021-04-05T18:37:06.056" v="67" actId="20577"/>
          <ac:spMkLst>
            <pc:docMk/>
            <pc:sldMk cId="3825957635" sldId="259"/>
            <ac:spMk id="4" creationId="{C086CA5D-EAA4-4F5C-8056-2D0B1FAD4BE2}"/>
          </ac:spMkLst>
        </pc:spChg>
        <pc:spChg chg="add mod ord">
          <ac:chgData name="Weifeng Xu" userId="e7aed605-a3dd-4d5a-a692-a87037af107b" providerId="ADAL" clId="{5A07F049-72D9-4720-B4EC-BB8D110D853F}" dt="2021-04-05T18:51:48.291" v="370" actId="207"/>
          <ac:spMkLst>
            <pc:docMk/>
            <pc:sldMk cId="3825957635" sldId="259"/>
            <ac:spMk id="5" creationId="{1D98FE3A-3C68-4401-878C-EF963CF782F0}"/>
          </ac:spMkLst>
        </pc:spChg>
        <pc:picChg chg="add mod">
          <ac:chgData name="Weifeng Xu" userId="e7aed605-a3dd-4d5a-a692-a87037af107b" providerId="ADAL" clId="{5A07F049-72D9-4720-B4EC-BB8D110D853F}" dt="2021-04-08T12:27:39.492" v="379" actId="1076"/>
          <ac:picMkLst>
            <pc:docMk/>
            <pc:sldMk cId="3825957635" sldId="259"/>
            <ac:picMk id="6" creationId="{C23D5C2C-DD7C-439C-B598-FD4D25EE23FA}"/>
          </ac:picMkLst>
        </pc:picChg>
        <pc:picChg chg="add del mod">
          <ac:chgData name="Weifeng Xu" userId="e7aed605-a3dd-4d5a-a692-a87037af107b" providerId="ADAL" clId="{5A07F049-72D9-4720-B4EC-BB8D110D853F}" dt="2021-04-05T18:50:05.919" v="284" actId="478"/>
          <ac:picMkLst>
            <pc:docMk/>
            <pc:sldMk cId="3825957635" sldId="259"/>
            <ac:picMk id="7" creationId="{1ADE299D-D7C3-420A-8680-B50BE646AD21}"/>
          </ac:picMkLst>
        </pc:picChg>
      </pc:sldChg>
      <pc:sldChg chg="addSp delSp modSp new del mod ord modClrScheme chgLayout">
        <pc:chgData name="Weifeng Xu" userId="e7aed605-a3dd-4d5a-a692-a87037af107b" providerId="ADAL" clId="{5A07F049-72D9-4720-B4EC-BB8D110D853F}" dt="2021-04-08T12:37:52.305" v="409" actId="47"/>
        <pc:sldMkLst>
          <pc:docMk/>
          <pc:sldMk cId="1407049864" sldId="260"/>
        </pc:sldMkLst>
        <pc:spChg chg="del">
          <ac:chgData name="Weifeng Xu" userId="e7aed605-a3dd-4d5a-a692-a87037af107b" providerId="ADAL" clId="{5A07F049-72D9-4720-B4EC-BB8D110D853F}" dt="2021-04-05T18:49:58.349" v="280" actId="700"/>
          <ac:spMkLst>
            <pc:docMk/>
            <pc:sldMk cId="1407049864" sldId="260"/>
            <ac:spMk id="2" creationId="{D5B12E70-4233-4EC2-AEFA-C12EFDCBB03C}"/>
          </ac:spMkLst>
        </pc:spChg>
        <pc:spChg chg="del">
          <ac:chgData name="Weifeng Xu" userId="e7aed605-a3dd-4d5a-a692-a87037af107b" providerId="ADAL" clId="{5A07F049-72D9-4720-B4EC-BB8D110D853F}" dt="2021-04-05T18:49:58.349" v="280" actId="700"/>
          <ac:spMkLst>
            <pc:docMk/>
            <pc:sldMk cId="1407049864" sldId="260"/>
            <ac:spMk id="3" creationId="{ABBF6D72-9D86-4B0F-9D45-A0E89C03DB3C}"/>
          </ac:spMkLst>
        </pc:spChg>
        <pc:picChg chg="add">
          <ac:chgData name="Weifeng Xu" userId="e7aed605-a3dd-4d5a-a692-a87037af107b" providerId="ADAL" clId="{5A07F049-72D9-4720-B4EC-BB8D110D853F}" dt="2021-04-08T12:29:10.242" v="381" actId="22"/>
          <ac:picMkLst>
            <pc:docMk/>
            <pc:sldMk cId="1407049864" sldId="260"/>
            <ac:picMk id="3" creationId="{237377D7-C1EF-4538-B968-4D5CB68F9CE4}"/>
          </ac:picMkLst>
        </pc:picChg>
        <pc:picChg chg="add del mod">
          <ac:chgData name="Weifeng Xu" userId="e7aed605-a3dd-4d5a-a692-a87037af107b" providerId="ADAL" clId="{5A07F049-72D9-4720-B4EC-BB8D110D853F}" dt="2021-04-08T12:27:48.311" v="380" actId="478"/>
          <ac:picMkLst>
            <pc:docMk/>
            <pc:sldMk cId="1407049864" sldId="260"/>
            <ac:picMk id="4" creationId="{4B19DEE1-DADD-4338-915C-4B4C4903759B}"/>
          </ac:picMkLst>
        </pc:picChg>
      </pc:sldChg>
      <pc:sldChg chg="addSp delSp modSp new del mod modClrScheme chgLayout">
        <pc:chgData name="Weifeng Xu" userId="e7aed605-a3dd-4d5a-a692-a87037af107b" providerId="ADAL" clId="{5A07F049-72D9-4720-B4EC-BB8D110D853F}" dt="2021-04-05T18:47:47.741" v="208" actId="47"/>
        <pc:sldMkLst>
          <pc:docMk/>
          <pc:sldMk cId="3968540280" sldId="260"/>
        </pc:sldMkLst>
        <pc:spChg chg="del mod ord">
          <ac:chgData name="Weifeng Xu" userId="e7aed605-a3dd-4d5a-a692-a87037af107b" providerId="ADAL" clId="{5A07F049-72D9-4720-B4EC-BB8D110D853F}" dt="2021-04-05T18:41:24.426" v="200" actId="700"/>
          <ac:spMkLst>
            <pc:docMk/>
            <pc:sldMk cId="3968540280" sldId="260"/>
            <ac:spMk id="2" creationId="{FA40CE92-38D5-4677-9CA1-71DC7C9C1BCB}"/>
          </ac:spMkLst>
        </pc:spChg>
        <pc:spChg chg="del">
          <ac:chgData name="Weifeng Xu" userId="e7aed605-a3dd-4d5a-a692-a87037af107b" providerId="ADAL" clId="{5A07F049-72D9-4720-B4EC-BB8D110D853F}" dt="2021-04-05T18:41:24.426" v="200" actId="700"/>
          <ac:spMkLst>
            <pc:docMk/>
            <pc:sldMk cId="3968540280" sldId="260"/>
            <ac:spMk id="3" creationId="{D9C866E5-B635-443E-819A-E57B79C94EB9}"/>
          </ac:spMkLst>
        </pc:spChg>
        <pc:spChg chg="add mod ord">
          <ac:chgData name="Weifeng Xu" userId="e7aed605-a3dd-4d5a-a692-a87037af107b" providerId="ADAL" clId="{5A07F049-72D9-4720-B4EC-BB8D110D853F}" dt="2021-04-05T18:41:24.426" v="200" actId="700"/>
          <ac:spMkLst>
            <pc:docMk/>
            <pc:sldMk cId="3968540280" sldId="260"/>
            <ac:spMk id="4" creationId="{8F4CE6B2-4B2A-4E3A-AD4A-BE87B8565811}"/>
          </ac:spMkLst>
        </pc:spChg>
        <pc:picChg chg="add">
          <ac:chgData name="Weifeng Xu" userId="e7aed605-a3dd-4d5a-a692-a87037af107b" providerId="ADAL" clId="{5A07F049-72D9-4720-B4EC-BB8D110D853F}" dt="2021-04-05T18:43:03.178" v="201" actId="22"/>
          <ac:picMkLst>
            <pc:docMk/>
            <pc:sldMk cId="3968540280" sldId="260"/>
            <ac:picMk id="6" creationId="{D21EB996-B451-437A-ACF1-D5F6074111D9}"/>
          </ac:picMkLst>
        </pc:picChg>
      </pc:sldChg>
      <pc:sldChg chg="addSp delSp modSp new del mod modClrScheme chgLayout">
        <pc:chgData name="Weifeng Xu" userId="e7aed605-a3dd-4d5a-a692-a87037af107b" providerId="ADAL" clId="{5A07F049-72D9-4720-B4EC-BB8D110D853F}" dt="2021-04-05T18:47:49.228" v="209" actId="47"/>
        <pc:sldMkLst>
          <pc:docMk/>
          <pc:sldMk cId="358832557" sldId="261"/>
        </pc:sldMkLst>
        <pc:spChg chg="del">
          <ac:chgData name="Weifeng Xu" userId="e7aed605-a3dd-4d5a-a692-a87037af107b" providerId="ADAL" clId="{5A07F049-72D9-4720-B4EC-BB8D110D853F}" dt="2021-04-05T18:43:22.175" v="203" actId="700"/>
          <ac:spMkLst>
            <pc:docMk/>
            <pc:sldMk cId="358832557" sldId="261"/>
            <ac:spMk id="2" creationId="{B0B90FF8-CADE-4932-9592-E322DF15DB8E}"/>
          </ac:spMkLst>
        </pc:spChg>
        <pc:picChg chg="add mod">
          <ac:chgData name="Weifeng Xu" userId="e7aed605-a3dd-4d5a-a692-a87037af107b" providerId="ADAL" clId="{5A07F049-72D9-4720-B4EC-BB8D110D853F}" dt="2021-04-05T18:43:59.920" v="205" actId="1076"/>
          <ac:picMkLst>
            <pc:docMk/>
            <pc:sldMk cId="358832557" sldId="261"/>
            <ac:picMk id="4" creationId="{FD455B60-54F6-4F25-A102-885B38E9DB30}"/>
          </ac:picMkLst>
        </pc:picChg>
      </pc:sldChg>
      <pc:sldChg chg="addSp modSp new mod modNotesTx">
        <pc:chgData name="Weifeng Xu" userId="e7aed605-a3dd-4d5a-a692-a87037af107b" providerId="ADAL" clId="{5A07F049-72D9-4720-B4EC-BB8D110D853F}" dt="2021-04-08T12:33:13.890" v="391" actId="14100"/>
        <pc:sldMkLst>
          <pc:docMk/>
          <pc:sldMk cId="2106921854" sldId="261"/>
        </pc:sldMkLst>
        <pc:picChg chg="add mod">
          <ac:chgData name="Weifeng Xu" userId="e7aed605-a3dd-4d5a-a692-a87037af107b" providerId="ADAL" clId="{5A07F049-72D9-4720-B4EC-BB8D110D853F}" dt="2021-04-08T12:33:13.890" v="391" actId="14100"/>
          <ac:picMkLst>
            <pc:docMk/>
            <pc:sldMk cId="2106921854" sldId="261"/>
            <ac:picMk id="3" creationId="{7219D80A-1792-4B2D-AA0B-CFBF75ED0E74}"/>
          </ac:picMkLst>
        </pc:picChg>
        <pc:picChg chg="add mod">
          <ac:chgData name="Weifeng Xu" userId="e7aed605-a3dd-4d5a-a692-a87037af107b" providerId="ADAL" clId="{5A07F049-72D9-4720-B4EC-BB8D110D853F}" dt="2021-04-08T12:33:05.485" v="389" actId="1076"/>
          <ac:picMkLst>
            <pc:docMk/>
            <pc:sldMk cId="2106921854" sldId="261"/>
            <ac:picMk id="5" creationId="{56F17925-F218-4942-85A1-7D281E4776B1}"/>
          </ac:picMkLst>
        </pc:picChg>
      </pc:sldChg>
      <pc:sldChg chg="addSp new add del mod">
        <pc:chgData name="Weifeng Xu" userId="e7aed605-a3dd-4d5a-a692-a87037af107b" providerId="ADAL" clId="{5A07F049-72D9-4720-B4EC-BB8D110D853F}" dt="2021-04-05T18:49:40.213" v="276" actId="47"/>
        <pc:sldMkLst>
          <pc:docMk/>
          <pc:sldMk cId="347420429" sldId="262"/>
        </pc:sldMkLst>
        <pc:picChg chg="add">
          <ac:chgData name="Weifeng Xu" userId="e7aed605-a3dd-4d5a-a692-a87037af107b" providerId="ADAL" clId="{5A07F049-72D9-4720-B4EC-BB8D110D853F}" dt="2021-04-05T18:45:49.816" v="207" actId="22"/>
          <ac:picMkLst>
            <pc:docMk/>
            <pc:sldMk cId="347420429" sldId="262"/>
            <ac:picMk id="3" creationId="{4B13EFC7-F23B-44E3-B67C-98C4EE0E4E2C}"/>
          </ac:picMkLst>
        </pc:picChg>
      </pc:sldChg>
      <pc:sldChg chg="addSp modSp new mod">
        <pc:chgData name="Weifeng Xu" userId="e7aed605-a3dd-4d5a-a692-a87037af107b" providerId="ADAL" clId="{5A07F049-72D9-4720-B4EC-BB8D110D853F}" dt="2021-04-08T12:36:32.574" v="407" actId="1076"/>
        <pc:sldMkLst>
          <pc:docMk/>
          <pc:sldMk cId="4165750362" sldId="262"/>
        </pc:sldMkLst>
        <pc:spChg chg="add">
          <ac:chgData name="Weifeng Xu" userId="e7aed605-a3dd-4d5a-a692-a87037af107b" providerId="ADAL" clId="{5A07F049-72D9-4720-B4EC-BB8D110D853F}" dt="2021-04-08T12:36:30.085" v="406" actId="11529"/>
          <ac:spMkLst>
            <pc:docMk/>
            <pc:sldMk cId="4165750362" sldId="262"/>
            <ac:spMk id="6" creationId="{2D680713-8754-4A7A-9028-829FE8829DF5}"/>
          </ac:spMkLst>
        </pc:spChg>
        <pc:picChg chg="add mod">
          <ac:chgData name="Weifeng Xu" userId="e7aed605-a3dd-4d5a-a692-a87037af107b" providerId="ADAL" clId="{5A07F049-72D9-4720-B4EC-BB8D110D853F}" dt="2021-04-08T12:36:32.574" v="407" actId="1076"/>
          <ac:picMkLst>
            <pc:docMk/>
            <pc:sldMk cId="4165750362" sldId="262"/>
            <ac:picMk id="3" creationId="{889A7C7A-B11F-4B57-9EC5-D17CAED9487D}"/>
          </ac:picMkLst>
        </pc:picChg>
        <pc:picChg chg="add mod modCrop">
          <ac:chgData name="Weifeng Xu" userId="e7aed605-a3dd-4d5a-a692-a87037af107b" providerId="ADAL" clId="{5A07F049-72D9-4720-B4EC-BB8D110D853F}" dt="2021-04-08T12:36:16.621" v="404" actId="1440"/>
          <ac:picMkLst>
            <pc:docMk/>
            <pc:sldMk cId="4165750362" sldId="262"/>
            <ac:picMk id="5" creationId="{9D793F9F-C6CC-4C37-8FC9-DB94742DF4CB}"/>
          </ac:picMkLst>
        </pc:picChg>
      </pc:sldChg>
      <pc:sldChg chg="new">
        <pc:chgData name="Weifeng Xu" userId="e7aed605-a3dd-4d5a-a692-a87037af107b" providerId="ADAL" clId="{5A07F049-72D9-4720-B4EC-BB8D110D853F}" dt="2021-04-08T12:36:41.064" v="408" actId="680"/>
        <pc:sldMkLst>
          <pc:docMk/>
          <pc:sldMk cId="2635193244" sldId="263"/>
        </pc:sldMkLst>
      </pc:sldChg>
      <pc:sldChg chg="del">
        <pc:chgData name="Weifeng Xu" userId="e7aed605-a3dd-4d5a-a692-a87037af107b" providerId="ADAL" clId="{5A07F049-72D9-4720-B4EC-BB8D110D853F}" dt="2021-04-05T18:35:15.055" v="1" actId="47"/>
        <pc:sldMkLst>
          <pc:docMk/>
          <pc:sldMk cId="1408481161" sldId="346"/>
        </pc:sldMkLst>
      </pc:sldChg>
    </pc:docChg>
  </pc:docChgLst>
  <pc:docChgLst>
    <pc:chgData name="Weifeng Xu" userId="e7aed605-a3dd-4d5a-a692-a87037af107b" providerId="ADAL" clId="{18016E91-667B-4939-B094-9429131960E3}"/>
    <pc:docChg chg="modSld">
      <pc:chgData name="Weifeng Xu" userId="e7aed605-a3dd-4d5a-a692-a87037af107b" providerId="ADAL" clId="{18016E91-667B-4939-B094-9429131960E3}" dt="2021-03-20T19:01:10.339" v="25"/>
      <pc:docMkLst>
        <pc:docMk/>
      </pc:docMkLst>
      <pc:sldChg chg="modSp mod">
        <pc:chgData name="Weifeng Xu" userId="e7aed605-a3dd-4d5a-a692-a87037af107b" providerId="ADAL" clId="{18016E91-667B-4939-B094-9429131960E3}" dt="2021-03-20T19:01:10.339" v="25"/>
        <pc:sldMkLst>
          <pc:docMk/>
          <pc:sldMk cId="1323245308" sldId="256"/>
        </pc:sldMkLst>
        <pc:spChg chg="mod">
          <ac:chgData name="Weifeng Xu" userId="e7aed605-a3dd-4d5a-a692-a87037af107b" providerId="ADAL" clId="{18016E91-667B-4939-B094-9429131960E3}" dt="2021-03-20T19:00:51.664" v="24" actId="20577"/>
          <ac:spMkLst>
            <pc:docMk/>
            <pc:sldMk cId="1323245308" sldId="256"/>
            <ac:spMk id="2" creationId="{B476BAF9-88AC-4600-B511-347782B9C875}"/>
          </ac:spMkLst>
        </pc:spChg>
        <pc:spChg chg="mod">
          <ac:chgData name="Weifeng Xu" userId="e7aed605-a3dd-4d5a-a692-a87037af107b" providerId="ADAL" clId="{18016E91-667B-4939-B094-9429131960E3}" dt="2021-03-20T19:01:10.339" v="25"/>
          <ac:spMkLst>
            <pc:docMk/>
            <pc:sldMk cId="1323245308" sldId="256"/>
            <ac:spMk id="3" creationId="{58CD3106-2EE0-40F4-8C0B-042135FF9FB4}"/>
          </ac:spMkLst>
        </pc:spChg>
      </pc:sldChg>
    </pc:docChg>
  </pc:docChgLst>
  <pc:docChgLst>
    <pc:chgData name="Weifeng Xu" userId="e7aed605-a3dd-4d5a-a692-a87037af107b" providerId="ADAL" clId="{C7EBDA7E-D839-430F-88A7-B1A8D85ABB6A}"/>
    <pc:docChg chg="modSld">
      <pc:chgData name="Weifeng Xu" userId="e7aed605-a3dd-4d5a-a692-a87037af107b" providerId="ADAL" clId="{C7EBDA7E-D839-430F-88A7-B1A8D85ABB6A}" dt="2021-06-21T20:10:29.233" v="1" actId="1076"/>
      <pc:docMkLst>
        <pc:docMk/>
      </pc:docMkLst>
      <pc:sldChg chg="addSp modSp mod">
        <pc:chgData name="Weifeng Xu" userId="e7aed605-a3dd-4d5a-a692-a87037af107b" providerId="ADAL" clId="{C7EBDA7E-D839-430F-88A7-B1A8D85ABB6A}" dt="2021-06-21T20:10:29.233" v="1" actId="1076"/>
        <pc:sldMkLst>
          <pc:docMk/>
          <pc:sldMk cId="1323245308" sldId="256"/>
        </pc:sldMkLst>
        <pc:picChg chg="add mod">
          <ac:chgData name="Weifeng Xu" userId="e7aed605-a3dd-4d5a-a692-a87037af107b" providerId="ADAL" clId="{C7EBDA7E-D839-430F-88A7-B1A8D85ABB6A}" dt="2021-06-21T20:10:29.233" v="1" actId="1076"/>
          <ac:picMkLst>
            <pc:docMk/>
            <pc:sldMk cId="1323245308" sldId="256"/>
            <ac:picMk id="4" creationId="{73C2B94F-CA81-429B-AA4B-3D57017F2C90}"/>
          </ac:picMkLst>
        </pc:picChg>
      </pc:sldChg>
    </pc:docChg>
  </pc:docChgLst>
  <pc:docChgLst>
    <pc:chgData name="Weifeng Xu" userId="e7aed605-a3dd-4d5a-a692-a87037af107b" providerId="ADAL" clId="{27FAE7C2-98C3-4F90-970B-CFC2B878BAA9}"/>
    <pc:docChg chg="undo redo custSel addSld delSld modSld sldOrd">
      <pc:chgData name="Weifeng Xu" userId="e7aed605-a3dd-4d5a-a692-a87037af107b" providerId="ADAL" clId="{27FAE7C2-98C3-4F90-970B-CFC2B878BAA9}" dt="2021-03-19T12:54:44.258" v="5852" actId="14734"/>
      <pc:docMkLst>
        <pc:docMk/>
      </pc:docMkLst>
      <pc:sldChg chg="modSp mod">
        <pc:chgData name="Weifeng Xu" userId="e7aed605-a3dd-4d5a-a692-a87037af107b" providerId="ADAL" clId="{27FAE7C2-98C3-4F90-970B-CFC2B878BAA9}" dt="2021-03-16T20:13:29.722" v="2801"/>
        <pc:sldMkLst>
          <pc:docMk/>
          <pc:sldMk cId="1323245308" sldId="256"/>
        </pc:sldMkLst>
        <pc:spChg chg="mod">
          <ac:chgData name="Weifeng Xu" userId="e7aed605-a3dd-4d5a-a692-a87037af107b" providerId="ADAL" clId="{27FAE7C2-98C3-4F90-970B-CFC2B878BAA9}" dt="2021-03-16T20:13:29.722" v="2801"/>
          <ac:spMkLst>
            <pc:docMk/>
            <pc:sldMk cId="1323245308" sldId="256"/>
            <ac:spMk id="2" creationId="{B476BAF9-88AC-4600-B511-347782B9C875}"/>
          </ac:spMkLst>
        </pc:spChg>
        <pc:spChg chg="mod">
          <ac:chgData name="Weifeng Xu" userId="e7aed605-a3dd-4d5a-a692-a87037af107b" providerId="ADAL" clId="{27FAE7C2-98C3-4F90-970B-CFC2B878BAA9}" dt="2021-03-16T00:56:17.444" v="776" actId="6549"/>
          <ac:spMkLst>
            <pc:docMk/>
            <pc:sldMk cId="1323245308" sldId="256"/>
            <ac:spMk id="3" creationId="{58CD3106-2EE0-40F4-8C0B-042135FF9FB4}"/>
          </ac:spMkLst>
        </pc:spChg>
      </pc:sldChg>
      <pc:sldChg chg="del">
        <pc:chgData name="Weifeng Xu" userId="e7aed605-a3dd-4d5a-a692-a87037af107b" providerId="ADAL" clId="{27FAE7C2-98C3-4F90-970B-CFC2B878BAA9}" dt="2021-03-15T12:32:47.985" v="34" actId="47"/>
        <pc:sldMkLst>
          <pc:docMk/>
          <pc:sldMk cId="594714798" sldId="257"/>
        </pc:sldMkLst>
      </pc:sldChg>
      <pc:sldChg chg="addSp delSp modSp new mod modClrScheme chgLayout modNotesTx">
        <pc:chgData name="Weifeng Xu" userId="e7aed605-a3dd-4d5a-a692-a87037af107b" providerId="ADAL" clId="{27FAE7C2-98C3-4F90-970B-CFC2B878BAA9}" dt="2021-03-16T00:52:46.320" v="721" actId="1076"/>
        <pc:sldMkLst>
          <pc:docMk/>
          <pc:sldMk cId="3947350244" sldId="257"/>
        </pc:sldMkLst>
        <pc:spChg chg="del mod ord">
          <ac:chgData name="Weifeng Xu" userId="e7aed605-a3dd-4d5a-a692-a87037af107b" providerId="ADAL" clId="{27FAE7C2-98C3-4F90-970B-CFC2B878BAA9}" dt="2021-03-15T23:38:28.252" v="47" actId="700"/>
          <ac:spMkLst>
            <pc:docMk/>
            <pc:sldMk cId="3947350244" sldId="257"/>
            <ac:spMk id="2" creationId="{CCF04979-427D-47F6-AB6B-3CA8DCCA71A9}"/>
          </ac:spMkLst>
        </pc:spChg>
        <pc:spChg chg="del">
          <ac:chgData name="Weifeng Xu" userId="e7aed605-a3dd-4d5a-a692-a87037af107b" providerId="ADAL" clId="{27FAE7C2-98C3-4F90-970B-CFC2B878BAA9}" dt="2021-03-15T23:38:28.252" v="47" actId="700"/>
          <ac:spMkLst>
            <pc:docMk/>
            <pc:sldMk cId="3947350244" sldId="257"/>
            <ac:spMk id="3" creationId="{C68C1E57-3B76-4F24-BE6A-820DAC11AF20}"/>
          </ac:spMkLst>
        </pc:spChg>
        <pc:spChg chg="add mod ord">
          <ac:chgData name="Weifeng Xu" userId="e7aed605-a3dd-4d5a-a692-a87037af107b" providerId="ADAL" clId="{27FAE7C2-98C3-4F90-970B-CFC2B878BAA9}" dt="2021-03-16T00:43:23.021" v="600" actId="20577"/>
          <ac:spMkLst>
            <pc:docMk/>
            <pc:sldMk cId="3947350244" sldId="257"/>
            <ac:spMk id="4" creationId="{60CE65B8-F7FF-4E97-8238-6BAF9C3287F8}"/>
          </ac:spMkLst>
        </pc:spChg>
        <pc:spChg chg="add del mod">
          <ac:chgData name="Weifeng Xu" userId="e7aed605-a3dd-4d5a-a692-a87037af107b" providerId="ADAL" clId="{27FAE7C2-98C3-4F90-970B-CFC2B878BAA9}" dt="2021-03-15T23:40:46.679" v="57" actId="478"/>
          <ac:spMkLst>
            <pc:docMk/>
            <pc:sldMk cId="3947350244" sldId="257"/>
            <ac:spMk id="7" creationId="{9735D46A-3411-4DCA-9FE4-C581FD9EBDD9}"/>
          </ac:spMkLst>
        </pc:spChg>
        <pc:spChg chg="add del mod">
          <ac:chgData name="Weifeng Xu" userId="e7aed605-a3dd-4d5a-a692-a87037af107b" providerId="ADAL" clId="{27FAE7C2-98C3-4F90-970B-CFC2B878BAA9}" dt="2021-03-15T23:52:12.343" v="230" actId="478"/>
          <ac:spMkLst>
            <pc:docMk/>
            <pc:sldMk cId="3947350244" sldId="257"/>
            <ac:spMk id="10" creationId="{03BBEF5D-C32C-40B4-B62F-0F1711DC885E}"/>
          </ac:spMkLst>
        </pc:spChg>
        <pc:spChg chg="add del mod">
          <ac:chgData name="Weifeng Xu" userId="e7aed605-a3dd-4d5a-a692-a87037af107b" providerId="ADAL" clId="{27FAE7C2-98C3-4F90-970B-CFC2B878BAA9}" dt="2021-03-15T23:42:00.089" v="80"/>
          <ac:spMkLst>
            <pc:docMk/>
            <pc:sldMk cId="3947350244" sldId="257"/>
            <ac:spMk id="11" creationId="{396D9343-AA63-4719-A3AA-2BDF62807D0D}"/>
          </ac:spMkLst>
        </pc:spChg>
        <pc:spChg chg="add mod">
          <ac:chgData name="Weifeng Xu" userId="e7aed605-a3dd-4d5a-a692-a87037af107b" providerId="ADAL" clId="{27FAE7C2-98C3-4F90-970B-CFC2B878BAA9}" dt="2021-03-16T00:51:26.943" v="713" actId="207"/>
          <ac:spMkLst>
            <pc:docMk/>
            <pc:sldMk cId="3947350244" sldId="257"/>
            <ac:spMk id="12" creationId="{D8051ED8-9567-44BE-97CB-FE3113F61388}"/>
          </ac:spMkLst>
        </pc:spChg>
        <pc:spChg chg="add del mod">
          <ac:chgData name="Weifeng Xu" userId="e7aed605-a3dd-4d5a-a692-a87037af107b" providerId="ADAL" clId="{27FAE7C2-98C3-4F90-970B-CFC2B878BAA9}" dt="2021-03-15T23:42:34.483" v="89"/>
          <ac:spMkLst>
            <pc:docMk/>
            <pc:sldMk cId="3947350244" sldId="257"/>
            <ac:spMk id="13" creationId="{731F5F7B-B692-40BC-880C-E7AADC41E8F3}"/>
          </ac:spMkLst>
        </pc:spChg>
        <pc:spChg chg="add mod">
          <ac:chgData name="Weifeng Xu" userId="e7aed605-a3dd-4d5a-a692-a87037af107b" providerId="ADAL" clId="{27FAE7C2-98C3-4F90-970B-CFC2B878BAA9}" dt="2021-03-16T00:39:13.742" v="563" actId="1036"/>
          <ac:spMkLst>
            <pc:docMk/>
            <pc:sldMk cId="3947350244" sldId="257"/>
            <ac:spMk id="14" creationId="{6910A770-AC05-4EA1-8F44-54F9AEE24D2F}"/>
          </ac:spMkLst>
        </pc:spChg>
        <pc:spChg chg="add del mod">
          <ac:chgData name="Weifeng Xu" userId="e7aed605-a3dd-4d5a-a692-a87037af107b" providerId="ADAL" clId="{27FAE7C2-98C3-4F90-970B-CFC2B878BAA9}" dt="2021-03-15T23:44:07.231" v="126" actId="478"/>
          <ac:spMkLst>
            <pc:docMk/>
            <pc:sldMk cId="3947350244" sldId="257"/>
            <ac:spMk id="17" creationId="{5FE88EB2-C3AB-47F8-901D-A29572290D90}"/>
          </ac:spMkLst>
        </pc:spChg>
        <pc:spChg chg="add del mod">
          <ac:chgData name="Weifeng Xu" userId="e7aed605-a3dd-4d5a-a692-a87037af107b" providerId="ADAL" clId="{27FAE7C2-98C3-4F90-970B-CFC2B878BAA9}" dt="2021-03-15T23:44:38.840" v="134" actId="478"/>
          <ac:spMkLst>
            <pc:docMk/>
            <pc:sldMk cId="3947350244" sldId="257"/>
            <ac:spMk id="20" creationId="{A47DFDE6-EA8E-4680-86A6-82D17C47EE57}"/>
          </ac:spMkLst>
        </pc:spChg>
        <pc:spChg chg="add mod">
          <ac:chgData name="Weifeng Xu" userId="e7aed605-a3dd-4d5a-a692-a87037af107b" providerId="ADAL" clId="{27FAE7C2-98C3-4F90-970B-CFC2B878BAA9}" dt="2021-03-16T00:39:13.742" v="563" actId="1036"/>
          <ac:spMkLst>
            <pc:docMk/>
            <pc:sldMk cId="3947350244" sldId="257"/>
            <ac:spMk id="33" creationId="{FED7FF09-C5D3-4BED-9DD2-E47C269AE4CD}"/>
          </ac:spMkLst>
        </pc:spChg>
        <pc:spChg chg="add mod ord">
          <ac:chgData name="Weifeng Xu" userId="e7aed605-a3dd-4d5a-a692-a87037af107b" providerId="ADAL" clId="{27FAE7C2-98C3-4F90-970B-CFC2B878BAA9}" dt="2021-03-16T00:51:34.825" v="715" actId="207"/>
          <ac:spMkLst>
            <pc:docMk/>
            <pc:sldMk cId="3947350244" sldId="257"/>
            <ac:spMk id="37" creationId="{02523DBC-18D2-46C5-A4E3-F469B482DEDE}"/>
          </ac:spMkLst>
        </pc:spChg>
        <pc:spChg chg="add mod">
          <ac:chgData name="Weifeng Xu" userId="e7aed605-a3dd-4d5a-a692-a87037af107b" providerId="ADAL" clId="{27FAE7C2-98C3-4F90-970B-CFC2B878BAA9}" dt="2021-03-16T00:12:55.471" v="312" actId="1036"/>
          <ac:spMkLst>
            <pc:docMk/>
            <pc:sldMk cId="3947350244" sldId="257"/>
            <ac:spMk id="39" creationId="{7DE64876-1B36-45DA-9C01-D7D512D6AAD4}"/>
          </ac:spMkLst>
        </pc:spChg>
        <pc:spChg chg="add mod">
          <ac:chgData name="Weifeng Xu" userId="e7aed605-a3dd-4d5a-a692-a87037af107b" providerId="ADAL" clId="{27FAE7C2-98C3-4F90-970B-CFC2B878BAA9}" dt="2021-03-16T00:52:46.320" v="721" actId="1076"/>
          <ac:spMkLst>
            <pc:docMk/>
            <pc:sldMk cId="3947350244" sldId="257"/>
            <ac:spMk id="52" creationId="{5A0E920E-5DF7-44D9-8A0F-2A688E55141C}"/>
          </ac:spMkLst>
        </pc:spChg>
        <pc:picChg chg="add del mod">
          <ac:chgData name="Weifeng Xu" userId="e7aed605-a3dd-4d5a-a692-a87037af107b" providerId="ADAL" clId="{27FAE7C2-98C3-4F90-970B-CFC2B878BAA9}" dt="2021-03-15T23:40:46.679" v="57" actId="478"/>
          <ac:picMkLst>
            <pc:docMk/>
            <pc:sldMk cId="3947350244" sldId="257"/>
            <ac:picMk id="6" creationId="{3D23BC8A-6092-4C7F-9659-C5D4B413F633}"/>
          </ac:picMkLst>
        </pc:picChg>
        <pc:picChg chg="add del mod modCrop">
          <ac:chgData name="Weifeng Xu" userId="e7aed605-a3dd-4d5a-a692-a87037af107b" providerId="ADAL" clId="{27FAE7C2-98C3-4F90-970B-CFC2B878BAA9}" dt="2021-03-16T00:39:27.484" v="576" actId="1076"/>
          <ac:picMkLst>
            <pc:docMk/>
            <pc:sldMk cId="3947350244" sldId="257"/>
            <ac:picMk id="9" creationId="{A5FB7346-F6AE-4F0A-953C-1C21670053AB}"/>
          </ac:picMkLst>
        </pc:picChg>
        <pc:picChg chg="add del mod">
          <ac:chgData name="Weifeng Xu" userId="e7aed605-a3dd-4d5a-a692-a87037af107b" providerId="ADAL" clId="{27FAE7C2-98C3-4F90-970B-CFC2B878BAA9}" dt="2021-03-16T00:12:55.471" v="312" actId="1036"/>
          <ac:picMkLst>
            <pc:docMk/>
            <pc:sldMk cId="3947350244" sldId="257"/>
            <ac:picMk id="16" creationId="{C0D58B2D-6DBB-4259-B9FE-A36274A99AF6}"/>
          </ac:picMkLst>
        </pc:picChg>
        <pc:picChg chg="add mod">
          <ac:chgData name="Weifeng Xu" userId="e7aed605-a3dd-4d5a-a692-a87037af107b" providerId="ADAL" clId="{27FAE7C2-98C3-4F90-970B-CFC2B878BAA9}" dt="2021-03-16T00:12:55.471" v="312" actId="1036"/>
          <ac:picMkLst>
            <pc:docMk/>
            <pc:sldMk cId="3947350244" sldId="257"/>
            <ac:picMk id="19" creationId="{6AD175ED-7964-4EB6-89D0-CD046A43D72D}"/>
          </ac:picMkLst>
        </pc:picChg>
        <pc:picChg chg="add mod">
          <ac:chgData name="Weifeng Xu" userId="e7aed605-a3dd-4d5a-a692-a87037af107b" providerId="ADAL" clId="{27FAE7C2-98C3-4F90-970B-CFC2B878BAA9}" dt="2021-03-16T00:39:33.889" v="597" actId="1036"/>
          <ac:picMkLst>
            <pc:docMk/>
            <pc:sldMk cId="3947350244" sldId="257"/>
            <ac:picMk id="41" creationId="{8E6C695B-6F93-4CFB-9BC4-43C30C2440E0}"/>
          </ac:picMkLst>
        </pc:picChg>
        <pc:cxnChg chg="add mod">
          <ac:chgData name="Weifeng Xu" userId="e7aed605-a3dd-4d5a-a692-a87037af107b" providerId="ADAL" clId="{27FAE7C2-98C3-4F90-970B-CFC2B878BAA9}" dt="2021-03-16T00:12:55.471" v="312" actId="1036"/>
          <ac:cxnSpMkLst>
            <pc:docMk/>
            <pc:sldMk cId="3947350244" sldId="257"/>
            <ac:cxnSpMk id="22" creationId="{2A0212DF-8D3A-4B6C-BCE7-3BFD2AE5D096}"/>
          </ac:cxnSpMkLst>
        </pc:cxnChg>
        <pc:cxnChg chg="add mod">
          <ac:chgData name="Weifeng Xu" userId="e7aed605-a3dd-4d5a-a692-a87037af107b" providerId="ADAL" clId="{27FAE7C2-98C3-4F90-970B-CFC2B878BAA9}" dt="2021-03-16T00:39:13.742" v="563" actId="1036"/>
          <ac:cxnSpMkLst>
            <pc:docMk/>
            <pc:sldMk cId="3947350244" sldId="257"/>
            <ac:cxnSpMk id="24" creationId="{9FEF1FFA-B2F0-4471-A202-C18ED2ED1A7A}"/>
          </ac:cxnSpMkLst>
        </pc:cxnChg>
        <pc:cxnChg chg="add mod">
          <ac:chgData name="Weifeng Xu" userId="e7aed605-a3dd-4d5a-a692-a87037af107b" providerId="ADAL" clId="{27FAE7C2-98C3-4F90-970B-CFC2B878BAA9}" dt="2021-03-16T00:39:13.742" v="563" actId="1036"/>
          <ac:cxnSpMkLst>
            <pc:docMk/>
            <pc:sldMk cId="3947350244" sldId="257"/>
            <ac:cxnSpMk id="28" creationId="{59D2591E-F8A7-4705-89C1-5514E60EC4D1}"/>
          </ac:cxnSpMkLst>
        </pc:cxnChg>
        <pc:cxnChg chg="add mod">
          <ac:chgData name="Weifeng Xu" userId="e7aed605-a3dd-4d5a-a692-a87037af107b" providerId="ADAL" clId="{27FAE7C2-98C3-4F90-970B-CFC2B878BAA9}" dt="2021-03-16T00:39:13.742" v="563" actId="1036"/>
          <ac:cxnSpMkLst>
            <pc:docMk/>
            <pc:sldMk cId="3947350244" sldId="257"/>
            <ac:cxnSpMk id="31" creationId="{CA612E53-4481-4308-B755-74A5A79A2436}"/>
          </ac:cxnSpMkLst>
        </pc:cxnChg>
        <pc:cxnChg chg="add mod">
          <ac:chgData name="Weifeng Xu" userId="e7aed605-a3dd-4d5a-a692-a87037af107b" providerId="ADAL" clId="{27FAE7C2-98C3-4F90-970B-CFC2B878BAA9}" dt="2021-03-16T00:39:13.742" v="563" actId="1036"/>
          <ac:cxnSpMkLst>
            <pc:docMk/>
            <pc:sldMk cId="3947350244" sldId="257"/>
            <ac:cxnSpMk id="35" creationId="{AF0F063B-DBB5-44ED-AA60-9F7A41A4CD80}"/>
          </ac:cxnSpMkLst>
        </pc:cxnChg>
        <pc:cxnChg chg="add del mod">
          <ac:chgData name="Weifeng Xu" userId="e7aed605-a3dd-4d5a-a692-a87037af107b" providerId="ADAL" clId="{27FAE7C2-98C3-4F90-970B-CFC2B878BAA9}" dt="2021-03-16T00:12:25.142" v="269" actId="478"/>
          <ac:cxnSpMkLst>
            <pc:docMk/>
            <pc:sldMk cId="3947350244" sldId="257"/>
            <ac:cxnSpMk id="43" creationId="{68F67A7C-33B1-4920-9DD6-C486C9550D30}"/>
          </ac:cxnSpMkLst>
        </pc:cxnChg>
        <pc:cxnChg chg="add del">
          <ac:chgData name="Weifeng Xu" userId="e7aed605-a3dd-4d5a-a692-a87037af107b" providerId="ADAL" clId="{27FAE7C2-98C3-4F90-970B-CFC2B878BAA9}" dt="2021-03-16T00:12:18.016" v="262" actId="11529"/>
          <ac:cxnSpMkLst>
            <pc:docMk/>
            <pc:sldMk cId="3947350244" sldId="257"/>
            <ac:cxnSpMk id="45" creationId="{BA0C3778-706E-452E-8366-892B4AEBAD3E}"/>
          </ac:cxnSpMkLst>
        </pc:cxnChg>
        <pc:cxnChg chg="add mod">
          <ac:chgData name="Weifeng Xu" userId="e7aed605-a3dd-4d5a-a692-a87037af107b" providerId="ADAL" clId="{27FAE7C2-98C3-4F90-970B-CFC2B878BAA9}" dt="2021-03-16T00:39:33.889" v="597" actId="1036"/>
          <ac:cxnSpMkLst>
            <pc:docMk/>
            <pc:sldMk cId="3947350244" sldId="257"/>
            <ac:cxnSpMk id="48" creationId="{4310C66F-18DE-45AB-AF31-C36EE38E12B7}"/>
          </ac:cxnSpMkLst>
        </pc:cxnChg>
        <pc:cxnChg chg="add mod">
          <ac:chgData name="Weifeng Xu" userId="e7aed605-a3dd-4d5a-a692-a87037af107b" providerId="ADAL" clId="{27FAE7C2-98C3-4F90-970B-CFC2B878BAA9}" dt="2021-03-16T00:39:33.889" v="597" actId="1036"/>
          <ac:cxnSpMkLst>
            <pc:docMk/>
            <pc:sldMk cId="3947350244" sldId="257"/>
            <ac:cxnSpMk id="50" creationId="{0AA2E533-3D55-4647-AC4E-2115C6F12564}"/>
          </ac:cxnSpMkLst>
        </pc:cxnChg>
      </pc:sldChg>
      <pc:sldChg chg="del">
        <pc:chgData name="Weifeng Xu" userId="e7aed605-a3dd-4d5a-a692-a87037af107b" providerId="ADAL" clId="{27FAE7C2-98C3-4F90-970B-CFC2B878BAA9}" dt="2021-03-15T12:32:48.168" v="35" actId="47"/>
        <pc:sldMkLst>
          <pc:docMk/>
          <pc:sldMk cId="824954207" sldId="258"/>
        </pc:sldMkLst>
      </pc:sldChg>
      <pc:sldChg chg="addSp delSp modSp new mod modClrScheme chgLayout modNotesTx">
        <pc:chgData name="Weifeng Xu" userId="e7aed605-a3dd-4d5a-a692-a87037af107b" providerId="ADAL" clId="{27FAE7C2-98C3-4F90-970B-CFC2B878BAA9}" dt="2021-03-16T00:19:56.726" v="397" actId="114"/>
        <pc:sldMkLst>
          <pc:docMk/>
          <pc:sldMk cId="2813085997" sldId="258"/>
        </pc:sldMkLst>
        <pc:spChg chg="del">
          <ac:chgData name="Weifeng Xu" userId="e7aed605-a3dd-4d5a-a692-a87037af107b" providerId="ADAL" clId="{27FAE7C2-98C3-4F90-970B-CFC2B878BAA9}" dt="2021-03-16T00:16:02.778" v="323" actId="700"/>
          <ac:spMkLst>
            <pc:docMk/>
            <pc:sldMk cId="2813085997" sldId="258"/>
            <ac:spMk id="2" creationId="{1E5AD5DC-ECED-4908-839D-14C7CF354441}"/>
          </ac:spMkLst>
        </pc:spChg>
        <pc:spChg chg="del">
          <ac:chgData name="Weifeng Xu" userId="e7aed605-a3dd-4d5a-a692-a87037af107b" providerId="ADAL" clId="{27FAE7C2-98C3-4F90-970B-CFC2B878BAA9}" dt="2021-03-16T00:16:02.778" v="323" actId="700"/>
          <ac:spMkLst>
            <pc:docMk/>
            <pc:sldMk cId="2813085997" sldId="258"/>
            <ac:spMk id="3" creationId="{CAC54129-846F-466C-B9FF-55A5A44A6F3E}"/>
          </ac:spMkLst>
        </pc:spChg>
        <pc:spChg chg="add mod">
          <ac:chgData name="Weifeng Xu" userId="e7aed605-a3dd-4d5a-a692-a87037af107b" providerId="ADAL" clId="{27FAE7C2-98C3-4F90-970B-CFC2B878BAA9}" dt="2021-03-16T00:19:56.726" v="397" actId="114"/>
          <ac:spMkLst>
            <pc:docMk/>
            <pc:sldMk cId="2813085997" sldId="258"/>
            <ac:spMk id="6" creationId="{F1E8BA0E-4BEC-4EB9-82DF-FA626F5E4173}"/>
          </ac:spMkLst>
        </pc:spChg>
        <pc:picChg chg="add mod">
          <ac:chgData name="Weifeng Xu" userId="e7aed605-a3dd-4d5a-a692-a87037af107b" providerId="ADAL" clId="{27FAE7C2-98C3-4F90-970B-CFC2B878BAA9}" dt="2021-03-16T00:18:55.325" v="326" actId="1076"/>
          <ac:picMkLst>
            <pc:docMk/>
            <pc:sldMk cId="2813085997" sldId="258"/>
            <ac:picMk id="5" creationId="{B4486B30-747B-4C07-8C62-F14EE0E4C8D6}"/>
          </ac:picMkLst>
        </pc:picChg>
      </pc:sldChg>
      <pc:sldChg chg="del">
        <pc:chgData name="Weifeng Xu" userId="e7aed605-a3dd-4d5a-a692-a87037af107b" providerId="ADAL" clId="{27FAE7C2-98C3-4F90-970B-CFC2B878BAA9}" dt="2021-03-15T12:32:48.352" v="36" actId="47"/>
        <pc:sldMkLst>
          <pc:docMk/>
          <pc:sldMk cId="357665137" sldId="259"/>
        </pc:sldMkLst>
      </pc:sldChg>
      <pc:sldChg chg="addSp modSp new mod modNotesTx">
        <pc:chgData name="Weifeng Xu" userId="e7aed605-a3dd-4d5a-a692-a87037af107b" providerId="ADAL" clId="{27FAE7C2-98C3-4F90-970B-CFC2B878BAA9}" dt="2021-03-16T00:27:24.398" v="487" actId="20577"/>
        <pc:sldMkLst>
          <pc:docMk/>
          <pc:sldMk cId="2717797818" sldId="259"/>
        </pc:sldMkLst>
        <pc:spChg chg="add mod">
          <ac:chgData name="Weifeng Xu" userId="e7aed605-a3dd-4d5a-a692-a87037af107b" providerId="ADAL" clId="{27FAE7C2-98C3-4F90-970B-CFC2B878BAA9}" dt="2021-03-16T00:27:24.398" v="487" actId="20577"/>
          <ac:spMkLst>
            <pc:docMk/>
            <pc:sldMk cId="2717797818" sldId="259"/>
            <ac:spMk id="4" creationId="{C85090BF-3498-413F-9F53-E24E6AEC6B07}"/>
          </ac:spMkLst>
        </pc:spChg>
        <pc:picChg chg="add mod">
          <ac:chgData name="Weifeng Xu" userId="e7aed605-a3dd-4d5a-a692-a87037af107b" providerId="ADAL" clId="{27FAE7C2-98C3-4F90-970B-CFC2B878BAA9}" dt="2021-03-16T00:21:42.174" v="402" actId="1076"/>
          <ac:picMkLst>
            <pc:docMk/>
            <pc:sldMk cId="2717797818" sldId="259"/>
            <ac:picMk id="3" creationId="{E0034E11-0CFE-4683-A5AB-4CAD5E79E72A}"/>
          </ac:picMkLst>
        </pc:picChg>
      </pc:sldChg>
      <pc:sldChg chg="del">
        <pc:chgData name="Weifeng Xu" userId="e7aed605-a3dd-4d5a-a692-a87037af107b" providerId="ADAL" clId="{27FAE7C2-98C3-4F90-970B-CFC2B878BAA9}" dt="2021-03-15T12:32:47.789" v="33" actId="47"/>
        <pc:sldMkLst>
          <pc:docMk/>
          <pc:sldMk cId="838394385" sldId="260"/>
        </pc:sldMkLst>
      </pc:sldChg>
      <pc:sldChg chg="addSp delSp modSp new del mod modClrScheme chgLayout">
        <pc:chgData name="Weifeng Xu" userId="e7aed605-a3dd-4d5a-a692-a87037af107b" providerId="ADAL" clId="{27FAE7C2-98C3-4F90-970B-CFC2B878BAA9}" dt="2021-03-16T20:13:35.741" v="2802" actId="47"/>
        <pc:sldMkLst>
          <pc:docMk/>
          <pc:sldMk cId="1597817014" sldId="260"/>
        </pc:sldMkLst>
        <pc:spChg chg="del mod ord">
          <ac:chgData name="Weifeng Xu" userId="e7aed605-a3dd-4d5a-a692-a87037af107b" providerId="ADAL" clId="{27FAE7C2-98C3-4F90-970B-CFC2B878BAA9}" dt="2021-03-16T01:49:31.399" v="778" actId="700"/>
          <ac:spMkLst>
            <pc:docMk/>
            <pc:sldMk cId="1597817014" sldId="260"/>
            <ac:spMk id="2" creationId="{AEA54B6A-AE77-4A97-ABCE-EEF32FACD1E7}"/>
          </ac:spMkLst>
        </pc:spChg>
        <pc:spChg chg="del mod ord">
          <ac:chgData name="Weifeng Xu" userId="e7aed605-a3dd-4d5a-a692-a87037af107b" providerId="ADAL" clId="{27FAE7C2-98C3-4F90-970B-CFC2B878BAA9}" dt="2021-03-16T01:49:31.399" v="778" actId="700"/>
          <ac:spMkLst>
            <pc:docMk/>
            <pc:sldMk cId="1597817014" sldId="260"/>
            <ac:spMk id="3" creationId="{790C2350-462F-4CED-A4CC-7741F39AF39F}"/>
          </ac:spMkLst>
        </pc:spChg>
        <pc:spChg chg="add mod ord">
          <ac:chgData name="Weifeng Xu" userId="e7aed605-a3dd-4d5a-a692-a87037af107b" providerId="ADAL" clId="{27FAE7C2-98C3-4F90-970B-CFC2B878BAA9}" dt="2021-03-16T19:15:43.737" v="2326" actId="20577"/>
          <ac:spMkLst>
            <pc:docMk/>
            <pc:sldMk cId="1597817014" sldId="260"/>
            <ac:spMk id="4" creationId="{0887A813-D961-4B2E-881E-1D7DCC2737A7}"/>
          </ac:spMkLst>
        </pc:spChg>
        <pc:spChg chg="add mod ord">
          <ac:chgData name="Weifeng Xu" userId="e7aed605-a3dd-4d5a-a692-a87037af107b" providerId="ADAL" clId="{27FAE7C2-98C3-4F90-970B-CFC2B878BAA9}" dt="2021-03-16T01:49:31.399" v="778" actId="700"/>
          <ac:spMkLst>
            <pc:docMk/>
            <pc:sldMk cId="1597817014" sldId="260"/>
            <ac:spMk id="5" creationId="{6D78F45E-DB36-47FC-8A8F-917F0A562324}"/>
          </ac:spMkLst>
        </pc:spChg>
      </pc:sldChg>
      <pc:sldChg chg="del">
        <pc:chgData name="Weifeng Xu" userId="e7aed605-a3dd-4d5a-a692-a87037af107b" providerId="ADAL" clId="{27FAE7C2-98C3-4F90-970B-CFC2B878BAA9}" dt="2021-03-15T12:32:41.977" v="1" actId="47"/>
        <pc:sldMkLst>
          <pc:docMk/>
          <pc:sldMk cId="1539245675" sldId="261"/>
        </pc:sldMkLst>
      </pc:sldChg>
      <pc:sldChg chg="addSp delSp modSp new del mod modClrScheme chgLayout">
        <pc:chgData name="Weifeng Xu" userId="e7aed605-a3dd-4d5a-a692-a87037af107b" providerId="ADAL" clId="{27FAE7C2-98C3-4F90-970B-CFC2B878BAA9}" dt="2021-03-16T13:26:54.392" v="1343" actId="47"/>
        <pc:sldMkLst>
          <pc:docMk/>
          <pc:sldMk cId="3593797545" sldId="261"/>
        </pc:sldMkLst>
        <pc:spChg chg="del mod ord">
          <ac:chgData name="Weifeng Xu" userId="e7aed605-a3dd-4d5a-a692-a87037af107b" providerId="ADAL" clId="{27FAE7C2-98C3-4F90-970B-CFC2B878BAA9}" dt="2021-03-16T01:50:31.850" v="797" actId="700"/>
          <ac:spMkLst>
            <pc:docMk/>
            <pc:sldMk cId="3593797545" sldId="261"/>
            <ac:spMk id="2" creationId="{D819BDD5-47EA-41A0-9D68-815563488981}"/>
          </ac:spMkLst>
        </pc:spChg>
        <pc:spChg chg="del">
          <ac:chgData name="Weifeng Xu" userId="e7aed605-a3dd-4d5a-a692-a87037af107b" providerId="ADAL" clId="{27FAE7C2-98C3-4F90-970B-CFC2B878BAA9}" dt="2021-03-16T01:50:31.850" v="797" actId="700"/>
          <ac:spMkLst>
            <pc:docMk/>
            <pc:sldMk cId="3593797545" sldId="261"/>
            <ac:spMk id="3" creationId="{0BCF4804-E282-4ACB-AA0A-9248EFFADBBD}"/>
          </ac:spMkLst>
        </pc:spChg>
        <pc:spChg chg="add mod ord">
          <ac:chgData name="Weifeng Xu" userId="e7aed605-a3dd-4d5a-a692-a87037af107b" providerId="ADAL" clId="{27FAE7C2-98C3-4F90-970B-CFC2B878BAA9}" dt="2021-03-16T02:55:18.279" v="1015" actId="313"/>
          <ac:spMkLst>
            <pc:docMk/>
            <pc:sldMk cId="3593797545" sldId="261"/>
            <ac:spMk id="4" creationId="{F83681A6-A322-4D4A-8926-346F65403924}"/>
          </ac:spMkLst>
        </pc:spChg>
        <pc:spChg chg="add del">
          <ac:chgData name="Weifeng Xu" userId="e7aed605-a3dd-4d5a-a692-a87037af107b" providerId="ADAL" clId="{27FAE7C2-98C3-4F90-970B-CFC2B878BAA9}" dt="2021-03-16T01:50:36.771" v="799" actId="22"/>
          <ac:spMkLst>
            <pc:docMk/>
            <pc:sldMk cId="3593797545" sldId="261"/>
            <ac:spMk id="6" creationId="{181C9A6D-666F-4305-B416-D9D396CCE9C7}"/>
          </ac:spMkLst>
        </pc:spChg>
        <pc:spChg chg="add del">
          <ac:chgData name="Weifeng Xu" userId="e7aed605-a3dd-4d5a-a692-a87037af107b" providerId="ADAL" clId="{27FAE7C2-98C3-4F90-970B-CFC2B878BAA9}" dt="2021-03-16T01:50:39.291" v="801" actId="22"/>
          <ac:spMkLst>
            <pc:docMk/>
            <pc:sldMk cId="3593797545" sldId="261"/>
            <ac:spMk id="8" creationId="{C1F4233B-571C-4C1D-A210-CEA87E41A69E}"/>
          </ac:spMkLst>
        </pc:spChg>
        <pc:graphicFrameChg chg="add mod modGraphic">
          <ac:chgData name="Weifeng Xu" userId="e7aed605-a3dd-4d5a-a692-a87037af107b" providerId="ADAL" clId="{27FAE7C2-98C3-4F90-970B-CFC2B878BAA9}" dt="2021-03-16T13:16:46.151" v="1222" actId="1076"/>
          <ac:graphicFrameMkLst>
            <pc:docMk/>
            <pc:sldMk cId="3593797545" sldId="261"/>
            <ac:graphicFrameMk id="9" creationId="{70F2FFD6-2DC5-426E-92B1-9FF163AFBA34}"/>
          </ac:graphicFrameMkLst>
        </pc:graphicFrameChg>
      </pc:sldChg>
      <pc:sldChg chg="addSp delSp modSp new mod setBg modClrScheme chgLayout modNotesTx">
        <pc:chgData name="Weifeng Xu" userId="e7aed605-a3dd-4d5a-a692-a87037af107b" providerId="ADAL" clId="{27FAE7C2-98C3-4F90-970B-CFC2B878BAA9}" dt="2021-03-18T20:56:38.612" v="5298" actId="6549"/>
        <pc:sldMkLst>
          <pc:docMk/>
          <pc:sldMk cId="1329348953" sldId="262"/>
        </pc:sldMkLst>
        <pc:spChg chg="del mod ord">
          <ac:chgData name="Weifeng Xu" userId="e7aed605-a3dd-4d5a-a692-a87037af107b" providerId="ADAL" clId="{27FAE7C2-98C3-4F90-970B-CFC2B878BAA9}" dt="2021-03-16T02:23:56.928" v="853" actId="700"/>
          <ac:spMkLst>
            <pc:docMk/>
            <pc:sldMk cId="1329348953" sldId="262"/>
            <ac:spMk id="2" creationId="{345B6252-7177-40EE-9ABD-0E7D514C1864}"/>
          </ac:spMkLst>
        </pc:spChg>
        <pc:spChg chg="del mod ord">
          <ac:chgData name="Weifeng Xu" userId="e7aed605-a3dd-4d5a-a692-a87037af107b" providerId="ADAL" clId="{27FAE7C2-98C3-4F90-970B-CFC2B878BAA9}" dt="2021-03-16T02:23:56.928" v="853" actId="700"/>
          <ac:spMkLst>
            <pc:docMk/>
            <pc:sldMk cId="1329348953" sldId="262"/>
            <ac:spMk id="3" creationId="{5CC95DAE-C636-4060-A37C-09E488A2E517}"/>
          </ac:spMkLst>
        </pc:spChg>
        <pc:spChg chg="add mod ord">
          <ac:chgData name="Weifeng Xu" userId="e7aed605-a3dd-4d5a-a692-a87037af107b" providerId="ADAL" clId="{27FAE7C2-98C3-4F90-970B-CFC2B878BAA9}" dt="2021-03-18T20:56:38.612" v="5298" actId="6549"/>
          <ac:spMkLst>
            <pc:docMk/>
            <pc:sldMk cId="1329348953" sldId="262"/>
            <ac:spMk id="4" creationId="{04E86810-EC84-44D9-9F38-B7CBC2085C60}"/>
          </ac:spMkLst>
        </pc:spChg>
        <pc:spChg chg="add mod ord">
          <ac:chgData name="Weifeng Xu" userId="e7aed605-a3dd-4d5a-a692-a87037af107b" providerId="ADAL" clId="{27FAE7C2-98C3-4F90-970B-CFC2B878BAA9}" dt="2021-03-17T02:48:34.413" v="3715" actId="27636"/>
          <ac:spMkLst>
            <pc:docMk/>
            <pc:sldMk cId="1329348953" sldId="262"/>
            <ac:spMk id="5" creationId="{BB4B0386-46F7-46B3-A855-416913C7B9E6}"/>
          </ac:spMkLst>
        </pc:spChg>
        <pc:picChg chg="add mod">
          <ac:chgData name="Weifeng Xu" userId="e7aed605-a3dd-4d5a-a692-a87037af107b" providerId="ADAL" clId="{27FAE7C2-98C3-4F90-970B-CFC2B878BAA9}" dt="2021-03-16T02:57:28.070" v="1041" actId="1076"/>
          <ac:picMkLst>
            <pc:docMk/>
            <pc:sldMk cId="1329348953" sldId="262"/>
            <ac:picMk id="7" creationId="{AC8B7AAB-A5DD-4A01-9F9E-EC7475BD2EC4}"/>
          </ac:picMkLst>
        </pc:picChg>
      </pc:sldChg>
      <pc:sldChg chg="del">
        <pc:chgData name="Weifeng Xu" userId="e7aed605-a3dd-4d5a-a692-a87037af107b" providerId="ADAL" clId="{27FAE7C2-98C3-4F90-970B-CFC2B878BAA9}" dt="2021-03-15T12:32:42.961" v="6" actId="47"/>
        <pc:sldMkLst>
          <pc:docMk/>
          <pc:sldMk cId="3347624405" sldId="262"/>
        </pc:sldMkLst>
      </pc:sldChg>
      <pc:sldChg chg="del">
        <pc:chgData name="Weifeng Xu" userId="e7aed605-a3dd-4d5a-a692-a87037af107b" providerId="ADAL" clId="{27FAE7C2-98C3-4F90-970B-CFC2B878BAA9}" dt="2021-03-15T12:32:43.067" v="7" actId="47"/>
        <pc:sldMkLst>
          <pc:docMk/>
          <pc:sldMk cId="523254660" sldId="263"/>
        </pc:sldMkLst>
      </pc:sldChg>
      <pc:sldChg chg="addSp delSp modSp new mod modClrScheme chgLayout">
        <pc:chgData name="Weifeng Xu" userId="e7aed605-a3dd-4d5a-a692-a87037af107b" providerId="ADAL" clId="{27FAE7C2-98C3-4F90-970B-CFC2B878BAA9}" dt="2021-03-16T21:14:23.178" v="2946" actId="1076"/>
        <pc:sldMkLst>
          <pc:docMk/>
          <pc:sldMk cId="2002273286" sldId="263"/>
        </pc:sldMkLst>
        <pc:spChg chg="del mod ord">
          <ac:chgData name="Weifeng Xu" userId="e7aed605-a3dd-4d5a-a692-a87037af107b" providerId="ADAL" clId="{27FAE7C2-98C3-4F90-970B-CFC2B878BAA9}" dt="2021-03-16T14:50:38.274" v="1468" actId="700"/>
          <ac:spMkLst>
            <pc:docMk/>
            <pc:sldMk cId="2002273286" sldId="263"/>
            <ac:spMk id="2" creationId="{8A94F9DE-D7ED-4C4F-8C17-23E9C1D4536E}"/>
          </ac:spMkLst>
        </pc:spChg>
        <pc:spChg chg="del">
          <ac:chgData name="Weifeng Xu" userId="e7aed605-a3dd-4d5a-a692-a87037af107b" providerId="ADAL" clId="{27FAE7C2-98C3-4F90-970B-CFC2B878BAA9}" dt="2021-03-16T14:50:38.274" v="1468" actId="700"/>
          <ac:spMkLst>
            <pc:docMk/>
            <pc:sldMk cId="2002273286" sldId="263"/>
            <ac:spMk id="3" creationId="{673EA5AB-8C27-4BD0-92F0-7ECB6A46E8BA}"/>
          </ac:spMkLst>
        </pc:spChg>
        <pc:spChg chg="add mod ord">
          <ac:chgData name="Weifeng Xu" userId="e7aed605-a3dd-4d5a-a692-a87037af107b" providerId="ADAL" clId="{27FAE7C2-98C3-4F90-970B-CFC2B878BAA9}" dt="2021-03-16T14:52:53.286" v="1497" actId="700"/>
          <ac:spMkLst>
            <pc:docMk/>
            <pc:sldMk cId="2002273286" sldId="263"/>
            <ac:spMk id="4" creationId="{A458D9B4-FBFF-4775-A39B-6F85F15FAE55}"/>
          </ac:spMkLst>
        </pc:spChg>
        <pc:spChg chg="add mod ord">
          <ac:chgData name="Weifeng Xu" userId="e7aed605-a3dd-4d5a-a692-a87037af107b" providerId="ADAL" clId="{27FAE7C2-98C3-4F90-970B-CFC2B878BAA9}" dt="2021-03-16T21:14:21.969" v="2945" actId="20577"/>
          <ac:spMkLst>
            <pc:docMk/>
            <pc:sldMk cId="2002273286" sldId="263"/>
            <ac:spMk id="5" creationId="{E717E15B-A8E3-4062-81C5-C152D8ABA82E}"/>
          </ac:spMkLst>
        </pc:spChg>
        <pc:picChg chg="add mod">
          <ac:chgData name="Weifeng Xu" userId="e7aed605-a3dd-4d5a-a692-a87037af107b" providerId="ADAL" clId="{27FAE7C2-98C3-4F90-970B-CFC2B878BAA9}" dt="2021-03-16T14:54:40.116" v="1543" actId="14100"/>
          <ac:picMkLst>
            <pc:docMk/>
            <pc:sldMk cId="2002273286" sldId="263"/>
            <ac:picMk id="1026" creationId="{304E326E-5CB2-40F7-8685-A12AAC92AC26}"/>
          </ac:picMkLst>
        </pc:picChg>
        <pc:picChg chg="add mod">
          <ac:chgData name="Weifeng Xu" userId="e7aed605-a3dd-4d5a-a692-a87037af107b" providerId="ADAL" clId="{27FAE7C2-98C3-4F90-970B-CFC2B878BAA9}" dt="2021-03-16T14:54:21.147" v="1539" actId="1076"/>
          <ac:picMkLst>
            <pc:docMk/>
            <pc:sldMk cId="2002273286" sldId="263"/>
            <ac:picMk id="1028" creationId="{213D5053-F949-4214-926C-4774E409D30D}"/>
          </ac:picMkLst>
        </pc:picChg>
        <pc:picChg chg="add mod">
          <ac:chgData name="Weifeng Xu" userId="e7aed605-a3dd-4d5a-a692-a87037af107b" providerId="ADAL" clId="{27FAE7C2-98C3-4F90-970B-CFC2B878BAA9}" dt="2021-03-16T21:14:23.178" v="2946" actId="1076"/>
          <ac:picMkLst>
            <pc:docMk/>
            <pc:sldMk cId="2002273286" sldId="263"/>
            <ac:picMk id="1030" creationId="{99EB1439-5625-40B3-8F26-832A96D78C5B}"/>
          </ac:picMkLst>
        </pc:picChg>
        <pc:picChg chg="add mod">
          <ac:chgData name="Weifeng Xu" userId="e7aed605-a3dd-4d5a-a692-a87037af107b" providerId="ADAL" clId="{27FAE7C2-98C3-4F90-970B-CFC2B878BAA9}" dt="2021-03-16T14:55:26.995" v="1574" actId="1076"/>
          <ac:picMkLst>
            <pc:docMk/>
            <pc:sldMk cId="2002273286" sldId="263"/>
            <ac:picMk id="1032" creationId="{F2B14D6D-CA87-4BCD-B785-C05E1E22C619}"/>
          </ac:picMkLst>
        </pc:picChg>
      </pc:sldChg>
      <pc:sldChg chg="addSp delSp modSp new mod setBg modClrScheme chgLayout">
        <pc:chgData name="Weifeng Xu" userId="e7aed605-a3dd-4d5a-a692-a87037af107b" providerId="ADAL" clId="{27FAE7C2-98C3-4F90-970B-CFC2B878BAA9}" dt="2021-03-17T01:28:01.431" v="3394" actId="26606"/>
        <pc:sldMkLst>
          <pc:docMk/>
          <pc:sldMk cId="1282228560" sldId="264"/>
        </pc:sldMkLst>
        <pc:spChg chg="del mod ord">
          <ac:chgData name="Weifeng Xu" userId="e7aed605-a3dd-4d5a-a692-a87037af107b" providerId="ADAL" clId="{27FAE7C2-98C3-4F90-970B-CFC2B878BAA9}" dt="2021-03-16T18:39:00.767" v="2079" actId="700"/>
          <ac:spMkLst>
            <pc:docMk/>
            <pc:sldMk cId="1282228560" sldId="264"/>
            <ac:spMk id="2" creationId="{1B7A0181-21C0-4591-BCC1-2C139F75BAF7}"/>
          </ac:spMkLst>
        </pc:spChg>
        <pc:spChg chg="del">
          <ac:chgData name="Weifeng Xu" userId="e7aed605-a3dd-4d5a-a692-a87037af107b" providerId="ADAL" clId="{27FAE7C2-98C3-4F90-970B-CFC2B878BAA9}" dt="2021-03-16T18:39:00.767" v="2079" actId="700"/>
          <ac:spMkLst>
            <pc:docMk/>
            <pc:sldMk cId="1282228560" sldId="264"/>
            <ac:spMk id="3" creationId="{65CD28BE-2E1F-49F3-B8D2-3FF71077BD1B}"/>
          </ac:spMkLst>
        </pc:spChg>
        <pc:spChg chg="add mod ord">
          <ac:chgData name="Weifeng Xu" userId="e7aed605-a3dd-4d5a-a692-a87037af107b" providerId="ADAL" clId="{27FAE7C2-98C3-4F90-970B-CFC2B878BAA9}" dt="2021-03-17T01:28:01.431" v="3394" actId="26606"/>
          <ac:spMkLst>
            <pc:docMk/>
            <pc:sldMk cId="1282228560" sldId="264"/>
            <ac:spMk id="4" creationId="{2D2DF58D-6529-4792-B7C5-2A36ED95C8C2}"/>
          </ac:spMkLst>
        </pc:spChg>
        <pc:spChg chg="add del">
          <ac:chgData name="Weifeng Xu" userId="e7aed605-a3dd-4d5a-a692-a87037af107b" providerId="ADAL" clId="{27FAE7C2-98C3-4F90-970B-CFC2B878BAA9}" dt="2021-03-17T01:28:01.431" v="3394" actId="26606"/>
          <ac:spMkLst>
            <pc:docMk/>
            <pc:sldMk cId="1282228560" sldId="264"/>
            <ac:spMk id="11" creationId="{D4771268-CB57-404A-9271-370EB28F6090}"/>
          </ac:spMkLst>
        </pc:spChg>
        <pc:spChg chg="add">
          <ac:chgData name="Weifeng Xu" userId="e7aed605-a3dd-4d5a-a692-a87037af107b" providerId="ADAL" clId="{27FAE7C2-98C3-4F90-970B-CFC2B878BAA9}" dt="2021-03-17T01:28:01.431" v="3394" actId="26606"/>
          <ac:spMkLst>
            <pc:docMk/>
            <pc:sldMk cId="1282228560" sldId="264"/>
            <ac:spMk id="16" creationId="{D12DDE76-C203-4047-9998-63900085B5E8}"/>
          </ac:spMkLst>
        </pc:spChg>
        <pc:picChg chg="add del mod">
          <ac:chgData name="Weifeng Xu" userId="e7aed605-a3dd-4d5a-a692-a87037af107b" providerId="ADAL" clId="{27FAE7C2-98C3-4F90-970B-CFC2B878BAA9}" dt="2021-03-17T01:26:27.484" v="3390" actId="478"/>
          <ac:picMkLst>
            <pc:docMk/>
            <pc:sldMk cId="1282228560" sldId="264"/>
            <ac:picMk id="6" creationId="{52FF6FD8-8DAE-4197-8E04-C7A58B672EE8}"/>
          </ac:picMkLst>
        </pc:picChg>
        <pc:picChg chg="add mod">
          <ac:chgData name="Weifeng Xu" userId="e7aed605-a3dd-4d5a-a692-a87037af107b" providerId="ADAL" clId="{27FAE7C2-98C3-4F90-970B-CFC2B878BAA9}" dt="2021-03-17T01:28:01.431" v="3394" actId="26606"/>
          <ac:picMkLst>
            <pc:docMk/>
            <pc:sldMk cId="1282228560" sldId="264"/>
            <ac:picMk id="8" creationId="{3558C6C4-D719-4C25-A8F3-5C01A03BFC98}"/>
          </ac:picMkLst>
        </pc:picChg>
      </pc:sldChg>
      <pc:sldChg chg="del">
        <pc:chgData name="Weifeng Xu" userId="e7aed605-a3dd-4d5a-a692-a87037af107b" providerId="ADAL" clId="{27FAE7C2-98C3-4F90-970B-CFC2B878BAA9}" dt="2021-03-15T12:32:43.402" v="9" actId="47"/>
        <pc:sldMkLst>
          <pc:docMk/>
          <pc:sldMk cId="1483570226" sldId="264"/>
        </pc:sldMkLst>
      </pc:sldChg>
      <pc:sldChg chg="del">
        <pc:chgData name="Weifeng Xu" userId="e7aed605-a3dd-4d5a-a692-a87037af107b" providerId="ADAL" clId="{27FAE7C2-98C3-4F90-970B-CFC2B878BAA9}" dt="2021-03-15T12:32:44.429" v="15" actId="47"/>
        <pc:sldMkLst>
          <pc:docMk/>
          <pc:sldMk cId="1005714408" sldId="265"/>
        </pc:sldMkLst>
      </pc:sldChg>
      <pc:sldChg chg="addSp delSp modSp new mod modClrScheme chgLayout modNotesTx">
        <pc:chgData name="Weifeng Xu" userId="e7aed605-a3dd-4d5a-a692-a87037af107b" providerId="ADAL" clId="{27FAE7C2-98C3-4F90-970B-CFC2B878BAA9}" dt="2021-03-16T11:48:15.152" v="1205" actId="20577"/>
        <pc:sldMkLst>
          <pc:docMk/>
          <pc:sldMk cId="1966411301" sldId="265"/>
        </pc:sldMkLst>
        <pc:spChg chg="del">
          <ac:chgData name="Weifeng Xu" userId="e7aed605-a3dd-4d5a-a692-a87037af107b" providerId="ADAL" clId="{27FAE7C2-98C3-4F90-970B-CFC2B878BAA9}" dt="2021-03-16T02:58:55.205" v="1078" actId="700"/>
          <ac:spMkLst>
            <pc:docMk/>
            <pc:sldMk cId="1966411301" sldId="265"/>
            <ac:spMk id="2" creationId="{BEE31F98-0356-41A3-99EE-3A8BF6926D6E}"/>
          </ac:spMkLst>
        </pc:spChg>
        <pc:spChg chg="del">
          <ac:chgData name="Weifeng Xu" userId="e7aed605-a3dd-4d5a-a692-a87037af107b" providerId="ADAL" clId="{27FAE7C2-98C3-4F90-970B-CFC2B878BAA9}" dt="2021-03-16T02:58:55.205" v="1078" actId="700"/>
          <ac:spMkLst>
            <pc:docMk/>
            <pc:sldMk cId="1966411301" sldId="265"/>
            <ac:spMk id="3" creationId="{CFB70192-5B54-49BA-AAAC-1AAEAF606142}"/>
          </ac:spMkLst>
        </pc:spChg>
        <pc:spChg chg="add mod">
          <ac:chgData name="Weifeng Xu" userId="e7aed605-a3dd-4d5a-a692-a87037af107b" providerId="ADAL" clId="{27FAE7C2-98C3-4F90-970B-CFC2B878BAA9}" dt="2021-03-16T03:01:12.133" v="1112" actId="14100"/>
          <ac:spMkLst>
            <pc:docMk/>
            <pc:sldMk cId="1966411301" sldId="265"/>
            <ac:spMk id="7" creationId="{952C6F7A-6DEA-4642-B566-A22F5B9C0C89}"/>
          </ac:spMkLst>
        </pc:spChg>
        <pc:spChg chg="add mod">
          <ac:chgData name="Weifeng Xu" userId="e7aed605-a3dd-4d5a-a692-a87037af107b" providerId="ADAL" clId="{27FAE7C2-98C3-4F90-970B-CFC2B878BAA9}" dt="2021-03-16T11:48:15.152" v="1205" actId="20577"/>
          <ac:spMkLst>
            <pc:docMk/>
            <pc:sldMk cId="1966411301" sldId="265"/>
            <ac:spMk id="8" creationId="{A26FC287-9A24-414C-8D17-BE2BF955196D}"/>
          </ac:spMkLst>
        </pc:spChg>
        <pc:picChg chg="add mod">
          <ac:chgData name="Weifeng Xu" userId="e7aed605-a3dd-4d5a-a692-a87037af107b" providerId="ADAL" clId="{27FAE7C2-98C3-4F90-970B-CFC2B878BAA9}" dt="2021-03-16T03:00:40.348" v="1101" actId="1076"/>
          <ac:picMkLst>
            <pc:docMk/>
            <pc:sldMk cId="1966411301" sldId="265"/>
            <ac:picMk id="5" creationId="{B6CCB3ED-A35F-401B-8E19-5A03246B26A7}"/>
          </ac:picMkLst>
        </pc:picChg>
        <pc:cxnChg chg="add mod">
          <ac:chgData name="Weifeng Xu" userId="e7aed605-a3dd-4d5a-a692-a87037af107b" providerId="ADAL" clId="{27FAE7C2-98C3-4F90-970B-CFC2B878BAA9}" dt="2021-03-16T11:48:15.152" v="1205" actId="20577"/>
          <ac:cxnSpMkLst>
            <pc:docMk/>
            <pc:sldMk cId="1966411301" sldId="265"/>
            <ac:cxnSpMk id="10" creationId="{D974811F-DB70-4EC1-8B46-FB23CFC50768}"/>
          </ac:cxnSpMkLst>
        </pc:cxnChg>
        <pc:cxnChg chg="add mod">
          <ac:chgData name="Weifeng Xu" userId="e7aed605-a3dd-4d5a-a692-a87037af107b" providerId="ADAL" clId="{27FAE7C2-98C3-4F90-970B-CFC2B878BAA9}" dt="2021-03-16T11:48:15.152" v="1205" actId="20577"/>
          <ac:cxnSpMkLst>
            <pc:docMk/>
            <pc:sldMk cId="1966411301" sldId="265"/>
            <ac:cxnSpMk id="12" creationId="{BE6368CD-B28B-43A0-91B2-4DD6251A8E87}"/>
          </ac:cxnSpMkLst>
        </pc:cxnChg>
      </pc:sldChg>
      <pc:sldChg chg="del">
        <pc:chgData name="Weifeng Xu" userId="e7aed605-a3dd-4d5a-a692-a87037af107b" providerId="ADAL" clId="{27FAE7C2-98C3-4F90-970B-CFC2B878BAA9}" dt="2021-03-15T12:32:45.422" v="19" actId="47"/>
        <pc:sldMkLst>
          <pc:docMk/>
          <pc:sldMk cId="2103126633" sldId="266"/>
        </pc:sldMkLst>
      </pc:sldChg>
      <pc:sldChg chg="addSp modSp new mod ord modClrScheme chgLayout">
        <pc:chgData name="Weifeng Xu" userId="e7aed605-a3dd-4d5a-a692-a87037af107b" providerId="ADAL" clId="{27FAE7C2-98C3-4F90-970B-CFC2B878BAA9}" dt="2021-03-16T13:31:00.337" v="1346" actId="33524"/>
        <pc:sldMkLst>
          <pc:docMk/>
          <pc:sldMk cId="3968060583" sldId="266"/>
        </pc:sldMkLst>
        <pc:spChg chg="mod ord">
          <ac:chgData name="Weifeng Xu" userId="e7aed605-a3dd-4d5a-a692-a87037af107b" providerId="ADAL" clId="{27FAE7C2-98C3-4F90-970B-CFC2B878BAA9}" dt="2021-03-16T13:30:39.556" v="1345" actId="1076"/>
          <ac:spMkLst>
            <pc:docMk/>
            <pc:sldMk cId="3968060583" sldId="266"/>
            <ac:spMk id="2" creationId="{867613A4-2C20-4ADA-B22B-D063326A0839}"/>
          </ac:spMkLst>
        </pc:spChg>
        <pc:spChg chg="add mod ord">
          <ac:chgData name="Weifeng Xu" userId="e7aed605-a3dd-4d5a-a692-a87037af107b" providerId="ADAL" clId="{27FAE7C2-98C3-4F90-970B-CFC2B878BAA9}" dt="2021-03-16T13:31:00.337" v="1346" actId="33524"/>
          <ac:spMkLst>
            <pc:docMk/>
            <pc:sldMk cId="3968060583" sldId="266"/>
            <ac:spMk id="3" creationId="{A20C1884-EACF-4155-BC0C-1B75CF6F6668}"/>
          </ac:spMkLst>
        </pc:spChg>
      </pc:sldChg>
      <pc:sldChg chg="addSp delSp modSp new mod ord modClrScheme chgLayout">
        <pc:chgData name="Weifeng Xu" userId="e7aed605-a3dd-4d5a-a692-a87037af107b" providerId="ADAL" clId="{27FAE7C2-98C3-4F90-970B-CFC2B878BAA9}" dt="2021-03-16T14:48:21.958" v="1451" actId="113"/>
        <pc:sldMkLst>
          <pc:docMk/>
          <pc:sldMk cId="957453442" sldId="267"/>
        </pc:sldMkLst>
        <pc:spChg chg="mod ord">
          <ac:chgData name="Weifeng Xu" userId="e7aed605-a3dd-4d5a-a692-a87037af107b" providerId="ADAL" clId="{27FAE7C2-98C3-4F90-970B-CFC2B878BAA9}" dt="2021-03-16T14:47:03.068" v="1440" actId="6549"/>
          <ac:spMkLst>
            <pc:docMk/>
            <pc:sldMk cId="957453442" sldId="267"/>
            <ac:spMk id="2" creationId="{BC3624F3-A95D-4496-AE08-90719C145310}"/>
          </ac:spMkLst>
        </pc:spChg>
        <pc:spChg chg="del">
          <ac:chgData name="Weifeng Xu" userId="e7aed605-a3dd-4d5a-a692-a87037af107b" providerId="ADAL" clId="{27FAE7C2-98C3-4F90-970B-CFC2B878BAA9}" dt="2021-03-16T14:35:11.069" v="1351" actId="700"/>
          <ac:spMkLst>
            <pc:docMk/>
            <pc:sldMk cId="957453442" sldId="267"/>
            <ac:spMk id="3" creationId="{6560CC2C-3E74-4A42-9023-D38BDCF8993C}"/>
          </ac:spMkLst>
        </pc:spChg>
        <pc:spChg chg="add mod">
          <ac:chgData name="Weifeng Xu" userId="e7aed605-a3dd-4d5a-a692-a87037af107b" providerId="ADAL" clId="{27FAE7C2-98C3-4F90-970B-CFC2B878BAA9}" dt="2021-03-16T14:48:21.958" v="1451" actId="113"/>
          <ac:spMkLst>
            <pc:docMk/>
            <pc:sldMk cId="957453442" sldId="267"/>
            <ac:spMk id="6" creationId="{663FE430-8B72-40BE-9B60-221E71ACE875}"/>
          </ac:spMkLst>
        </pc:spChg>
        <pc:spChg chg="add mod">
          <ac:chgData name="Weifeng Xu" userId="e7aed605-a3dd-4d5a-a692-a87037af107b" providerId="ADAL" clId="{27FAE7C2-98C3-4F90-970B-CFC2B878BAA9}" dt="2021-03-16T14:47:50.723" v="1450" actId="20577"/>
          <ac:spMkLst>
            <pc:docMk/>
            <pc:sldMk cId="957453442" sldId="267"/>
            <ac:spMk id="7" creationId="{57071427-5A7C-4072-B4A6-3166C9086EBB}"/>
          </ac:spMkLst>
        </pc:spChg>
        <pc:spChg chg="add del mod">
          <ac:chgData name="Weifeng Xu" userId="e7aed605-a3dd-4d5a-a692-a87037af107b" providerId="ADAL" clId="{27FAE7C2-98C3-4F90-970B-CFC2B878BAA9}" dt="2021-03-16T14:36:04.522" v="1364" actId="478"/>
          <ac:spMkLst>
            <pc:docMk/>
            <pc:sldMk cId="957453442" sldId="267"/>
            <ac:spMk id="8" creationId="{4F8F58F5-E4BB-4AFD-B44D-5E86DA8A9862}"/>
          </ac:spMkLst>
        </pc:spChg>
        <pc:picChg chg="add mod">
          <ac:chgData name="Weifeng Xu" userId="e7aed605-a3dd-4d5a-a692-a87037af107b" providerId="ADAL" clId="{27FAE7C2-98C3-4F90-970B-CFC2B878BAA9}" dt="2021-03-16T14:37:01.827" v="1378" actId="1076"/>
          <ac:picMkLst>
            <pc:docMk/>
            <pc:sldMk cId="957453442" sldId="267"/>
            <ac:picMk id="4" creationId="{2A88E5D1-F483-4C5D-B7E8-746516F486FF}"/>
          </ac:picMkLst>
        </pc:picChg>
        <pc:picChg chg="add mod">
          <ac:chgData name="Weifeng Xu" userId="e7aed605-a3dd-4d5a-a692-a87037af107b" providerId="ADAL" clId="{27FAE7C2-98C3-4F90-970B-CFC2B878BAA9}" dt="2021-03-16T14:36:41.264" v="1373" actId="1076"/>
          <ac:picMkLst>
            <pc:docMk/>
            <pc:sldMk cId="957453442" sldId="267"/>
            <ac:picMk id="5" creationId="{929B1B79-FAFB-4DFD-96AF-037640C40B98}"/>
          </ac:picMkLst>
        </pc:picChg>
        <pc:picChg chg="add mod">
          <ac:chgData name="Weifeng Xu" userId="e7aed605-a3dd-4d5a-a692-a87037af107b" providerId="ADAL" clId="{27FAE7C2-98C3-4F90-970B-CFC2B878BAA9}" dt="2021-03-16T14:36:34.766" v="1372" actId="1076"/>
          <ac:picMkLst>
            <pc:docMk/>
            <pc:sldMk cId="957453442" sldId="267"/>
            <ac:picMk id="9" creationId="{AAFBA95B-B028-4CD0-8035-5A59AAAB9E0E}"/>
          </ac:picMkLst>
        </pc:picChg>
      </pc:sldChg>
      <pc:sldChg chg="del">
        <pc:chgData name="Weifeng Xu" userId="e7aed605-a3dd-4d5a-a692-a87037af107b" providerId="ADAL" clId="{27FAE7C2-98C3-4F90-970B-CFC2B878BAA9}" dt="2021-03-15T12:32:45.739" v="22" actId="47"/>
        <pc:sldMkLst>
          <pc:docMk/>
          <pc:sldMk cId="2454898931" sldId="267"/>
        </pc:sldMkLst>
      </pc:sldChg>
      <pc:sldChg chg="addSp delSp modSp new mod modClrScheme chgLayout">
        <pc:chgData name="Weifeng Xu" userId="e7aed605-a3dd-4d5a-a692-a87037af107b" providerId="ADAL" clId="{27FAE7C2-98C3-4F90-970B-CFC2B878BAA9}" dt="2021-03-19T12:54:44.258" v="5852" actId="14734"/>
        <pc:sldMkLst>
          <pc:docMk/>
          <pc:sldMk cId="877308037" sldId="268"/>
        </pc:sldMkLst>
        <pc:spChg chg="del mod ord">
          <ac:chgData name="Weifeng Xu" userId="e7aed605-a3dd-4d5a-a692-a87037af107b" providerId="ADAL" clId="{27FAE7C2-98C3-4F90-970B-CFC2B878BAA9}" dt="2021-03-16T14:39:15.260" v="1380" actId="700"/>
          <ac:spMkLst>
            <pc:docMk/>
            <pc:sldMk cId="877308037" sldId="268"/>
            <ac:spMk id="2" creationId="{5C403928-8DC4-4200-AB37-DB147AE5880F}"/>
          </ac:spMkLst>
        </pc:spChg>
        <pc:spChg chg="del">
          <ac:chgData name="Weifeng Xu" userId="e7aed605-a3dd-4d5a-a692-a87037af107b" providerId="ADAL" clId="{27FAE7C2-98C3-4F90-970B-CFC2B878BAA9}" dt="2021-03-16T14:39:15.260" v="1380" actId="700"/>
          <ac:spMkLst>
            <pc:docMk/>
            <pc:sldMk cId="877308037" sldId="268"/>
            <ac:spMk id="3" creationId="{C48228B4-AF9F-4F77-9E18-7DB9930881C6}"/>
          </ac:spMkLst>
        </pc:spChg>
        <pc:spChg chg="add mod ord">
          <ac:chgData name="Weifeng Xu" userId="e7aed605-a3dd-4d5a-a692-a87037af107b" providerId="ADAL" clId="{27FAE7C2-98C3-4F90-970B-CFC2B878BAA9}" dt="2021-03-16T20:13:52.467" v="2804" actId="700"/>
          <ac:spMkLst>
            <pc:docMk/>
            <pc:sldMk cId="877308037" sldId="268"/>
            <ac:spMk id="4" creationId="{810D4BA4-C6AE-455E-A458-59CCC26BFBE5}"/>
          </ac:spMkLst>
        </pc:spChg>
        <pc:spChg chg="add del mod ord">
          <ac:chgData name="Weifeng Xu" userId="e7aed605-a3dd-4d5a-a692-a87037af107b" providerId="ADAL" clId="{27FAE7C2-98C3-4F90-970B-CFC2B878BAA9}" dt="2021-03-16T20:13:52.467" v="2804" actId="700"/>
          <ac:spMkLst>
            <pc:docMk/>
            <pc:sldMk cId="877308037" sldId="268"/>
            <ac:spMk id="8" creationId="{3E1E598B-ACB5-474B-998B-AABD08526015}"/>
          </ac:spMkLst>
        </pc:spChg>
        <pc:graphicFrameChg chg="add mod modGraphic">
          <ac:chgData name="Weifeng Xu" userId="e7aed605-a3dd-4d5a-a692-a87037af107b" providerId="ADAL" clId="{27FAE7C2-98C3-4F90-970B-CFC2B878BAA9}" dt="2021-03-19T12:54:44.258" v="5852" actId="14734"/>
          <ac:graphicFrameMkLst>
            <pc:docMk/>
            <pc:sldMk cId="877308037" sldId="268"/>
            <ac:graphicFrameMk id="5" creationId="{6418CA68-875C-4219-A54D-045820EE6CD7}"/>
          </ac:graphicFrameMkLst>
        </pc:graphicFrameChg>
        <pc:picChg chg="add del">
          <ac:chgData name="Weifeng Xu" userId="e7aed605-a3dd-4d5a-a692-a87037af107b" providerId="ADAL" clId="{27FAE7C2-98C3-4F90-970B-CFC2B878BAA9}" dt="2021-03-16T19:09:31.859" v="2152" actId="22"/>
          <ac:picMkLst>
            <pc:docMk/>
            <pc:sldMk cId="877308037" sldId="268"/>
            <ac:picMk id="7" creationId="{82B0786D-221B-4646-924D-D35BD7B0E16D}"/>
          </ac:picMkLst>
        </pc:picChg>
      </pc:sldChg>
      <pc:sldChg chg="del">
        <pc:chgData name="Weifeng Xu" userId="e7aed605-a3dd-4d5a-a692-a87037af107b" providerId="ADAL" clId="{27FAE7C2-98C3-4F90-970B-CFC2B878BAA9}" dt="2021-03-15T12:32:41.611" v="0" actId="47"/>
        <pc:sldMkLst>
          <pc:docMk/>
          <pc:sldMk cId="927007670" sldId="268"/>
        </pc:sldMkLst>
      </pc:sldChg>
      <pc:sldChg chg="addSp delSp modSp new mod ord modClrScheme chgLayout modNotesTx">
        <pc:chgData name="Weifeng Xu" userId="e7aed605-a3dd-4d5a-a692-a87037af107b" providerId="ADAL" clId="{27FAE7C2-98C3-4F90-970B-CFC2B878BAA9}" dt="2021-03-17T00:50:53.031" v="3170"/>
        <pc:sldMkLst>
          <pc:docMk/>
          <pc:sldMk cId="1144033824" sldId="269"/>
        </pc:sldMkLst>
        <pc:spChg chg="mod ord">
          <ac:chgData name="Weifeng Xu" userId="e7aed605-a3dd-4d5a-a692-a87037af107b" providerId="ADAL" clId="{27FAE7C2-98C3-4F90-970B-CFC2B878BAA9}" dt="2021-03-17T00:50:53.031" v="3170"/>
          <ac:spMkLst>
            <pc:docMk/>
            <pc:sldMk cId="1144033824" sldId="269"/>
            <ac:spMk id="2" creationId="{064F4966-5E33-4A82-B275-101E2C5B29E6}"/>
          </ac:spMkLst>
        </pc:spChg>
        <pc:spChg chg="del">
          <ac:chgData name="Weifeng Xu" userId="e7aed605-a3dd-4d5a-a692-a87037af107b" providerId="ADAL" clId="{27FAE7C2-98C3-4F90-970B-CFC2B878BAA9}" dt="2021-03-16T16:46:03.169" v="1976" actId="700"/>
          <ac:spMkLst>
            <pc:docMk/>
            <pc:sldMk cId="1144033824" sldId="269"/>
            <ac:spMk id="3" creationId="{A67B2796-4082-4ADF-A33B-3E8D6FB8AAF4}"/>
          </ac:spMkLst>
        </pc:spChg>
        <pc:spChg chg="add del mod">
          <ac:chgData name="Weifeng Xu" userId="e7aed605-a3dd-4d5a-a692-a87037af107b" providerId="ADAL" clId="{27FAE7C2-98C3-4F90-970B-CFC2B878BAA9}" dt="2021-03-17T00:50:50.831" v="3167" actId="22"/>
          <ac:spMkLst>
            <pc:docMk/>
            <pc:sldMk cId="1144033824" sldId="269"/>
            <ac:spMk id="7" creationId="{16AA40D2-B985-484C-9F21-FAB85115AB80}"/>
          </ac:spMkLst>
        </pc:spChg>
        <pc:picChg chg="add mod">
          <ac:chgData name="Weifeng Xu" userId="e7aed605-a3dd-4d5a-a692-a87037af107b" providerId="ADAL" clId="{27FAE7C2-98C3-4F90-970B-CFC2B878BAA9}" dt="2021-03-16T16:46:11.042" v="1979" actId="14100"/>
          <ac:picMkLst>
            <pc:docMk/>
            <pc:sldMk cId="1144033824" sldId="269"/>
            <ac:picMk id="5" creationId="{BF330F21-4162-44FA-A50D-1ABE9C5DF385}"/>
          </ac:picMkLst>
        </pc:picChg>
      </pc:sldChg>
      <pc:sldChg chg="del">
        <pc:chgData name="Weifeng Xu" userId="e7aed605-a3dd-4d5a-a692-a87037af107b" providerId="ADAL" clId="{27FAE7C2-98C3-4F90-970B-CFC2B878BAA9}" dt="2021-03-15T12:32:47.082" v="29" actId="47"/>
        <pc:sldMkLst>
          <pc:docMk/>
          <pc:sldMk cId="1151958853" sldId="269"/>
        </pc:sldMkLst>
      </pc:sldChg>
      <pc:sldChg chg="addSp delSp modSp new mod modClrScheme chgLayout modNotesTx">
        <pc:chgData name="Weifeng Xu" userId="e7aed605-a3dd-4d5a-a692-a87037af107b" providerId="ADAL" clId="{27FAE7C2-98C3-4F90-970B-CFC2B878BAA9}" dt="2021-03-17T00:51:58.508" v="3225" actId="20577"/>
        <pc:sldMkLst>
          <pc:docMk/>
          <pc:sldMk cId="893191663" sldId="270"/>
        </pc:sldMkLst>
        <pc:spChg chg="del mod ord">
          <ac:chgData name="Weifeng Xu" userId="e7aed605-a3dd-4d5a-a692-a87037af107b" providerId="ADAL" clId="{27FAE7C2-98C3-4F90-970B-CFC2B878BAA9}" dt="2021-03-16T15:37:02.898" v="1623" actId="700"/>
          <ac:spMkLst>
            <pc:docMk/>
            <pc:sldMk cId="893191663" sldId="270"/>
            <ac:spMk id="2" creationId="{FB27507F-EA8B-4376-ADEC-CB2C0155375F}"/>
          </ac:spMkLst>
        </pc:spChg>
        <pc:spChg chg="del">
          <ac:chgData name="Weifeng Xu" userId="e7aed605-a3dd-4d5a-a692-a87037af107b" providerId="ADAL" clId="{27FAE7C2-98C3-4F90-970B-CFC2B878BAA9}" dt="2021-03-16T15:37:02.898" v="1623" actId="700"/>
          <ac:spMkLst>
            <pc:docMk/>
            <pc:sldMk cId="893191663" sldId="270"/>
            <ac:spMk id="3" creationId="{6D28FFFF-2965-41D2-85D9-CBCC208CC287}"/>
          </ac:spMkLst>
        </pc:spChg>
        <pc:spChg chg="add mod ord">
          <ac:chgData name="Weifeng Xu" userId="e7aed605-a3dd-4d5a-a692-a87037af107b" providerId="ADAL" clId="{27FAE7C2-98C3-4F90-970B-CFC2B878BAA9}" dt="2021-03-17T00:51:58.508" v="3225" actId="20577"/>
          <ac:spMkLst>
            <pc:docMk/>
            <pc:sldMk cId="893191663" sldId="270"/>
            <ac:spMk id="4" creationId="{538BC1F1-922C-4E3F-BBA4-F6E93166B8CB}"/>
          </ac:spMkLst>
        </pc:spChg>
        <pc:spChg chg="add del mod">
          <ac:chgData name="Weifeng Xu" userId="e7aed605-a3dd-4d5a-a692-a87037af107b" providerId="ADAL" clId="{27FAE7C2-98C3-4F90-970B-CFC2B878BAA9}" dt="2021-03-17T00:51:09.916" v="3171" actId="478"/>
          <ac:spMkLst>
            <pc:docMk/>
            <pc:sldMk cId="893191663" sldId="270"/>
            <ac:spMk id="11" creationId="{66CBCEB8-ACFD-4272-A52A-D4C11C90CAEF}"/>
          </ac:spMkLst>
        </pc:spChg>
        <pc:spChg chg="add mod">
          <ac:chgData name="Weifeng Xu" userId="e7aed605-a3dd-4d5a-a692-a87037af107b" providerId="ADAL" clId="{27FAE7C2-98C3-4F90-970B-CFC2B878BAA9}" dt="2021-03-17T00:51:40.748" v="3220" actId="20577"/>
          <ac:spMkLst>
            <pc:docMk/>
            <pc:sldMk cId="893191663" sldId="270"/>
            <ac:spMk id="13" creationId="{BEF50DF1-3162-49FA-9A91-E99BD6846D8E}"/>
          </ac:spMkLst>
        </pc:spChg>
        <pc:picChg chg="add mod">
          <ac:chgData name="Weifeng Xu" userId="e7aed605-a3dd-4d5a-a692-a87037af107b" providerId="ADAL" clId="{27FAE7C2-98C3-4F90-970B-CFC2B878BAA9}" dt="2021-03-17T00:48:41.385" v="3138" actId="1036"/>
          <ac:picMkLst>
            <pc:docMk/>
            <pc:sldMk cId="893191663" sldId="270"/>
            <ac:picMk id="6" creationId="{0FBCF0F6-D82D-4ED7-B1DE-6D06C7728FE6}"/>
          </ac:picMkLst>
        </pc:picChg>
        <pc:picChg chg="add mod">
          <ac:chgData name="Weifeng Xu" userId="e7aed605-a3dd-4d5a-a692-a87037af107b" providerId="ADAL" clId="{27FAE7C2-98C3-4F90-970B-CFC2B878BAA9}" dt="2021-03-17T00:48:41.385" v="3138" actId="1036"/>
          <ac:picMkLst>
            <pc:docMk/>
            <pc:sldMk cId="893191663" sldId="270"/>
            <ac:picMk id="8" creationId="{3AC17B2E-31CD-4163-8D44-384C41B93506}"/>
          </ac:picMkLst>
        </pc:picChg>
        <pc:cxnChg chg="add mod">
          <ac:chgData name="Weifeng Xu" userId="e7aed605-a3dd-4d5a-a692-a87037af107b" providerId="ADAL" clId="{27FAE7C2-98C3-4F90-970B-CFC2B878BAA9}" dt="2021-03-17T00:48:41.385" v="3138" actId="1036"/>
          <ac:cxnSpMkLst>
            <pc:docMk/>
            <pc:sldMk cId="893191663" sldId="270"/>
            <ac:cxnSpMk id="10" creationId="{3740CCA8-DCF0-4D51-8881-CBD0FB137C2A}"/>
          </ac:cxnSpMkLst>
        </pc:cxnChg>
      </pc:sldChg>
      <pc:sldChg chg="del">
        <pc:chgData name="Weifeng Xu" userId="e7aed605-a3dd-4d5a-a692-a87037af107b" providerId="ADAL" clId="{27FAE7C2-98C3-4F90-970B-CFC2B878BAA9}" dt="2021-03-15T12:32:47.252" v="30" actId="47"/>
        <pc:sldMkLst>
          <pc:docMk/>
          <pc:sldMk cId="2256375109" sldId="270"/>
        </pc:sldMkLst>
      </pc:sldChg>
      <pc:sldChg chg="del">
        <pc:chgData name="Weifeng Xu" userId="e7aed605-a3dd-4d5a-a692-a87037af107b" providerId="ADAL" clId="{27FAE7C2-98C3-4F90-970B-CFC2B878BAA9}" dt="2021-03-15T12:32:47.432" v="31" actId="47"/>
        <pc:sldMkLst>
          <pc:docMk/>
          <pc:sldMk cId="1000008397" sldId="271"/>
        </pc:sldMkLst>
      </pc:sldChg>
      <pc:sldChg chg="addSp delSp modSp new mod modClrScheme chgLayout">
        <pc:chgData name="Weifeng Xu" userId="e7aed605-a3dd-4d5a-a692-a87037af107b" providerId="ADAL" clId="{27FAE7C2-98C3-4F90-970B-CFC2B878BAA9}" dt="2021-03-16T15:50:57.464" v="1867" actId="1076"/>
        <pc:sldMkLst>
          <pc:docMk/>
          <pc:sldMk cId="3206008134" sldId="271"/>
        </pc:sldMkLst>
        <pc:spChg chg="mod ord">
          <ac:chgData name="Weifeng Xu" userId="e7aed605-a3dd-4d5a-a692-a87037af107b" providerId="ADAL" clId="{27FAE7C2-98C3-4F90-970B-CFC2B878BAA9}" dt="2021-03-16T15:48:07.507" v="1804" actId="20577"/>
          <ac:spMkLst>
            <pc:docMk/>
            <pc:sldMk cId="3206008134" sldId="271"/>
            <ac:spMk id="2" creationId="{D435102A-78D2-4DD6-9DE9-17A32C03B080}"/>
          </ac:spMkLst>
        </pc:spChg>
        <pc:spChg chg="add del">
          <ac:chgData name="Weifeng Xu" userId="e7aed605-a3dd-4d5a-a692-a87037af107b" providerId="ADAL" clId="{27FAE7C2-98C3-4F90-970B-CFC2B878BAA9}" dt="2021-03-16T15:45:38.752" v="1776" actId="700"/>
          <ac:spMkLst>
            <pc:docMk/>
            <pc:sldMk cId="3206008134" sldId="271"/>
            <ac:spMk id="3" creationId="{57999E14-4B37-480A-A1DD-099250730C33}"/>
          </ac:spMkLst>
        </pc:spChg>
        <pc:spChg chg="add mod">
          <ac:chgData name="Weifeng Xu" userId="e7aed605-a3dd-4d5a-a692-a87037af107b" providerId="ADAL" clId="{27FAE7C2-98C3-4F90-970B-CFC2B878BAA9}" dt="2021-03-16T15:50:57.464" v="1867" actId="1076"/>
          <ac:spMkLst>
            <pc:docMk/>
            <pc:sldMk cId="3206008134" sldId="271"/>
            <ac:spMk id="6" creationId="{D48BFB6A-3A77-449B-8008-ADC4EDC5FD67}"/>
          </ac:spMkLst>
        </pc:spChg>
        <pc:picChg chg="add mod">
          <ac:chgData name="Weifeng Xu" userId="e7aed605-a3dd-4d5a-a692-a87037af107b" providerId="ADAL" clId="{27FAE7C2-98C3-4F90-970B-CFC2B878BAA9}" dt="2021-03-16T15:47:46.759" v="1799" actId="14100"/>
          <ac:picMkLst>
            <pc:docMk/>
            <pc:sldMk cId="3206008134" sldId="271"/>
            <ac:picMk id="5" creationId="{F25DA0F0-F10F-436D-BD66-703A57358CA4}"/>
          </ac:picMkLst>
        </pc:picChg>
      </pc:sldChg>
      <pc:sldChg chg="addSp delSp modSp new mod setBg modClrScheme delDesignElem chgLayout">
        <pc:chgData name="Weifeng Xu" userId="e7aed605-a3dd-4d5a-a692-a87037af107b" providerId="ADAL" clId="{27FAE7C2-98C3-4F90-970B-CFC2B878BAA9}" dt="2021-03-17T01:46:54.195" v="3473" actId="26606"/>
        <pc:sldMkLst>
          <pc:docMk/>
          <pc:sldMk cId="2993734160" sldId="272"/>
        </pc:sldMkLst>
        <pc:spChg chg="del mod ord">
          <ac:chgData name="Weifeng Xu" userId="e7aed605-a3dd-4d5a-a692-a87037af107b" providerId="ADAL" clId="{27FAE7C2-98C3-4F90-970B-CFC2B878BAA9}" dt="2021-03-16T18:38:05.056" v="2078" actId="700"/>
          <ac:spMkLst>
            <pc:docMk/>
            <pc:sldMk cId="2993734160" sldId="272"/>
            <ac:spMk id="2" creationId="{CDCDBBEB-B9F3-440B-9A63-22153E0E8182}"/>
          </ac:spMkLst>
        </pc:spChg>
        <pc:spChg chg="del">
          <ac:chgData name="Weifeng Xu" userId="e7aed605-a3dd-4d5a-a692-a87037af107b" providerId="ADAL" clId="{27FAE7C2-98C3-4F90-970B-CFC2B878BAA9}" dt="2021-03-16T18:38:05.056" v="2078" actId="700"/>
          <ac:spMkLst>
            <pc:docMk/>
            <pc:sldMk cId="2993734160" sldId="272"/>
            <ac:spMk id="3" creationId="{537EB5A7-D56D-41F9-B2A8-2E35F695A9F0}"/>
          </ac:spMkLst>
        </pc:spChg>
        <pc:spChg chg="add mod ord">
          <ac:chgData name="Weifeng Xu" userId="e7aed605-a3dd-4d5a-a692-a87037af107b" providerId="ADAL" clId="{27FAE7C2-98C3-4F90-970B-CFC2B878BAA9}" dt="2021-03-17T01:46:54.195" v="3473" actId="26606"/>
          <ac:spMkLst>
            <pc:docMk/>
            <pc:sldMk cId="2993734160" sldId="272"/>
            <ac:spMk id="4" creationId="{4FBB015E-4087-4C8A-ACD7-D5A1B337824F}"/>
          </ac:spMkLst>
        </pc:spChg>
        <pc:spChg chg="add del mod ord">
          <ac:chgData name="Weifeng Xu" userId="e7aed605-a3dd-4d5a-a692-a87037af107b" providerId="ADAL" clId="{27FAE7C2-98C3-4F90-970B-CFC2B878BAA9}" dt="2021-03-17T01:46:30.502" v="3469" actId="478"/>
          <ac:spMkLst>
            <pc:docMk/>
            <pc:sldMk cId="2993734160" sldId="272"/>
            <ac:spMk id="7" creationId="{F70DD28B-5757-49F5-84C4-87C518467D52}"/>
          </ac:spMkLst>
        </pc:spChg>
        <pc:spChg chg="add del">
          <ac:chgData name="Weifeng Xu" userId="e7aed605-a3dd-4d5a-a692-a87037af107b" providerId="ADAL" clId="{27FAE7C2-98C3-4F90-970B-CFC2B878BAA9}" dt="2021-03-17T01:46:54.192" v="3472" actId="26606"/>
          <ac:spMkLst>
            <pc:docMk/>
            <pc:sldMk cId="2993734160" sldId="272"/>
            <ac:spMk id="8" creationId="{D4771268-CB57-404A-9271-370EB28F6090}"/>
          </ac:spMkLst>
        </pc:spChg>
        <pc:spChg chg="add">
          <ac:chgData name="Weifeng Xu" userId="e7aed605-a3dd-4d5a-a692-a87037af107b" providerId="ADAL" clId="{27FAE7C2-98C3-4F90-970B-CFC2B878BAA9}" dt="2021-03-17T01:46:54.195" v="3473" actId="26606"/>
          <ac:spMkLst>
            <pc:docMk/>
            <pc:sldMk cId="2993734160" sldId="272"/>
            <ac:spMk id="10" creationId="{D12DDE76-C203-4047-9998-63900085B5E8}"/>
          </ac:spMkLst>
        </pc:spChg>
        <pc:spChg chg="add del">
          <ac:chgData name="Weifeng Xu" userId="e7aed605-a3dd-4d5a-a692-a87037af107b" providerId="ADAL" clId="{27FAE7C2-98C3-4F90-970B-CFC2B878BAA9}" dt="2021-03-16T19:14:12.651" v="2320" actId="26606"/>
          <ac:spMkLst>
            <pc:docMk/>
            <pc:sldMk cId="2993734160" sldId="272"/>
            <ac:spMk id="11" creationId="{D4771268-CB57-404A-9271-370EB28F6090}"/>
          </ac:spMkLst>
        </pc:spChg>
        <pc:spChg chg="add del">
          <ac:chgData name="Weifeng Xu" userId="e7aed605-a3dd-4d5a-a692-a87037af107b" providerId="ADAL" clId="{27FAE7C2-98C3-4F90-970B-CFC2B878BAA9}" dt="2021-03-16T19:14:15.690" v="2322" actId="26606"/>
          <ac:spMkLst>
            <pc:docMk/>
            <pc:sldMk cId="2993734160" sldId="272"/>
            <ac:spMk id="13" creationId="{D12DDE76-C203-4047-9998-63900085B5E8}"/>
          </ac:spMkLst>
        </pc:spChg>
        <pc:spChg chg="add del">
          <ac:chgData name="Weifeng Xu" userId="e7aed605-a3dd-4d5a-a692-a87037af107b" providerId="ADAL" clId="{27FAE7C2-98C3-4F90-970B-CFC2B878BAA9}" dt="2021-03-16T19:14:17.358" v="2324" actId="26606"/>
          <ac:spMkLst>
            <pc:docMk/>
            <pc:sldMk cId="2993734160" sldId="272"/>
            <ac:spMk id="15" creationId="{D4771268-CB57-404A-9271-370EB28F6090}"/>
          </ac:spMkLst>
        </pc:spChg>
        <pc:spChg chg="add del">
          <ac:chgData name="Weifeng Xu" userId="e7aed605-a3dd-4d5a-a692-a87037af107b" providerId="ADAL" clId="{27FAE7C2-98C3-4F90-970B-CFC2B878BAA9}" dt="2021-03-17T01:44:32.661" v="3410" actId="700"/>
          <ac:spMkLst>
            <pc:docMk/>
            <pc:sldMk cId="2993734160" sldId="272"/>
            <ac:spMk id="17" creationId="{D12DDE76-C203-4047-9998-63900085B5E8}"/>
          </ac:spMkLst>
        </pc:spChg>
        <pc:picChg chg="add mod">
          <ac:chgData name="Weifeng Xu" userId="e7aed605-a3dd-4d5a-a692-a87037af107b" providerId="ADAL" clId="{27FAE7C2-98C3-4F90-970B-CFC2B878BAA9}" dt="2021-03-17T01:46:54.195" v="3473" actId="26606"/>
          <ac:picMkLst>
            <pc:docMk/>
            <pc:sldMk cId="2993734160" sldId="272"/>
            <ac:picMk id="6" creationId="{FB4C5570-CF54-4859-B322-C1AC564FC657}"/>
          </ac:picMkLst>
        </pc:picChg>
      </pc:sldChg>
      <pc:sldChg chg="del">
        <pc:chgData name="Weifeng Xu" userId="e7aed605-a3dd-4d5a-a692-a87037af107b" providerId="ADAL" clId="{27FAE7C2-98C3-4F90-970B-CFC2B878BAA9}" dt="2021-03-15T12:32:46.114" v="24" actId="47"/>
        <pc:sldMkLst>
          <pc:docMk/>
          <pc:sldMk cId="3702491373" sldId="272"/>
        </pc:sldMkLst>
      </pc:sldChg>
      <pc:sldChg chg="addSp modSp new del mod modClrScheme chgLayout">
        <pc:chgData name="Weifeng Xu" userId="e7aed605-a3dd-4d5a-a692-a87037af107b" providerId="ADAL" clId="{27FAE7C2-98C3-4F90-970B-CFC2B878BAA9}" dt="2021-03-18T19:36:42.866" v="4802" actId="47"/>
        <pc:sldMkLst>
          <pc:docMk/>
          <pc:sldMk cId="1653422532" sldId="273"/>
        </pc:sldMkLst>
        <pc:spChg chg="add mod">
          <ac:chgData name="Weifeng Xu" userId="e7aed605-a3dd-4d5a-a692-a87037af107b" providerId="ADAL" clId="{27FAE7C2-98C3-4F90-970B-CFC2B878BAA9}" dt="2021-03-16T19:59:55.861" v="2730"/>
          <ac:spMkLst>
            <pc:docMk/>
            <pc:sldMk cId="1653422532" sldId="273"/>
            <ac:spMk id="2" creationId="{03F964F5-C4A4-4361-A0F3-289FDE1749CD}"/>
          </ac:spMkLst>
        </pc:spChg>
        <pc:spChg chg="add mod">
          <ac:chgData name="Weifeng Xu" userId="e7aed605-a3dd-4d5a-a692-a87037af107b" providerId="ADAL" clId="{27FAE7C2-98C3-4F90-970B-CFC2B878BAA9}" dt="2021-03-16T19:16:40.910" v="2328" actId="700"/>
          <ac:spMkLst>
            <pc:docMk/>
            <pc:sldMk cId="1653422532" sldId="273"/>
            <ac:spMk id="3" creationId="{60AEB324-3908-4D69-98CB-65D6645A0D0F}"/>
          </ac:spMkLst>
        </pc:spChg>
      </pc:sldChg>
      <pc:sldChg chg="del">
        <pc:chgData name="Weifeng Xu" userId="e7aed605-a3dd-4d5a-a692-a87037af107b" providerId="ADAL" clId="{27FAE7C2-98C3-4F90-970B-CFC2B878BAA9}" dt="2021-03-15T12:32:43.608" v="10" actId="47"/>
        <pc:sldMkLst>
          <pc:docMk/>
          <pc:sldMk cId="4260313878" sldId="273"/>
        </pc:sldMkLst>
      </pc:sldChg>
      <pc:sldChg chg="addSp delSp modSp new del mod modClrScheme chgLayout">
        <pc:chgData name="Weifeng Xu" userId="e7aed605-a3dd-4d5a-a692-a87037af107b" providerId="ADAL" clId="{27FAE7C2-98C3-4F90-970B-CFC2B878BAA9}" dt="2021-03-18T19:36:44.449" v="4803" actId="47"/>
        <pc:sldMkLst>
          <pc:docMk/>
          <pc:sldMk cId="2683376326" sldId="274"/>
        </pc:sldMkLst>
        <pc:spChg chg="del mod ord">
          <ac:chgData name="Weifeng Xu" userId="e7aed605-a3dd-4d5a-a692-a87037af107b" providerId="ADAL" clId="{27FAE7C2-98C3-4F90-970B-CFC2B878BAA9}" dt="2021-03-16T19:16:54.094" v="2345" actId="700"/>
          <ac:spMkLst>
            <pc:docMk/>
            <pc:sldMk cId="2683376326" sldId="274"/>
            <ac:spMk id="2" creationId="{D28B2ECC-42F9-458A-BA03-AE691707EDB7}"/>
          </ac:spMkLst>
        </pc:spChg>
        <pc:spChg chg="del mod ord">
          <ac:chgData name="Weifeng Xu" userId="e7aed605-a3dd-4d5a-a692-a87037af107b" providerId="ADAL" clId="{27FAE7C2-98C3-4F90-970B-CFC2B878BAA9}" dt="2021-03-16T19:16:54.094" v="2345" actId="700"/>
          <ac:spMkLst>
            <pc:docMk/>
            <pc:sldMk cId="2683376326" sldId="274"/>
            <ac:spMk id="3" creationId="{7E338FE6-4E1D-4E33-B17F-504D86347B68}"/>
          </ac:spMkLst>
        </pc:spChg>
        <pc:spChg chg="add mod ord">
          <ac:chgData name="Weifeng Xu" userId="e7aed605-a3dd-4d5a-a692-a87037af107b" providerId="ADAL" clId="{27FAE7C2-98C3-4F90-970B-CFC2B878BAA9}" dt="2021-03-16T19:23:43.948" v="2522" actId="700"/>
          <ac:spMkLst>
            <pc:docMk/>
            <pc:sldMk cId="2683376326" sldId="274"/>
            <ac:spMk id="4" creationId="{02D748D3-0EBA-4302-8816-55287D7B027F}"/>
          </ac:spMkLst>
        </pc:spChg>
        <pc:spChg chg="add del mod ord">
          <ac:chgData name="Weifeng Xu" userId="e7aed605-a3dd-4d5a-a692-a87037af107b" providerId="ADAL" clId="{27FAE7C2-98C3-4F90-970B-CFC2B878BAA9}" dt="2021-03-16T19:17:06.500" v="2354" actId="700"/>
          <ac:spMkLst>
            <pc:docMk/>
            <pc:sldMk cId="2683376326" sldId="274"/>
            <ac:spMk id="5" creationId="{DDDE75A4-C38D-4228-8F9F-D920215DBA38}"/>
          </ac:spMkLst>
        </pc:spChg>
        <pc:spChg chg="add mod ord">
          <ac:chgData name="Weifeng Xu" userId="e7aed605-a3dd-4d5a-a692-a87037af107b" providerId="ADAL" clId="{27FAE7C2-98C3-4F90-970B-CFC2B878BAA9}" dt="2021-03-16T20:03:14.602" v="2799" actId="20577"/>
          <ac:spMkLst>
            <pc:docMk/>
            <pc:sldMk cId="2683376326" sldId="274"/>
            <ac:spMk id="6" creationId="{7CEB504F-AC24-4810-8A2C-A25B1ED7655C}"/>
          </ac:spMkLst>
        </pc:spChg>
        <pc:graphicFrameChg chg="add mod modGraphic">
          <ac:chgData name="Weifeng Xu" userId="e7aed605-a3dd-4d5a-a692-a87037af107b" providerId="ADAL" clId="{27FAE7C2-98C3-4F90-970B-CFC2B878BAA9}" dt="2021-03-16T19:44:45.438" v="2631" actId="1076"/>
          <ac:graphicFrameMkLst>
            <pc:docMk/>
            <pc:sldMk cId="2683376326" sldId="274"/>
            <ac:graphicFrameMk id="7" creationId="{8D1A5619-4AB5-4E90-ADE3-572E8D0EAB21}"/>
          </ac:graphicFrameMkLst>
        </pc:graphicFrameChg>
      </pc:sldChg>
      <pc:sldChg chg="del">
        <pc:chgData name="Weifeng Xu" userId="e7aed605-a3dd-4d5a-a692-a87037af107b" providerId="ADAL" clId="{27FAE7C2-98C3-4F90-970B-CFC2B878BAA9}" dt="2021-03-15T12:32:42.212" v="2" actId="47"/>
        <pc:sldMkLst>
          <pc:docMk/>
          <pc:sldMk cId="3090718351" sldId="274"/>
        </pc:sldMkLst>
      </pc:sldChg>
      <pc:sldChg chg="addSp delSp modSp new mod ord modClrScheme chgLayout">
        <pc:chgData name="Weifeng Xu" userId="e7aed605-a3dd-4d5a-a692-a87037af107b" providerId="ADAL" clId="{27FAE7C2-98C3-4F90-970B-CFC2B878BAA9}" dt="2021-03-16T20:15:45.897" v="2815"/>
        <pc:sldMkLst>
          <pc:docMk/>
          <pc:sldMk cId="774738833" sldId="275"/>
        </pc:sldMkLst>
        <pc:spChg chg="del mod ord">
          <ac:chgData name="Weifeng Xu" userId="e7aed605-a3dd-4d5a-a692-a87037af107b" providerId="ADAL" clId="{27FAE7C2-98C3-4F90-970B-CFC2B878BAA9}" dt="2021-03-16T20:15:24.850" v="2812" actId="700"/>
          <ac:spMkLst>
            <pc:docMk/>
            <pc:sldMk cId="774738833" sldId="275"/>
            <ac:spMk id="2" creationId="{D1701E65-A27B-4EA4-B318-CF3AB7EBAF34}"/>
          </ac:spMkLst>
        </pc:spChg>
        <pc:spChg chg="del mod ord">
          <ac:chgData name="Weifeng Xu" userId="e7aed605-a3dd-4d5a-a692-a87037af107b" providerId="ADAL" clId="{27FAE7C2-98C3-4F90-970B-CFC2B878BAA9}" dt="2021-03-16T20:15:24.850" v="2812" actId="700"/>
          <ac:spMkLst>
            <pc:docMk/>
            <pc:sldMk cId="774738833" sldId="275"/>
            <ac:spMk id="3" creationId="{FBEDFCD5-215D-4095-809C-BFD9DB951C04}"/>
          </ac:spMkLst>
        </pc:spChg>
        <pc:spChg chg="add mod ord">
          <ac:chgData name="Weifeng Xu" userId="e7aed605-a3dd-4d5a-a692-a87037af107b" providerId="ADAL" clId="{27FAE7C2-98C3-4F90-970B-CFC2B878BAA9}" dt="2021-03-16T20:15:45.897" v="2815"/>
          <ac:spMkLst>
            <pc:docMk/>
            <pc:sldMk cId="774738833" sldId="275"/>
            <ac:spMk id="4" creationId="{20B3BF32-46DC-44D1-9D08-9EA249245DE7}"/>
          </ac:spMkLst>
        </pc:spChg>
        <pc:spChg chg="add mod ord">
          <ac:chgData name="Weifeng Xu" userId="e7aed605-a3dd-4d5a-a692-a87037af107b" providerId="ADAL" clId="{27FAE7C2-98C3-4F90-970B-CFC2B878BAA9}" dt="2021-03-16T20:15:24.850" v="2812" actId="700"/>
          <ac:spMkLst>
            <pc:docMk/>
            <pc:sldMk cId="774738833" sldId="275"/>
            <ac:spMk id="5" creationId="{91703171-0163-46F3-B97A-E93584943FFF}"/>
          </ac:spMkLst>
        </pc:spChg>
      </pc:sldChg>
      <pc:sldChg chg="del">
        <pc:chgData name="Weifeng Xu" userId="e7aed605-a3dd-4d5a-a692-a87037af107b" providerId="ADAL" clId="{27FAE7C2-98C3-4F90-970B-CFC2B878BAA9}" dt="2021-03-15T12:32:42.417" v="3" actId="47"/>
        <pc:sldMkLst>
          <pc:docMk/>
          <pc:sldMk cId="3821000861" sldId="275"/>
        </pc:sldMkLst>
      </pc:sldChg>
      <pc:sldChg chg="addSp delSp modSp new mod modClrScheme chgLayout">
        <pc:chgData name="Weifeng Xu" userId="e7aed605-a3dd-4d5a-a692-a87037af107b" providerId="ADAL" clId="{27FAE7C2-98C3-4F90-970B-CFC2B878BAA9}" dt="2021-03-16T20:16:26.954" v="2819"/>
        <pc:sldMkLst>
          <pc:docMk/>
          <pc:sldMk cId="124320607" sldId="276"/>
        </pc:sldMkLst>
        <pc:spChg chg="add del mod ord">
          <ac:chgData name="Weifeng Xu" userId="e7aed605-a3dd-4d5a-a692-a87037af107b" providerId="ADAL" clId="{27FAE7C2-98C3-4F90-970B-CFC2B878BAA9}" dt="2021-03-16T20:16:21.894" v="2818" actId="700"/>
          <ac:spMkLst>
            <pc:docMk/>
            <pc:sldMk cId="124320607" sldId="276"/>
            <ac:spMk id="2" creationId="{1E00510B-68E1-46F1-9557-71BB3CEAB6CF}"/>
          </ac:spMkLst>
        </pc:spChg>
        <pc:spChg chg="add del mod ord">
          <ac:chgData name="Weifeng Xu" userId="e7aed605-a3dd-4d5a-a692-a87037af107b" providerId="ADAL" clId="{27FAE7C2-98C3-4F90-970B-CFC2B878BAA9}" dt="2021-03-16T20:16:21.894" v="2818" actId="700"/>
          <ac:spMkLst>
            <pc:docMk/>
            <pc:sldMk cId="124320607" sldId="276"/>
            <ac:spMk id="3" creationId="{0EF8C866-3854-4BD1-B605-73AC8B296C67}"/>
          </ac:spMkLst>
        </pc:spChg>
        <pc:spChg chg="add mod ord">
          <ac:chgData name="Weifeng Xu" userId="e7aed605-a3dd-4d5a-a692-a87037af107b" providerId="ADAL" clId="{27FAE7C2-98C3-4F90-970B-CFC2B878BAA9}" dt="2021-03-16T20:16:26.954" v="2819"/>
          <ac:spMkLst>
            <pc:docMk/>
            <pc:sldMk cId="124320607" sldId="276"/>
            <ac:spMk id="4" creationId="{4BA88270-109E-4A43-A31C-3F6EEDE89461}"/>
          </ac:spMkLst>
        </pc:spChg>
        <pc:spChg chg="add mod ord">
          <ac:chgData name="Weifeng Xu" userId="e7aed605-a3dd-4d5a-a692-a87037af107b" providerId="ADAL" clId="{27FAE7C2-98C3-4F90-970B-CFC2B878BAA9}" dt="2021-03-16T20:16:21.894" v="2818" actId="700"/>
          <ac:spMkLst>
            <pc:docMk/>
            <pc:sldMk cId="124320607" sldId="276"/>
            <ac:spMk id="5" creationId="{2A0CD659-1DFD-45B1-BC4F-A81E6054989C}"/>
          </ac:spMkLst>
        </pc:spChg>
      </pc:sldChg>
      <pc:sldChg chg="del">
        <pc:chgData name="Weifeng Xu" userId="e7aed605-a3dd-4d5a-a692-a87037af107b" providerId="ADAL" clId="{27FAE7C2-98C3-4F90-970B-CFC2B878BAA9}" dt="2021-03-15T12:32:44.083" v="13" actId="47"/>
        <pc:sldMkLst>
          <pc:docMk/>
          <pc:sldMk cId="1773513139" sldId="276"/>
        </pc:sldMkLst>
      </pc:sldChg>
      <pc:sldChg chg="addSp delSp modSp new mod modClrScheme chgLayout modNotesTx">
        <pc:chgData name="Weifeng Xu" userId="e7aed605-a3dd-4d5a-a692-a87037af107b" providerId="ADAL" clId="{27FAE7C2-98C3-4F90-970B-CFC2B878BAA9}" dt="2021-03-17T14:26:04.592" v="4477" actId="21"/>
        <pc:sldMkLst>
          <pc:docMk/>
          <pc:sldMk cId="347589165" sldId="277"/>
        </pc:sldMkLst>
        <pc:spChg chg="del mod ord">
          <ac:chgData name="Weifeng Xu" userId="e7aed605-a3dd-4d5a-a692-a87037af107b" providerId="ADAL" clId="{27FAE7C2-98C3-4F90-970B-CFC2B878BAA9}" dt="2021-03-16T20:19:48.663" v="2847" actId="700"/>
          <ac:spMkLst>
            <pc:docMk/>
            <pc:sldMk cId="347589165" sldId="277"/>
            <ac:spMk id="2" creationId="{4903BCF8-3C8F-40D0-BA19-73EB873D1F21}"/>
          </ac:spMkLst>
        </pc:spChg>
        <pc:spChg chg="del">
          <ac:chgData name="Weifeng Xu" userId="e7aed605-a3dd-4d5a-a692-a87037af107b" providerId="ADAL" clId="{27FAE7C2-98C3-4F90-970B-CFC2B878BAA9}" dt="2021-03-16T20:19:48.663" v="2847" actId="700"/>
          <ac:spMkLst>
            <pc:docMk/>
            <pc:sldMk cId="347589165" sldId="277"/>
            <ac:spMk id="3" creationId="{B9ECE370-8881-4D8E-BD0E-6D2C667606B4}"/>
          </ac:spMkLst>
        </pc:spChg>
        <pc:spChg chg="add del mod ord">
          <ac:chgData name="Weifeng Xu" userId="e7aed605-a3dd-4d5a-a692-a87037af107b" providerId="ADAL" clId="{27FAE7C2-98C3-4F90-970B-CFC2B878BAA9}" dt="2021-03-16T20:22:23.504" v="2848" actId="700"/>
          <ac:spMkLst>
            <pc:docMk/>
            <pc:sldMk cId="347589165" sldId="277"/>
            <ac:spMk id="4" creationId="{ABBD8A55-1C61-4F74-83C6-3C1A6100F93E}"/>
          </ac:spMkLst>
        </pc:spChg>
        <pc:spChg chg="add mod ord">
          <ac:chgData name="Weifeng Xu" userId="e7aed605-a3dd-4d5a-a692-a87037af107b" providerId="ADAL" clId="{27FAE7C2-98C3-4F90-970B-CFC2B878BAA9}" dt="2021-03-16T20:23:27.497" v="2901" actId="20577"/>
          <ac:spMkLst>
            <pc:docMk/>
            <pc:sldMk cId="347589165" sldId="277"/>
            <ac:spMk id="7" creationId="{5B6F29E9-E9B8-40B8-B6E6-B86788C7592E}"/>
          </ac:spMkLst>
        </pc:spChg>
        <pc:spChg chg="add mod">
          <ac:chgData name="Weifeng Xu" userId="e7aed605-a3dd-4d5a-a692-a87037af107b" providerId="ADAL" clId="{27FAE7C2-98C3-4F90-970B-CFC2B878BAA9}" dt="2021-03-17T14:25:31.325" v="4476" actId="1076"/>
          <ac:spMkLst>
            <pc:docMk/>
            <pc:sldMk cId="347589165" sldId="277"/>
            <ac:spMk id="11" creationId="{30DAAE72-FD9D-454E-B971-D823DABB7EC1}"/>
          </ac:spMkLst>
        </pc:spChg>
        <pc:picChg chg="add mod">
          <ac:chgData name="Weifeng Xu" userId="e7aed605-a3dd-4d5a-a692-a87037af107b" providerId="ADAL" clId="{27FAE7C2-98C3-4F90-970B-CFC2B878BAA9}" dt="2021-03-16T20:22:37.612" v="2854" actId="1076"/>
          <ac:picMkLst>
            <pc:docMk/>
            <pc:sldMk cId="347589165" sldId="277"/>
            <ac:picMk id="6" creationId="{4E3652C5-8BE0-4B42-8F65-56CCEF8AE7EB}"/>
          </ac:picMkLst>
        </pc:picChg>
        <pc:picChg chg="add del mod">
          <ac:chgData name="Weifeng Xu" userId="e7aed605-a3dd-4d5a-a692-a87037af107b" providerId="ADAL" clId="{27FAE7C2-98C3-4F90-970B-CFC2B878BAA9}" dt="2021-03-17T14:26:04.592" v="4477" actId="21"/>
          <ac:picMkLst>
            <pc:docMk/>
            <pc:sldMk cId="347589165" sldId="277"/>
            <ac:picMk id="14" creationId="{66087EC4-B7F0-4AF9-A20D-A74C62C998D1}"/>
          </ac:picMkLst>
        </pc:picChg>
        <pc:cxnChg chg="add mod">
          <ac:chgData name="Weifeng Xu" userId="e7aed605-a3dd-4d5a-a692-a87037af107b" providerId="ADAL" clId="{27FAE7C2-98C3-4F90-970B-CFC2B878BAA9}" dt="2021-03-17T14:25:31.325" v="4476" actId="1076"/>
          <ac:cxnSpMkLst>
            <pc:docMk/>
            <pc:sldMk cId="347589165" sldId="277"/>
            <ac:cxnSpMk id="9" creationId="{06794608-5A24-4151-BE37-510B1ACFAA5D}"/>
          </ac:cxnSpMkLst>
        </pc:cxnChg>
      </pc:sldChg>
      <pc:sldChg chg="del">
        <pc:chgData name="Weifeng Xu" userId="e7aed605-a3dd-4d5a-a692-a87037af107b" providerId="ADAL" clId="{27FAE7C2-98C3-4F90-970B-CFC2B878BAA9}" dt="2021-03-15T12:32:46.308" v="25" actId="47"/>
        <pc:sldMkLst>
          <pc:docMk/>
          <pc:sldMk cId="4164042851" sldId="277"/>
        </pc:sldMkLst>
      </pc:sldChg>
      <pc:sldChg chg="del">
        <pc:chgData name="Weifeng Xu" userId="e7aed605-a3dd-4d5a-a692-a87037af107b" providerId="ADAL" clId="{27FAE7C2-98C3-4F90-970B-CFC2B878BAA9}" dt="2021-03-15T12:32:43.236" v="8" actId="47"/>
        <pc:sldMkLst>
          <pc:docMk/>
          <pc:sldMk cId="110160891" sldId="278"/>
        </pc:sldMkLst>
      </pc:sldChg>
      <pc:sldChg chg="addSp delSp modSp new mod modClrScheme chgLayout modNotesTx">
        <pc:chgData name="Weifeng Xu" userId="e7aed605-a3dd-4d5a-a692-a87037af107b" providerId="ADAL" clId="{27FAE7C2-98C3-4F90-970B-CFC2B878BAA9}" dt="2021-03-16T21:25:34.387" v="3008" actId="20577"/>
        <pc:sldMkLst>
          <pc:docMk/>
          <pc:sldMk cId="3924497350" sldId="278"/>
        </pc:sldMkLst>
        <pc:spChg chg="del mod ord">
          <ac:chgData name="Weifeng Xu" userId="e7aed605-a3dd-4d5a-a692-a87037af107b" providerId="ADAL" clId="{27FAE7C2-98C3-4F90-970B-CFC2B878BAA9}" dt="2021-03-16T21:13:10.021" v="2903" actId="700"/>
          <ac:spMkLst>
            <pc:docMk/>
            <pc:sldMk cId="3924497350" sldId="278"/>
            <ac:spMk id="2" creationId="{ACD078B1-05E4-4D3B-A245-F21874F673E1}"/>
          </ac:spMkLst>
        </pc:spChg>
        <pc:spChg chg="del">
          <ac:chgData name="Weifeng Xu" userId="e7aed605-a3dd-4d5a-a692-a87037af107b" providerId="ADAL" clId="{27FAE7C2-98C3-4F90-970B-CFC2B878BAA9}" dt="2021-03-16T21:13:10.021" v="2903" actId="700"/>
          <ac:spMkLst>
            <pc:docMk/>
            <pc:sldMk cId="3924497350" sldId="278"/>
            <ac:spMk id="3" creationId="{4902FE49-24C7-4A99-B7BD-28B300D73226}"/>
          </ac:spMkLst>
        </pc:spChg>
        <pc:spChg chg="add mod ord">
          <ac:chgData name="Weifeng Xu" userId="e7aed605-a3dd-4d5a-a692-a87037af107b" providerId="ADAL" clId="{27FAE7C2-98C3-4F90-970B-CFC2B878BAA9}" dt="2021-03-16T21:13:24.274" v="2927" actId="20577"/>
          <ac:spMkLst>
            <pc:docMk/>
            <pc:sldMk cId="3924497350" sldId="278"/>
            <ac:spMk id="4" creationId="{6FA1E0F1-4217-41AA-9490-00539C8865A8}"/>
          </ac:spMkLst>
        </pc:spChg>
        <pc:spChg chg="add mod">
          <ac:chgData name="Weifeng Xu" userId="e7aed605-a3dd-4d5a-a692-a87037af107b" providerId="ADAL" clId="{27FAE7C2-98C3-4F90-970B-CFC2B878BAA9}" dt="2021-03-16T21:25:34.387" v="3008" actId="20577"/>
          <ac:spMkLst>
            <pc:docMk/>
            <pc:sldMk cId="3924497350" sldId="278"/>
            <ac:spMk id="9" creationId="{D951299F-0CE1-44A4-BFD0-503559E61156}"/>
          </ac:spMkLst>
        </pc:spChg>
        <pc:picChg chg="add mod">
          <ac:chgData name="Weifeng Xu" userId="e7aed605-a3dd-4d5a-a692-a87037af107b" providerId="ADAL" clId="{27FAE7C2-98C3-4F90-970B-CFC2B878BAA9}" dt="2021-03-16T21:24:30.371" v="2986" actId="1076"/>
          <ac:picMkLst>
            <pc:docMk/>
            <pc:sldMk cId="3924497350" sldId="278"/>
            <ac:picMk id="6" creationId="{7D9A92DE-DBA5-434A-BD4D-38BE9FFEFC55}"/>
          </ac:picMkLst>
        </pc:picChg>
        <pc:cxnChg chg="add mod">
          <ac:chgData name="Weifeng Xu" userId="e7aed605-a3dd-4d5a-a692-a87037af107b" providerId="ADAL" clId="{27FAE7C2-98C3-4F90-970B-CFC2B878BAA9}" dt="2021-03-16T21:23:50.529" v="2950" actId="1582"/>
          <ac:cxnSpMkLst>
            <pc:docMk/>
            <pc:sldMk cId="3924497350" sldId="278"/>
            <ac:cxnSpMk id="8" creationId="{2C3061A8-54D5-45A7-BF1F-48AD8C245746}"/>
          </ac:cxnSpMkLst>
        </pc:cxnChg>
      </pc:sldChg>
      <pc:sldChg chg="addSp delSp modSp new mod modClrScheme chgLayout">
        <pc:chgData name="Weifeng Xu" userId="e7aed605-a3dd-4d5a-a692-a87037af107b" providerId="ADAL" clId="{27FAE7C2-98C3-4F90-970B-CFC2B878BAA9}" dt="2021-03-17T00:12:39.503" v="3072" actId="1076"/>
        <pc:sldMkLst>
          <pc:docMk/>
          <pc:sldMk cId="128099297" sldId="279"/>
        </pc:sldMkLst>
        <pc:spChg chg="del">
          <ac:chgData name="Weifeng Xu" userId="e7aed605-a3dd-4d5a-a692-a87037af107b" providerId="ADAL" clId="{27FAE7C2-98C3-4F90-970B-CFC2B878BAA9}" dt="2021-03-17T00:11:36.643" v="3038" actId="700"/>
          <ac:spMkLst>
            <pc:docMk/>
            <pc:sldMk cId="128099297" sldId="279"/>
            <ac:spMk id="2" creationId="{B8CC6341-3938-49DE-B896-88741A71ECF2}"/>
          </ac:spMkLst>
        </pc:spChg>
        <pc:spChg chg="del">
          <ac:chgData name="Weifeng Xu" userId="e7aed605-a3dd-4d5a-a692-a87037af107b" providerId="ADAL" clId="{27FAE7C2-98C3-4F90-970B-CFC2B878BAA9}" dt="2021-03-17T00:11:36.643" v="3038" actId="700"/>
          <ac:spMkLst>
            <pc:docMk/>
            <pc:sldMk cId="128099297" sldId="279"/>
            <ac:spMk id="3" creationId="{0BEA59C6-B75C-4255-946B-5EB6A2345557}"/>
          </ac:spMkLst>
        </pc:spChg>
        <pc:spChg chg="add mod">
          <ac:chgData name="Weifeng Xu" userId="e7aed605-a3dd-4d5a-a692-a87037af107b" providerId="ADAL" clId="{27FAE7C2-98C3-4F90-970B-CFC2B878BAA9}" dt="2021-03-17T00:12:39.503" v="3072" actId="1076"/>
          <ac:spMkLst>
            <pc:docMk/>
            <pc:sldMk cId="128099297" sldId="279"/>
            <ac:spMk id="6" creationId="{1268C034-7D46-411F-9B08-02FEE3005FF2}"/>
          </ac:spMkLst>
        </pc:spChg>
        <pc:picChg chg="add mod">
          <ac:chgData name="Weifeng Xu" userId="e7aed605-a3dd-4d5a-a692-a87037af107b" providerId="ADAL" clId="{27FAE7C2-98C3-4F90-970B-CFC2B878BAA9}" dt="2021-03-17T00:11:50.302" v="3044" actId="1076"/>
          <ac:picMkLst>
            <pc:docMk/>
            <pc:sldMk cId="128099297" sldId="279"/>
            <ac:picMk id="5" creationId="{BECD7DE2-BC89-4EA8-9C28-99F3777FD616}"/>
          </ac:picMkLst>
        </pc:picChg>
      </pc:sldChg>
      <pc:sldChg chg="del">
        <pc:chgData name="Weifeng Xu" userId="e7aed605-a3dd-4d5a-a692-a87037af107b" providerId="ADAL" clId="{27FAE7C2-98C3-4F90-970B-CFC2B878BAA9}" dt="2021-03-15T12:32:46.513" v="26" actId="47"/>
        <pc:sldMkLst>
          <pc:docMk/>
          <pc:sldMk cId="2351248153" sldId="279"/>
        </pc:sldMkLst>
      </pc:sldChg>
      <pc:sldChg chg="del">
        <pc:chgData name="Weifeng Xu" userId="e7aed605-a3dd-4d5a-a692-a87037af107b" providerId="ADAL" clId="{27FAE7C2-98C3-4F90-970B-CFC2B878BAA9}" dt="2021-03-15T12:32:46.718" v="27" actId="47"/>
        <pc:sldMkLst>
          <pc:docMk/>
          <pc:sldMk cId="3156258806" sldId="280"/>
        </pc:sldMkLst>
      </pc:sldChg>
      <pc:sldChg chg="addSp delSp modSp new mod modClrScheme chgLayout modNotesTx">
        <pc:chgData name="Weifeng Xu" userId="e7aed605-a3dd-4d5a-a692-a87037af107b" providerId="ADAL" clId="{27FAE7C2-98C3-4F90-970B-CFC2B878BAA9}" dt="2021-03-17T01:08:22.573" v="3356" actId="20577"/>
        <pc:sldMkLst>
          <pc:docMk/>
          <pc:sldMk cId="3275461220" sldId="280"/>
        </pc:sldMkLst>
        <pc:spChg chg="del">
          <ac:chgData name="Weifeng Xu" userId="e7aed605-a3dd-4d5a-a692-a87037af107b" providerId="ADAL" clId="{27FAE7C2-98C3-4F90-970B-CFC2B878BAA9}" dt="2021-03-17T00:52:11.969" v="3227" actId="700"/>
          <ac:spMkLst>
            <pc:docMk/>
            <pc:sldMk cId="3275461220" sldId="280"/>
            <ac:spMk id="2" creationId="{A2F1BEE5-689E-45B7-994B-C4BBC93B81E0}"/>
          </ac:spMkLst>
        </pc:spChg>
        <pc:spChg chg="add mod">
          <ac:chgData name="Weifeng Xu" userId="e7aed605-a3dd-4d5a-a692-a87037af107b" providerId="ADAL" clId="{27FAE7C2-98C3-4F90-970B-CFC2B878BAA9}" dt="2021-03-17T01:08:22.573" v="3356" actId="20577"/>
          <ac:spMkLst>
            <pc:docMk/>
            <pc:sldMk cId="3275461220" sldId="280"/>
            <ac:spMk id="3" creationId="{E8953621-52B5-4FD4-B33E-5DE33088F6CA}"/>
          </ac:spMkLst>
        </pc:spChg>
        <pc:spChg chg="add mod">
          <ac:chgData name="Weifeng Xu" userId="e7aed605-a3dd-4d5a-a692-a87037af107b" providerId="ADAL" clId="{27FAE7C2-98C3-4F90-970B-CFC2B878BAA9}" dt="2021-03-17T01:00:45.851" v="3344" actId="207"/>
          <ac:spMkLst>
            <pc:docMk/>
            <pc:sldMk cId="3275461220" sldId="280"/>
            <ac:spMk id="8" creationId="{ADD94266-25A4-4731-B8B1-AC128D969DAC}"/>
          </ac:spMkLst>
        </pc:spChg>
        <pc:picChg chg="add mod">
          <ac:chgData name="Weifeng Xu" userId="e7aed605-a3dd-4d5a-a692-a87037af107b" providerId="ADAL" clId="{27FAE7C2-98C3-4F90-970B-CFC2B878BAA9}" dt="2021-03-17T01:05:22.273" v="3345" actId="14100"/>
          <ac:picMkLst>
            <pc:docMk/>
            <pc:sldMk cId="3275461220" sldId="280"/>
            <ac:picMk id="5" creationId="{E3E73CB2-4D6A-4963-88D7-BB2BE849143E}"/>
          </ac:picMkLst>
        </pc:picChg>
        <pc:picChg chg="add mod">
          <ac:chgData name="Weifeng Xu" userId="e7aed605-a3dd-4d5a-a692-a87037af107b" providerId="ADAL" clId="{27FAE7C2-98C3-4F90-970B-CFC2B878BAA9}" dt="2021-03-17T01:05:28.462" v="3348" actId="1076"/>
          <ac:picMkLst>
            <pc:docMk/>
            <pc:sldMk cId="3275461220" sldId="280"/>
            <ac:picMk id="7" creationId="{8E672CC2-46D9-4E98-909D-E471E0B3273E}"/>
          </ac:picMkLst>
        </pc:picChg>
        <pc:picChg chg="add mod modCrop">
          <ac:chgData name="Weifeng Xu" userId="e7aed605-a3dd-4d5a-a692-a87037af107b" providerId="ADAL" clId="{27FAE7C2-98C3-4F90-970B-CFC2B878BAA9}" dt="2021-03-17T01:05:55.240" v="3354" actId="732"/>
          <ac:picMkLst>
            <pc:docMk/>
            <pc:sldMk cId="3275461220" sldId="280"/>
            <ac:picMk id="10" creationId="{544E4BE6-4265-4E7B-8D87-6FA8874D5C64}"/>
          </ac:picMkLst>
        </pc:picChg>
      </pc:sldChg>
      <pc:sldChg chg="addSp modSp new mod modClrScheme chgLayout">
        <pc:chgData name="Weifeng Xu" userId="e7aed605-a3dd-4d5a-a692-a87037af107b" providerId="ADAL" clId="{27FAE7C2-98C3-4F90-970B-CFC2B878BAA9}" dt="2021-03-19T01:45:29.620" v="5848" actId="20577"/>
        <pc:sldMkLst>
          <pc:docMk/>
          <pc:sldMk cId="2231598685" sldId="281"/>
        </pc:sldMkLst>
        <pc:spChg chg="add mod">
          <ac:chgData name="Weifeng Xu" userId="e7aed605-a3dd-4d5a-a692-a87037af107b" providerId="ADAL" clId="{27FAE7C2-98C3-4F90-970B-CFC2B878BAA9}" dt="2021-03-19T01:45:29.620" v="5848" actId="20577"/>
          <ac:spMkLst>
            <pc:docMk/>
            <pc:sldMk cId="2231598685" sldId="281"/>
            <ac:spMk id="2" creationId="{17031E37-A3D0-4814-A249-06401F1AF69B}"/>
          </ac:spMkLst>
        </pc:spChg>
        <pc:spChg chg="add mod">
          <ac:chgData name="Weifeng Xu" userId="e7aed605-a3dd-4d5a-a692-a87037af107b" providerId="ADAL" clId="{27FAE7C2-98C3-4F90-970B-CFC2B878BAA9}" dt="2021-03-17T01:12:29.658" v="3358" actId="700"/>
          <ac:spMkLst>
            <pc:docMk/>
            <pc:sldMk cId="2231598685" sldId="281"/>
            <ac:spMk id="3" creationId="{5259CE7F-7390-4343-9228-5A1AD78C89E2}"/>
          </ac:spMkLst>
        </pc:spChg>
      </pc:sldChg>
      <pc:sldChg chg="del">
        <pc:chgData name="Weifeng Xu" userId="e7aed605-a3dd-4d5a-a692-a87037af107b" providerId="ADAL" clId="{27FAE7C2-98C3-4F90-970B-CFC2B878BAA9}" dt="2021-03-15T12:32:46.905" v="28" actId="47"/>
        <pc:sldMkLst>
          <pc:docMk/>
          <pc:sldMk cId="3873850888" sldId="281"/>
        </pc:sldMkLst>
      </pc:sldChg>
      <pc:sldChg chg="addSp delSp modSp new mod setBg modClrScheme chgLayout">
        <pc:chgData name="Weifeng Xu" userId="e7aed605-a3dd-4d5a-a692-a87037af107b" providerId="ADAL" clId="{27FAE7C2-98C3-4F90-970B-CFC2B878BAA9}" dt="2021-03-17T01:15:35.374" v="3376" actId="26606"/>
        <pc:sldMkLst>
          <pc:docMk/>
          <pc:sldMk cId="3211939551" sldId="282"/>
        </pc:sldMkLst>
        <pc:spChg chg="del mod ord">
          <ac:chgData name="Weifeng Xu" userId="e7aed605-a3dd-4d5a-a692-a87037af107b" providerId="ADAL" clId="{27FAE7C2-98C3-4F90-970B-CFC2B878BAA9}" dt="2021-03-17T01:14:37.262" v="3370" actId="700"/>
          <ac:spMkLst>
            <pc:docMk/>
            <pc:sldMk cId="3211939551" sldId="282"/>
            <ac:spMk id="2" creationId="{F62E5273-AD1F-4BD8-B3C9-170FF31B2125}"/>
          </ac:spMkLst>
        </pc:spChg>
        <pc:spChg chg="del">
          <ac:chgData name="Weifeng Xu" userId="e7aed605-a3dd-4d5a-a692-a87037af107b" providerId="ADAL" clId="{27FAE7C2-98C3-4F90-970B-CFC2B878BAA9}" dt="2021-03-17T01:14:37.262" v="3370" actId="700"/>
          <ac:spMkLst>
            <pc:docMk/>
            <pc:sldMk cId="3211939551" sldId="282"/>
            <ac:spMk id="3" creationId="{8F94348D-4613-4DE8-A6AD-27FA504828DB}"/>
          </ac:spMkLst>
        </pc:spChg>
        <pc:spChg chg="add mod ord">
          <ac:chgData name="Weifeng Xu" userId="e7aed605-a3dd-4d5a-a692-a87037af107b" providerId="ADAL" clId="{27FAE7C2-98C3-4F90-970B-CFC2B878BAA9}" dt="2021-03-17T01:15:35.374" v="3376" actId="26606"/>
          <ac:spMkLst>
            <pc:docMk/>
            <pc:sldMk cId="3211939551" sldId="282"/>
            <ac:spMk id="4" creationId="{194533EE-554E-4360-9966-F2615CA4AEB8}"/>
          </ac:spMkLst>
        </pc:spChg>
        <pc:spChg chg="add">
          <ac:chgData name="Weifeng Xu" userId="e7aed605-a3dd-4d5a-a692-a87037af107b" providerId="ADAL" clId="{27FAE7C2-98C3-4F90-970B-CFC2B878BAA9}" dt="2021-03-17T01:15:35.374" v="3376" actId="26606"/>
          <ac:spMkLst>
            <pc:docMk/>
            <pc:sldMk cId="3211939551" sldId="282"/>
            <ac:spMk id="11" creationId="{D4771268-CB57-404A-9271-370EB28F6090}"/>
          </ac:spMkLst>
        </pc:spChg>
        <pc:picChg chg="add mod">
          <ac:chgData name="Weifeng Xu" userId="e7aed605-a3dd-4d5a-a692-a87037af107b" providerId="ADAL" clId="{27FAE7C2-98C3-4F90-970B-CFC2B878BAA9}" dt="2021-03-17T01:15:35.374" v="3376" actId="26606"/>
          <ac:picMkLst>
            <pc:docMk/>
            <pc:sldMk cId="3211939551" sldId="282"/>
            <ac:picMk id="6" creationId="{A8678943-EE50-4EC2-B2EB-EC6290111EA0}"/>
          </ac:picMkLst>
        </pc:picChg>
      </pc:sldChg>
      <pc:sldChg chg="del">
        <pc:chgData name="Weifeng Xu" userId="e7aed605-a3dd-4d5a-a692-a87037af107b" providerId="ADAL" clId="{27FAE7C2-98C3-4F90-970B-CFC2B878BAA9}" dt="2021-03-15T12:32:47.604" v="32" actId="47"/>
        <pc:sldMkLst>
          <pc:docMk/>
          <pc:sldMk cId="4291129217" sldId="282"/>
        </pc:sldMkLst>
      </pc:sldChg>
      <pc:sldChg chg="del">
        <pc:chgData name="Weifeng Xu" userId="e7aed605-a3dd-4d5a-a692-a87037af107b" providerId="ADAL" clId="{27FAE7C2-98C3-4F90-970B-CFC2B878BAA9}" dt="2021-03-15T12:32:48.766" v="38" actId="47"/>
        <pc:sldMkLst>
          <pc:docMk/>
          <pc:sldMk cId="1345239187" sldId="283"/>
        </pc:sldMkLst>
      </pc:sldChg>
      <pc:sldChg chg="addSp delSp modSp new del mod modClrScheme chgLayout">
        <pc:chgData name="Weifeng Xu" userId="e7aed605-a3dd-4d5a-a692-a87037af107b" providerId="ADAL" clId="{27FAE7C2-98C3-4F90-970B-CFC2B878BAA9}" dt="2021-03-18T20:57:52.241" v="5305" actId="47"/>
        <pc:sldMkLst>
          <pc:docMk/>
          <pc:sldMk cId="2080255708" sldId="283"/>
        </pc:sldMkLst>
        <pc:spChg chg="del mod ord">
          <ac:chgData name="Weifeng Xu" userId="e7aed605-a3dd-4d5a-a692-a87037af107b" providerId="ADAL" clId="{27FAE7C2-98C3-4F90-970B-CFC2B878BAA9}" dt="2021-03-17T01:15:46.695" v="3378" actId="700"/>
          <ac:spMkLst>
            <pc:docMk/>
            <pc:sldMk cId="2080255708" sldId="283"/>
            <ac:spMk id="2" creationId="{E68F08B6-AA11-42E0-AF15-1021F1CD6FCE}"/>
          </ac:spMkLst>
        </pc:spChg>
        <pc:spChg chg="add mod ord">
          <ac:chgData name="Weifeng Xu" userId="e7aed605-a3dd-4d5a-a692-a87037af107b" providerId="ADAL" clId="{27FAE7C2-98C3-4F90-970B-CFC2B878BAA9}" dt="2021-03-17T01:16:10.973" v="3381" actId="20577"/>
          <ac:spMkLst>
            <pc:docMk/>
            <pc:sldMk cId="2080255708" sldId="283"/>
            <ac:spMk id="3" creationId="{330459C6-DF14-42E0-ABDB-18C64DBB9F11}"/>
          </ac:spMkLst>
        </pc:spChg>
        <pc:spChg chg="add mod ord">
          <ac:chgData name="Weifeng Xu" userId="e7aed605-a3dd-4d5a-a692-a87037af107b" providerId="ADAL" clId="{27FAE7C2-98C3-4F90-970B-CFC2B878BAA9}" dt="2021-03-17T01:15:46.695" v="3378" actId="700"/>
          <ac:spMkLst>
            <pc:docMk/>
            <pc:sldMk cId="2080255708" sldId="283"/>
            <ac:spMk id="4" creationId="{DC12204D-16D3-4384-88EE-714617E1097E}"/>
          </ac:spMkLst>
        </pc:spChg>
      </pc:sldChg>
      <pc:sldChg chg="del">
        <pc:chgData name="Weifeng Xu" userId="e7aed605-a3dd-4d5a-a692-a87037af107b" providerId="ADAL" clId="{27FAE7C2-98C3-4F90-970B-CFC2B878BAA9}" dt="2021-03-15T12:32:48.945" v="39" actId="47"/>
        <pc:sldMkLst>
          <pc:docMk/>
          <pc:sldMk cId="988206790" sldId="284"/>
        </pc:sldMkLst>
      </pc:sldChg>
      <pc:sldChg chg="addSp modSp new mod">
        <pc:chgData name="Weifeng Xu" userId="e7aed605-a3dd-4d5a-a692-a87037af107b" providerId="ADAL" clId="{27FAE7C2-98C3-4F90-970B-CFC2B878BAA9}" dt="2021-03-17T02:12:28.999" v="3641" actId="404"/>
        <pc:sldMkLst>
          <pc:docMk/>
          <pc:sldMk cId="3850375873" sldId="284"/>
        </pc:sldMkLst>
        <pc:spChg chg="mod">
          <ac:chgData name="Weifeng Xu" userId="e7aed605-a3dd-4d5a-a692-a87037af107b" providerId="ADAL" clId="{27FAE7C2-98C3-4F90-970B-CFC2B878BAA9}" dt="2021-03-17T02:12:28.999" v="3641" actId="404"/>
          <ac:spMkLst>
            <pc:docMk/>
            <pc:sldMk cId="3850375873" sldId="284"/>
            <ac:spMk id="2" creationId="{7E7A219C-A4FE-4F8D-B711-0BBF26E17EDB}"/>
          </ac:spMkLst>
        </pc:spChg>
        <pc:picChg chg="add mod">
          <ac:chgData name="Weifeng Xu" userId="e7aed605-a3dd-4d5a-a692-a87037af107b" providerId="ADAL" clId="{27FAE7C2-98C3-4F90-970B-CFC2B878BAA9}" dt="2021-03-17T01:54:26.933" v="3525" actId="1076"/>
          <ac:picMkLst>
            <pc:docMk/>
            <pc:sldMk cId="3850375873" sldId="284"/>
            <ac:picMk id="4" creationId="{A8919F9D-98D8-4000-B3BE-D29E0433B6F0}"/>
          </ac:picMkLst>
        </pc:picChg>
      </pc:sldChg>
      <pc:sldChg chg="del">
        <pc:chgData name="Weifeng Xu" userId="e7aed605-a3dd-4d5a-a692-a87037af107b" providerId="ADAL" clId="{27FAE7C2-98C3-4F90-970B-CFC2B878BAA9}" dt="2021-03-15T12:32:49.152" v="40" actId="47"/>
        <pc:sldMkLst>
          <pc:docMk/>
          <pc:sldMk cId="848153081" sldId="285"/>
        </pc:sldMkLst>
      </pc:sldChg>
      <pc:sldChg chg="addSp modSp new mod setBg">
        <pc:chgData name="Weifeng Xu" userId="e7aed605-a3dd-4d5a-a692-a87037af107b" providerId="ADAL" clId="{27FAE7C2-98C3-4F90-970B-CFC2B878BAA9}" dt="2021-03-17T02:26:05.713" v="3705" actId="403"/>
        <pc:sldMkLst>
          <pc:docMk/>
          <pc:sldMk cId="2575615686" sldId="285"/>
        </pc:sldMkLst>
        <pc:spChg chg="mod">
          <ac:chgData name="Weifeng Xu" userId="e7aed605-a3dd-4d5a-a692-a87037af107b" providerId="ADAL" clId="{27FAE7C2-98C3-4F90-970B-CFC2B878BAA9}" dt="2021-03-17T02:26:05.713" v="3705" actId="403"/>
          <ac:spMkLst>
            <pc:docMk/>
            <pc:sldMk cId="2575615686" sldId="285"/>
            <ac:spMk id="2" creationId="{58159742-484E-4A15-B9D2-3E57E5FBAAAE}"/>
          </ac:spMkLst>
        </pc:spChg>
        <pc:spChg chg="add">
          <ac:chgData name="Weifeng Xu" userId="e7aed605-a3dd-4d5a-a692-a87037af107b" providerId="ADAL" clId="{27FAE7C2-98C3-4F90-970B-CFC2B878BAA9}" dt="2021-03-17T02:13:15.069" v="3645" actId="26606"/>
          <ac:spMkLst>
            <pc:docMk/>
            <pc:sldMk cId="2575615686" sldId="285"/>
            <ac:spMk id="9" creationId="{53F29798-D584-4792-9B62-3F5F5C36D619}"/>
          </ac:spMkLst>
        </pc:spChg>
        <pc:picChg chg="add mod">
          <ac:chgData name="Weifeng Xu" userId="e7aed605-a3dd-4d5a-a692-a87037af107b" providerId="ADAL" clId="{27FAE7C2-98C3-4F90-970B-CFC2B878BAA9}" dt="2021-03-17T02:13:43.735" v="3654" actId="1076"/>
          <ac:picMkLst>
            <pc:docMk/>
            <pc:sldMk cId="2575615686" sldId="285"/>
            <ac:picMk id="4" creationId="{D7DD51FF-C6BE-4914-849F-908A8901DB85}"/>
          </ac:picMkLst>
        </pc:picChg>
        <pc:cxnChg chg="add mod">
          <ac:chgData name="Weifeng Xu" userId="e7aed605-a3dd-4d5a-a692-a87037af107b" providerId="ADAL" clId="{27FAE7C2-98C3-4F90-970B-CFC2B878BAA9}" dt="2021-03-17T02:23:36.565" v="3687" actId="1076"/>
          <ac:cxnSpMkLst>
            <pc:docMk/>
            <pc:sldMk cId="2575615686" sldId="285"/>
            <ac:cxnSpMk id="6" creationId="{7831E9D5-F70F-4A13-8E5F-B287F0045FF1}"/>
          </ac:cxnSpMkLst>
        </pc:cxnChg>
      </pc:sldChg>
      <pc:sldChg chg="addSp modSp new mod">
        <pc:chgData name="Weifeng Xu" userId="e7aed605-a3dd-4d5a-a692-a87037af107b" providerId="ADAL" clId="{27FAE7C2-98C3-4F90-970B-CFC2B878BAA9}" dt="2021-03-17T02:25:51.766" v="3703" actId="404"/>
        <pc:sldMkLst>
          <pc:docMk/>
          <pc:sldMk cId="218088864" sldId="286"/>
        </pc:sldMkLst>
        <pc:spChg chg="mod">
          <ac:chgData name="Weifeng Xu" userId="e7aed605-a3dd-4d5a-a692-a87037af107b" providerId="ADAL" clId="{27FAE7C2-98C3-4F90-970B-CFC2B878BAA9}" dt="2021-03-17T02:25:51.766" v="3703" actId="404"/>
          <ac:spMkLst>
            <pc:docMk/>
            <pc:sldMk cId="218088864" sldId="286"/>
            <ac:spMk id="2" creationId="{DBB9BAD0-4268-4610-9972-25815224B42D}"/>
          </ac:spMkLst>
        </pc:spChg>
        <pc:picChg chg="add mod">
          <ac:chgData name="Weifeng Xu" userId="e7aed605-a3dd-4d5a-a692-a87037af107b" providerId="ADAL" clId="{27FAE7C2-98C3-4F90-970B-CFC2B878BAA9}" dt="2021-03-17T02:22:48.547" v="3682" actId="1076"/>
          <ac:picMkLst>
            <pc:docMk/>
            <pc:sldMk cId="218088864" sldId="286"/>
            <ac:picMk id="4" creationId="{8A5EBC63-E069-4E9F-9E45-4C18B4F90F70}"/>
          </ac:picMkLst>
        </pc:picChg>
        <pc:cxnChg chg="add mod">
          <ac:chgData name="Weifeng Xu" userId="e7aed605-a3dd-4d5a-a692-a87037af107b" providerId="ADAL" clId="{27FAE7C2-98C3-4F90-970B-CFC2B878BAA9}" dt="2021-03-17T02:23:22.216" v="3685" actId="1582"/>
          <ac:cxnSpMkLst>
            <pc:docMk/>
            <pc:sldMk cId="218088864" sldId="286"/>
            <ac:cxnSpMk id="6" creationId="{1CECD3D3-E83A-43A8-91FB-A88925228036}"/>
          </ac:cxnSpMkLst>
        </pc:cxnChg>
      </pc:sldChg>
      <pc:sldChg chg="del">
        <pc:chgData name="Weifeng Xu" userId="e7aed605-a3dd-4d5a-a692-a87037af107b" providerId="ADAL" clId="{27FAE7C2-98C3-4F90-970B-CFC2B878BAA9}" dt="2021-03-15T12:32:49.958" v="44" actId="47"/>
        <pc:sldMkLst>
          <pc:docMk/>
          <pc:sldMk cId="319929686" sldId="286"/>
        </pc:sldMkLst>
      </pc:sldChg>
      <pc:sldChg chg="new del ord">
        <pc:chgData name="Weifeng Xu" userId="e7aed605-a3dd-4d5a-a692-a87037af107b" providerId="ADAL" clId="{27FAE7C2-98C3-4F90-970B-CFC2B878BAA9}" dt="2021-03-17T14:18:02.423" v="4469" actId="47"/>
        <pc:sldMkLst>
          <pc:docMk/>
          <pc:sldMk cId="2032130826" sldId="287"/>
        </pc:sldMkLst>
      </pc:sldChg>
      <pc:sldChg chg="addSp delSp modSp new mod">
        <pc:chgData name="Weifeng Xu" userId="e7aed605-a3dd-4d5a-a692-a87037af107b" providerId="ADAL" clId="{27FAE7C2-98C3-4F90-970B-CFC2B878BAA9}" dt="2021-03-17T03:27:30.394" v="4056" actId="14100"/>
        <pc:sldMkLst>
          <pc:docMk/>
          <pc:sldMk cId="124034966" sldId="288"/>
        </pc:sldMkLst>
        <pc:spChg chg="mod">
          <ac:chgData name="Weifeng Xu" userId="e7aed605-a3dd-4d5a-a692-a87037af107b" providerId="ADAL" clId="{27FAE7C2-98C3-4F90-970B-CFC2B878BAA9}" dt="2021-03-17T03:21:43.210" v="4030"/>
          <ac:spMkLst>
            <pc:docMk/>
            <pc:sldMk cId="124034966" sldId="288"/>
            <ac:spMk id="2" creationId="{C9018CBB-84AC-4948-B8A0-6EEB7AF27817}"/>
          </ac:spMkLst>
        </pc:spChg>
        <pc:spChg chg="add mod">
          <ac:chgData name="Weifeng Xu" userId="e7aed605-a3dd-4d5a-a692-a87037af107b" providerId="ADAL" clId="{27FAE7C2-98C3-4F90-970B-CFC2B878BAA9}" dt="2021-03-17T03:27:30.394" v="4056" actId="14100"/>
          <ac:spMkLst>
            <pc:docMk/>
            <pc:sldMk cId="124034966" sldId="288"/>
            <ac:spMk id="8" creationId="{703E91E1-51DA-42B5-B159-B7F38750B6F7}"/>
          </ac:spMkLst>
        </pc:spChg>
        <pc:picChg chg="add mod">
          <ac:chgData name="Weifeng Xu" userId="e7aed605-a3dd-4d5a-a692-a87037af107b" providerId="ADAL" clId="{27FAE7C2-98C3-4F90-970B-CFC2B878BAA9}" dt="2021-03-17T03:19:24.403" v="4021" actId="1076"/>
          <ac:picMkLst>
            <pc:docMk/>
            <pc:sldMk cId="124034966" sldId="288"/>
            <ac:picMk id="4" creationId="{43FA0F16-3863-4937-A24D-1C2ABADE86F7}"/>
          </ac:picMkLst>
        </pc:picChg>
        <pc:picChg chg="add del mod">
          <ac:chgData name="Weifeng Xu" userId="e7aed605-a3dd-4d5a-a692-a87037af107b" providerId="ADAL" clId="{27FAE7C2-98C3-4F90-970B-CFC2B878BAA9}" dt="2021-03-17T03:24:27.576" v="4037" actId="478"/>
          <ac:picMkLst>
            <pc:docMk/>
            <pc:sldMk cId="124034966" sldId="288"/>
            <ac:picMk id="6" creationId="{D29D9694-18D8-430A-9407-8D3396AB5505}"/>
          </ac:picMkLst>
        </pc:picChg>
        <pc:picChg chg="add mod ord">
          <ac:chgData name="Weifeng Xu" userId="e7aed605-a3dd-4d5a-a692-a87037af107b" providerId="ADAL" clId="{27FAE7C2-98C3-4F90-970B-CFC2B878BAA9}" dt="2021-03-17T03:25:18.324" v="4050" actId="14100"/>
          <ac:picMkLst>
            <pc:docMk/>
            <pc:sldMk cId="124034966" sldId="288"/>
            <ac:picMk id="10" creationId="{53772374-1872-4D23-97AF-1A12C760A2CB}"/>
          </ac:picMkLst>
        </pc:picChg>
        <pc:cxnChg chg="add mod">
          <ac:chgData name="Weifeng Xu" userId="e7aed605-a3dd-4d5a-a692-a87037af107b" providerId="ADAL" clId="{27FAE7C2-98C3-4F90-970B-CFC2B878BAA9}" dt="2021-03-17T03:25:31.773" v="4052" actId="1582"/>
          <ac:cxnSpMkLst>
            <pc:docMk/>
            <pc:sldMk cId="124034966" sldId="288"/>
            <ac:cxnSpMk id="12" creationId="{E927EFD8-F0E9-40D7-ADA1-97C596B8099D}"/>
          </ac:cxnSpMkLst>
        </pc:cxnChg>
      </pc:sldChg>
      <pc:sldChg chg="addSp modSp new mod">
        <pc:chgData name="Weifeng Xu" userId="e7aed605-a3dd-4d5a-a692-a87037af107b" providerId="ADAL" clId="{27FAE7C2-98C3-4F90-970B-CFC2B878BAA9}" dt="2021-03-17T13:52:24.707" v="4395" actId="20577"/>
        <pc:sldMkLst>
          <pc:docMk/>
          <pc:sldMk cId="2798164321" sldId="289"/>
        </pc:sldMkLst>
        <pc:spChg chg="mod">
          <ac:chgData name="Weifeng Xu" userId="e7aed605-a3dd-4d5a-a692-a87037af107b" providerId="ADAL" clId="{27FAE7C2-98C3-4F90-970B-CFC2B878BAA9}" dt="2021-03-17T03:32:38.752" v="4108" actId="6549"/>
          <ac:spMkLst>
            <pc:docMk/>
            <pc:sldMk cId="2798164321" sldId="289"/>
            <ac:spMk id="2" creationId="{7CB1F0A0-E6F1-40B8-92C7-DC5F83C19942}"/>
          </ac:spMkLst>
        </pc:spChg>
        <pc:spChg chg="add mod">
          <ac:chgData name="Weifeng Xu" userId="e7aed605-a3dd-4d5a-a692-a87037af107b" providerId="ADAL" clId="{27FAE7C2-98C3-4F90-970B-CFC2B878BAA9}" dt="2021-03-17T03:37:31.727" v="4157" actId="1035"/>
          <ac:spMkLst>
            <pc:docMk/>
            <pc:sldMk cId="2798164321" sldId="289"/>
            <ac:spMk id="5" creationId="{36EEBE8F-8660-4847-914B-7D1798162FAA}"/>
          </ac:spMkLst>
        </pc:spChg>
        <pc:spChg chg="add mod">
          <ac:chgData name="Weifeng Xu" userId="e7aed605-a3dd-4d5a-a692-a87037af107b" providerId="ADAL" clId="{27FAE7C2-98C3-4F90-970B-CFC2B878BAA9}" dt="2021-03-17T13:52:24.707" v="4395" actId="20577"/>
          <ac:spMkLst>
            <pc:docMk/>
            <pc:sldMk cId="2798164321" sldId="289"/>
            <ac:spMk id="6" creationId="{6B73E842-4480-43DB-AF7C-F8A548B68E12}"/>
          </ac:spMkLst>
        </pc:spChg>
        <pc:picChg chg="add mod">
          <ac:chgData name="Weifeng Xu" userId="e7aed605-a3dd-4d5a-a692-a87037af107b" providerId="ADAL" clId="{27FAE7C2-98C3-4F90-970B-CFC2B878BAA9}" dt="2021-03-17T03:37:31.727" v="4157" actId="1035"/>
          <ac:picMkLst>
            <pc:docMk/>
            <pc:sldMk cId="2798164321" sldId="289"/>
            <ac:picMk id="4" creationId="{23F7D93C-DB5D-417F-9D8D-ACBFEC65CF34}"/>
          </ac:picMkLst>
        </pc:picChg>
      </pc:sldChg>
      <pc:sldChg chg="del">
        <pc:chgData name="Weifeng Xu" userId="e7aed605-a3dd-4d5a-a692-a87037af107b" providerId="ADAL" clId="{27FAE7C2-98C3-4F90-970B-CFC2B878BAA9}" dt="2021-03-15T12:32:42.554" v="4" actId="47"/>
        <pc:sldMkLst>
          <pc:docMk/>
          <pc:sldMk cId="3622009093" sldId="289"/>
        </pc:sldMkLst>
      </pc:sldChg>
      <pc:sldChg chg="del">
        <pc:chgData name="Weifeng Xu" userId="e7aed605-a3dd-4d5a-a692-a87037af107b" providerId="ADAL" clId="{27FAE7C2-98C3-4F90-970B-CFC2B878BAA9}" dt="2021-03-15T12:32:42.788" v="5" actId="47"/>
        <pc:sldMkLst>
          <pc:docMk/>
          <pc:sldMk cId="1554022807" sldId="290"/>
        </pc:sldMkLst>
      </pc:sldChg>
      <pc:sldChg chg="addSp delSp modSp new mod">
        <pc:chgData name="Weifeng Xu" userId="e7aed605-a3dd-4d5a-a692-a87037af107b" providerId="ADAL" clId="{27FAE7C2-98C3-4F90-970B-CFC2B878BAA9}" dt="2021-03-17T15:05:48.592" v="4786" actId="114"/>
        <pc:sldMkLst>
          <pc:docMk/>
          <pc:sldMk cId="3471470978" sldId="290"/>
        </pc:sldMkLst>
        <pc:spChg chg="mod">
          <ac:chgData name="Weifeng Xu" userId="e7aed605-a3dd-4d5a-a692-a87037af107b" providerId="ADAL" clId="{27FAE7C2-98C3-4F90-970B-CFC2B878BAA9}" dt="2021-03-17T15:05:48.592" v="4786" actId="114"/>
          <ac:spMkLst>
            <pc:docMk/>
            <pc:sldMk cId="3471470978" sldId="290"/>
            <ac:spMk id="2" creationId="{6BC29921-8642-4DAB-B018-69C6849844DB}"/>
          </ac:spMkLst>
        </pc:spChg>
        <pc:spChg chg="add del mod">
          <ac:chgData name="Weifeng Xu" userId="e7aed605-a3dd-4d5a-a692-a87037af107b" providerId="ADAL" clId="{27FAE7C2-98C3-4F90-970B-CFC2B878BAA9}" dt="2021-03-17T14:41:18.101" v="4562" actId="22"/>
          <ac:spMkLst>
            <pc:docMk/>
            <pc:sldMk cId="3471470978" sldId="290"/>
            <ac:spMk id="6" creationId="{7CD8ABB0-65B6-4B08-9486-6D992D2D9BBC}"/>
          </ac:spMkLst>
        </pc:spChg>
        <pc:picChg chg="add del mod">
          <ac:chgData name="Weifeng Xu" userId="e7aed605-a3dd-4d5a-a692-a87037af107b" providerId="ADAL" clId="{27FAE7C2-98C3-4F90-970B-CFC2B878BAA9}" dt="2021-03-17T14:42:19.226" v="4563" actId="478"/>
          <ac:picMkLst>
            <pc:docMk/>
            <pc:sldMk cId="3471470978" sldId="290"/>
            <ac:picMk id="4" creationId="{98DD23FA-2B9E-4E15-9BFF-802D69BF1C98}"/>
          </ac:picMkLst>
        </pc:picChg>
        <pc:picChg chg="add mod">
          <ac:chgData name="Weifeng Xu" userId="e7aed605-a3dd-4d5a-a692-a87037af107b" providerId="ADAL" clId="{27FAE7C2-98C3-4F90-970B-CFC2B878BAA9}" dt="2021-03-17T14:43:11.792" v="4570" actId="1076"/>
          <ac:picMkLst>
            <pc:docMk/>
            <pc:sldMk cId="3471470978" sldId="290"/>
            <ac:picMk id="8" creationId="{1D3C2F6D-67C7-46B2-A684-577F4111194D}"/>
          </ac:picMkLst>
        </pc:picChg>
        <pc:picChg chg="add del mod">
          <ac:chgData name="Weifeng Xu" userId="e7aed605-a3dd-4d5a-a692-a87037af107b" providerId="ADAL" clId="{27FAE7C2-98C3-4F90-970B-CFC2B878BAA9}" dt="2021-03-17T14:44:09.211" v="4581" actId="1076"/>
          <ac:picMkLst>
            <pc:docMk/>
            <pc:sldMk cId="3471470978" sldId="290"/>
            <ac:picMk id="10" creationId="{042C2A01-9109-4A44-A112-264A1AF34848}"/>
          </ac:picMkLst>
        </pc:picChg>
        <pc:picChg chg="add del mod">
          <ac:chgData name="Weifeng Xu" userId="e7aed605-a3dd-4d5a-a692-a87037af107b" providerId="ADAL" clId="{27FAE7C2-98C3-4F90-970B-CFC2B878BAA9}" dt="2021-03-17T14:43:29.389" v="4575" actId="22"/>
          <ac:picMkLst>
            <pc:docMk/>
            <pc:sldMk cId="3471470978" sldId="290"/>
            <ac:picMk id="12" creationId="{068A9A5A-EEC5-45DA-8528-331A9A37F6F0}"/>
          </ac:picMkLst>
        </pc:picChg>
        <pc:picChg chg="add mod modCrop">
          <ac:chgData name="Weifeng Xu" userId="e7aed605-a3dd-4d5a-a692-a87037af107b" providerId="ADAL" clId="{27FAE7C2-98C3-4F90-970B-CFC2B878BAA9}" dt="2021-03-17T14:44:10.633" v="4582" actId="1076"/>
          <ac:picMkLst>
            <pc:docMk/>
            <pc:sldMk cId="3471470978" sldId="290"/>
            <ac:picMk id="14" creationId="{B6931380-8970-4B95-A1B4-EF377CAF07D3}"/>
          </ac:picMkLst>
        </pc:picChg>
        <pc:picChg chg="add mod modCrop">
          <ac:chgData name="Weifeng Xu" userId="e7aed605-a3dd-4d5a-a692-a87037af107b" providerId="ADAL" clId="{27FAE7C2-98C3-4F90-970B-CFC2B878BAA9}" dt="2021-03-17T14:44:18.305" v="4584" actId="732"/>
          <ac:picMkLst>
            <pc:docMk/>
            <pc:sldMk cId="3471470978" sldId="290"/>
            <ac:picMk id="16" creationId="{B90F80B6-71D3-4440-8E47-CFF6F17EC188}"/>
          </ac:picMkLst>
        </pc:picChg>
      </pc:sldChg>
      <pc:sldChg chg="addSp delSp modSp new mod modClrScheme chgLayout">
        <pc:chgData name="Weifeng Xu" userId="e7aed605-a3dd-4d5a-a692-a87037af107b" providerId="ADAL" clId="{27FAE7C2-98C3-4F90-970B-CFC2B878BAA9}" dt="2021-03-17T14:56:24.251" v="4770" actId="20577"/>
        <pc:sldMkLst>
          <pc:docMk/>
          <pc:sldMk cId="1201682434" sldId="291"/>
        </pc:sldMkLst>
        <pc:spChg chg="del mod ord">
          <ac:chgData name="Weifeng Xu" userId="e7aed605-a3dd-4d5a-a692-a87037af107b" providerId="ADAL" clId="{27FAE7C2-98C3-4F90-970B-CFC2B878BAA9}" dt="2021-03-17T14:49:23.645" v="4586" actId="700"/>
          <ac:spMkLst>
            <pc:docMk/>
            <pc:sldMk cId="1201682434" sldId="291"/>
            <ac:spMk id="2" creationId="{AB2B8B5C-EA3D-49A5-8A7C-788B8F0F5F1A}"/>
          </ac:spMkLst>
        </pc:spChg>
        <pc:spChg chg="add mod ord">
          <ac:chgData name="Weifeng Xu" userId="e7aed605-a3dd-4d5a-a692-a87037af107b" providerId="ADAL" clId="{27FAE7C2-98C3-4F90-970B-CFC2B878BAA9}" dt="2021-03-17T14:56:24.251" v="4770" actId="20577"/>
          <ac:spMkLst>
            <pc:docMk/>
            <pc:sldMk cId="1201682434" sldId="291"/>
            <ac:spMk id="3" creationId="{A1A5F580-8F44-4754-AC1A-C6540EBDD2E3}"/>
          </ac:spMkLst>
        </pc:spChg>
        <pc:spChg chg="add mod ord">
          <ac:chgData name="Weifeng Xu" userId="e7aed605-a3dd-4d5a-a692-a87037af107b" providerId="ADAL" clId="{27FAE7C2-98C3-4F90-970B-CFC2B878BAA9}" dt="2021-03-17T14:55:22.011" v="4758" actId="20577"/>
          <ac:spMkLst>
            <pc:docMk/>
            <pc:sldMk cId="1201682434" sldId="291"/>
            <ac:spMk id="4" creationId="{643274AC-30EF-4EEB-AE1A-BF965A493A06}"/>
          </ac:spMkLst>
        </pc:spChg>
      </pc:sldChg>
      <pc:sldChg chg="new del">
        <pc:chgData name="Weifeng Xu" userId="e7aed605-a3dd-4d5a-a692-a87037af107b" providerId="ADAL" clId="{27FAE7C2-98C3-4F90-970B-CFC2B878BAA9}" dt="2021-03-18T19:35:35.080" v="4798" actId="47"/>
        <pc:sldMkLst>
          <pc:docMk/>
          <pc:sldMk cId="8268727" sldId="292"/>
        </pc:sldMkLst>
      </pc:sldChg>
      <pc:sldChg chg="addSp delSp modSp new mod modClrScheme chgLayout">
        <pc:chgData name="Weifeng Xu" userId="e7aed605-a3dd-4d5a-a692-a87037af107b" providerId="ADAL" clId="{27FAE7C2-98C3-4F90-970B-CFC2B878BAA9}" dt="2021-03-17T15:00:36.348" v="4780" actId="14100"/>
        <pc:sldMkLst>
          <pc:docMk/>
          <pc:sldMk cId="565478715" sldId="293"/>
        </pc:sldMkLst>
        <pc:spChg chg="del mod ord">
          <ac:chgData name="Weifeng Xu" userId="e7aed605-a3dd-4d5a-a692-a87037af107b" providerId="ADAL" clId="{27FAE7C2-98C3-4F90-970B-CFC2B878BAA9}" dt="2021-03-17T14:57:58.665" v="4772" actId="700"/>
          <ac:spMkLst>
            <pc:docMk/>
            <pc:sldMk cId="565478715" sldId="293"/>
            <ac:spMk id="2" creationId="{DD7FF549-7587-4153-9B33-A8740BE130F3}"/>
          </ac:spMkLst>
        </pc:spChg>
        <pc:spChg chg="del">
          <ac:chgData name="Weifeng Xu" userId="e7aed605-a3dd-4d5a-a692-a87037af107b" providerId="ADAL" clId="{27FAE7C2-98C3-4F90-970B-CFC2B878BAA9}" dt="2021-03-17T14:57:58.665" v="4772" actId="700"/>
          <ac:spMkLst>
            <pc:docMk/>
            <pc:sldMk cId="565478715" sldId="293"/>
            <ac:spMk id="3" creationId="{ECDC6380-037A-454D-BC2E-CBC11348F98F}"/>
          </ac:spMkLst>
        </pc:spChg>
        <pc:spChg chg="add del mod ord">
          <ac:chgData name="Weifeng Xu" userId="e7aed605-a3dd-4d5a-a692-a87037af107b" providerId="ADAL" clId="{27FAE7C2-98C3-4F90-970B-CFC2B878BAA9}" dt="2021-03-17T14:58:02.832" v="4773" actId="700"/>
          <ac:spMkLst>
            <pc:docMk/>
            <pc:sldMk cId="565478715" sldId="293"/>
            <ac:spMk id="4" creationId="{FDE1140A-5B26-4D09-ACB0-FBCDD7E31D66}"/>
          </ac:spMkLst>
        </pc:spChg>
        <pc:picChg chg="add mod">
          <ac:chgData name="Weifeng Xu" userId="e7aed605-a3dd-4d5a-a692-a87037af107b" providerId="ADAL" clId="{27FAE7C2-98C3-4F90-970B-CFC2B878BAA9}" dt="2021-03-17T14:58:46.145" v="4776" actId="14100"/>
          <ac:picMkLst>
            <pc:docMk/>
            <pc:sldMk cId="565478715" sldId="293"/>
            <ac:picMk id="6" creationId="{74A39130-B09D-442C-AF24-3531BC77A563}"/>
          </ac:picMkLst>
        </pc:picChg>
        <pc:picChg chg="add mod">
          <ac:chgData name="Weifeng Xu" userId="e7aed605-a3dd-4d5a-a692-a87037af107b" providerId="ADAL" clId="{27FAE7C2-98C3-4F90-970B-CFC2B878BAA9}" dt="2021-03-17T15:00:23.636" v="4778" actId="1076"/>
          <ac:picMkLst>
            <pc:docMk/>
            <pc:sldMk cId="565478715" sldId="293"/>
            <ac:picMk id="8" creationId="{073B8654-9100-4A60-8C16-A73398CDA54E}"/>
          </ac:picMkLst>
        </pc:picChg>
        <pc:cxnChg chg="add mod">
          <ac:chgData name="Weifeng Xu" userId="e7aed605-a3dd-4d5a-a692-a87037af107b" providerId="ADAL" clId="{27FAE7C2-98C3-4F90-970B-CFC2B878BAA9}" dt="2021-03-17T15:00:36.348" v="4780" actId="14100"/>
          <ac:cxnSpMkLst>
            <pc:docMk/>
            <pc:sldMk cId="565478715" sldId="293"/>
            <ac:cxnSpMk id="10" creationId="{45C15C70-C566-4767-B1DE-BE44AC5C10E1}"/>
          </ac:cxnSpMkLst>
        </pc:cxnChg>
      </pc:sldChg>
      <pc:sldChg chg="addSp delSp modSp new mod ord modClrScheme chgLayout">
        <pc:chgData name="Weifeng Xu" userId="e7aed605-a3dd-4d5a-a692-a87037af107b" providerId="ADAL" clId="{27FAE7C2-98C3-4F90-970B-CFC2B878BAA9}" dt="2021-03-18T20:57:04.239" v="5303" actId="207"/>
        <pc:sldMkLst>
          <pc:docMk/>
          <pc:sldMk cId="487606806" sldId="294"/>
        </pc:sldMkLst>
        <pc:spChg chg="add mod ord">
          <ac:chgData name="Weifeng Xu" userId="e7aed605-a3dd-4d5a-a692-a87037af107b" providerId="ADAL" clId="{27FAE7C2-98C3-4F90-970B-CFC2B878BAA9}" dt="2021-03-18T20:57:04.239" v="5303" actId="207"/>
          <ac:spMkLst>
            <pc:docMk/>
            <pc:sldMk cId="487606806" sldId="294"/>
            <ac:spMk id="2" creationId="{A1DD1958-7C2C-415D-AAA7-68FF445D64D6}"/>
          </ac:spMkLst>
        </pc:spChg>
        <pc:spChg chg="add del mod ord">
          <ac:chgData name="Weifeng Xu" userId="e7aed605-a3dd-4d5a-a692-a87037af107b" providerId="ADAL" clId="{27FAE7C2-98C3-4F90-970B-CFC2B878BAA9}" dt="2021-03-18T20:42:08.559" v="5229" actId="700"/>
          <ac:spMkLst>
            <pc:docMk/>
            <pc:sldMk cId="487606806" sldId="294"/>
            <ac:spMk id="5" creationId="{2B185485-C589-45E0-8C2E-E3E062E45764}"/>
          </ac:spMkLst>
        </pc:spChg>
        <pc:spChg chg="add mod">
          <ac:chgData name="Weifeng Xu" userId="e7aed605-a3dd-4d5a-a692-a87037af107b" providerId="ADAL" clId="{27FAE7C2-98C3-4F90-970B-CFC2B878BAA9}" dt="2021-03-18T20:42:54.443" v="5245" actId="6549"/>
          <ac:spMkLst>
            <pc:docMk/>
            <pc:sldMk cId="487606806" sldId="294"/>
            <ac:spMk id="9" creationId="{7950086F-3115-48BD-828F-07D02FC01C41}"/>
          </ac:spMkLst>
        </pc:spChg>
        <pc:spChg chg="add mod">
          <ac:chgData name="Weifeng Xu" userId="e7aed605-a3dd-4d5a-a692-a87037af107b" providerId="ADAL" clId="{27FAE7C2-98C3-4F90-970B-CFC2B878BAA9}" dt="2021-03-18T20:43:07.273" v="5248" actId="13822"/>
          <ac:spMkLst>
            <pc:docMk/>
            <pc:sldMk cId="487606806" sldId="294"/>
            <ac:spMk id="10" creationId="{16249376-995D-4132-8D10-F26984C64883}"/>
          </ac:spMkLst>
        </pc:spChg>
        <pc:picChg chg="add mod">
          <ac:chgData name="Weifeng Xu" userId="e7aed605-a3dd-4d5a-a692-a87037af107b" providerId="ADAL" clId="{27FAE7C2-98C3-4F90-970B-CFC2B878BAA9}" dt="2021-03-18T20:42:47.774" v="5242" actId="1076"/>
          <ac:picMkLst>
            <pc:docMk/>
            <pc:sldMk cId="487606806" sldId="294"/>
            <ac:picMk id="4" creationId="{B126A07F-140E-4407-8D61-FC6903B7AC97}"/>
          </ac:picMkLst>
        </pc:picChg>
        <pc:picChg chg="add mod">
          <ac:chgData name="Weifeng Xu" userId="e7aed605-a3dd-4d5a-a692-a87037af107b" providerId="ADAL" clId="{27FAE7C2-98C3-4F90-970B-CFC2B878BAA9}" dt="2021-03-18T20:43:45.136" v="5254" actId="14100"/>
          <ac:picMkLst>
            <pc:docMk/>
            <pc:sldMk cId="487606806" sldId="294"/>
            <ac:picMk id="7" creationId="{AA605C8A-F10D-44E4-93FE-D4B821C79BFF}"/>
          </ac:picMkLst>
        </pc:picChg>
        <pc:cxnChg chg="add mod">
          <ac:chgData name="Weifeng Xu" userId="e7aed605-a3dd-4d5a-a692-a87037af107b" providerId="ADAL" clId="{27FAE7C2-98C3-4F90-970B-CFC2B878BAA9}" dt="2021-03-18T20:43:39.362" v="5253" actId="14100"/>
          <ac:cxnSpMkLst>
            <pc:docMk/>
            <pc:sldMk cId="487606806" sldId="294"/>
            <ac:cxnSpMk id="12" creationId="{C179FA85-88E6-47F9-907F-7D00C3E32C57}"/>
          </ac:cxnSpMkLst>
        </pc:cxnChg>
      </pc:sldChg>
      <pc:sldChg chg="addSp modSp new mod modClrScheme chgLayout">
        <pc:chgData name="Weifeng Xu" userId="e7aed605-a3dd-4d5a-a692-a87037af107b" providerId="ADAL" clId="{27FAE7C2-98C3-4F90-970B-CFC2B878BAA9}" dt="2021-03-18T20:39:42.386" v="5224" actId="20577"/>
        <pc:sldMkLst>
          <pc:docMk/>
          <pc:sldMk cId="3440924285" sldId="295"/>
        </pc:sldMkLst>
        <pc:spChg chg="add mod">
          <ac:chgData name="Weifeng Xu" userId="e7aed605-a3dd-4d5a-a692-a87037af107b" providerId="ADAL" clId="{27FAE7C2-98C3-4F90-970B-CFC2B878BAA9}" dt="2021-03-18T20:38:22.135" v="5192"/>
          <ac:spMkLst>
            <pc:docMk/>
            <pc:sldMk cId="3440924285" sldId="295"/>
            <ac:spMk id="2" creationId="{BCDEDB9A-01A4-4B6B-B904-303FD3394D4F}"/>
          </ac:spMkLst>
        </pc:spChg>
        <pc:spChg chg="add mod">
          <ac:chgData name="Weifeng Xu" userId="e7aed605-a3dd-4d5a-a692-a87037af107b" providerId="ADAL" clId="{27FAE7C2-98C3-4F90-970B-CFC2B878BAA9}" dt="2021-03-18T20:39:42.386" v="5224" actId="20577"/>
          <ac:spMkLst>
            <pc:docMk/>
            <pc:sldMk cId="3440924285" sldId="295"/>
            <ac:spMk id="3" creationId="{2A8FBCA1-58B5-4ECA-88D7-0B16B49DBEEF}"/>
          </ac:spMkLst>
        </pc:spChg>
      </pc:sldChg>
      <pc:sldChg chg="addSp delSp modSp new mod modClrScheme chgLayout modNotesTx">
        <pc:chgData name="Weifeng Xu" userId="e7aed605-a3dd-4d5a-a692-a87037af107b" providerId="ADAL" clId="{27FAE7C2-98C3-4F90-970B-CFC2B878BAA9}" dt="2021-03-18T20:34:12.044" v="5085" actId="14100"/>
        <pc:sldMkLst>
          <pc:docMk/>
          <pc:sldMk cId="1494604329" sldId="296"/>
        </pc:sldMkLst>
        <pc:spChg chg="del mod ord">
          <ac:chgData name="Weifeng Xu" userId="e7aed605-a3dd-4d5a-a692-a87037af107b" providerId="ADAL" clId="{27FAE7C2-98C3-4F90-970B-CFC2B878BAA9}" dt="2021-03-18T20:29:39.099" v="4996" actId="700"/>
          <ac:spMkLst>
            <pc:docMk/>
            <pc:sldMk cId="1494604329" sldId="296"/>
            <ac:spMk id="2" creationId="{C75067D7-AFF5-4802-B41A-3E3CB0C19462}"/>
          </ac:spMkLst>
        </pc:spChg>
        <pc:spChg chg="del">
          <ac:chgData name="Weifeng Xu" userId="e7aed605-a3dd-4d5a-a692-a87037af107b" providerId="ADAL" clId="{27FAE7C2-98C3-4F90-970B-CFC2B878BAA9}" dt="2021-03-18T20:29:39.099" v="4996" actId="700"/>
          <ac:spMkLst>
            <pc:docMk/>
            <pc:sldMk cId="1494604329" sldId="296"/>
            <ac:spMk id="3" creationId="{30DFAD97-02D7-4AEC-A2B9-CD1BBD70FE48}"/>
          </ac:spMkLst>
        </pc:spChg>
        <pc:spChg chg="add mod ord">
          <ac:chgData name="Weifeng Xu" userId="e7aed605-a3dd-4d5a-a692-a87037af107b" providerId="ADAL" clId="{27FAE7C2-98C3-4F90-970B-CFC2B878BAA9}" dt="2021-03-18T20:33:09.841" v="5035" actId="114"/>
          <ac:spMkLst>
            <pc:docMk/>
            <pc:sldMk cId="1494604329" sldId="296"/>
            <ac:spMk id="4" creationId="{ECD57651-088A-4455-9997-5ABE6CB80D66}"/>
          </ac:spMkLst>
        </pc:spChg>
        <pc:spChg chg="add mod">
          <ac:chgData name="Weifeng Xu" userId="e7aed605-a3dd-4d5a-a692-a87037af107b" providerId="ADAL" clId="{27FAE7C2-98C3-4F90-970B-CFC2B878BAA9}" dt="2021-03-18T20:34:12.044" v="5085" actId="14100"/>
          <ac:spMkLst>
            <pc:docMk/>
            <pc:sldMk cId="1494604329" sldId="296"/>
            <ac:spMk id="7" creationId="{0F90BFEB-C3B6-4734-8504-5C912EBAC088}"/>
          </ac:spMkLst>
        </pc:spChg>
        <pc:picChg chg="add mod">
          <ac:chgData name="Weifeng Xu" userId="e7aed605-a3dd-4d5a-a692-a87037af107b" providerId="ADAL" clId="{27FAE7C2-98C3-4F90-970B-CFC2B878BAA9}" dt="2021-03-18T20:33:19.017" v="5036" actId="14100"/>
          <ac:picMkLst>
            <pc:docMk/>
            <pc:sldMk cId="1494604329" sldId="296"/>
            <ac:picMk id="6" creationId="{10A49AAD-D0B6-49B4-932B-A02CAE05269F}"/>
          </ac:picMkLst>
        </pc:picChg>
      </pc:sldChg>
      <pc:sldChg chg="del">
        <pc:chgData name="Weifeng Xu" userId="e7aed605-a3dd-4d5a-a692-a87037af107b" providerId="ADAL" clId="{27FAE7C2-98C3-4F90-970B-CFC2B878BAA9}" dt="2021-03-15T12:32:48.570" v="37" actId="47"/>
        <pc:sldMkLst>
          <pc:docMk/>
          <pc:sldMk cId="2323005149" sldId="296"/>
        </pc:sldMkLst>
      </pc:sldChg>
      <pc:sldChg chg="addSp delSp modSp new mod modClrScheme chgLayout modNotesTx">
        <pc:chgData name="Weifeng Xu" userId="e7aed605-a3dd-4d5a-a692-a87037af107b" providerId="ADAL" clId="{27FAE7C2-98C3-4F90-970B-CFC2B878BAA9}" dt="2021-03-18T23:37:03.685" v="5541" actId="1076"/>
        <pc:sldMkLst>
          <pc:docMk/>
          <pc:sldMk cId="3270382550" sldId="297"/>
        </pc:sldMkLst>
        <pc:spChg chg="mod ord">
          <ac:chgData name="Weifeng Xu" userId="e7aed605-a3dd-4d5a-a692-a87037af107b" providerId="ADAL" clId="{27FAE7C2-98C3-4F90-970B-CFC2B878BAA9}" dt="2021-03-18T23:35:52.122" v="5531"/>
          <ac:spMkLst>
            <pc:docMk/>
            <pc:sldMk cId="3270382550" sldId="297"/>
            <ac:spMk id="2" creationId="{1F82ACF9-D1E7-4485-8FBA-B3504176497B}"/>
          </ac:spMkLst>
        </pc:spChg>
        <pc:spChg chg="add del mod ord">
          <ac:chgData name="Weifeng Xu" userId="e7aed605-a3dd-4d5a-a692-a87037af107b" providerId="ADAL" clId="{27FAE7C2-98C3-4F90-970B-CFC2B878BAA9}" dt="2021-03-18T23:20:56.809" v="5389" actId="700"/>
          <ac:spMkLst>
            <pc:docMk/>
            <pc:sldMk cId="3270382550" sldId="297"/>
            <ac:spMk id="3" creationId="{0B0DA095-D1FD-42BB-A835-131264272D9A}"/>
          </ac:spMkLst>
        </pc:spChg>
        <pc:graphicFrameChg chg="add mod modGraphic">
          <ac:chgData name="Weifeng Xu" userId="e7aed605-a3dd-4d5a-a692-a87037af107b" providerId="ADAL" clId="{27FAE7C2-98C3-4F90-970B-CFC2B878BAA9}" dt="2021-03-18T23:37:03.685" v="5541" actId="1076"/>
          <ac:graphicFrameMkLst>
            <pc:docMk/>
            <pc:sldMk cId="3270382550" sldId="297"/>
            <ac:graphicFrameMk id="4" creationId="{237EC7B3-6331-44CF-8576-66CC078FC3CB}"/>
          </ac:graphicFrameMkLst>
        </pc:graphicFrameChg>
      </pc:sldChg>
      <pc:sldChg chg="addSp delSp modSp new mod modClrScheme chgLayout">
        <pc:chgData name="Weifeng Xu" userId="e7aed605-a3dd-4d5a-a692-a87037af107b" providerId="ADAL" clId="{27FAE7C2-98C3-4F90-970B-CFC2B878BAA9}" dt="2021-03-18T23:50:41.781" v="5564" actId="207"/>
        <pc:sldMkLst>
          <pc:docMk/>
          <pc:sldMk cId="790591655" sldId="298"/>
        </pc:sldMkLst>
        <pc:spChg chg="del">
          <ac:chgData name="Weifeng Xu" userId="e7aed605-a3dd-4d5a-a692-a87037af107b" providerId="ADAL" clId="{27FAE7C2-98C3-4F90-970B-CFC2B878BAA9}" dt="2021-03-18T23:29:46.179" v="5503" actId="700"/>
          <ac:spMkLst>
            <pc:docMk/>
            <pc:sldMk cId="790591655" sldId="298"/>
            <ac:spMk id="2" creationId="{1651654B-D39E-4D91-BD2D-F36F25B1631B}"/>
          </ac:spMkLst>
        </pc:spChg>
        <pc:graphicFrameChg chg="add mod modGraphic">
          <ac:chgData name="Weifeng Xu" userId="e7aed605-a3dd-4d5a-a692-a87037af107b" providerId="ADAL" clId="{27FAE7C2-98C3-4F90-970B-CFC2B878BAA9}" dt="2021-03-18T23:50:41.781" v="5564" actId="207"/>
          <ac:graphicFrameMkLst>
            <pc:docMk/>
            <pc:sldMk cId="790591655" sldId="298"/>
            <ac:graphicFrameMk id="3" creationId="{3EEDFAAC-96FA-4499-B52C-7EEC83C95846}"/>
          </ac:graphicFrameMkLst>
        </pc:graphicFrameChg>
      </pc:sldChg>
      <pc:sldChg chg="addSp delSp modSp new mod">
        <pc:chgData name="Weifeng Xu" userId="e7aed605-a3dd-4d5a-a692-a87037af107b" providerId="ADAL" clId="{27FAE7C2-98C3-4F90-970B-CFC2B878BAA9}" dt="2021-03-18T23:50:20.148" v="5563" actId="14100"/>
        <pc:sldMkLst>
          <pc:docMk/>
          <pc:sldMk cId="21390998" sldId="299"/>
        </pc:sldMkLst>
        <pc:spChg chg="add mod">
          <ac:chgData name="Weifeng Xu" userId="e7aed605-a3dd-4d5a-a692-a87037af107b" providerId="ADAL" clId="{27FAE7C2-98C3-4F90-970B-CFC2B878BAA9}" dt="2021-03-18T23:49:24.781" v="5553" actId="14100"/>
          <ac:spMkLst>
            <pc:docMk/>
            <pc:sldMk cId="21390998" sldId="299"/>
            <ac:spMk id="5" creationId="{E5D9DA2C-E719-47EB-9FD1-6CC933D53066}"/>
          </ac:spMkLst>
        </pc:spChg>
        <pc:spChg chg="add del mod">
          <ac:chgData name="Weifeng Xu" userId="e7aed605-a3dd-4d5a-a692-a87037af107b" providerId="ADAL" clId="{27FAE7C2-98C3-4F90-970B-CFC2B878BAA9}" dt="2021-03-18T23:49:25.185" v="5555"/>
          <ac:spMkLst>
            <pc:docMk/>
            <pc:sldMk cId="21390998" sldId="299"/>
            <ac:spMk id="6" creationId="{2F018B62-DAD7-45D5-9AB6-892898CCA73F}"/>
          </ac:spMkLst>
        </pc:spChg>
        <pc:spChg chg="add mod">
          <ac:chgData name="Weifeng Xu" userId="e7aed605-a3dd-4d5a-a692-a87037af107b" providerId="ADAL" clId="{27FAE7C2-98C3-4F90-970B-CFC2B878BAA9}" dt="2021-03-18T23:50:20.148" v="5563" actId="14100"/>
          <ac:spMkLst>
            <pc:docMk/>
            <pc:sldMk cId="21390998" sldId="299"/>
            <ac:spMk id="8" creationId="{383CD633-8509-4762-86AB-06FAAFCFCBF7}"/>
          </ac:spMkLst>
        </pc:spChg>
        <pc:picChg chg="add">
          <ac:chgData name="Weifeng Xu" userId="e7aed605-a3dd-4d5a-a692-a87037af107b" providerId="ADAL" clId="{27FAE7C2-98C3-4F90-970B-CFC2B878BAA9}" dt="2021-03-18T23:47:46.385" v="5542" actId="22"/>
          <ac:picMkLst>
            <pc:docMk/>
            <pc:sldMk cId="21390998" sldId="299"/>
            <ac:picMk id="3" creationId="{7A4CD8B8-63A4-4972-9381-8C8BF4877BAF}"/>
          </ac:picMkLst>
        </pc:picChg>
      </pc:sldChg>
      <pc:sldChg chg="addSp delSp modSp new mod setBg modClrScheme setClrOvrMap chgLayout modNotesTx">
        <pc:chgData name="Weifeng Xu" userId="e7aed605-a3dd-4d5a-a692-a87037af107b" providerId="ADAL" clId="{27FAE7C2-98C3-4F90-970B-CFC2B878BAA9}" dt="2021-03-19T01:37:28.127" v="5696" actId="207"/>
        <pc:sldMkLst>
          <pc:docMk/>
          <pc:sldMk cId="1138979085" sldId="300"/>
        </pc:sldMkLst>
        <pc:spChg chg="add mod">
          <ac:chgData name="Weifeng Xu" userId="e7aed605-a3dd-4d5a-a692-a87037af107b" providerId="ADAL" clId="{27FAE7C2-98C3-4F90-970B-CFC2B878BAA9}" dt="2021-03-19T01:37:28.127" v="5696" actId="207"/>
          <ac:spMkLst>
            <pc:docMk/>
            <pc:sldMk cId="1138979085" sldId="300"/>
            <ac:spMk id="2" creationId="{EF68018D-0A86-4236-91B1-9F8F8EFDB9D9}"/>
          </ac:spMkLst>
        </pc:spChg>
        <pc:spChg chg="add mod">
          <ac:chgData name="Weifeng Xu" userId="e7aed605-a3dd-4d5a-a692-a87037af107b" providerId="ADAL" clId="{27FAE7C2-98C3-4F90-970B-CFC2B878BAA9}" dt="2021-03-19T01:25:06.947" v="5685" actId="26606"/>
          <ac:spMkLst>
            <pc:docMk/>
            <pc:sldMk cId="1138979085" sldId="300"/>
            <ac:spMk id="3" creationId="{3477329C-63A2-4037-A844-D0A69377FA86}"/>
          </ac:spMkLst>
        </pc:spChg>
        <pc:spChg chg="add del">
          <ac:chgData name="Weifeng Xu" userId="e7aed605-a3dd-4d5a-a692-a87037af107b" providerId="ADAL" clId="{27FAE7C2-98C3-4F90-970B-CFC2B878BAA9}" dt="2021-03-19T01:25:06.935" v="5684" actId="26606"/>
          <ac:spMkLst>
            <pc:docMk/>
            <pc:sldMk cId="1138979085" sldId="300"/>
            <ac:spMk id="11" creationId="{799A8B4F-0FED-46C0-9186-5A8E116D8744}"/>
          </ac:spMkLst>
        </pc:spChg>
        <pc:spChg chg="add del">
          <ac:chgData name="Weifeng Xu" userId="e7aed605-a3dd-4d5a-a692-a87037af107b" providerId="ADAL" clId="{27FAE7C2-98C3-4F90-970B-CFC2B878BAA9}" dt="2021-03-19T01:25:06.935" v="5684" actId="26606"/>
          <ac:spMkLst>
            <pc:docMk/>
            <pc:sldMk cId="1138979085" sldId="300"/>
            <ac:spMk id="15" creationId="{38A69B74-22E3-47CC-823F-18BE7930C814}"/>
          </ac:spMkLst>
        </pc:spChg>
        <pc:spChg chg="add del">
          <ac:chgData name="Weifeng Xu" userId="e7aed605-a3dd-4d5a-a692-a87037af107b" providerId="ADAL" clId="{27FAE7C2-98C3-4F90-970B-CFC2B878BAA9}" dt="2021-03-19T01:25:06.935" v="5684" actId="26606"/>
          <ac:spMkLst>
            <pc:docMk/>
            <pc:sldMk cId="1138979085" sldId="300"/>
            <ac:spMk id="17" creationId="{1778637B-5DB8-4A75-B2E6-FC2B1BB9A7DB}"/>
          </ac:spMkLst>
        </pc:spChg>
        <pc:spChg chg="add del">
          <ac:chgData name="Weifeng Xu" userId="e7aed605-a3dd-4d5a-a692-a87037af107b" providerId="ADAL" clId="{27FAE7C2-98C3-4F90-970B-CFC2B878BAA9}" dt="2021-03-19T01:25:06.935" v="5684" actId="26606"/>
          <ac:spMkLst>
            <pc:docMk/>
            <pc:sldMk cId="1138979085" sldId="300"/>
            <ac:spMk id="19" creationId="{0035A30C-45F3-4EFB-B2E8-6E2A11843D39}"/>
          </ac:spMkLst>
        </pc:spChg>
        <pc:spChg chg="add">
          <ac:chgData name="Weifeng Xu" userId="e7aed605-a3dd-4d5a-a692-a87037af107b" providerId="ADAL" clId="{27FAE7C2-98C3-4F90-970B-CFC2B878BAA9}" dt="2021-03-19T01:25:06.947" v="5685" actId="26606"/>
          <ac:spMkLst>
            <pc:docMk/>
            <pc:sldMk cId="1138979085" sldId="300"/>
            <ac:spMk id="21" creationId="{003713C1-2FB2-413B-BF91-3AE41726FB7A}"/>
          </ac:spMkLst>
        </pc:spChg>
        <pc:spChg chg="add">
          <ac:chgData name="Weifeng Xu" userId="e7aed605-a3dd-4d5a-a692-a87037af107b" providerId="ADAL" clId="{27FAE7C2-98C3-4F90-970B-CFC2B878BAA9}" dt="2021-03-19T01:25:06.947" v="5685" actId="26606"/>
          <ac:spMkLst>
            <pc:docMk/>
            <pc:sldMk cId="1138979085" sldId="300"/>
            <ac:spMk id="22" creationId="{90795B4D-5022-4A7F-A01D-8D880B7CDBE6}"/>
          </ac:spMkLst>
        </pc:spChg>
        <pc:spChg chg="add">
          <ac:chgData name="Weifeng Xu" userId="e7aed605-a3dd-4d5a-a692-a87037af107b" providerId="ADAL" clId="{27FAE7C2-98C3-4F90-970B-CFC2B878BAA9}" dt="2021-03-19T01:25:06.947" v="5685" actId="26606"/>
          <ac:spMkLst>
            <pc:docMk/>
            <pc:sldMk cId="1138979085" sldId="300"/>
            <ac:spMk id="23" creationId="{AFD19018-DE7C-4796-ADF2-AD2EB0FC0D9C}"/>
          </ac:spMkLst>
        </pc:spChg>
        <pc:spChg chg="add">
          <ac:chgData name="Weifeng Xu" userId="e7aed605-a3dd-4d5a-a692-a87037af107b" providerId="ADAL" clId="{27FAE7C2-98C3-4F90-970B-CFC2B878BAA9}" dt="2021-03-19T01:25:06.947" v="5685" actId="26606"/>
          <ac:spMkLst>
            <pc:docMk/>
            <pc:sldMk cId="1138979085" sldId="300"/>
            <ac:spMk id="24" creationId="{B1A0A2C2-4F85-44AF-8708-8DCA4B550CB8}"/>
          </ac:spMkLst>
        </pc:spChg>
        <pc:picChg chg="add mod ord">
          <ac:chgData name="Weifeng Xu" userId="e7aed605-a3dd-4d5a-a692-a87037af107b" providerId="ADAL" clId="{27FAE7C2-98C3-4F90-970B-CFC2B878BAA9}" dt="2021-03-19T01:25:06.947" v="5685" actId="26606"/>
          <ac:picMkLst>
            <pc:docMk/>
            <pc:sldMk cId="1138979085" sldId="300"/>
            <ac:picMk id="4" creationId="{59C0223F-68D6-4349-A391-DCBDAE966740}"/>
          </ac:picMkLst>
        </pc:picChg>
        <pc:picChg chg="add mod ord">
          <ac:chgData name="Weifeng Xu" userId="e7aed605-a3dd-4d5a-a692-a87037af107b" providerId="ADAL" clId="{27FAE7C2-98C3-4F90-970B-CFC2B878BAA9}" dt="2021-03-19T01:25:06.947" v="5685" actId="26606"/>
          <ac:picMkLst>
            <pc:docMk/>
            <pc:sldMk cId="1138979085" sldId="300"/>
            <ac:picMk id="5" creationId="{A30EB288-5FBD-4E0B-919A-31CA05F5BBAE}"/>
          </ac:picMkLst>
        </pc:picChg>
        <pc:picChg chg="add mod">
          <ac:chgData name="Weifeng Xu" userId="e7aed605-a3dd-4d5a-a692-a87037af107b" providerId="ADAL" clId="{27FAE7C2-98C3-4F90-970B-CFC2B878BAA9}" dt="2021-03-19T01:25:06.947" v="5685" actId="26606"/>
          <ac:picMkLst>
            <pc:docMk/>
            <pc:sldMk cId="1138979085" sldId="300"/>
            <ac:picMk id="6" creationId="{C5D97573-CB53-4451-9CF0-E8DFB921EC8A}"/>
          </ac:picMkLst>
        </pc:picChg>
        <pc:picChg chg="add del">
          <ac:chgData name="Weifeng Xu" userId="e7aed605-a3dd-4d5a-a692-a87037af107b" providerId="ADAL" clId="{27FAE7C2-98C3-4F90-970B-CFC2B878BAA9}" dt="2021-03-19T01:25:06.935" v="5684" actId="26606"/>
          <ac:picMkLst>
            <pc:docMk/>
            <pc:sldMk cId="1138979085" sldId="300"/>
            <ac:picMk id="13" creationId="{DA6861EE-7660-46C9-80BD-173B8F7454B8}"/>
          </ac:picMkLst>
        </pc:picChg>
      </pc:sldChg>
      <pc:sldChg chg="addSp delSp modSp new mod setBg modClrScheme chgLayout">
        <pc:chgData name="Weifeng Xu" userId="e7aed605-a3dd-4d5a-a692-a87037af107b" providerId="ADAL" clId="{27FAE7C2-98C3-4F90-970B-CFC2B878BAA9}" dt="2021-03-19T01:27:58.083" v="5689" actId="26606"/>
        <pc:sldMkLst>
          <pc:docMk/>
          <pc:sldMk cId="2250649236" sldId="301"/>
        </pc:sldMkLst>
        <pc:spChg chg="del">
          <ac:chgData name="Weifeng Xu" userId="e7aed605-a3dd-4d5a-a692-a87037af107b" providerId="ADAL" clId="{27FAE7C2-98C3-4F90-970B-CFC2B878BAA9}" dt="2021-03-19T01:27:23.476" v="5686" actId="700"/>
          <ac:spMkLst>
            <pc:docMk/>
            <pc:sldMk cId="2250649236" sldId="301"/>
            <ac:spMk id="2" creationId="{671721A4-6A61-438A-87E1-AC10AE1D4580}"/>
          </ac:spMkLst>
        </pc:spChg>
        <pc:spChg chg="del">
          <ac:chgData name="Weifeng Xu" userId="e7aed605-a3dd-4d5a-a692-a87037af107b" providerId="ADAL" clId="{27FAE7C2-98C3-4F90-970B-CFC2B878BAA9}" dt="2021-03-19T01:27:23.476" v="5686" actId="700"/>
          <ac:spMkLst>
            <pc:docMk/>
            <pc:sldMk cId="2250649236" sldId="301"/>
            <ac:spMk id="3" creationId="{6CDFB108-68AC-4983-AD19-25431AB01ED3}"/>
          </ac:spMkLst>
        </pc:spChg>
        <pc:spChg chg="add">
          <ac:chgData name="Weifeng Xu" userId="e7aed605-a3dd-4d5a-a692-a87037af107b" providerId="ADAL" clId="{27FAE7C2-98C3-4F90-970B-CFC2B878BAA9}" dt="2021-03-19T01:27:58.083" v="5689" actId="26606"/>
          <ac:spMkLst>
            <pc:docMk/>
            <pc:sldMk cId="2250649236" sldId="301"/>
            <ac:spMk id="10" creationId="{42A4FC2C-047E-45A5-965D-8E1E3BF09BC6}"/>
          </ac:spMkLst>
        </pc:spChg>
        <pc:picChg chg="add mod">
          <ac:chgData name="Weifeng Xu" userId="e7aed605-a3dd-4d5a-a692-a87037af107b" providerId="ADAL" clId="{27FAE7C2-98C3-4F90-970B-CFC2B878BAA9}" dt="2021-03-19T01:27:58.083" v="5689" actId="26606"/>
          <ac:picMkLst>
            <pc:docMk/>
            <pc:sldMk cId="2250649236" sldId="301"/>
            <ac:picMk id="5" creationId="{767ACCE0-0107-4DFC-B47F-D7FA29D9FDE3}"/>
          </ac:picMkLst>
        </pc:picChg>
      </pc:sldChg>
      <pc:sldChg chg="addSp delSp modSp new mod modNotesTx">
        <pc:chgData name="Weifeng Xu" userId="e7aed605-a3dd-4d5a-a692-a87037af107b" providerId="ADAL" clId="{27FAE7C2-98C3-4F90-970B-CFC2B878BAA9}" dt="2021-03-19T01:44:16.694" v="5837" actId="14100"/>
        <pc:sldMkLst>
          <pc:docMk/>
          <pc:sldMk cId="3209152045" sldId="302"/>
        </pc:sldMkLst>
        <pc:spChg chg="add mod">
          <ac:chgData name="Weifeng Xu" userId="e7aed605-a3dd-4d5a-a692-a87037af107b" providerId="ADAL" clId="{27FAE7C2-98C3-4F90-970B-CFC2B878BAA9}" dt="2021-03-19T01:42:40.735" v="5765" actId="1076"/>
          <ac:spMkLst>
            <pc:docMk/>
            <pc:sldMk cId="3209152045" sldId="302"/>
            <ac:spMk id="4" creationId="{7EFB65DE-390F-4EE3-B471-6C51C7FEAB19}"/>
          </ac:spMkLst>
        </pc:spChg>
        <pc:spChg chg="add mod">
          <ac:chgData name="Weifeng Xu" userId="e7aed605-a3dd-4d5a-a692-a87037af107b" providerId="ADAL" clId="{27FAE7C2-98C3-4F90-970B-CFC2B878BAA9}" dt="2021-03-19T01:44:16.694" v="5837" actId="14100"/>
          <ac:spMkLst>
            <pc:docMk/>
            <pc:sldMk cId="3209152045" sldId="302"/>
            <ac:spMk id="7" creationId="{55B24B1D-D05F-4FB2-A2E5-367A93645CCF}"/>
          </ac:spMkLst>
        </pc:spChg>
        <pc:picChg chg="add mod">
          <ac:chgData name="Weifeng Xu" userId="e7aed605-a3dd-4d5a-a692-a87037af107b" providerId="ADAL" clId="{27FAE7C2-98C3-4F90-970B-CFC2B878BAA9}" dt="2021-03-19T01:42:40.735" v="5765" actId="1076"/>
          <ac:picMkLst>
            <pc:docMk/>
            <pc:sldMk cId="3209152045" sldId="302"/>
            <ac:picMk id="3" creationId="{9D9C565C-E3E3-4EEC-B921-B64B68655B72}"/>
          </ac:picMkLst>
        </pc:picChg>
        <pc:picChg chg="add del mod">
          <ac:chgData name="Weifeng Xu" userId="e7aed605-a3dd-4d5a-a692-a87037af107b" providerId="ADAL" clId="{27FAE7C2-98C3-4F90-970B-CFC2B878BAA9}" dt="2021-03-19T01:43:35.725" v="5771" actId="478"/>
          <ac:picMkLst>
            <pc:docMk/>
            <pc:sldMk cId="3209152045" sldId="302"/>
            <ac:picMk id="6" creationId="{4DAB43ED-628E-48BA-94AF-22775E295B1B}"/>
          </ac:picMkLst>
        </pc:picChg>
        <pc:picChg chg="add mod">
          <ac:chgData name="Weifeng Xu" userId="e7aed605-a3dd-4d5a-a692-a87037af107b" providerId="ADAL" clId="{27FAE7C2-98C3-4F90-970B-CFC2B878BAA9}" dt="2021-03-19T01:43:40.700" v="5773" actId="1076"/>
          <ac:picMkLst>
            <pc:docMk/>
            <pc:sldMk cId="3209152045" sldId="302"/>
            <ac:picMk id="9" creationId="{05535DA1-BC2F-47B1-97B4-597880497A06}"/>
          </ac:picMkLst>
        </pc:picChg>
      </pc:sldChg>
      <pc:sldChg chg="del">
        <pc:chgData name="Weifeng Xu" userId="e7aed605-a3dd-4d5a-a692-a87037af107b" providerId="ADAL" clId="{27FAE7C2-98C3-4F90-970B-CFC2B878BAA9}" dt="2021-03-15T12:32:50.152" v="45" actId="47"/>
        <pc:sldMkLst>
          <pc:docMk/>
          <pc:sldMk cId="53763807" sldId="304"/>
        </pc:sldMkLst>
      </pc:sldChg>
      <pc:sldChg chg="del">
        <pc:chgData name="Weifeng Xu" userId="e7aed605-a3dd-4d5a-a692-a87037af107b" providerId="ADAL" clId="{27FAE7C2-98C3-4F90-970B-CFC2B878BAA9}" dt="2021-03-15T12:32:43.730" v="11" actId="47"/>
        <pc:sldMkLst>
          <pc:docMk/>
          <pc:sldMk cId="4015681537" sldId="316"/>
        </pc:sldMkLst>
      </pc:sldChg>
      <pc:sldChg chg="del">
        <pc:chgData name="Weifeng Xu" userId="e7aed605-a3dd-4d5a-a692-a87037af107b" providerId="ADAL" clId="{27FAE7C2-98C3-4F90-970B-CFC2B878BAA9}" dt="2021-03-15T12:32:43.944" v="12" actId="47"/>
        <pc:sldMkLst>
          <pc:docMk/>
          <pc:sldMk cId="3632309167" sldId="317"/>
        </pc:sldMkLst>
      </pc:sldChg>
      <pc:sldChg chg="del">
        <pc:chgData name="Weifeng Xu" userId="e7aed605-a3dd-4d5a-a692-a87037af107b" providerId="ADAL" clId="{27FAE7C2-98C3-4F90-970B-CFC2B878BAA9}" dt="2021-03-15T12:32:44.244" v="14" actId="47"/>
        <pc:sldMkLst>
          <pc:docMk/>
          <pc:sldMk cId="1212472519" sldId="323"/>
        </pc:sldMkLst>
      </pc:sldChg>
      <pc:sldChg chg="del">
        <pc:chgData name="Weifeng Xu" userId="e7aed605-a3dd-4d5a-a692-a87037af107b" providerId="ADAL" clId="{27FAE7C2-98C3-4F90-970B-CFC2B878BAA9}" dt="2021-03-15T12:32:44.780" v="16" actId="47"/>
        <pc:sldMkLst>
          <pc:docMk/>
          <pc:sldMk cId="1474958626" sldId="324"/>
        </pc:sldMkLst>
      </pc:sldChg>
      <pc:sldChg chg="del">
        <pc:chgData name="Weifeng Xu" userId="e7aed605-a3dd-4d5a-a692-a87037af107b" providerId="ADAL" clId="{27FAE7C2-98C3-4F90-970B-CFC2B878BAA9}" dt="2021-03-15T12:32:45.338" v="17" actId="47"/>
        <pc:sldMkLst>
          <pc:docMk/>
          <pc:sldMk cId="953707264" sldId="325"/>
        </pc:sldMkLst>
      </pc:sldChg>
      <pc:sldChg chg="del">
        <pc:chgData name="Weifeng Xu" userId="e7aed605-a3dd-4d5a-a692-a87037af107b" providerId="ADAL" clId="{27FAE7C2-98C3-4F90-970B-CFC2B878BAA9}" dt="2021-03-15T12:32:45.379" v="18" actId="47"/>
        <pc:sldMkLst>
          <pc:docMk/>
          <pc:sldMk cId="4066713324" sldId="326"/>
        </pc:sldMkLst>
      </pc:sldChg>
      <pc:sldChg chg="del">
        <pc:chgData name="Weifeng Xu" userId="e7aed605-a3dd-4d5a-a692-a87037af107b" providerId="ADAL" clId="{27FAE7C2-98C3-4F90-970B-CFC2B878BAA9}" dt="2021-03-15T12:32:45.460" v="20" actId="47"/>
        <pc:sldMkLst>
          <pc:docMk/>
          <pc:sldMk cId="1895418146" sldId="327"/>
        </pc:sldMkLst>
      </pc:sldChg>
      <pc:sldChg chg="del">
        <pc:chgData name="Weifeng Xu" userId="e7aed605-a3dd-4d5a-a692-a87037af107b" providerId="ADAL" clId="{27FAE7C2-98C3-4F90-970B-CFC2B878BAA9}" dt="2021-03-15T12:32:45.946" v="23" actId="47"/>
        <pc:sldMkLst>
          <pc:docMk/>
          <pc:sldMk cId="1077324671" sldId="328"/>
        </pc:sldMkLst>
      </pc:sldChg>
      <pc:sldChg chg="del">
        <pc:chgData name="Weifeng Xu" userId="e7aed605-a3dd-4d5a-a692-a87037af107b" providerId="ADAL" clId="{27FAE7C2-98C3-4F90-970B-CFC2B878BAA9}" dt="2021-03-15T12:32:45.556" v="21" actId="47"/>
        <pc:sldMkLst>
          <pc:docMk/>
          <pc:sldMk cId="4060086368" sldId="329"/>
        </pc:sldMkLst>
      </pc:sldChg>
      <pc:sldChg chg="del">
        <pc:chgData name="Weifeng Xu" userId="e7aed605-a3dd-4d5a-a692-a87037af107b" providerId="ADAL" clId="{27FAE7C2-98C3-4F90-970B-CFC2B878BAA9}" dt="2021-03-15T12:32:49.385" v="41" actId="47"/>
        <pc:sldMkLst>
          <pc:docMk/>
          <pc:sldMk cId="3192494774" sldId="330"/>
        </pc:sldMkLst>
      </pc:sldChg>
      <pc:sldChg chg="del">
        <pc:chgData name="Weifeng Xu" userId="e7aed605-a3dd-4d5a-a692-a87037af107b" providerId="ADAL" clId="{27FAE7C2-98C3-4F90-970B-CFC2B878BAA9}" dt="2021-03-15T12:32:49.578" v="42" actId="47"/>
        <pc:sldMkLst>
          <pc:docMk/>
          <pc:sldMk cId="2786836983" sldId="331"/>
        </pc:sldMkLst>
      </pc:sldChg>
      <pc:sldChg chg="del">
        <pc:chgData name="Weifeng Xu" userId="e7aed605-a3dd-4d5a-a692-a87037af107b" providerId="ADAL" clId="{27FAE7C2-98C3-4F90-970B-CFC2B878BAA9}" dt="2021-03-15T12:32:49.780" v="43" actId="47"/>
        <pc:sldMkLst>
          <pc:docMk/>
          <pc:sldMk cId="3230497500" sldId="333"/>
        </pc:sldMkLst>
      </pc:sldChg>
    </pc:docChg>
  </pc:docChgLst>
  <pc:docChgLst>
    <pc:chgData name="Weifeng Xu" userId="e7aed605-a3dd-4d5a-a692-a87037af107b" providerId="ADAL" clId="{F3F766CC-C2FD-4671-85C9-A3B323AD84DA}"/>
    <pc:docChg chg="delSld">
      <pc:chgData name="Weifeng Xu" userId="e7aed605-a3dd-4d5a-a692-a87037af107b" providerId="ADAL" clId="{F3F766CC-C2FD-4671-85C9-A3B323AD84DA}" dt="2021-10-29T15:08:36.838" v="5" actId="47"/>
      <pc:docMkLst>
        <pc:docMk/>
      </pc:docMkLst>
      <pc:sldChg chg="del">
        <pc:chgData name="Weifeng Xu" userId="e7aed605-a3dd-4d5a-a692-a87037af107b" providerId="ADAL" clId="{F3F766CC-C2FD-4671-85C9-A3B323AD84DA}" dt="2021-10-29T15:08:35.912" v="0" actId="47"/>
        <pc:sldMkLst>
          <pc:docMk/>
          <pc:sldMk cId="1738688579" sldId="272"/>
        </pc:sldMkLst>
      </pc:sldChg>
      <pc:sldChg chg="del">
        <pc:chgData name="Weifeng Xu" userId="e7aed605-a3dd-4d5a-a692-a87037af107b" providerId="ADAL" clId="{F3F766CC-C2FD-4671-85C9-A3B323AD84DA}" dt="2021-10-29T15:08:36.431" v="3" actId="47"/>
        <pc:sldMkLst>
          <pc:docMk/>
          <pc:sldMk cId="1786688070" sldId="273"/>
        </pc:sldMkLst>
      </pc:sldChg>
      <pc:sldChg chg="del">
        <pc:chgData name="Weifeng Xu" userId="e7aed605-a3dd-4d5a-a692-a87037af107b" providerId="ADAL" clId="{F3F766CC-C2FD-4671-85C9-A3B323AD84DA}" dt="2021-10-29T15:08:36.623" v="4" actId="47"/>
        <pc:sldMkLst>
          <pc:docMk/>
          <pc:sldMk cId="2641507804" sldId="274"/>
        </pc:sldMkLst>
      </pc:sldChg>
      <pc:sldChg chg="del">
        <pc:chgData name="Weifeng Xu" userId="e7aed605-a3dd-4d5a-a692-a87037af107b" providerId="ADAL" clId="{F3F766CC-C2FD-4671-85C9-A3B323AD84DA}" dt="2021-10-29T15:08:36.838" v="5" actId="47"/>
        <pc:sldMkLst>
          <pc:docMk/>
          <pc:sldMk cId="3229862276" sldId="275"/>
        </pc:sldMkLst>
      </pc:sldChg>
      <pc:sldChg chg="del">
        <pc:chgData name="Weifeng Xu" userId="e7aed605-a3dd-4d5a-a692-a87037af107b" providerId="ADAL" clId="{F3F766CC-C2FD-4671-85C9-A3B323AD84DA}" dt="2021-10-29T15:08:36.119" v="1" actId="47"/>
        <pc:sldMkLst>
          <pc:docMk/>
          <pc:sldMk cId="1874066169" sldId="276"/>
        </pc:sldMkLst>
      </pc:sldChg>
      <pc:sldChg chg="del">
        <pc:chgData name="Weifeng Xu" userId="e7aed605-a3dd-4d5a-a692-a87037af107b" providerId="ADAL" clId="{F3F766CC-C2FD-4671-85C9-A3B323AD84DA}" dt="2021-10-29T15:08:36.251" v="2" actId="47"/>
        <pc:sldMkLst>
          <pc:docMk/>
          <pc:sldMk cId="4086215798" sldId="277"/>
        </pc:sldMkLst>
      </pc:sldChg>
    </pc:docChg>
  </pc:docChgLst>
  <pc:docChgLst>
    <pc:chgData name="Weifeng Xu" userId="e7aed605-a3dd-4d5a-a692-a87037af107b" providerId="ADAL" clId="{D2EA55DE-8B87-4F8A-80F1-D0C196067A28}"/>
    <pc:docChg chg="undo custSel addSld delSld modSld sldOrd">
      <pc:chgData name="Weifeng Xu" userId="e7aed605-a3dd-4d5a-a692-a87037af107b" providerId="ADAL" clId="{D2EA55DE-8B87-4F8A-80F1-D0C196067A28}" dt="2022-09-06T13:25:18.418" v="2801" actId="2711"/>
      <pc:docMkLst>
        <pc:docMk/>
      </pc:docMkLst>
      <pc:sldChg chg="addSp modSp mod">
        <pc:chgData name="Weifeng Xu" userId="e7aed605-a3dd-4d5a-a692-a87037af107b" providerId="ADAL" clId="{D2EA55DE-8B87-4F8A-80F1-D0C196067A28}" dt="2022-08-03T18:41:44.520" v="1019" actId="1076"/>
        <pc:sldMkLst>
          <pc:docMk/>
          <pc:sldMk cId="1323245308" sldId="256"/>
        </pc:sldMkLst>
        <pc:spChg chg="mod">
          <ac:chgData name="Weifeng Xu" userId="e7aed605-a3dd-4d5a-a692-a87037af107b" providerId="ADAL" clId="{D2EA55DE-8B87-4F8A-80F1-D0C196067A28}" dt="2022-07-20T14:27:33.907" v="30" actId="20577"/>
          <ac:spMkLst>
            <pc:docMk/>
            <pc:sldMk cId="1323245308" sldId="256"/>
            <ac:spMk id="2" creationId="{B476BAF9-88AC-4600-B511-347782B9C875}"/>
          </ac:spMkLst>
        </pc:spChg>
        <pc:picChg chg="add mod">
          <ac:chgData name="Weifeng Xu" userId="e7aed605-a3dd-4d5a-a692-a87037af107b" providerId="ADAL" clId="{D2EA55DE-8B87-4F8A-80F1-D0C196067A28}" dt="2022-08-03T18:41:44.520" v="1019" actId="1076"/>
          <ac:picMkLst>
            <pc:docMk/>
            <pc:sldMk cId="1323245308" sldId="256"/>
            <ac:picMk id="1026" creationId="{23848793-1268-A8F6-B9C9-B01BF629719C}"/>
          </ac:picMkLst>
        </pc:picChg>
      </pc:sldChg>
      <pc:sldChg chg="modSp new mod">
        <pc:chgData name="Weifeng Xu" userId="e7aed605-a3dd-4d5a-a692-a87037af107b" providerId="ADAL" clId="{D2EA55DE-8B87-4F8A-80F1-D0C196067A28}" dt="2022-08-03T19:38:06.228" v="1763" actId="20577"/>
        <pc:sldMkLst>
          <pc:docMk/>
          <pc:sldMk cId="166110846" sldId="257"/>
        </pc:sldMkLst>
        <pc:spChg chg="mod">
          <ac:chgData name="Weifeng Xu" userId="e7aed605-a3dd-4d5a-a692-a87037af107b" providerId="ADAL" clId="{D2EA55DE-8B87-4F8A-80F1-D0C196067A28}" dt="2022-07-20T14:28:51.561" v="39" actId="20577"/>
          <ac:spMkLst>
            <pc:docMk/>
            <pc:sldMk cId="166110846" sldId="257"/>
            <ac:spMk id="2" creationId="{CE55460C-BE1A-B2BD-8120-3C6D7C403B3F}"/>
          </ac:spMkLst>
        </pc:spChg>
        <pc:spChg chg="mod">
          <ac:chgData name="Weifeng Xu" userId="e7aed605-a3dd-4d5a-a692-a87037af107b" providerId="ADAL" clId="{D2EA55DE-8B87-4F8A-80F1-D0C196067A28}" dt="2022-08-03T19:38:06.228" v="1763" actId="20577"/>
          <ac:spMkLst>
            <pc:docMk/>
            <pc:sldMk cId="166110846" sldId="257"/>
            <ac:spMk id="3" creationId="{030EFCF8-B749-87AF-8B9A-B94F01C83BA9}"/>
          </ac:spMkLst>
        </pc:spChg>
      </pc:sldChg>
      <pc:sldChg chg="del">
        <pc:chgData name="Weifeng Xu" userId="e7aed605-a3dd-4d5a-a692-a87037af107b" providerId="ADAL" clId="{D2EA55DE-8B87-4F8A-80F1-D0C196067A28}" dt="2022-07-20T14:26:49.385" v="2" actId="47"/>
        <pc:sldMkLst>
          <pc:docMk/>
          <pc:sldMk cId="870868014" sldId="257"/>
        </pc:sldMkLst>
      </pc:sldChg>
      <pc:sldChg chg="del">
        <pc:chgData name="Weifeng Xu" userId="e7aed605-a3dd-4d5a-a692-a87037af107b" providerId="ADAL" clId="{D2EA55DE-8B87-4F8A-80F1-D0C196067A28}" dt="2022-07-20T14:26:47.921" v="0" actId="47"/>
        <pc:sldMkLst>
          <pc:docMk/>
          <pc:sldMk cId="2896575825" sldId="258"/>
        </pc:sldMkLst>
      </pc:sldChg>
      <pc:sldChg chg="addSp delSp modSp new mod modClrScheme chgLayout">
        <pc:chgData name="Weifeng Xu" userId="e7aed605-a3dd-4d5a-a692-a87037af107b" providerId="ADAL" clId="{D2EA55DE-8B87-4F8A-80F1-D0C196067A28}" dt="2022-07-20T14:42:48.425" v="133" actId="20577"/>
        <pc:sldMkLst>
          <pc:docMk/>
          <pc:sldMk cId="3486325311" sldId="258"/>
        </pc:sldMkLst>
        <pc:spChg chg="del mod ord">
          <ac:chgData name="Weifeng Xu" userId="e7aed605-a3dd-4d5a-a692-a87037af107b" providerId="ADAL" clId="{D2EA55DE-8B87-4F8A-80F1-D0C196067A28}" dt="2022-07-20T14:29:40.086" v="80" actId="700"/>
          <ac:spMkLst>
            <pc:docMk/>
            <pc:sldMk cId="3486325311" sldId="258"/>
            <ac:spMk id="2" creationId="{A10816AA-1FCB-F475-7624-C8F176FEDEE5}"/>
          </ac:spMkLst>
        </pc:spChg>
        <pc:spChg chg="del">
          <ac:chgData name="Weifeng Xu" userId="e7aed605-a3dd-4d5a-a692-a87037af107b" providerId="ADAL" clId="{D2EA55DE-8B87-4F8A-80F1-D0C196067A28}" dt="2022-07-20T14:29:40.086" v="80" actId="700"/>
          <ac:spMkLst>
            <pc:docMk/>
            <pc:sldMk cId="3486325311" sldId="258"/>
            <ac:spMk id="3" creationId="{6C0594D2-8AC7-61BF-4000-1472D65F591E}"/>
          </ac:spMkLst>
        </pc:spChg>
        <pc:spChg chg="add del mod ord">
          <ac:chgData name="Weifeng Xu" userId="e7aed605-a3dd-4d5a-a692-a87037af107b" providerId="ADAL" clId="{D2EA55DE-8B87-4F8A-80F1-D0C196067A28}" dt="2022-07-20T14:32:30.558" v="87" actId="700"/>
          <ac:spMkLst>
            <pc:docMk/>
            <pc:sldMk cId="3486325311" sldId="258"/>
            <ac:spMk id="4" creationId="{157956CE-1556-C49E-40B0-4955411E6DE2}"/>
          </ac:spMkLst>
        </pc:spChg>
        <pc:spChg chg="add mod ord">
          <ac:chgData name="Weifeng Xu" userId="e7aed605-a3dd-4d5a-a692-a87037af107b" providerId="ADAL" clId="{D2EA55DE-8B87-4F8A-80F1-D0C196067A28}" dt="2022-07-20T14:42:48.425" v="133" actId="20577"/>
          <ac:spMkLst>
            <pc:docMk/>
            <pc:sldMk cId="3486325311" sldId="258"/>
            <ac:spMk id="7" creationId="{4DA69A73-1C10-18A6-C386-4D0E713C40AD}"/>
          </ac:spMkLst>
        </pc:spChg>
        <pc:picChg chg="add mod">
          <ac:chgData name="Weifeng Xu" userId="e7aed605-a3dd-4d5a-a692-a87037af107b" providerId="ADAL" clId="{D2EA55DE-8B87-4F8A-80F1-D0C196067A28}" dt="2022-07-20T14:42:31.033" v="113" actId="1076"/>
          <ac:picMkLst>
            <pc:docMk/>
            <pc:sldMk cId="3486325311" sldId="258"/>
            <ac:picMk id="6" creationId="{963DC275-D237-5A75-5145-256E156B093B}"/>
          </ac:picMkLst>
        </pc:picChg>
      </pc:sldChg>
      <pc:sldChg chg="del">
        <pc:chgData name="Weifeng Xu" userId="e7aed605-a3dd-4d5a-a692-a87037af107b" providerId="ADAL" clId="{D2EA55DE-8B87-4F8A-80F1-D0C196067A28}" dt="2022-07-20T14:26:48.636" v="1" actId="47"/>
        <pc:sldMkLst>
          <pc:docMk/>
          <pc:sldMk cId="40733756" sldId="259"/>
        </pc:sldMkLst>
      </pc:sldChg>
      <pc:sldChg chg="addSp delSp modSp new mod modClrScheme chgLayout">
        <pc:chgData name="Weifeng Xu" userId="e7aed605-a3dd-4d5a-a692-a87037af107b" providerId="ADAL" clId="{D2EA55DE-8B87-4F8A-80F1-D0C196067A28}" dt="2022-07-20T14:43:28.072" v="154" actId="20577"/>
        <pc:sldMkLst>
          <pc:docMk/>
          <pc:sldMk cId="889922522" sldId="259"/>
        </pc:sldMkLst>
        <pc:spChg chg="del">
          <ac:chgData name="Weifeng Xu" userId="e7aed605-a3dd-4d5a-a692-a87037af107b" providerId="ADAL" clId="{D2EA55DE-8B87-4F8A-80F1-D0C196067A28}" dt="2022-07-20T14:33:59.165" v="89" actId="700"/>
          <ac:spMkLst>
            <pc:docMk/>
            <pc:sldMk cId="889922522" sldId="259"/>
            <ac:spMk id="2" creationId="{7AA76F15-6D7D-2426-9561-8256525C48E9}"/>
          </ac:spMkLst>
        </pc:spChg>
        <pc:spChg chg="add del mod">
          <ac:chgData name="Weifeng Xu" userId="e7aed605-a3dd-4d5a-a692-a87037af107b" providerId="ADAL" clId="{D2EA55DE-8B87-4F8A-80F1-D0C196067A28}" dt="2022-07-20T14:39:10.767" v="110" actId="478"/>
          <ac:spMkLst>
            <pc:docMk/>
            <pc:sldMk cId="889922522" sldId="259"/>
            <ac:spMk id="11" creationId="{9143243B-59F3-9E0D-50F0-080A00874F40}"/>
          </ac:spMkLst>
        </pc:spChg>
        <pc:spChg chg="add mod ord">
          <ac:chgData name="Weifeng Xu" userId="e7aed605-a3dd-4d5a-a692-a87037af107b" providerId="ADAL" clId="{D2EA55DE-8B87-4F8A-80F1-D0C196067A28}" dt="2022-07-20T14:43:28.072" v="154" actId="20577"/>
          <ac:spMkLst>
            <pc:docMk/>
            <pc:sldMk cId="889922522" sldId="259"/>
            <ac:spMk id="14" creationId="{4C2BF493-F611-A5FC-CBAD-AE20C463C0E1}"/>
          </ac:spMkLst>
        </pc:spChg>
        <pc:picChg chg="add mod">
          <ac:chgData name="Weifeng Xu" userId="e7aed605-a3dd-4d5a-a692-a87037af107b" providerId="ADAL" clId="{D2EA55DE-8B87-4F8A-80F1-D0C196067A28}" dt="2022-07-20T14:42:56.378" v="134" actId="1076"/>
          <ac:picMkLst>
            <pc:docMk/>
            <pc:sldMk cId="889922522" sldId="259"/>
            <ac:picMk id="4" creationId="{9539615D-CAF2-69A9-A4D2-BAA76106BC56}"/>
          </ac:picMkLst>
        </pc:picChg>
        <pc:picChg chg="add mod">
          <ac:chgData name="Weifeng Xu" userId="e7aed605-a3dd-4d5a-a692-a87037af107b" providerId="ADAL" clId="{D2EA55DE-8B87-4F8A-80F1-D0C196067A28}" dt="2022-07-20T14:42:56.378" v="134" actId="1076"/>
          <ac:picMkLst>
            <pc:docMk/>
            <pc:sldMk cId="889922522" sldId="259"/>
            <ac:picMk id="6" creationId="{36687060-AED9-41DF-8AC4-03CC7EE0B42D}"/>
          </ac:picMkLst>
        </pc:picChg>
        <pc:picChg chg="add del mod">
          <ac:chgData name="Weifeng Xu" userId="e7aed605-a3dd-4d5a-a692-a87037af107b" providerId="ADAL" clId="{D2EA55DE-8B87-4F8A-80F1-D0C196067A28}" dt="2022-07-20T14:37:14.393" v="103" actId="22"/>
          <ac:picMkLst>
            <pc:docMk/>
            <pc:sldMk cId="889922522" sldId="259"/>
            <ac:picMk id="8" creationId="{E8B5433F-2A6A-97E5-645E-0599F1B80BF8}"/>
          </ac:picMkLst>
        </pc:picChg>
        <pc:picChg chg="add mod">
          <ac:chgData name="Weifeng Xu" userId="e7aed605-a3dd-4d5a-a692-a87037af107b" providerId="ADAL" clId="{D2EA55DE-8B87-4F8A-80F1-D0C196067A28}" dt="2022-07-20T14:42:56.378" v="134" actId="1076"/>
          <ac:picMkLst>
            <pc:docMk/>
            <pc:sldMk cId="889922522" sldId="259"/>
            <ac:picMk id="10" creationId="{375C190D-5AC8-C9DE-6A03-D7A0AB8087C7}"/>
          </ac:picMkLst>
        </pc:picChg>
        <pc:cxnChg chg="add mod">
          <ac:chgData name="Weifeng Xu" userId="e7aed605-a3dd-4d5a-a692-a87037af107b" providerId="ADAL" clId="{D2EA55DE-8B87-4F8A-80F1-D0C196067A28}" dt="2022-07-20T14:42:56.378" v="134" actId="1076"/>
          <ac:cxnSpMkLst>
            <pc:docMk/>
            <pc:sldMk cId="889922522" sldId="259"/>
            <ac:cxnSpMk id="13" creationId="{85329CF1-FB34-8686-1E68-EFD1A3622497}"/>
          </ac:cxnSpMkLst>
        </pc:cxnChg>
      </pc:sldChg>
      <pc:sldChg chg="del">
        <pc:chgData name="Weifeng Xu" userId="e7aed605-a3dd-4d5a-a692-a87037af107b" providerId="ADAL" clId="{D2EA55DE-8B87-4F8A-80F1-D0C196067A28}" dt="2022-07-20T14:26:49.730" v="3" actId="47"/>
        <pc:sldMkLst>
          <pc:docMk/>
          <pc:sldMk cId="1339347841" sldId="260"/>
        </pc:sldMkLst>
      </pc:sldChg>
      <pc:sldChg chg="addSp delSp modSp new mod modClrScheme chgLayout">
        <pc:chgData name="Weifeng Xu" userId="e7aed605-a3dd-4d5a-a692-a87037af107b" providerId="ADAL" clId="{D2EA55DE-8B87-4F8A-80F1-D0C196067A28}" dt="2022-07-20T14:47:37.971" v="226" actId="313"/>
        <pc:sldMkLst>
          <pc:docMk/>
          <pc:sldMk cId="3748392247" sldId="260"/>
        </pc:sldMkLst>
        <pc:spChg chg="del">
          <ac:chgData name="Weifeng Xu" userId="e7aed605-a3dd-4d5a-a692-a87037af107b" providerId="ADAL" clId="{D2EA55DE-8B87-4F8A-80F1-D0C196067A28}" dt="2022-07-20T14:44:29.059" v="156" actId="700"/>
          <ac:spMkLst>
            <pc:docMk/>
            <pc:sldMk cId="3748392247" sldId="260"/>
            <ac:spMk id="2" creationId="{5842686E-98DA-1258-D4F5-4234C05FD454}"/>
          </ac:spMkLst>
        </pc:spChg>
        <pc:spChg chg="add mod">
          <ac:chgData name="Weifeng Xu" userId="e7aed605-a3dd-4d5a-a692-a87037af107b" providerId="ADAL" clId="{D2EA55DE-8B87-4F8A-80F1-D0C196067A28}" dt="2022-07-20T14:47:37.971" v="226" actId="313"/>
          <ac:spMkLst>
            <pc:docMk/>
            <pc:sldMk cId="3748392247" sldId="260"/>
            <ac:spMk id="3" creationId="{59E4B609-5E65-F3B2-2E19-230ABD63C82A}"/>
          </ac:spMkLst>
        </pc:spChg>
        <pc:picChg chg="add mod">
          <ac:chgData name="Weifeng Xu" userId="e7aed605-a3dd-4d5a-a692-a87037af107b" providerId="ADAL" clId="{D2EA55DE-8B87-4F8A-80F1-D0C196067A28}" dt="2022-07-20T14:44:35.025" v="159" actId="1076"/>
          <ac:picMkLst>
            <pc:docMk/>
            <pc:sldMk cId="3748392247" sldId="260"/>
            <ac:picMk id="5" creationId="{E96D8AB3-DB96-B500-C87E-B8357B243B90}"/>
          </ac:picMkLst>
        </pc:picChg>
        <pc:picChg chg="add del mod">
          <ac:chgData name="Weifeng Xu" userId="e7aed605-a3dd-4d5a-a692-a87037af107b" providerId="ADAL" clId="{D2EA55DE-8B87-4F8A-80F1-D0C196067A28}" dt="2022-07-20T14:45:43.207" v="163" actId="478"/>
          <ac:picMkLst>
            <pc:docMk/>
            <pc:sldMk cId="3748392247" sldId="260"/>
            <ac:picMk id="7" creationId="{8F158568-4A86-2F47-1FB2-02AC0B67CCE1}"/>
          </ac:picMkLst>
        </pc:picChg>
        <pc:picChg chg="add mod">
          <ac:chgData name="Weifeng Xu" userId="e7aed605-a3dd-4d5a-a692-a87037af107b" providerId="ADAL" clId="{D2EA55DE-8B87-4F8A-80F1-D0C196067A28}" dt="2022-07-20T14:46:10.082" v="165" actId="1076"/>
          <ac:picMkLst>
            <pc:docMk/>
            <pc:sldMk cId="3748392247" sldId="260"/>
            <ac:picMk id="9" creationId="{9DEF221E-EA87-233D-A740-4B80F7339B00}"/>
          </ac:picMkLst>
        </pc:picChg>
        <pc:picChg chg="add mod">
          <ac:chgData name="Weifeng Xu" userId="e7aed605-a3dd-4d5a-a692-a87037af107b" providerId="ADAL" clId="{D2EA55DE-8B87-4F8A-80F1-D0C196067A28}" dt="2022-07-20T14:46:59.857" v="167" actId="1076"/>
          <ac:picMkLst>
            <pc:docMk/>
            <pc:sldMk cId="3748392247" sldId="260"/>
            <ac:picMk id="11" creationId="{E38D93C2-11B8-52EC-0C89-A0482A2F42B6}"/>
          </ac:picMkLst>
        </pc:picChg>
      </pc:sldChg>
      <pc:sldChg chg="del">
        <pc:chgData name="Weifeng Xu" userId="e7aed605-a3dd-4d5a-a692-a87037af107b" providerId="ADAL" clId="{D2EA55DE-8B87-4F8A-80F1-D0C196067A28}" dt="2022-07-20T14:26:50.352" v="4" actId="47"/>
        <pc:sldMkLst>
          <pc:docMk/>
          <pc:sldMk cId="1706942394" sldId="261"/>
        </pc:sldMkLst>
      </pc:sldChg>
      <pc:sldChg chg="addSp modSp new mod modNotesTx">
        <pc:chgData name="Weifeng Xu" userId="e7aed605-a3dd-4d5a-a692-a87037af107b" providerId="ADAL" clId="{D2EA55DE-8B87-4F8A-80F1-D0C196067A28}" dt="2022-07-20T14:54:47.719" v="250" actId="14100"/>
        <pc:sldMkLst>
          <pc:docMk/>
          <pc:sldMk cId="3446380450" sldId="261"/>
        </pc:sldMkLst>
        <pc:spChg chg="mod">
          <ac:chgData name="Weifeng Xu" userId="e7aed605-a3dd-4d5a-a692-a87037af107b" providerId="ADAL" clId="{D2EA55DE-8B87-4F8A-80F1-D0C196067A28}" dt="2022-07-20T14:52:58.349" v="243" actId="20577"/>
          <ac:spMkLst>
            <pc:docMk/>
            <pc:sldMk cId="3446380450" sldId="261"/>
            <ac:spMk id="2" creationId="{5A9AE3F0-3053-8177-8E08-256404E1A660}"/>
          </ac:spMkLst>
        </pc:spChg>
        <pc:picChg chg="add mod">
          <ac:chgData name="Weifeng Xu" userId="e7aed605-a3dd-4d5a-a692-a87037af107b" providerId="ADAL" clId="{D2EA55DE-8B87-4F8A-80F1-D0C196067A28}" dt="2022-07-20T14:54:29.753" v="247" actId="1076"/>
          <ac:picMkLst>
            <pc:docMk/>
            <pc:sldMk cId="3446380450" sldId="261"/>
            <ac:picMk id="4" creationId="{E802D7E9-F652-71B4-6B99-FB7D0A6A103B}"/>
          </ac:picMkLst>
        </pc:picChg>
        <pc:picChg chg="add mod">
          <ac:chgData name="Weifeng Xu" userId="e7aed605-a3dd-4d5a-a692-a87037af107b" providerId="ADAL" clId="{D2EA55DE-8B87-4F8A-80F1-D0C196067A28}" dt="2022-07-20T14:54:32.354" v="248" actId="1076"/>
          <ac:picMkLst>
            <pc:docMk/>
            <pc:sldMk cId="3446380450" sldId="261"/>
            <ac:picMk id="6" creationId="{2B15EBA3-4914-20A5-DAF0-ECC0BC43702E}"/>
          </ac:picMkLst>
        </pc:picChg>
        <pc:cxnChg chg="add mod">
          <ac:chgData name="Weifeng Xu" userId="e7aed605-a3dd-4d5a-a692-a87037af107b" providerId="ADAL" clId="{D2EA55DE-8B87-4F8A-80F1-D0C196067A28}" dt="2022-07-20T14:54:47.719" v="250" actId="14100"/>
          <ac:cxnSpMkLst>
            <pc:docMk/>
            <pc:sldMk cId="3446380450" sldId="261"/>
            <ac:cxnSpMk id="8" creationId="{A8D7028B-36B0-CE48-76BC-8E61F9B7591D}"/>
          </ac:cxnSpMkLst>
        </pc:cxnChg>
      </pc:sldChg>
      <pc:sldChg chg="del">
        <pc:chgData name="Weifeng Xu" userId="e7aed605-a3dd-4d5a-a692-a87037af107b" providerId="ADAL" clId="{D2EA55DE-8B87-4F8A-80F1-D0C196067A28}" dt="2022-07-20T14:26:50.869" v="5" actId="47"/>
        <pc:sldMkLst>
          <pc:docMk/>
          <pc:sldMk cId="842289078" sldId="262"/>
        </pc:sldMkLst>
      </pc:sldChg>
      <pc:sldChg chg="addSp delSp modSp new mod modClrScheme chgLayout modNotesTx">
        <pc:chgData name="Weifeng Xu" userId="e7aed605-a3dd-4d5a-a692-a87037af107b" providerId="ADAL" clId="{D2EA55DE-8B87-4F8A-80F1-D0C196067A28}" dt="2022-09-06T13:17:20.236" v="2634" actId="1076"/>
        <pc:sldMkLst>
          <pc:docMk/>
          <pc:sldMk cId="1726036376" sldId="262"/>
        </pc:sldMkLst>
        <pc:spChg chg="add mod">
          <ac:chgData name="Weifeng Xu" userId="e7aed605-a3dd-4d5a-a692-a87037af107b" providerId="ADAL" clId="{D2EA55DE-8B87-4F8A-80F1-D0C196067A28}" dt="2022-09-06T13:17:20.236" v="2634" actId="1076"/>
          <ac:spMkLst>
            <pc:docMk/>
            <pc:sldMk cId="1726036376" sldId="262"/>
            <ac:spMk id="2" creationId="{9ED5EACA-D7F7-010C-684E-F694DFB3E46C}"/>
          </ac:spMkLst>
        </pc:spChg>
        <pc:spChg chg="del">
          <ac:chgData name="Weifeng Xu" userId="e7aed605-a3dd-4d5a-a692-a87037af107b" providerId="ADAL" clId="{D2EA55DE-8B87-4F8A-80F1-D0C196067A28}" dt="2022-07-20T15:00:40.158" v="252" actId="700"/>
          <ac:spMkLst>
            <pc:docMk/>
            <pc:sldMk cId="1726036376" sldId="262"/>
            <ac:spMk id="2" creationId="{A0257C8E-14F0-0692-9E01-2192A18BABA5}"/>
          </ac:spMkLst>
        </pc:spChg>
        <pc:spChg chg="add mod">
          <ac:chgData name="Weifeng Xu" userId="e7aed605-a3dd-4d5a-a692-a87037af107b" providerId="ADAL" clId="{D2EA55DE-8B87-4F8A-80F1-D0C196067A28}" dt="2022-07-20T15:03:39.411" v="260" actId="1076"/>
          <ac:spMkLst>
            <pc:docMk/>
            <pc:sldMk cId="1726036376" sldId="262"/>
            <ac:spMk id="6" creationId="{044E583E-DE0C-EDC0-8651-31EE09C03D42}"/>
          </ac:spMkLst>
        </pc:spChg>
        <pc:spChg chg="add mod">
          <ac:chgData name="Weifeng Xu" userId="e7aed605-a3dd-4d5a-a692-a87037af107b" providerId="ADAL" clId="{D2EA55DE-8B87-4F8A-80F1-D0C196067A28}" dt="2022-08-02T15:21:00.963" v="781" actId="20577"/>
          <ac:spMkLst>
            <pc:docMk/>
            <pc:sldMk cId="1726036376" sldId="262"/>
            <ac:spMk id="8" creationId="{8EF84005-A43A-542F-24FF-FF6D9A69A79E}"/>
          </ac:spMkLst>
        </pc:spChg>
        <pc:picChg chg="add">
          <ac:chgData name="Weifeng Xu" userId="e7aed605-a3dd-4d5a-a692-a87037af107b" providerId="ADAL" clId="{D2EA55DE-8B87-4F8A-80F1-D0C196067A28}" dt="2022-07-20T15:02:39.364" v="258" actId="22"/>
          <ac:picMkLst>
            <pc:docMk/>
            <pc:sldMk cId="1726036376" sldId="262"/>
            <ac:picMk id="4" creationId="{618A5C4B-3BFD-5549-DABF-219FBB6F6D03}"/>
          </ac:picMkLst>
        </pc:picChg>
      </pc:sldChg>
      <pc:sldChg chg="addSp delSp modSp new mod modClrScheme chgLayout modNotesTx">
        <pc:chgData name="Weifeng Xu" userId="e7aed605-a3dd-4d5a-a692-a87037af107b" providerId="ADAL" clId="{D2EA55DE-8B87-4F8A-80F1-D0C196067A28}" dt="2022-08-02T14:16:48.752" v="766"/>
        <pc:sldMkLst>
          <pc:docMk/>
          <pc:sldMk cId="841062477" sldId="263"/>
        </pc:sldMkLst>
        <pc:spChg chg="del">
          <ac:chgData name="Weifeng Xu" userId="e7aed605-a3dd-4d5a-a692-a87037af107b" providerId="ADAL" clId="{D2EA55DE-8B87-4F8A-80F1-D0C196067A28}" dt="2022-07-20T15:13:29.141" v="322" actId="700"/>
          <ac:spMkLst>
            <pc:docMk/>
            <pc:sldMk cId="841062477" sldId="263"/>
            <ac:spMk id="2" creationId="{87C0DDAC-0BEB-9B9E-10B4-28C49FC517D1}"/>
          </ac:spMkLst>
        </pc:spChg>
        <pc:picChg chg="add mod">
          <ac:chgData name="Weifeng Xu" userId="e7aed605-a3dd-4d5a-a692-a87037af107b" providerId="ADAL" clId="{D2EA55DE-8B87-4F8A-80F1-D0C196067A28}" dt="2022-07-20T15:14:16.992" v="326" actId="1076"/>
          <ac:picMkLst>
            <pc:docMk/>
            <pc:sldMk cId="841062477" sldId="263"/>
            <ac:picMk id="4" creationId="{64644A08-2EC2-4DF6-7212-FC01864F61AC}"/>
          </ac:picMkLst>
        </pc:picChg>
      </pc:sldChg>
      <pc:sldChg chg="del">
        <pc:chgData name="Weifeng Xu" userId="e7aed605-a3dd-4d5a-a692-a87037af107b" providerId="ADAL" clId="{D2EA55DE-8B87-4F8A-80F1-D0C196067A28}" dt="2022-07-20T14:26:51.373" v="7" actId="47"/>
        <pc:sldMkLst>
          <pc:docMk/>
          <pc:sldMk cId="104950868" sldId="264"/>
        </pc:sldMkLst>
      </pc:sldChg>
      <pc:sldChg chg="addSp new mod">
        <pc:chgData name="Weifeng Xu" userId="e7aed605-a3dd-4d5a-a692-a87037af107b" providerId="ADAL" clId="{D2EA55DE-8B87-4F8A-80F1-D0C196067A28}" dt="2022-07-20T15:21:10.266" v="328" actId="22"/>
        <pc:sldMkLst>
          <pc:docMk/>
          <pc:sldMk cId="181406706" sldId="264"/>
        </pc:sldMkLst>
        <pc:picChg chg="add">
          <ac:chgData name="Weifeng Xu" userId="e7aed605-a3dd-4d5a-a692-a87037af107b" providerId="ADAL" clId="{D2EA55DE-8B87-4F8A-80F1-D0C196067A28}" dt="2022-07-20T15:21:10.266" v="328" actId="22"/>
          <ac:picMkLst>
            <pc:docMk/>
            <pc:sldMk cId="181406706" sldId="264"/>
            <ac:picMk id="3" creationId="{7E19CBEF-D098-2AF5-79E1-08869833C972}"/>
          </ac:picMkLst>
        </pc:picChg>
      </pc:sldChg>
      <pc:sldChg chg="new del">
        <pc:chgData name="Weifeng Xu" userId="e7aed605-a3dd-4d5a-a692-a87037af107b" providerId="ADAL" clId="{D2EA55DE-8B87-4F8A-80F1-D0C196067A28}" dt="2022-08-03T18:41:50.199" v="1020" actId="47"/>
        <pc:sldMkLst>
          <pc:docMk/>
          <pc:sldMk cId="3179934001" sldId="265"/>
        </pc:sldMkLst>
      </pc:sldChg>
      <pc:sldChg chg="del">
        <pc:chgData name="Weifeng Xu" userId="e7aed605-a3dd-4d5a-a692-a87037af107b" providerId="ADAL" clId="{D2EA55DE-8B87-4F8A-80F1-D0C196067A28}" dt="2022-07-20T14:26:51.133" v="6" actId="47"/>
        <pc:sldMkLst>
          <pc:docMk/>
          <pc:sldMk cId="3468833480" sldId="265"/>
        </pc:sldMkLst>
      </pc:sldChg>
      <pc:sldChg chg="addSp delSp modSp new mod modClrScheme chgLayout">
        <pc:chgData name="Weifeng Xu" userId="e7aed605-a3dd-4d5a-a692-a87037af107b" providerId="ADAL" clId="{D2EA55DE-8B87-4F8A-80F1-D0C196067A28}" dt="2022-08-03T13:07:52.525" v="1017" actId="1076"/>
        <pc:sldMkLst>
          <pc:docMk/>
          <pc:sldMk cId="227202865" sldId="266"/>
        </pc:sldMkLst>
        <pc:spChg chg="del">
          <ac:chgData name="Weifeng Xu" userId="e7aed605-a3dd-4d5a-a692-a87037af107b" providerId="ADAL" clId="{D2EA55DE-8B87-4F8A-80F1-D0C196067A28}" dt="2022-08-02T12:13:54.321" v="349" actId="700"/>
          <ac:spMkLst>
            <pc:docMk/>
            <pc:sldMk cId="227202865" sldId="266"/>
            <ac:spMk id="2" creationId="{3E0F4D02-C2AC-EE56-07B6-46E469EFF4D0}"/>
          </ac:spMkLst>
        </pc:spChg>
        <pc:spChg chg="add">
          <ac:chgData name="Weifeng Xu" userId="e7aed605-a3dd-4d5a-a692-a87037af107b" providerId="ADAL" clId="{D2EA55DE-8B87-4F8A-80F1-D0C196067A28}" dt="2022-08-03T13:05:48.244" v="979" actId="11529"/>
          <ac:spMkLst>
            <pc:docMk/>
            <pc:sldMk cId="227202865" sldId="266"/>
            <ac:spMk id="2" creationId="{49CD0FB1-0589-0D7F-B028-5B44C0554F14}"/>
          </ac:spMkLst>
        </pc:spChg>
        <pc:spChg chg="add mod">
          <ac:chgData name="Weifeng Xu" userId="e7aed605-a3dd-4d5a-a692-a87037af107b" providerId="ADAL" clId="{D2EA55DE-8B87-4F8A-80F1-D0C196067A28}" dt="2022-08-03T13:06:24.842" v="1012" actId="20577"/>
          <ac:spMkLst>
            <pc:docMk/>
            <pc:sldMk cId="227202865" sldId="266"/>
            <ac:spMk id="3" creationId="{0C918F14-9F76-C1BB-8F63-9BAE372B07D2}"/>
          </ac:spMkLst>
        </pc:spChg>
        <pc:spChg chg="del">
          <ac:chgData name="Weifeng Xu" userId="e7aed605-a3dd-4d5a-a692-a87037af107b" providerId="ADAL" clId="{D2EA55DE-8B87-4F8A-80F1-D0C196067A28}" dt="2022-08-02T12:13:54.321" v="349" actId="700"/>
          <ac:spMkLst>
            <pc:docMk/>
            <pc:sldMk cId="227202865" sldId="266"/>
            <ac:spMk id="3" creationId="{FF420F13-A9A4-6593-644B-388A170F42D8}"/>
          </ac:spMkLst>
        </pc:spChg>
        <pc:spChg chg="add mod">
          <ac:chgData name="Weifeng Xu" userId="e7aed605-a3dd-4d5a-a692-a87037af107b" providerId="ADAL" clId="{D2EA55DE-8B87-4F8A-80F1-D0C196067A28}" dt="2022-08-03T13:06:20.327" v="1010" actId="1076"/>
          <ac:spMkLst>
            <pc:docMk/>
            <pc:sldMk cId="227202865" sldId="266"/>
            <ac:spMk id="4" creationId="{1A4DF6FF-E547-8FB9-5B6A-B19AA7A51250}"/>
          </ac:spMkLst>
        </pc:spChg>
        <pc:spChg chg="add mod">
          <ac:chgData name="Weifeng Xu" userId="e7aed605-a3dd-4d5a-a692-a87037af107b" providerId="ADAL" clId="{D2EA55DE-8B87-4F8A-80F1-D0C196067A28}" dt="2022-08-02T13:10:51.385" v="747" actId="1076"/>
          <ac:spMkLst>
            <pc:docMk/>
            <pc:sldMk cId="227202865" sldId="266"/>
            <ac:spMk id="11" creationId="{B0ABAD5B-FD24-8545-497E-6FF7517A7256}"/>
          </ac:spMkLst>
        </pc:spChg>
        <pc:spChg chg="add mod">
          <ac:chgData name="Weifeng Xu" userId="e7aed605-a3dd-4d5a-a692-a87037af107b" providerId="ADAL" clId="{D2EA55DE-8B87-4F8A-80F1-D0C196067A28}" dt="2022-08-02T15:57:46.891" v="965" actId="108"/>
          <ac:spMkLst>
            <pc:docMk/>
            <pc:sldMk cId="227202865" sldId="266"/>
            <ac:spMk id="12" creationId="{B3049099-8A89-7545-E7E6-B61F063E1CA1}"/>
          </ac:spMkLst>
        </pc:spChg>
        <pc:spChg chg="add mod">
          <ac:chgData name="Weifeng Xu" userId="e7aed605-a3dd-4d5a-a692-a87037af107b" providerId="ADAL" clId="{D2EA55DE-8B87-4F8A-80F1-D0C196067A28}" dt="2022-08-02T12:57:27.058" v="737" actId="1076"/>
          <ac:spMkLst>
            <pc:docMk/>
            <pc:sldMk cId="227202865" sldId="266"/>
            <ac:spMk id="13" creationId="{A22F42F0-290E-9B81-EF1C-314B622018E6}"/>
          </ac:spMkLst>
        </pc:spChg>
        <pc:spChg chg="add mod">
          <ac:chgData name="Weifeng Xu" userId="e7aed605-a3dd-4d5a-a692-a87037af107b" providerId="ADAL" clId="{D2EA55DE-8B87-4F8A-80F1-D0C196067A28}" dt="2022-08-02T12:57:35.072" v="738" actId="108"/>
          <ac:spMkLst>
            <pc:docMk/>
            <pc:sldMk cId="227202865" sldId="266"/>
            <ac:spMk id="14" creationId="{FA0BD703-BFC7-29BE-C528-DD50C0F265F1}"/>
          </ac:spMkLst>
        </pc:spChg>
        <pc:spChg chg="add mod">
          <ac:chgData name="Weifeng Xu" userId="e7aed605-a3dd-4d5a-a692-a87037af107b" providerId="ADAL" clId="{D2EA55DE-8B87-4F8A-80F1-D0C196067A28}" dt="2022-08-02T15:59:41.796" v="976" actId="207"/>
          <ac:spMkLst>
            <pc:docMk/>
            <pc:sldMk cId="227202865" sldId="266"/>
            <ac:spMk id="16" creationId="{2723EB88-B761-93E9-1A15-13AF144180BB}"/>
          </ac:spMkLst>
        </pc:spChg>
        <pc:spChg chg="add mod">
          <ac:chgData name="Weifeng Xu" userId="e7aed605-a3dd-4d5a-a692-a87037af107b" providerId="ADAL" clId="{D2EA55DE-8B87-4F8A-80F1-D0C196067A28}" dt="2022-08-03T13:07:52.525" v="1017" actId="1076"/>
          <ac:spMkLst>
            <pc:docMk/>
            <pc:sldMk cId="227202865" sldId="266"/>
            <ac:spMk id="17" creationId="{A19C15D1-21DA-FF95-9D1F-04B44BF145EA}"/>
          </ac:spMkLst>
        </pc:spChg>
        <pc:spChg chg="add del">
          <ac:chgData name="Weifeng Xu" userId="e7aed605-a3dd-4d5a-a692-a87037af107b" providerId="ADAL" clId="{D2EA55DE-8B87-4F8A-80F1-D0C196067A28}" dt="2022-08-02T12:53:59.336" v="679" actId="22"/>
          <ac:spMkLst>
            <pc:docMk/>
            <pc:sldMk cId="227202865" sldId="266"/>
            <ac:spMk id="26" creationId="{9A47AA40-04B7-81E9-6F02-75BD77CEF6E3}"/>
          </ac:spMkLst>
        </pc:spChg>
        <pc:picChg chg="add mod">
          <ac:chgData name="Weifeng Xu" userId="e7aed605-a3dd-4d5a-a692-a87037af107b" providerId="ADAL" clId="{D2EA55DE-8B87-4F8A-80F1-D0C196067A28}" dt="2022-08-02T12:46:09.276" v="641" actId="14100"/>
          <ac:picMkLst>
            <pc:docMk/>
            <pc:sldMk cId="227202865" sldId="266"/>
            <ac:picMk id="5" creationId="{F9C8EDFD-3232-60DF-CDC0-B45447F54DF9}"/>
          </ac:picMkLst>
        </pc:picChg>
        <pc:picChg chg="add del mod">
          <ac:chgData name="Weifeng Xu" userId="e7aed605-a3dd-4d5a-a692-a87037af107b" providerId="ADAL" clId="{D2EA55DE-8B87-4F8A-80F1-D0C196067A28}" dt="2022-08-02T12:15:26.694" v="355" actId="478"/>
          <ac:picMkLst>
            <pc:docMk/>
            <pc:sldMk cId="227202865" sldId="266"/>
            <ac:picMk id="7" creationId="{B166A12F-A766-89A2-177A-96C78D65AC17}"/>
          </ac:picMkLst>
        </pc:picChg>
        <pc:picChg chg="add mod">
          <ac:chgData name="Weifeng Xu" userId="e7aed605-a3dd-4d5a-a692-a87037af107b" providerId="ADAL" clId="{D2EA55DE-8B87-4F8A-80F1-D0C196067A28}" dt="2022-08-02T12:45:50.043" v="636" actId="1076"/>
          <ac:picMkLst>
            <pc:docMk/>
            <pc:sldMk cId="227202865" sldId="266"/>
            <ac:picMk id="9" creationId="{D2877813-7E0B-6850-10CC-36E3F87D81EB}"/>
          </ac:picMkLst>
        </pc:picChg>
        <pc:picChg chg="add mod">
          <ac:chgData name="Weifeng Xu" userId="e7aed605-a3dd-4d5a-a692-a87037af107b" providerId="ADAL" clId="{D2EA55DE-8B87-4F8A-80F1-D0C196067A28}" dt="2022-08-03T13:07:45.631" v="1015" actId="1076"/>
          <ac:picMkLst>
            <pc:docMk/>
            <pc:sldMk cId="227202865" sldId="266"/>
            <ac:picMk id="15" creationId="{171A0D4D-40CF-E616-24C1-74CFE422F631}"/>
          </ac:picMkLst>
        </pc:picChg>
        <pc:cxnChg chg="add mod">
          <ac:chgData name="Weifeng Xu" userId="e7aed605-a3dd-4d5a-a692-a87037af107b" providerId="ADAL" clId="{D2EA55DE-8B87-4F8A-80F1-D0C196067A28}" dt="2022-08-02T12:48:56.568" v="665" actId="1582"/>
          <ac:cxnSpMkLst>
            <pc:docMk/>
            <pc:sldMk cId="227202865" sldId="266"/>
            <ac:cxnSpMk id="18" creationId="{0ED00CA5-FDAA-47DE-873B-8B5B1873DFB7}"/>
          </ac:cxnSpMkLst>
        </pc:cxnChg>
        <pc:cxnChg chg="add mod">
          <ac:chgData name="Weifeng Xu" userId="e7aed605-a3dd-4d5a-a692-a87037af107b" providerId="ADAL" clId="{D2EA55DE-8B87-4F8A-80F1-D0C196067A28}" dt="2022-08-02T12:57:40.265" v="739" actId="14100"/>
          <ac:cxnSpMkLst>
            <pc:docMk/>
            <pc:sldMk cId="227202865" sldId="266"/>
            <ac:cxnSpMk id="19" creationId="{6FC246EB-2EDD-ADA7-A80D-533A850550BB}"/>
          </ac:cxnSpMkLst>
        </pc:cxnChg>
        <pc:cxnChg chg="add mod">
          <ac:chgData name="Weifeng Xu" userId="e7aed605-a3dd-4d5a-a692-a87037af107b" providerId="ADAL" clId="{D2EA55DE-8B87-4F8A-80F1-D0C196067A28}" dt="2022-08-02T15:55:46.870" v="905" actId="14100"/>
          <ac:cxnSpMkLst>
            <pc:docMk/>
            <pc:sldMk cId="227202865" sldId="266"/>
            <ac:cxnSpMk id="21" creationId="{36FE5035-6981-7196-56CF-C90A7BCB1F63}"/>
          </ac:cxnSpMkLst>
        </pc:cxnChg>
      </pc:sldChg>
      <pc:sldChg chg="del">
        <pc:chgData name="Weifeng Xu" userId="e7aed605-a3dd-4d5a-a692-a87037af107b" providerId="ADAL" clId="{D2EA55DE-8B87-4F8A-80F1-D0C196067A28}" dt="2022-07-20T14:26:51.561" v="8" actId="47"/>
        <pc:sldMkLst>
          <pc:docMk/>
          <pc:sldMk cId="824954207" sldId="267"/>
        </pc:sldMkLst>
      </pc:sldChg>
      <pc:sldChg chg="addSp delSp modSp new mod ord modClrScheme chgLayout">
        <pc:chgData name="Weifeng Xu" userId="e7aed605-a3dd-4d5a-a692-a87037af107b" providerId="ADAL" clId="{D2EA55DE-8B87-4F8A-80F1-D0C196067A28}" dt="2022-09-06T13:14:14.274" v="2611"/>
        <pc:sldMkLst>
          <pc:docMk/>
          <pc:sldMk cId="1259264686" sldId="267"/>
        </pc:sldMkLst>
        <pc:spChg chg="del">
          <ac:chgData name="Weifeng Xu" userId="e7aed605-a3dd-4d5a-a692-a87037af107b" providerId="ADAL" clId="{D2EA55DE-8B87-4F8A-80F1-D0C196067A28}" dt="2022-08-02T13:29:43.912" v="764" actId="700"/>
          <ac:spMkLst>
            <pc:docMk/>
            <pc:sldMk cId="1259264686" sldId="267"/>
            <ac:spMk id="2" creationId="{AD91E9AA-E086-0CB2-28BB-B91E622EDF6A}"/>
          </ac:spMkLst>
        </pc:spChg>
        <pc:spChg chg="del">
          <ac:chgData name="Weifeng Xu" userId="e7aed605-a3dd-4d5a-a692-a87037af107b" providerId="ADAL" clId="{D2EA55DE-8B87-4F8A-80F1-D0C196067A28}" dt="2022-08-02T13:29:43.912" v="764" actId="700"/>
          <ac:spMkLst>
            <pc:docMk/>
            <pc:sldMk cId="1259264686" sldId="267"/>
            <ac:spMk id="3" creationId="{6D22439A-43A5-B152-5BA1-0F7F171FE398}"/>
          </ac:spMkLst>
        </pc:spChg>
        <pc:picChg chg="add mod">
          <ac:chgData name="Weifeng Xu" userId="e7aed605-a3dd-4d5a-a692-a87037af107b" providerId="ADAL" clId="{D2EA55DE-8B87-4F8A-80F1-D0C196067A28}" dt="2022-08-03T19:56:47.372" v="2285" actId="1076"/>
          <ac:picMkLst>
            <pc:docMk/>
            <pc:sldMk cId="1259264686" sldId="267"/>
            <ac:picMk id="5" creationId="{0D2C4F7D-C67C-ABEA-022E-6AD4D1A8DF55}"/>
          </ac:picMkLst>
        </pc:picChg>
      </pc:sldChg>
      <pc:sldChg chg="addSp modSp new mod">
        <pc:chgData name="Weifeng Xu" userId="e7aed605-a3dd-4d5a-a692-a87037af107b" providerId="ADAL" clId="{D2EA55DE-8B87-4F8A-80F1-D0C196067A28}" dt="2022-08-02T14:53:08.411" v="773" actId="1076"/>
        <pc:sldMkLst>
          <pc:docMk/>
          <pc:sldMk cId="1726629763" sldId="268"/>
        </pc:sldMkLst>
        <pc:picChg chg="add mod">
          <ac:chgData name="Weifeng Xu" userId="e7aed605-a3dd-4d5a-a692-a87037af107b" providerId="ADAL" clId="{D2EA55DE-8B87-4F8A-80F1-D0C196067A28}" dt="2022-08-02T14:53:08.411" v="773" actId="1076"/>
          <ac:picMkLst>
            <pc:docMk/>
            <pc:sldMk cId="1726629763" sldId="268"/>
            <ac:picMk id="3" creationId="{4008DF82-D342-7198-001F-580EC4678612}"/>
          </ac:picMkLst>
        </pc:picChg>
      </pc:sldChg>
      <pc:sldChg chg="addSp modSp new mod modClrScheme chgLayout modNotesTx">
        <pc:chgData name="Weifeng Xu" userId="e7aed605-a3dd-4d5a-a692-a87037af107b" providerId="ADAL" clId="{D2EA55DE-8B87-4F8A-80F1-D0C196067A28}" dt="2022-09-06T13:25:06.682" v="2800" actId="20577"/>
        <pc:sldMkLst>
          <pc:docMk/>
          <pc:sldMk cId="422787289" sldId="269"/>
        </pc:sldMkLst>
        <pc:spChg chg="add mod">
          <ac:chgData name="Weifeng Xu" userId="e7aed605-a3dd-4d5a-a692-a87037af107b" providerId="ADAL" clId="{D2EA55DE-8B87-4F8A-80F1-D0C196067A28}" dt="2022-09-06T13:24:51.519" v="2789" actId="1076"/>
          <ac:spMkLst>
            <pc:docMk/>
            <pc:sldMk cId="422787289" sldId="269"/>
            <ac:spMk id="2" creationId="{80F459AA-7938-0110-13F9-B2770C9DD09A}"/>
          </ac:spMkLst>
        </pc:spChg>
        <pc:spChg chg="add mod">
          <ac:chgData name="Weifeng Xu" userId="e7aed605-a3dd-4d5a-a692-a87037af107b" providerId="ADAL" clId="{D2EA55DE-8B87-4F8A-80F1-D0C196067A28}" dt="2022-09-06T13:24:57.171" v="2790" actId="313"/>
          <ac:spMkLst>
            <pc:docMk/>
            <pc:sldMk cId="422787289" sldId="269"/>
            <ac:spMk id="4" creationId="{A99F7874-DC8A-EC29-DD83-DEF6F774D08C}"/>
          </ac:spMkLst>
        </pc:spChg>
        <pc:spChg chg="add mod ord">
          <ac:chgData name="Weifeng Xu" userId="e7aed605-a3dd-4d5a-a692-a87037af107b" providerId="ADAL" clId="{D2EA55DE-8B87-4F8A-80F1-D0C196067A28}" dt="2022-09-06T13:25:06.682" v="2800" actId="20577"/>
          <ac:spMkLst>
            <pc:docMk/>
            <pc:sldMk cId="422787289" sldId="269"/>
            <ac:spMk id="6" creationId="{05914F12-2B87-6177-DB05-A1096CEF8FEE}"/>
          </ac:spMkLst>
        </pc:spChg>
        <pc:picChg chg="add mod">
          <ac:chgData name="Weifeng Xu" userId="e7aed605-a3dd-4d5a-a692-a87037af107b" providerId="ADAL" clId="{D2EA55DE-8B87-4F8A-80F1-D0C196067A28}" dt="2022-09-06T13:24:51.519" v="2789" actId="1076"/>
          <ac:picMkLst>
            <pc:docMk/>
            <pc:sldMk cId="422787289" sldId="269"/>
            <ac:picMk id="3" creationId="{1A28677C-FCF8-1CE8-9CE8-384008D3734E}"/>
          </ac:picMkLst>
        </pc:picChg>
        <pc:picChg chg="add mod">
          <ac:chgData name="Weifeng Xu" userId="e7aed605-a3dd-4d5a-a692-a87037af107b" providerId="ADAL" clId="{D2EA55DE-8B87-4F8A-80F1-D0C196067A28}" dt="2022-09-06T13:24:51.519" v="2789" actId="1076"/>
          <ac:picMkLst>
            <pc:docMk/>
            <pc:sldMk cId="422787289" sldId="269"/>
            <ac:picMk id="5" creationId="{90F79FA5-9E3D-1BFB-50C3-83937D9C689C}"/>
          </ac:picMkLst>
        </pc:picChg>
      </pc:sldChg>
      <pc:sldChg chg="addSp modSp new mod">
        <pc:chgData name="Weifeng Xu" userId="e7aed605-a3dd-4d5a-a692-a87037af107b" providerId="ADAL" clId="{D2EA55DE-8B87-4F8A-80F1-D0C196067A28}" dt="2022-08-02T15:45:22.502" v="904" actId="14100"/>
        <pc:sldMkLst>
          <pc:docMk/>
          <pc:sldMk cId="1739631274" sldId="270"/>
        </pc:sldMkLst>
        <pc:spChg chg="add mod">
          <ac:chgData name="Weifeng Xu" userId="e7aed605-a3dd-4d5a-a692-a87037af107b" providerId="ADAL" clId="{D2EA55DE-8B87-4F8A-80F1-D0C196067A28}" dt="2022-08-02T15:43:57.089" v="886" actId="20577"/>
          <ac:spMkLst>
            <pc:docMk/>
            <pc:sldMk cId="1739631274" sldId="270"/>
            <ac:spMk id="4" creationId="{74F1E056-3ACC-CBD2-E30E-41E13E226020}"/>
          </ac:spMkLst>
        </pc:spChg>
        <pc:picChg chg="add mod">
          <ac:chgData name="Weifeng Xu" userId="e7aed605-a3dd-4d5a-a692-a87037af107b" providerId="ADAL" clId="{D2EA55DE-8B87-4F8A-80F1-D0C196067A28}" dt="2022-08-02T15:44:05.350" v="887" actId="1076"/>
          <ac:picMkLst>
            <pc:docMk/>
            <pc:sldMk cId="1739631274" sldId="270"/>
            <ac:picMk id="3" creationId="{2D7C6934-3252-18C1-D977-96727CA4513F}"/>
          </ac:picMkLst>
        </pc:picChg>
        <pc:cxnChg chg="add mod">
          <ac:chgData name="Weifeng Xu" userId="e7aed605-a3dd-4d5a-a692-a87037af107b" providerId="ADAL" clId="{D2EA55DE-8B87-4F8A-80F1-D0C196067A28}" dt="2022-08-02T15:44:39.823" v="895" actId="14100"/>
          <ac:cxnSpMkLst>
            <pc:docMk/>
            <pc:sldMk cId="1739631274" sldId="270"/>
            <ac:cxnSpMk id="6" creationId="{99250E8B-6E73-7F52-0417-BD1899AA9ED9}"/>
          </ac:cxnSpMkLst>
        </pc:cxnChg>
        <pc:cxnChg chg="add mod">
          <ac:chgData name="Weifeng Xu" userId="e7aed605-a3dd-4d5a-a692-a87037af107b" providerId="ADAL" clId="{D2EA55DE-8B87-4F8A-80F1-D0C196067A28}" dt="2022-08-02T15:44:36.921" v="894" actId="14100"/>
          <ac:cxnSpMkLst>
            <pc:docMk/>
            <pc:sldMk cId="1739631274" sldId="270"/>
            <ac:cxnSpMk id="8" creationId="{F96B11E5-6E38-B640-3C93-0FC9BAA68373}"/>
          </ac:cxnSpMkLst>
        </pc:cxnChg>
        <pc:cxnChg chg="add mod">
          <ac:chgData name="Weifeng Xu" userId="e7aed605-a3dd-4d5a-a692-a87037af107b" providerId="ADAL" clId="{D2EA55DE-8B87-4F8A-80F1-D0C196067A28}" dt="2022-08-02T15:44:32.628" v="893" actId="13822"/>
          <ac:cxnSpMkLst>
            <pc:docMk/>
            <pc:sldMk cId="1739631274" sldId="270"/>
            <ac:cxnSpMk id="10" creationId="{8EDE5C28-D8A7-9B55-2421-B4E9280E5096}"/>
          </ac:cxnSpMkLst>
        </pc:cxnChg>
        <pc:cxnChg chg="add mod">
          <ac:chgData name="Weifeng Xu" userId="e7aed605-a3dd-4d5a-a692-a87037af107b" providerId="ADAL" clId="{D2EA55DE-8B87-4F8A-80F1-D0C196067A28}" dt="2022-08-02T15:45:22.502" v="904" actId="14100"/>
          <ac:cxnSpMkLst>
            <pc:docMk/>
            <pc:sldMk cId="1739631274" sldId="270"/>
            <ac:cxnSpMk id="14" creationId="{5797AAEC-AB6E-018E-6F76-486B82555B87}"/>
          </ac:cxnSpMkLst>
        </pc:cxnChg>
        <pc:cxnChg chg="add mod">
          <ac:chgData name="Weifeng Xu" userId="e7aed605-a3dd-4d5a-a692-a87037af107b" providerId="ADAL" clId="{D2EA55DE-8B87-4F8A-80F1-D0C196067A28}" dt="2022-08-02T15:45:14.513" v="902" actId="14100"/>
          <ac:cxnSpMkLst>
            <pc:docMk/>
            <pc:sldMk cId="1739631274" sldId="270"/>
            <ac:cxnSpMk id="15" creationId="{E63BA847-6E70-BD77-AB03-BFB619F08293}"/>
          </ac:cxnSpMkLst>
        </pc:cxnChg>
        <pc:cxnChg chg="add mod">
          <ac:chgData name="Weifeng Xu" userId="e7aed605-a3dd-4d5a-a692-a87037af107b" providerId="ADAL" clId="{D2EA55DE-8B87-4F8A-80F1-D0C196067A28}" dt="2022-08-02T15:45:18.685" v="903" actId="14100"/>
          <ac:cxnSpMkLst>
            <pc:docMk/>
            <pc:sldMk cId="1739631274" sldId="270"/>
            <ac:cxnSpMk id="16" creationId="{91317D27-7182-36BC-AB43-398A68287959}"/>
          </ac:cxnSpMkLst>
        </pc:cxnChg>
      </pc:sldChg>
      <pc:sldChg chg="addSp new mod">
        <pc:chgData name="Weifeng Xu" userId="e7aed605-a3dd-4d5a-a692-a87037af107b" providerId="ADAL" clId="{D2EA55DE-8B87-4F8A-80F1-D0C196067A28}" dt="2022-08-03T12:19:27.401" v="978" actId="22"/>
        <pc:sldMkLst>
          <pc:docMk/>
          <pc:sldMk cId="4144120464" sldId="271"/>
        </pc:sldMkLst>
        <pc:picChg chg="add">
          <ac:chgData name="Weifeng Xu" userId="e7aed605-a3dd-4d5a-a692-a87037af107b" providerId="ADAL" clId="{D2EA55DE-8B87-4F8A-80F1-D0C196067A28}" dt="2022-08-03T12:19:27.401" v="978" actId="22"/>
          <ac:picMkLst>
            <pc:docMk/>
            <pc:sldMk cId="4144120464" sldId="271"/>
            <ac:picMk id="3" creationId="{30B3CB14-3CC3-1A9F-4A24-AB2BC8302235}"/>
          </ac:picMkLst>
        </pc:picChg>
      </pc:sldChg>
      <pc:sldChg chg="addSp modSp new mod">
        <pc:chgData name="Weifeng Xu" userId="e7aed605-a3dd-4d5a-a692-a87037af107b" providerId="ADAL" clId="{D2EA55DE-8B87-4F8A-80F1-D0C196067A28}" dt="2022-08-03T20:51:09.025" v="2607" actId="6549"/>
        <pc:sldMkLst>
          <pc:docMk/>
          <pc:sldMk cId="2206684447" sldId="272"/>
        </pc:sldMkLst>
        <pc:spChg chg="mod">
          <ac:chgData name="Weifeng Xu" userId="e7aed605-a3dd-4d5a-a692-a87037af107b" providerId="ADAL" clId="{D2EA55DE-8B87-4F8A-80F1-D0C196067A28}" dt="2022-08-03T18:42:54.338" v="1024" actId="20577"/>
          <ac:spMkLst>
            <pc:docMk/>
            <pc:sldMk cId="2206684447" sldId="272"/>
            <ac:spMk id="2" creationId="{273CCE15-2F58-F4F2-CD30-07433BC6099D}"/>
          </ac:spMkLst>
        </pc:spChg>
        <pc:spChg chg="mod">
          <ac:chgData name="Weifeng Xu" userId="e7aed605-a3dd-4d5a-a692-a87037af107b" providerId="ADAL" clId="{D2EA55DE-8B87-4F8A-80F1-D0C196067A28}" dt="2022-08-03T20:51:09.025" v="2607" actId="6549"/>
          <ac:spMkLst>
            <pc:docMk/>
            <pc:sldMk cId="2206684447" sldId="272"/>
            <ac:spMk id="3" creationId="{4C634A31-3E21-C833-950B-24879D8160E9}"/>
          </ac:spMkLst>
        </pc:spChg>
        <pc:spChg chg="add mod">
          <ac:chgData name="Weifeng Xu" userId="e7aed605-a3dd-4d5a-a692-a87037af107b" providerId="ADAL" clId="{D2EA55DE-8B87-4F8A-80F1-D0C196067A28}" dt="2022-08-03T18:51:24.895" v="1059" actId="1076"/>
          <ac:spMkLst>
            <pc:docMk/>
            <pc:sldMk cId="2206684447" sldId="272"/>
            <ac:spMk id="5" creationId="{EF505347-D1ED-18D7-1E68-F334A9E7153E}"/>
          </ac:spMkLst>
        </pc:spChg>
      </pc:sldChg>
      <pc:sldChg chg="modSp new mod">
        <pc:chgData name="Weifeng Xu" userId="e7aed605-a3dd-4d5a-a692-a87037af107b" providerId="ADAL" clId="{D2EA55DE-8B87-4F8A-80F1-D0C196067A28}" dt="2022-08-03T19:16:34.044" v="1333" actId="108"/>
        <pc:sldMkLst>
          <pc:docMk/>
          <pc:sldMk cId="320192880" sldId="273"/>
        </pc:sldMkLst>
        <pc:spChg chg="mod">
          <ac:chgData name="Weifeng Xu" userId="e7aed605-a3dd-4d5a-a692-a87037af107b" providerId="ADAL" clId="{D2EA55DE-8B87-4F8A-80F1-D0C196067A28}" dt="2022-08-03T18:58:29.807" v="1130" actId="20577"/>
          <ac:spMkLst>
            <pc:docMk/>
            <pc:sldMk cId="320192880" sldId="273"/>
            <ac:spMk id="2" creationId="{FAF629F4-5401-67FE-E425-043F3EF30F9C}"/>
          </ac:spMkLst>
        </pc:spChg>
        <pc:spChg chg="mod">
          <ac:chgData name="Weifeng Xu" userId="e7aed605-a3dd-4d5a-a692-a87037af107b" providerId="ADAL" clId="{D2EA55DE-8B87-4F8A-80F1-D0C196067A28}" dt="2022-08-03T19:16:34.044" v="1333" actId="108"/>
          <ac:spMkLst>
            <pc:docMk/>
            <pc:sldMk cId="320192880" sldId="273"/>
            <ac:spMk id="3" creationId="{E361F6AC-044E-48E0-3BAD-CBD0C8EBC6B0}"/>
          </ac:spMkLst>
        </pc:spChg>
      </pc:sldChg>
      <pc:sldChg chg="modSp new mod">
        <pc:chgData name="Weifeng Xu" userId="e7aed605-a3dd-4d5a-a692-a87037af107b" providerId="ADAL" clId="{D2EA55DE-8B87-4F8A-80F1-D0C196067A28}" dt="2022-08-03T19:31:22.034" v="1531" actId="20577"/>
        <pc:sldMkLst>
          <pc:docMk/>
          <pc:sldMk cId="1633303434" sldId="274"/>
        </pc:sldMkLst>
        <pc:spChg chg="mod">
          <ac:chgData name="Weifeng Xu" userId="e7aed605-a3dd-4d5a-a692-a87037af107b" providerId="ADAL" clId="{D2EA55DE-8B87-4F8A-80F1-D0C196067A28}" dt="2022-08-03T19:26:53.678" v="1389" actId="313"/>
          <ac:spMkLst>
            <pc:docMk/>
            <pc:sldMk cId="1633303434" sldId="274"/>
            <ac:spMk id="2" creationId="{0DF35394-6AA6-85EC-DE7F-7D546D713D80}"/>
          </ac:spMkLst>
        </pc:spChg>
        <pc:spChg chg="mod">
          <ac:chgData name="Weifeng Xu" userId="e7aed605-a3dd-4d5a-a692-a87037af107b" providerId="ADAL" clId="{D2EA55DE-8B87-4F8A-80F1-D0C196067A28}" dt="2022-08-03T19:31:22.034" v="1531" actId="20577"/>
          <ac:spMkLst>
            <pc:docMk/>
            <pc:sldMk cId="1633303434" sldId="274"/>
            <ac:spMk id="3" creationId="{C12B4C75-A2C5-9E40-12A8-B46F6FF1F578}"/>
          </ac:spMkLst>
        </pc:spChg>
      </pc:sldChg>
      <pc:sldChg chg="modSp new mod">
        <pc:chgData name="Weifeng Xu" userId="e7aed605-a3dd-4d5a-a692-a87037af107b" providerId="ADAL" clId="{D2EA55DE-8B87-4F8A-80F1-D0C196067A28}" dt="2022-08-03T19:37:26.651" v="1761" actId="20577"/>
        <pc:sldMkLst>
          <pc:docMk/>
          <pc:sldMk cId="2050112657" sldId="275"/>
        </pc:sldMkLst>
        <pc:spChg chg="mod">
          <ac:chgData name="Weifeng Xu" userId="e7aed605-a3dd-4d5a-a692-a87037af107b" providerId="ADAL" clId="{D2EA55DE-8B87-4F8A-80F1-D0C196067A28}" dt="2022-08-03T19:35:41.127" v="1760" actId="313"/>
          <ac:spMkLst>
            <pc:docMk/>
            <pc:sldMk cId="2050112657" sldId="275"/>
            <ac:spMk id="2" creationId="{706E8297-06FF-0C89-D539-2533892254E4}"/>
          </ac:spMkLst>
        </pc:spChg>
        <pc:spChg chg="mod">
          <ac:chgData name="Weifeng Xu" userId="e7aed605-a3dd-4d5a-a692-a87037af107b" providerId="ADAL" clId="{D2EA55DE-8B87-4F8A-80F1-D0C196067A28}" dt="2022-08-03T19:37:26.651" v="1761" actId="20577"/>
          <ac:spMkLst>
            <pc:docMk/>
            <pc:sldMk cId="2050112657" sldId="275"/>
            <ac:spMk id="3" creationId="{DE7D8D72-35EC-9689-C22D-ED73BB007287}"/>
          </ac:spMkLst>
        </pc:spChg>
      </pc:sldChg>
      <pc:sldChg chg="addSp modSp new mod modClrScheme chgLayout">
        <pc:chgData name="Weifeng Xu" userId="e7aed605-a3dd-4d5a-a692-a87037af107b" providerId="ADAL" clId="{D2EA55DE-8B87-4F8A-80F1-D0C196067A28}" dt="2022-08-03T20:08:07.256" v="2599" actId="20577"/>
        <pc:sldMkLst>
          <pc:docMk/>
          <pc:sldMk cId="2269940235" sldId="276"/>
        </pc:sldMkLst>
        <pc:spChg chg="add mod">
          <ac:chgData name="Weifeng Xu" userId="e7aed605-a3dd-4d5a-a692-a87037af107b" providerId="ADAL" clId="{D2EA55DE-8B87-4F8A-80F1-D0C196067A28}" dt="2022-08-03T19:41:09.358" v="1805" actId="20577"/>
          <ac:spMkLst>
            <pc:docMk/>
            <pc:sldMk cId="2269940235" sldId="276"/>
            <ac:spMk id="2" creationId="{B34D3D8F-3CCF-7DA5-3721-23FAF870DDF3}"/>
          </ac:spMkLst>
        </pc:spChg>
        <pc:spChg chg="add mod">
          <ac:chgData name="Weifeng Xu" userId="e7aed605-a3dd-4d5a-a692-a87037af107b" providerId="ADAL" clId="{D2EA55DE-8B87-4F8A-80F1-D0C196067A28}" dt="2022-08-03T20:08:07.256" v="2599" actId="20577"/>
          <ac:spMkLst>
            <pc:docMk/>
            <pc:sldMk cId="2269940235" sldId="276"/>
            <ac:spMk id="3" creationId="{BE3F1F6C-5437-3958-E9C2-B87B156E1826}"/>
          </ac:spMkLst>
        </pc:spChg>
      </pc:sldChg>
      <pc:sldChg chg="modSp new mod">
        <pc:chgData name="Weifeng Xu" userId="e7aed605-a3dd-4d5a-a692-a87037af107b" providerId="ADAL" clId="{D2EA55DE-8B87-4F8A-80F1-D0C196067A28}" dt="2022-08-03T19:57:42.988" v="2306" actId="20577"/>
        <pc:sldMkLst>
          <pc:docMk/>
          <pc:sldMk cId="839724941" sldId="277"/>
        </pc:sldMkLst>
        <pc:spChg chg="mod">
          <ac:chgData name="Weifeng Xu" userId="e7aed605-a3dd-4d5a-a692-a87037af107b" providerId="ADAL" clId="{D2EA55DE-8B87-4F8A-80F1-D0C196067A28}" dt="2022-08-03T19:56:25.479" v="2284" actId="20577"/>
          <ac:spMkLst>
            <pc:docMk/>
            <pc:sldMk cId="839724941" sldId="277"/>
            <ac:spMk id="2" creationId="{E57970AD-FBB4-5EDF-6D11-00FC35B9457C}"/>
          </ac:spMkLst>
        </pc:spChg>
        <pc:spChg chg="mod">
          <ac:chgData name="Weifeng Xu" userId="e7aed605-a3dd-4d5a-a692-a87037af107b" providerId="ADAL" clId="{D2EA55DE-8B87-4F8A-80F1-D0C196067A28}" dt="2022-08-03T19:57:42.988" v="2306" actId="20577"/>
          <ac:spMkLst>
            <pc:docMk/>
            <pc:sldMk cId="839724941" sldId="277"/>
            <ac:spMk id="3" creationId="{E0F70975-25FB-8167-CEEC-F2EC801E03AB}"/>
          </ac:spMkLst>
        </pc:spChg>
      </pc:sldChg>
      <pc:sldChg chg="add">
        <pc:chgData name="Weifeng Xu" userId="e7aed605-a3dd-4d5a-a692-a87037af107b" providerId="ADAL" clId="{D2EA55DE-8B87-4F8A-80F1-D0C196067A28}" dt="2022-09-06T13:13:08.685" v="2608"/>
        <pc:sldMkLst>
          <pc:docMk/>
          <pc:sldMk cId="180300932" sldId="278"/>
        </pc:sldMkLst>
      </pc:sldChg>
      <pc:sldChg chg="modSp add mod">
        <pc:chgData name="Weifeng Xu" userId="e7aed605-a3dd-4d5a-a692-a87037af107b" providerId="ADAL" clId="{D2EA55DE-8B87-4F8A-80F1-D0C196067A28}" dt="2022-09-06T13:15:02.028" v="2621" actId="1076"/>
        <pc:sldMkLst>
          <pc:docMk/>
          <pc:sldMk cId="2184058305" sldId="279"/>
        </pc:sldMkLst>
        <pc:picChg chg="mod">
          <ac:chgData name="Weifeng Xu" userId="e7aed605-a3dd-4d5a-a692-a87037af107b" providerId="ADAL" clId="{D2EA55DE-8B87-4F8A-80F1-D0C196067A28}" dt="2022-09-06T13:14:57.347" v="2620" actId="1076"/>
          <ac:picMkLst>
            <pc:docMk/>
            <pc:sldMk cId="2184058305" sldId="279"/>
            <ac:picMk id="5" creationId="{5EC182BA-218E-0F95-D25A-693B367CEB80}"/>
          </ac:picMkLst>
        </pc:picChg>
        <pc:cxnChg chg="mod">
          <ac:chgData name="Weifeng Xu" userId="e7aed605-a3dd-4d5a-a692-a87037af107b" providerId="ADAL" clId="{D2EA55DE-8B87-4F8A-80F1-D0C196067A28}" dt="2022-09-06T13:15:02.028" v="2621" actId="1076"/>
          <ac:cxnSpMkLst>
            <pc:docMk/>
            <pc:sldMk cId="2184058305" sldId="279"/>
            <ac:cxnSpMk id="6" creationId="{F7745348-1AE1-77BF-6DE2-497CEBB384D9}"/>
          </ac:cxnSpMkLst>
        </pc:cxnChg>
      </pc:sldChg>
      <pc:sldChg chg="delSp modSp add mod">
        <pc:chgData name="Weifeng Xu" userId="e7aed605-a3dd-4d5a-a692-a87037af107b" providerId="ADAL" clId="{D2EA55DE-8B87-4F8A-80F1-D0C196067A28}" dt="2022-09-06T13:14:47.790" v="2619" actId="1076"/>
        <pc:sldMkLst>
          <pc:docMk/>
          <pc:sldMk cId="3560847519" sldId="280"/>
        </pc:sldMkLst>
        <pc:spChg chg="del mod">
          <ac:chgData name="Weifeng Xu" userId="e7aed605-a3dd-4d5a-a692-a87037af107b" providerId="ADAL" clId="{D2EA55DE-8B87-4F8A-80F1-D0C196067A28}" dt="2022-09-06T13:14:25.728" v="2615" actId="478"/>
          <ac:spMkLst>
            <pc:docMk/>
            <pc:sldMk cId="3560847519" sldId="280"/>
            <ac:spMk id="8" creationId="{FE1E9864-3275-E4E0-C59E-299C854ED8D9}"/>
          </ac:spMkLst>
        </pc:spChg>
        <pc:picChg chg="mod modCrop">
          <ac:chgData name="Weifeng Xu" userId="e7aed605-a3dd-4d5a-a692-a87037af107b" providerId="ADAL" clId="{D2EA55DE-8B87-4F8A-80F1-D0C196067A28}" dt="2022-09-06T13:14:44.580" v="2618" actId="14100"/>
          <ac:picMkLst>
            <pc:docMk/>
            <pc:sldMk cId="3560847519" sldId="280"/>
            <ac:picMk id="5" creationId="{61C7400C-5A5E-AC4D-2B8D-1583D1D6B5DE}"/>
          </ac:picMkLst>
        </pc:picChg>
        <pc:cxnChg chg="mod">
          <ac:chgData name="Weifeng Xu" userId="e7aed605-a3dd-4d5a-a692-a87037af107b" providerId="ADAL" clId="{D2EA55DE-8B87-4F8A-80F1-D0C196067A28}" dt="2022-09-06T13:14:47.790" v="2619" actId="1076"/>
          <ac:cxnSpMkLst>
            <pc:docMk/>
            <pc:sldMk cId="3560847519" sldId="280"/>
            <ac:cxnSpMk id="6" creationId="{F5FCF8E7-1632-3F0E-1090-EECFB0ECC00D}"/>
          </ac:cxnSpMkLst>
        </pc:cxnChg>
      </pc:sldChg>
      <pc:sldChg chg="modSp add mod">
        <pc:chgData name="Weifeng Xu" userId="e7aed605-a3dd-4d5a-a692-a87037af107b" providerId="ADAL" clId="{D2EA55DE-8B87-4F8A-80F1-D0C196067A28}" dt="2022-09-06T13:15:21.979" v="2622" actId="1076"/>
        <pc:sldMkLst>
          <pc:docMk/>
          <pc:sldMk cId="2936354025" sldId="281"/>
        </pc:sldMkLst>
        <pc:spChg chg="mod">
          <ac:chgData name="Weifeng Xu" userId="e7aed605-a3dd-4d5a-a692-a87037af107b" providerId="ADAL" clId="{D2EA55DE-8B87-4F8A-80F1-D0C196067A28}" dt="2022-09-06T13:15:21.979" v="2622" actId="1076"/>
          <ac:spMkLst>
            <pc:docMk/>
            <pc:sldMk cId="2936354025" sldId="281"/>
            <ac:spMk id="15" creationId="{DFB71C68-4A7F-3E9B-A4C0-F78FEC5476DD}"/>
          </ac:spMkLst>
        </pc:spChg>
      </pc:sldChg>
      <pc:sldChg chg="modSp add mod">
        <pc:chgData name="Weifeng Xu" userId="e7aed605-a3dd-4d5a-a692-a87037af107b" providerId="ADAL" clId="{D2EA55DE-8B87-4F8A-80F1-D0C196067A28}" dt="2022-09-06T13:16:25.995" v="2630" actId="1076"/>
        <pc:sldMkLst>
          <pc:docMk/>
          <pc:sldMk cId="4272849163" sldId="282"/>
        </pc:sldMkLst>
        <pc:picChg chg="mod modCrop">
          <ac:chgData name="Weifeng Xu" userId="e7aed605-a3dd-4d5a-a692-a87037af107b" providerId="ADAL" clId="{D2EA55DE-8B87-4F8A-80F1-D0C196067A28}" dt="2022-09-06T13:16:06.862" v="2627" actId="1076"/>
          <ac:picMkLst>
            <pc:docMk/>
            <pc:sldMk cId="4272849163" sldId="282"/>
            <ac:picMk id="5" creationId="{FF62B6B2-0E8D-6F91-4AB2-D7E7A1783A42}"/>
          </ac:picMkLst>
        </pc:picChg>
        <pc:cxnChg chg="mod">
          <ac:chgData name="Weifeng Xu" userId="e7aed605-a3dd-4d5a-a692-a87037af107b" providerId="ADAL" clId="{D2EA55DE-8B87-4F8A-80F1-D0C196067A28}" dt="2022-09-06T13:16:13.437" v="2629" actId="1076"/>
          <ac:cxnSpMkLst>
            <pc:docMk/>
            <pc:sldMk cId="4272849163" sldId="282"/>
            <ac:cxnSpMk id="6" creationId="{9DAA2648-3471-1A17-EC09-3F813F866F86}"/>
          </ac:cxnSpMkLst>
        </pc:cxnChg>
        <pc:cxnChg chg="mod">
          <ac:chgData name="Weifeng Xu" userId="e7aed605-a3dd-4d5a-a692-a87037af107b" providerId="ADAL" clId="{D2EA55DE-8B87-4F8A-80F1-D0C196067A28}" dt="2022-09-06T13:16:25.995" v="2630" actId="1076"/>
          <ac:cxnSpMkLst>
            <pc:docMk/>
            <pc:sldMk cId="4272849163" sldId="282"/>
            <ac:cxnSpMk id="8" creationId="{F869D719-ECED-9A2D-2BC6-88FB741D920C}"/>
          </ac:cxnSpMkLst>
        </pc:cxnChg>
      </pc:sldChg>
      <pc:sldChg chg="modSp add mod">
        <pc:chgData name="Weifeng Xu" userId="e7aed605-a3dd-4d5a-a692-a87037af107b" providerId="ADAL" clId="{D2EA55DE-8B87-4F8A-80F1-D0C196067A28}" dt="2022-09-06T13:25:18.418" v="2801" actId="2711"/>
        <pc:sldMkLst>
          <pc:docMk/>
          <pc:sldMk cId="26378284" sldId="283"/>
        </pc:sldMkLst>
        <pc:spChg chg="mod">
          <ac:chgData name="Weifeng Xu" userId="e7aed605-a3dd-4d5a-a692-a87037af107b" providerId="ADAL" clId="{D2EA55DE-8B87-4F8A-80F1-D0C196067A28}" dt="2022-09-06T13:25:18.418" v="2801" actId="2711"/>
          <ac:spMkLst>
            <pc:docMk/>
            <pc:sldMk cId="26378284" sldId="283"/>
            <ac:spMk id="4" creationId="{7AA37DC2-FC2D-98B0-CDBE-05601275AD81}"/>
          </ac:spMkLst>
        </pc:spChg>
        <pc:picChg chg="mod">
          <ac:chgData name="Weifeng Xu" userId="e7aed605-a3dd-4d5a-a692-a87037af107b" providerId="ADAL" clId="{D2EA55DE-8B87-4F8A-80F1-D0C196067A28}" dt="2022-09-06T13:18:56.332" v="2636" actId="1076"/>
          <ac:picMkLst>
            <pc:docMk/>
            <pc:sldMk cId="26378284" sldId="283"/>
            <ac:picMk id="3" creationId="{97A7D2E1-6837-A785-6968-27EEF5BAD581}"/>
          </ac:picMkLst>
        </pc:picChg>
        <pc:cxnChg chg="mod">
          <ac:chgData name="Weifeng Xu" userId="e7aed605-a3dd-4d5a-a692-a87037af107b" providerId="ADAL" clId="{D2EA55DE-8B87-4F8A-80F1-D0C196067A28}" dt="2022-09-06T13:19:00.175" v="2637" actId="1076"/>
          <ac:cxnSpMkLst>
            <pc:docMk/>
            <pc:sldMk cId="26378284" sldId="283"/>
            <ac:cxnSpMk id="5" creationId="{0851500A-F5C6-E218-8D87-4AFC2D232A2B}"/>
          </ac:cxnSpMkLst>
        </pc:cxnChg>
      </pc:sldChg>
      <pc:sldChg chg="del">
        <pc:chgData name="Weifeng Xu" userId="e7aed605-a3dd-4d5a-a692-a87037af107b" providerId="ADAL" clId="{D2EA55DE-8B87-4F8A-80F1-D0C196067A28}" dt="2022-07-20T14:26:52.032" v="10" actId="47"/>
        <pc:sldMkLst>
          <pc:docMk/>
          <pc:sldMk cId="493733997" sldId="302"/>
        </pc:sldMkLst>
      </pc:sldChg>
      <pc:sldChg chg="del">
        <pc:chgData name="Weifeng Xu" userId="e7aed605-a3dd-4d5a-a692-a87037af107b" providerId="ADAL" clId="{D2EA55DE-8B87-4F8A-80F1-D0C196067A28}" dt="2022-07-20T14:26:51.788" v="9" actId="47"/>
        <pc:sldMkLst>
          <pc:docMk/>
          <pc:sldMk cId="3237227748" sldId="307"/>
        </pc:sldMkLst>
      </pc:sldChg>
      <pc:sldChg chg="del">
        <pc:chgData name="Weifeng Xu" userId="e7aed605-a3dd-4d5a-a692-a87037af107b" providerId="ADAL" clId="{D2EA55DE-8B87-4F8A-80F1-D0C196067A28}" dt="2022-07-20T14:26:52.329" v="11" actId="47"/>
        <pc:sldMkLst>
          <pc:docMk/>
          <pc:sldMk cId="1577270902" sldId="308"/>
        </pc:sldMkLst>
      </pc:sldChg>
      <pc:sldChg chg="del">
        <pc:chgData name="Weifeng Xu" userId="e7aed605-a3dd-4d5a-a692-a87037af107b" providerId="ADAL" clId="{D2EA55DE-8B87-4F8A-80F1-D0C196067A28}" dt="2022-07-20T14:26:53.413" v="12" actId="47"/>
        <pc:sldMkLst>
          <pc:docMk/>
          <pc:sldMk cId="1809058598" sldId="310"/>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012CB3-4EF9-43F7-9178-2F482584F53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A44FC1B-CDB2-4EE7-96CF-C27C0F92D2B0}">
      <dgm:prSet/>
      <dgm:spPr/>
      <dgm:t>
        <a:bodyPr/>
        <a:lstStyle/>
        <a:p>
          <a:r>
            <a:rPr lang="en-GB"/>
            <a:t>A malware was developed by Robert Tappan MORRIS,</a:t>
          </a:r>
          <a:endParaRPr lang="en-US"/>
        </a:p>
      </dgm:t>
    </dgm:pt>
    <dgm:pt modelId="{E0D9F5C0-3DF7-471E-9778-C42397C762C2}" type="parTrans" cxnId="{F3D71AA6-2910-483F-92F4-42EE6A6DB6DA}">
      <dgm:prSet/>
      <dgm:spPr/>
      <dgm:t>
        <a:bodyPr/>
        <a:lstStyle/>
        <a:p>
          <a:endParaRPr lang="en-US"/>
        </a:p>
      </dgm:t>
    </dgm:pt>
    <dgm:pt modelId="{6D2C3528-FB1F-4F1F-8E60-8398988E6794}" type="sibTrans" cxnId="{F3D71AA6-2910-483F-92F4-42EE6A6DB6DA}">
      <dgm:prSet/>
      <dgm:spPr/>
      <dgm:t>
        <a:bodyPr/>
        <a:lstStyle/>
        <a:p>
          <a:endParaRPr lang="en-US"/>
        </a:p>
      </dgm:t>
    </dgm:pt>
    <dgm:pt modelId="{FB8ADCB2-BC3F-4265-AD67-2BD222DA5F81}">
      <dgm:prSet/>
      <dgm:spPr/>
      <dgm:t>
        <a:bodyPr/>
        <a:lstStyle/>
        <a:p>
          <a:r>
            <a:rPr lang="en-GB"/>
            <a:t>was a first-year graduate student in Cornell University's computer science Ph.D. program</a:t>
          </a:r>
          <a:endParaRPr lang="en-US"/>
        </a:p>
      </dgm:t>
    </dgm:pt>
    <dgm:pt modelId="{0DE2B360-143B-4C14-B581-19E2A9C5A14A}" type="parTrans" cxnId="{50201670-4DA8-41E7-B20D-165933AA7956}">
      <dgm:prSet/>
      <dgm:spPr/>
      <dgm:t>
        <a:bodyPr/>
        <a:lstStyle/>
        <a:p>
          <a:endParaRPr lang="en-US"/>
        </a:p>
      </dgm:t>
    </dgm:pt>
    <dgm:pt modelId="{CEA1CA02-79B2-4B28-906F-54A4F6FA8439}" type="sibTrans" cxnId="{50201670-4DA8-41E7-B20D-165933AA7956}">
      <dgm:prSet/>
      <dgm:spPr/>
      <dgm:t>
        <a:bodyPr/>
        <a:lstStyle/>
        <a:p>
          <a:endParaRPr lang="en-US"/>
        </a:p>
      </dgm:t>
    </dgm:pt>
    <dgm:pt modelId="{B709B56F-C9BB-4DB4-AA00-2AB34986595C}">
      <dgm:prSet/>
      <dgm:spPr/>
      <dgm:t>
        <a:bodyPr/>
        <a:lstStyle/>
        <a:p>
          <a:r>
            <a:rPr lang="en-GB"/>
            <a:t>did undergraduate work at Harvard </a:t>
          </a:r>
          <a:endParaRPr lang="en-US"/>
        </a:p>
      </dgm:t>
    </dgm:pt>
    <dgm:pt modelId="{95547B00-54B0-4D42-84DF-8D234BD1A36A}" type="parTrans" cxnId="{68BE67F0-DAF1-4554-A4C6-89C7F474AAEC}">
      <dgm:prSet/>
      <dgm:spPr/>
      <dgm:t>
        <a:bodyPr/>
        <a:lstStyle/>
        <a:p>
          <a:endParaRPr lang="en-US"/>
        </a:p>
      </dgm:t>
    </dgm:pt>
    <dgm:pt modelId="{E012DCB9-2D5C-4FD8-B038-C676719C610F}" type="sibTrans" cxnId="{68BE67F0-DAF1-4554-A4C6-89C7F474AAEC}">
      <dgm:prSet/>
      <dgm:spPr/>
      <dgm:t>
        <a:bodyPr/>
        <a:lstStyle/>
        <a:p>
          <a:endParaRPr lang="en-US"/>
        </a:p>
      </dgm:t>
    </dgm:pt>
    <dgm:pt modelId="{5DE8CEC2-B9AE-4F57-B0A0-5FAB6B8F80AB}">
      <dgm:prSet/>
      <dgm:spPr/>
      <dgm:t>
        <a:bodyPr/>
        <a:lstStyle/>
        <a:p>
          <a:r>
            <a:rPr lang="en-GB"/>
            <a:t>a tenured professor at MIT in 2006</a:t>
          </a:r>
          <a:endParaRPr lang="en-US"/>
        </a:p>
      </dgm:t>
    </dgm:pt>
    <dgm:pt modelId="{ECB447C8-ACBA-467B-9D2C-126F5F4E36E7}" type="parTrans" cxnId="{4C4BCC23-B84A-4A3D-8FC1-DED4479711F8}">
      <dgm:prSet/>
      <dgm:spPr/>
      <dgm:t>
        <a:bodyPr/>
        <a:lstStyle/>
        <a:p>
          <a:endParaRPr lang="en-US"/>
        </a:p>
      </dgm:t>
    </dgm:pt>
    <dgm:pt modelId="{02D99BF5-D1B7-4619-88D9-148D0E6CB790}" type="sibTrans" cxnId="{4C4BCC23-B84A-4A3D-8FC1-DED4479711F8}">
      <dgm:prSet/>
      <dgm:spPr/>
      <dgm:t>
        <a:bodyPr/>
        <a:lstStyle/>
        <a:p>
          <a:endParaRPr lang="en-US"/>
        </a:p>
      </dgm:t>
    </dgm:pt>
    <dgm:pt modelId="{6D9A4C7A-E1E2-4CCD-91A9-363FDF30BDF5}">
      <dgm:prSet/>
      <dgm:spPr/>
      <dgm:t>
        <a:bodyPr/>
        <a:lstStyle/>
        <a:p>
          <a:r>
            <a:rPr lang="en-GB"/>
            <a:t>had a Unix account the Cornell</a:t>
          </a:r>
          <a:endParaRPr lang="en-US"/>
        </a:p>
      </dgm:t>
    </dgm:pt>
    <dgm:pt modelId="{70713336-044C-41FD-8FEC-49E86DB62382}" type="parTrans" cxnId="{641403BC-889D-4296-9684-0F314A012EFB}">
      <dgm:prSet/>
      <dgm:spPr/>
      <dgm:t>
        <a:bodyPr/>
        <a:lstStyle/>
        <a:p>
          <a:endParaRPr lang="en-US"/>
        </a:p>
      </dgm:t>
    </dgm:pt>
    <dgm:pt modelId="{0B287852-5C47-488A-95DE-5B1196386F49}" type="sibTrans" cxnId="{641403BC-889D-4296-9684-0F314A012EFB}">
      <dgm:prSet/>
      <dgm:spPr/>
      <dgm:t>
        <a:bodyPr/>
        <a:lstStyle/>
        <a:p>
          <a:endParaRPr lang="en-US"/>
        </a:p>
      </dgm:t>
    </dgm:pt>
    <dgm:pt modelId="{37D1CC41-2F25-4B9A-B4D0-E2ED06BF4A7F}">
      <dgm:prSet/>
      <dgm:spPr/>
      <dgm:t>
        <a:bodyPr/>
        <a:lstStyle/>
        <a:p>
          <a:r>
            <a:rPr lang="en-US"/>
            <a:t>Morris’ goal</a:t>
          </a:r>
        </a:p>
      </dgm:t>
    </dgm:pt>
    <dgm:pt modelId="{A53FF40E-E602-4013-82D2-1EB24B4D58F3}" type="parTrans" cxnId="{3C6E9FCE-E510-4A8F-8F28-CBA4B5A8CB9E}">
      <dgm:prSet/>
      <dgm:spPr/>
      <dgm:t>
        <a:bodyPr/>
        <a:lstStyle/>
        <a:p>
          <a:endParaRPr lang="en-US"/>
        </a:p>
      </dgm:t>
    </dgm:pt>
    <dgm:pt modelId="{C59B9B4C-ACE2-41F7-98BE-8E530E9B82BB}" type="sibTrans" cxnId="{3C6E9FCE-E510-4A8F-8F28-CBA4B5A8CB9E}">
      <dgm:prSet/>
      <dgm:spPr/>
      <dgm:t>
        <a:bodyPr/>
        <a:lstStyle/>
        <a:p>
          <a:endParaRPr lang="en-US"/>
        </a:p>
      </dgm:t>
    </dgm:pt>
    <dgm:pt modelId="{20832D23-A654-4E7A-8C8F-09E2D62AF096}">
      <dgm:prSet/>
      <dgm:spPr/>
      <dgm:t>
        <a:bodyPr/>
        <a:lstStyle/>
        <a:p>
          <a:r>
            <a:rPr lang="en-GB"/>
            <a:t>a program can self-spread across a national network of computers after being inserted at one computer location connected to the network</a:t>
          </a:r>
          <a:endParaRPr lang="en-US"/>
        </a:p>
      </dgm:t>
    </dgm:pt>
    <dgm:pt modelId="{58D19463-40BC-47E0-B7B7-AC49604B3F2F}" type="parTrans" cxnId="{DEEE27D5-6DB5-43D4-8521-A84F7071719D}">
      <dgm:prSet/>
      <dgm:spPr/>
      <dgm:t>
        <a:bodyPr/>
        <a:lstStyle/>
        <a:p>
          <a:endParaRPr lang="en-US"/>
        </a:p>
      </dgm:t>
    </dgm:pt>
    <dgm:pt modelId="{9D0A04EA-36A8-4C12-9B8B-806D72F57F24}" type="sibTrans" cxnId="{DEEE27D5-6DB5-43D4-8521-A84F7071719D}">
      <dgm:prSet/>
      <dgm:spPr/>
      <dgm:t>
        <a:bodyPr/>
        <a:lstStyle/>
        <a:p>
          <a:endParaRPr lang="en-US"/>
        </a:p>
      </dgm:t>
    </dgm:pt>
    <dgm:pt modelId="{C01BB54E-7FA3-4C00-83F9-5F813D256980}">
      <dgm:prSet/>
      <dgm:spPr/>
      <dgm:t>
        <a:bodyPr/>
        <a:lstStyle/>
        <a:p>
          <a:r>
            <a:rPr lang="en-GB"/>
            <a:t>not destructive</a:t>
          </a:r>
          <a:endParaRPr lang="en-US"/>
        </a:p>
      </dgm:t>
    </dgm:pt>
    <dgm:pt modelId="{AB254249-0FA0-46D1-88DA-939CAB53FCC8}" type="parTrans" cxnId="{D8097A52-B633-41D4-BCB8-2BAF1FB65999}">
      <dgm:prSet/>
      <dgm:spPr/>
      <dgm:t>
        <a:bodyPr/>
        <a:lstStyle/>
        <a:p>
          <a:endParaRPr lang="en-US"/>
        </a:p>
      </dgm:t>
    </dgm:pt>
    <dgm:pt modelId="{91F06DC1-FCBB-4302-BE8D-0899B39C201B}" type="sibTrans" cxnId="{D8097A52-B633-41D4-BCB8-2BAF1FB65999}">
      <dgm:prSet/>
      <dgm:spPr/>
      <dgm:t>
        <a:bodyPr/>
        <a:lstStyle/>
        <a:p>
          <a:endParaRPr lang="en-US"/>
        </a:p>
      </dgm:t>
    </dgm:pt>
    <dgm:pt modelId="{4F658D19-95E9-4567-A394-DC5E04E48276}">
      <dgm:prSet/>
      <dgm:spPr/>
      <dgm:t>
        <a:bodyPr/>
        <a:lstStyle/>
        <a:p>
          <a:r>
            <a:rPr lang="en-GB"/>
            <a:t>demonstrate the inadequacies of current security measures on computer networks by exploiting the security defects that he had discovered</a:t>
          </a:r>
          <a:endParaRPr lang="en-US"/>
        </a:p>
      </dgm:t>
    </dgm:pt>
    <dgm:pt modelId="{C7882E03-F61E-4626-BA75-3050A6203F02}" type="parTrans" cxnId="{BBBD16D8-7D1A-46E2-AB93-D4CA12E5B662}">
      <dgm:prSet/>
      <dgm:spPr/>
      <dgm:t>
        <a:bodyPr/>
        <a:lstStyle/>
        <a:p>
          <a:endParaRPr lang="en-US"/>
        </a:p>
      </dgm:t>
    </dgm:pt>
    <dgm:pt modelId="{8191A170-290F-402E-808C-CF900485F36F}" type="sibTrans" cxnId="{BBBD16D8-7D1A-46E2-AB93-D4CA12E5B662}">
      <dgm:prSet/>
      <dgm:spPr/>
      <dgm:t>
        <a:bodyPr/>
        <a:lstStyle/>
        <a:p>
          <a:endParaRPr lang="en-US"/>
        </a:p>
      </dgm:t>
    </dgm:pt>
    <dgm:pt modelId="{795D3D41-C487-4D5D-A022-2E706532486F}" type="pres">
      <dgm:prSet presAssocID="{CF012CB3-4EF9-43F7-9178-2F482584F53E}" presName="linear" presStyleCnt="0">
        <dgm:presLayoutVars>
          <dgm:dir/>
          <dgm:animLvl val="lvl"/>
          <dgm:resizeHandles val="exact"/>
        </dgm:presLayoutVars>
      </dgm:prSet>
      <dgm:spPr/>
    </dgm:pt>
    <dgm:pt modelId="{18A97FC0-708D-491F-882A-D7DB2962B343}" type="pres">
      <dgm:prSet presAssocID="{DA44FC1B-CDB2-4EE7-96CF-C27C0F92D2B0}" presName="parentLin" presStyleCnt="0"/>
      <dgm:spPr/>
    </dgm:pt>
    <dgm:pt modelId="{8BB434CD-A54F-4CB5-93FB-260A3D214B3A}" type="pres">
      <dgm:prSet presAssocID="{DA44FC1B-CDB2-4EE7-96CF-C27C0F92D2B0}" presName="parentLeftMargin" presStyleLbl="node1" presStyleIdx="0" presStyleCnt="2"/>
      <dgm:spPr/>
    </dgm:pt>
    <dgm:pt modelId="{4B8814A3-A75D-41F6-9E83-4F1C4E8BFD1C}" type="pres">
      <dgm:prSet presAssocID="{DA44FC1B-CDB2-4EE7-96CF-C27C0F92D2B0}" presName="parentText" presStyleLbl="node1" presStyleIdx="0" presStyleCnt="2">
        <dgm:presLayoutVars>
          <dgm:chMax val="0"/>
          <dgm:bulletEnabled val="1"/>
        </dgm:presLayoutVars>
      </dgm:prSet>
      <dgm:spPr/>
    </dgm:pt>
    <dgm:pt modelId="{E2AFFFCC-4913-4AC4-A8BB-AE0A55558821}" type="pres">
      <dgm:prSet presAssocID="{DA44FC1B-CDB2-4EE7-96CF-C27C0F92D2B0}" presName="negativeSpace" presStyleCnt="0"/>
      <dgm:spPr/>
    </dgm:pt>
    <dgm:pt modelId="{326D25F2-E966-491C-A69B-81F66FED1DE7}" type="pres">
      <dgm:prSet presAssocID="{DA44FC1B-CDB2-4EE7-96CF-C27C0F92D2B0}" presName="childText" presStyleLbl="conFgAcc1" presStyleIdx="0" presStyleCnt="2">
        <dgm:presLayoutVars>
          <dgm:bulletEnabled val="1"/>
        </dgm:presLayoutVars>
      </dgm:prSet>
      <dgm:spPr/>
    </dgm:pt>
    <dgm:pt modelId="{4621A8CD-157B-4F02-81B5-386ACF13A0F2}" type="pres">
      <dgm:prSet presAssocID="{6D2C3528-FB1F-4F1F-8E60-8398988E6794}" presName="spaceBetweenRectangles" presStyleCnt="0"/>
      <dgm:spPr/>
    </dgm:pt>
    <dgm:pt modelId="{C9E0CC13-E2FB-4003-8317-4F16889C7C70}" type="pres">
      <dgm:prSet presAssocID="{37D1CC41-2F25-4B9A-B4D0-E2ED06BF4A7F}" presName="parentLin" presStyleCnt="0"/>
      <dgm:spPr/>
    </dgm:pt>
    <dgm:pt modelId="{D37667CA-F004-4A7A-A1BB-074EC14AFE4A}" type="pres">
      <dgm:prSet presAssocID="{37D1CC41-2F25-4B9A-B4D0-E2ED06BF4A7F}" presName="parentLeftMargin" presStyleLbl="node1" presStyleIdx="0" presStyleCnt="2"/>
      <dgm:spPr/>
    </dgm:pt>
    <dgm:pt modelId="{6A3DF1F6-4EC5-487B-9657-27343CF36F2A}" type="pres">
      <dgm:prSet presAssocID="{37D1CC41-2F25-4B9A-B4D0-E2ED06BF4A7F}" presName="parentText" presStyleLbl="node1" presStyleIdx="1" presStyleCnt="2">
        <dgm:presLayoutVars>
          <dgm:chMax val="0"/>
          <dgm:bulletEnabled val="1"/>
        </dgm:presLayoutVars>
      </dgm:prSet>
      <dgm:spPr/>
    </dgm:pt>
    <dgm:pt modelId="{0C9907CA-5E09-4B10-ABF1-6B4446D9C9FC}" type="pres">
      <dgm:prSet presAssocID="{37D1CC41-2F25-4B9A-B4D0-E2ED06BF4A7F}" presName="negativeSpace" presStyleCnt="0"/>
      <dgm:spPr/>
    </dgm:pt>
    <dgm:pt modelId="{EEFB1088-A1DD-49C0-BE50-3B50FCBF8E7D}" type="pres">
      <dgm:prSet presAssocID="{37D1CC41-2F25-4B9A-B4D0-E2ED06BF4A7F}" presName="childText" presStyleLbl="conFgAcc1" presStyleIdx="1" presStyleCnt="2">
        <dgm:presLayoutVars>
          <dgm:bulletEnabled val="1"/>
        </dgm:presLayoutVars>
      </dgm:prSet>
      <dgm:spPr/>
    </dgm:pt>
  </dgm:ptLst>
  <dgm:cxnLst>
    <dgm:cxn modelId="{26947E0D-433B-4E79-B802-FC1DBFE9FC3A}" type="presOf" srcId="{4F658D19-95E9-4567-A394-DC5E04E48276}" destId="{EEFB1088-A1DD-49C0-BE50-3B50FCBF8E7D}" srcOrd="0" destOrd="2" presId="urn:microsoft.com/office/officeart/2005/8/layout/list1"/>
    <dgm:cxn modelId="{E8420922-A704-46E2-A705-28BEA030BC13}" type="presOf" srcId="{DA44FC1B-CDB2-4EE7-96CF-C27C0F92D2B0}" destId="{8BB434CD-A54F-4CB5-93FB-260A3D214B3A}" srcOrd="0" destOrd="0" presId="urn:microsoft.com/office/officeart/2005/8/layout/list1"/>
    <dgm:cxn modelId="{4C4BCC23-B84A-4A3D-8FC1-DED4479711F8}" srcId="{DA44FC1B-CDB2-4EE7-96CF-C27C0F92D2B0}" destId="{5DE8CEC2-B9AE-4F57-B0A0-5FAB6B8F80AB}" srcOrd="2" destOrd="0" parTransId="{ECB447C8-ACBA-467B-9D2C-126F5F4E36E7}" sibTransId="{02D99BF5-D1B7-4619-88D9-148D0E6CB790}"/>
    <dgm:cxn modelId="{051DF836-0C5B-4CA4-B8E7-A9A9E462290C}" type="presOf" srcId="{37D1CC41-2F25-4B9A-B4D0-E2ED06BF4A7F}" destId="{6A3DF1F6-4EC5-487B-9657-27343CF36F2A}" srcOrd="1" destOrd="0" presId="urn:microsoft.com/office/officeart/2005/8/layout/list1"/>
    <dgm:cxn modelId="{734A823A-D2E3-438D-AE7F-0E8EB525F7AD}" type="presOf" srcId="{B709B56F-C9BB-4DB4-AA00-2AB34986595C}" destId="{326D25F2-E966-491C-A69B-81F66FED1DE7}" srcOrd="0" destOrd="1" presId="urn:microsoft.com/office/officeart/2005/8/layout/list1"/>
    <dgm:cxn modelId="{50201670-4DA8-41E7-B20D-165933AA7956}" srcId="{DA44FC1B-CDB2-4EE7-96CF-C27C0F92D2B0}" destId="{FB8ADCB2-BC3F-4265-AD67-2BD222DA5F81}" srcOrd="0" destOrd="0" parTransId="{0DE2B360-143B-4C14-B581-19E2A9C5A14A}" sibTransId="{CEA1CA02-79B2-4B28-906F-54A4F6FA8439}"/>
    <dgm:cxn modelId="{D8097A52-B633-41D4-BCB8-2BAF1FB65999}" srcId="{37D1CC41-2F25-4B9A-B4D0-E2ED06BF4A7F}" destId="{C01BB54E-7FA3-4C00-83F9-5F813D256980}" srcOrd="1" destOrd="0" parTransId="{AB254249-0FA0-46D1-88DA-939CAB53FCC8}" sibTransId="{91F06DC1-FCBB-4302-BE8D-0899B39C201B}"/>
    <dgm:cxn modelId="{2EA6FB53-FA4B-4D43-A962-58F0772CB560}" type="presOf" srcId="{DA44FC1B-CDB2-4EE7-96CF-C27C0F92D2B0}" destId="{4B8814A3-A75D-41F6-9E83-4F1C4E8BFD1C}" srcOrd="1" destOrd="0" presId="urn:microsoft.com/office/officeart/2005/8/layout/list1"/>
    <dgm:cxn modelId="{0A757654-F20D-460B-9318-3CFEE6D1ED3E}" type="presOf" srcId="{37D1CC41-2F25-4B9A-B4D0-E2ED06BF4A7F}" destId="{D37667CA-F004-4A7A-A1BB-074EC14AFE4A}" srcOrd="0" destOrd="0" presId="urn:microsoft.com/office/officeart/2005/8/layout/list1"/>
    <dgm:cxn modelId="{4456ED7F-63FA-4A65-B962-AE6A8D66D6B4}" type="presOf" srcId="{CF012CB3-4EF9-43F7-9178-2F482584F53E}" destId="{795D3D41-C487-4D5D-A022-2E706532486F}" srcOrd="0" destOrd="0" presId="urn:microsoft.com/office/officeart/2005/8/layout/list1"/>
    <dgm:cxn modelId="{F3D71AA6-2910-483F-92F4-42EE6A6DB6DA}" srcId="{CF012CB3-4EF9-43F7-9178-2F482584F53E}" destId="{DA44FC1B-CDB2-4EE7-96CF-C27C0F92D2B0}" srcOrd="0" destOrd="0" parTransId="{E0D9F5C0-3DF7-471E-9778-C42397C762C2}" sibTransId="{6D2C3528-FB1F-4F1F-8E60-8398988E6794}"/>
    <dgm:cxn modelId="{9A858AAF-EA54-49AC-B330-3E916787F8FE}" type="presOf" srcId="{FB8ADCB2-BC3F-4265-AD67-2BD222DA5F81}" destId="{326D25F2-E966-491C-A69B-81F66FED1DE7}" srcOrd="0" destOrd="0" presId="urn:microsoft.com/office/officeart/2005/8/layout/list1"/>
    <dgm:cxn modelId="{C47742B4-889E-40E4-A583-EE422D5D341F}" type="presOf" srcId="{5DE8CEC2-B9AE-4F57-B0A0-5FAB6B8F80AB}" destId="{326D25F2-E966-491C-A69B-81F66FED1DE7}" srcOrd="0" destOrd="2" presId="urn:microsoft.com/office/officeart/2005/8/layout/list1"/>
    <dgm:cxn modelId="{641403BC-889D-4296-9684-0F314A012EFB}" srcId="{DA44FC1B-CDB2-4EE7-96CF-C27C0F92D2B0}" destId="{6D9A4C7A-E1E2-4CCD-91A9-363FDF30BDF5}" srcOrd="3" destOrd="0" parTransId="{70713336-044C-41FD-8FEC-49E86DB62382}" sibTransId="{0B287852-5C47-488A-95DE-5B1196386F49}"/>
    <dgm:cxn modelId="{3C6E9FCE-E510-4A8F-8F28-CBA4B5A8CB9E}" srcId="{CF012CB3-4EF9-43F7-9178-2F482584F53E}" destId="{37D1CC41-2F25-4B9A-B4D0-E2ED06BF4A7F}" srcOrd="1" destOrd="0" parTransId="{A53FF40E-E602-4013-82D2-1EB24B4D58F3}" sibTransId="{C59B9B4C-ACE2-41F7-98BE-8E530E9B82BB}"/>
    <dgm:cxn modelId="{6ACBBCD2-9330-4210-88EB-5FB2190546D1}" type="presOf" srcId="{C01BB54E-7FA3-4C00-83F9-5F813D256980}" destId="{EEFB1088-A1DD-49C0-BE50-3B50FCBF8E7D}" srcOrd="0" destOrd="1" presId="urn:microsoft.com/office/officeart/2005/8/layout/list1"/>
    <dgm:cxn modelId="{DEEE27D5-6DB5-43D4-8521-A84F7071719D}" srcId="{37D1CC41-2F25-4B9A-B4D0-E2ED06BF4A7F}" destId="{20832D23-A654-4E7A-8C8F-09E2D62AF096}" srcOrd="0" destOrd="0" parTransId="{58D19463-40BC-47E0-B7B7-AC49604B3F2F}" sibTransId="{9D0A04EA-36A8-4C12-9B8B-806D72F57F24}"/>
    <dgm:cxn modelId="{9D38DFD7-BF78-45C2-9ABB-7276AF2412E1}" type="presOf" srcId="{6D9A4C7A-E1E2-4CCD-91A9-363FDF30BDF5}" destId="{326D25F2-E966-491C-A69B-81F66FED1DE7}" srcOrd="0" destOrd="3" presId="urn:microsoft.com/office/officeart/2005/8/layout/list1"/>
    <dgm:cxn modelId="{BBBD16D8-7D1A-46E2-AB93-D4CA12E5B662}" srcId="{37D1CC41-2F25-4B9A-B4D0-E2ED06BF4A7F}" destId="{4F658D19-95E9-4567-A394-DC5E04E48276}" srcOrd="2" destOrd="0" parTransId="{C7882E03-F61E-4626-BA75-3050A6203F02}" sibTransId="{8191A170-290F-402E-808C-CF900485F36F}"/>
    <dgm:cxn modelId="{68BE67F0-DAF1-4554-A4C6-89C7F474AAEC}" srcId="{DA44FC1B-CDB2-4EE7-96CF-C27C0F92D2B0}" destId="{B709B56F-C9BB-4DB4-AA00-2AB34986595C}" srcOrd="1" destOrd="0" parTransId="{95547B00-54B0-4D42-84DF-8D234BD1A36A}" sibTransId="{E012DCB9-2D5C-4FD8-B038-C676719C610F}"/>
    <dgm:cxn modelId="{3FCBB5FF-7F87-44AE-B2B5-213BC14E46BB}" type="presOf" srcId="{20832D23-A654-4E7A-8C8F-09E2D62AF096}" destId="{EEFB1088-A1DD-49C0-BE50-3B50FCBF8E7D}" srcOrd="0" destOrd="0" presId="urn:microsoft.com/office/officeart/2005/8/layout/list1"/>
    <dgm:cxn modelId="{CF288EF8-E49C-4659-AA24-AF16A30CC955}" type="presParOf" srcId="{795D3D41-C487-4D5D-A022-2E706532486F}" destId="{18A97FC0-708D-491F-882A-D7DB2962B343}" srcOrd="0" destOrd="0" presId="urn:microsoft.com/office/officeart/2005/8/layout/list1"/>
    <dgm:cxn modelId="{573191BE-3CDD-407B-847B-1EE3B00BDCF8}" type="presParOf" srcId="{18A97FC0-708D-491F-882A-D7DB2962B343}" destId="{8BB434CD-A54F-4CB5-93FB-260A3D214B3A}" srcOrd="0" destOrd="0" presId="urn:microsoft.com/office/officeart/2005/8/layout/list1"/>
    <dgm:cxn modelId="{D4CC17A0-8987-4BEB-9B9B-FB05B8A3BEF1}" type="presParOf" srcId="{18A97FC0-708D-491F-882A-D7DB2962B343}" destId="{4B8814A3-A75D-41F6-9E83-4F1C4E8BFD1C}" srcOrd="1" destOrd="0" presId="urn:microsoft.com/office/officeart/2005/8/layout/list1"/>
    <dgm:cxn modelId="{F1728751-FD8E-431D-A762-5EF6A2C8337E}" type="presParOf" srcId="{795D3D41-C487-4D5D-A022-2E706532486F}" destId="{E2AFFFCC-4913-4AC4-A8BB-AE0A55558821}" srcOrd="1" destOrd="0" presId="urn:microsoft.com/office/officeart/2005/8/layout/list1"/>
    <dgm:cxn modelId="{8DEDBA59-7348-4B03-A8F5-9EE91CDE8563}" type="presParOf" srcId="{795D3D41-C487-4D5D-A022-2E706532486F}" destId="{326D25F2-E966-491C-A69B-81F66FED1DE7}" srcOrd="2" destOrd="0" presId="urn:microsoft.com/office/officeart/2005/8/layout/list1"/>
    <dgm:cxn modelId="{3C41FF83-0E3C-411C-9E6B-95970348AD33}" type="presParOf" srcId="{795D3D41-C487-4D5D-A022-2E706532486F}" destId="{4621A8CD-157B-4F02-81B5-386ACF13A0F2}" srcOrd="3" destOrd="0" presId="urn:microsoft.com/office/officeart/2005/8/layout/list1"/>
    <dgm:cxn modelId="{1A0DC354-99D7-4975-864F-1D0A0F36E057}" type="presParOf" srcId="{795D3D41-C487-4D5D-A022-2E706532486F}" destId="{C9E0CC13-E2FB-4003-8317-4F16889C7C70}" srcOrd="4" destOrd="0" presId="urn:microsoft.com/office/officeart/2005/8/layout/list1"/>
    <dgm:cxn modelId="{F7670C9B-5A2A-4E15-AAF0-63FDDF288544}" type="presParOf" srcId="{C9E0CC13-E2FB-4003-8317-4F16889C7C70}" destId="{D37667CA-F004-4A7A-A1BB-074EC14AFE4A}" srcOrd="0" destOrd="0" presId="urn:microsoft.com/office/officeart/2005/8/layout/list1"/>
    <dgm:cxn modelId="{B94F08F8-B0D0-4868-9DD4-DCDB44805086}" type="presParOf" srcId="{C9E0CC13-E2FB-4003-8317-4F16889C7C70}" destId="{6A3DF1F6-4EC5-487B-9657-27343CF36F2A}" srcOrd="1" destOrd="0" presId="urn:microsoft.com/office/officeart/2005/8/layout/list1"/>
    <dgm:cxn modelId="{75C4B348-02C1-49C3-AC84-0257A173A5BF}" type="presParOf" srcId="{795D3D41-C487-4D5D-A022-2E706532486F}" destId="{0C9907CA-5E09-4B10-ABF1-6B4446D9C9FC}" srcOrd="5" destOrd="0" presId="urn:microsoft.com/office/officeart/2005/8/layout/list1"/>
    <dgm:cxn modelId="{31F9F727-EBE7-4073-B8CD-693936BF5C12}" type="presParOf" srcId="{795D3D41-C487-4D5D-A022-2E706532486F}" destId="{EEFB1088-A1DD-49C0-BE50-3B50FCBF8E7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9EABC7-17A1-4FB9-A6A2-20B80624243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2BD2321-DEB9-4094-90CB-FA2E336DFCE1}">
      <dgm:prSet/>
      <dgm:spPr/>
      <dgm:t>
        <a:bodyPr/>
        <a:lstStyle/>
        <a:p>
          <a:r>
            <a:rPr lang="en-GB"/>
            <a:t>through a "hole" or "bug" (an error) in sendmail</a:t>
          </a:r>
          <a:endParaRPr lang="en-US"/>
        </a:p>
      </dgm:t>
    </dgm:pt>
    <dgm:pt modelId="{09724073-9866-4DD9-9618-7696F8F47066}" type="parTrans" cxnId="{DBF5BB75-897E-4F4A-9C89-775B520F4B76}">
      <dgm:prSet/>
      <dgm:spPr/>
      <dgm:t>
        <a:bodyPr/>
        <a:lstStyle/>
        <a:p>
          <a:endParaRPr lang="en-US"/>
        </a:p>
      </dgm:t>
    </dgm:pt>
    <dgm:pt modelId="{02388243-2E34-4FE3-A9FA-39431B54A2CE}" type="sibTrans" cxnId="{DBF5BB75-897E-4F4A-9C89-775B520F4B76}">
      <dgm:prSet/>
      <dgm:spPr/>
      <dgm:t>
        <a:bodyPr/>
        <a:lstStyle/>
        <a:p>
          <a:endParaRPr lang="en-US"/>
        </a:p>
      </dgm:t>
    </dgm:pt>
    <dgm:pt modelId="{382371F3-C224-4932-AD50-808052D09FEC}">
      <dgm:prSet/>
      <dgm:spPr/>
      <dgm:t>
        <a:bodyPr/>
        <a:lstStyle/>
        <a:p>
          <a:r>
            <a:rPr lang="en-GB"/>
            <a:t>a computer program that transfers and receives electronic mail on a computer</a:t>
          </a:r>
          <a:endParaRPr lang="en-US"/>
        </a:p>
      </dgm:t>
    </dgm:pt>
    <dgm:pt modelId="{472A065F-1AE1-4BCE-ADED-2DB36C5E2A32}" type="parTrans" cxnId="{7983E3DA-B737-4491-B473-4F479FC5FE6F}">
      <dgm:prSet/>
      <dgm:spPr/>
      <dgm:t>
        <a:bodyPr/>
        <a:lstStyle/>
        <a:p>
          <a:endParaRPr lang="en-US"/>
        </a:p>
      </dgm:t>
    </dgm:pt>
    <dgm:pt modelId="{F15948AE-2961-41A7-80E8-0548B1DCB572}" type="sibTrans" cxnId="{7983E3DA-B737-4491-B473-4F479FC5FE6F}">
      <dgm:prSet/>
      <dgm:spPr/>
      <dgm:t>
        <a:bodyPr/>
        <a:lstStyle/>
        <a:p>
          <a:endParaRPr lang="en-US"/>
        </a:p>
      </dgm:t>
    </dgm:pt>
    <dgm:pt modelId="{E5723FC3-4A4C-4FAF-89A0-C8151FA7F3B9}">
      <dgm:prSet/>
      <dgm:spPr/>
      <dgm:t>
        <a:bodyPr/>
        <a:lstStyle/>
        <a:p>
          <a:r>
            <a:rPr lang="en-GB"/>
            <a:t>through a bug in the "finger deamon" program</a:t>
          </a:r>
          <a:endParaRPr lang="en-US"/>
        </a:p>
      </dgm:t>
    </dgm:pt>
    <dgm:pt modelId="{C8B37267-40EA-4363-88AC-9E61503CE785}" type="parTrans" cxnId="{B2F5A4B3-AF74-40AD-8F06-B159EC19FB2E}">
      <dgm:prSet/>
      <dgm:spPr/>
      <dgm:t>
        <a:bodyPr/>
        <a:lstStyle/>
        <a:p>
          <a:endParaRPr lang="en-US"/>
        </a:p>
      </dgm:t>
    </dgm:pt>
    <dgm:pt modelId="{385538BC-F6FD-46B6-92BD-D69DBA62BF0A}" type="sibTrans" cxnId="{B2F5A4B3-AF74-40AD-8F06-B159EC19FB2E}">
      <dgm:prSet/>
      <dgm:spPr/>
      <dgm:t>
        <a:bodyPr/>
        <a:lstStyle/>
        <a:p>
          <a:endParaRPr lang="en-US"/>
        </a:p>
      </dgm:t>
    </dgm:pt>
    <dgm:pt modelId="{1EB7BC74-A4CA-4570-BDC3-E8D336F2DD96}">
      <dgm:prSet/>
      <dgm:spPr/>
      <dgm:t>
        <a:bodyPr/>
        <a:lstStyle/>
        <a:p>
          <a:r>
            <a:rPr lang="en-GB"/>
            <a:t>a program that permits a person to obtain limited information about the users of another computer</a:t>
          </a:r>
          <a:endParaRPr lang="en-US"/>
        </a:p>
      </dgm:t>
    </dgm:pt>
    <dgm:pt modelId="{F66DADF0-49F7-44F2-989E-447CF75211B9}" type="parTrans" cxnId="{DC1DE945-6F6A-412D-8E84-09FFF4B43966}">
      <dgm:prSet/>
      <dgm:spPr/>
      <dgm:t>
        <a:bodyPr/>
        <a:lstStyle/>
        <a:p>
          <a:endParaRPr lang="en-US"/>
        </a:p>
      </dgm:t>
    </dgm:pt>
    <dgm:pt modelId="{6CF13AF4-6843-49D1-BD82-ECB5A1413CC7}" type="sibTrans" cxnId="{DC1DE945-6F6A-412D-8E84-09FFF4B43966}">
      <dgm:prSet/>
      <dgm:spPr/>
      <dgm:t>
        <a:bodyPr/>
        <a:lstStyle/>
        <a:p>
          <a:endParaRPr lang="en-US"/>
        </a:p>
      </dgm:t>
    </dgm:pt>
    <dgm:pt modelId="{8C38D26D-CF93-4C25-BC5B-4B0826C76734}">
      <dgm:prSet/>
      <dgm:spPr/>
      <dgm:t>
        <a:bodyPr/>
        <a:lstStyle/>
        <a:p>
          <a:r>
            <a:rPr lang="en-GB"/>
            <a:t>through the "trusted hosts" feature</a:t>
          </a:r>
          <a:endParaRPr lang="en-US"/>
        </a:p>
      </dgm:t>
    </dgm:pt>
    <dgm:pt modelId="{55AC6ECB-67E2-4C4D-9693-69E10B0879FB}" type="parTrans" cxnId="{669B90D9-2075-494B-AFB1-62CE2578FCC4}">
      <dgm:prSet/>
      <dgm:spPr/>
      <dgm:t>
        <a:bodyPr/>
        <a:lstStyle/>
        <a:p>
          <a:endParaRPr lang="en-US"/>
        </a:p>
      </dgm:t>
    </dgm:pt>
    <dgm:pt modelId="{49775B32-2D83-4603-9725-3B84CF2CB5C3}" type="sibTrans" cxnId="{669B90D9-2075-494B-AFB1-62CE2578FCC4}">
      <dgm:prSet/>
      <dgm:spPr/>
      <dgm:t>
        <a:bodyPr/>
        <a:lstStyle/>
        <a:p>
          <a:endParaRPr lang="en-US"/>
        </a:p>
      </dgm:t>
    </dgm:pt>
    <dgm:pt modelId="{A2EAA5C9-D99D-4B93-910D-237382A74A90}">
      <dgm:prSet/>
      <dgm:spPr/>
      <dgm:t>
        <a:bodyPr/>
        <a:lstStyle/>
        <a:p>
          <a:r>
            <a:rPr lang="en-GB"/>
            <a:t>which permits a user with certain privileges on one computer to have equivalent privileges on another computer without using a password; and </a:t>
          </a:r>
          <a:endParaRPr lang="en-US"/>
        </a:p>
      </dgm:t>
    </dgm:pt>
    <dgm:pt modelId="{4B296CDB-C369-4E9F-9DD1-33C628C0D73B}" type="parTrans" cxnId="{0565B54E-F69F-4056-995C-E9BA405888B4}">
      <dgm:prSet/>
      <dgm:spPr/>
      <dgm:t>
        <a:bodyPr/>
        <a:lstStyle/>
        <a:p>
          <a:endParaRPr lang="en-US"/>
        </a:p>
      </dgm:t>
    </dgm:pt>
    <dgm:pt modelId="{8560EC84-31C0-4587-9F33-8C552074B0D2}" type="sibTrans" cxnId="{0565B54E-F69F-4056-995C-E9BA405888B4}">
      <dgm:prSet/>
      <dgm:spPr/>
      <dgm:t>
        <a:bodyPr/>
        <a:lstStyle/>
        <a:p>
          <a:endParaRPr lang="en-US"/>
        </a:p>
      </dgm:t>
    </dgm:pt>
    <dgm:pt modelId="{6EE6C786-A9D1-4985-BA53-5BA6C239E628}">
      <dgm:prSet/>
      <dgm:spPr/>
      <dgm:t>
        <a:bodyPr/>
        <a:lstStyle/>
        <a:p>
          <a:r>
            <a:rPr lang="en-GB"/>
            <a:t>through a program of password guessing, </a:t>
          </a:r>
          <a:endParaRPr lang="en-US"/>
        </a:p>
      </dgm:t>
    </dgm:pt>
    <dgm:pt modelId="{4BB5E13C-9551-44B4-A792-6AA75A551613}" type="parTrans" cxnId="{4D8A35D4-34D1-4D58-AC94-78BC3E568D3C}">
      <dgm:prSet/>
      <dgm:spPr/>
      <dgm:t>
        <a:bodyPr/>
        <a:lstStyle/>
        <a:p>
          <a:endParaRPr lang="en-US"/>
        </a:p>
      </dgm:t>
    </dgm:pt>
    <dgm:pt modelId="{2436E749-75AD-4164-A2C6-42B2C34E531C}" type="sibTrans" cxnId="{4D8A35D4-34D1-4D58-AC94-78BC3E568D3C}">
      <dgm:prSet/>
      <dgm:spPr/>
      <dgm:t>
        <a:bodyPr/>
        <a:lstStyle/>
        <a:p>
          <a:endParaRPr lang="en-US"/>
        </a:p>
      </dgm:t>
    </dgm:pt>
    <dgm:pt modelId="{D1C43CDC-EA35-4B57-BE6C-97891D776FCB}">
      <dgm:prSet/>
      <dgm:spPr/>
      <dgm:t>
        <a:bodyPr/>
        <a:lstStyle/>
        <a:p>
          <a:r>
            <a:rPr lang="en-GB"/>
            <a:t>whereby various combinations of letters are tried out in rapid sequence in the hope that one will be an authorized user's password, which is entered to permit whatever level of activity that user is authorized to perform.</a:t>
          </a:r>
          <a:endParaRPr lang="en-US"/>
        </a:p>
      </dgm:t>
    </dgm:pt>
    <dgm:pt modelId="{0A2CC6BD-077C-485E-AA40-F108C911D3A2}" type="parTrans" cxnId="{C772A16C-9126-42DA-86B1-5EFED559B9D1}">
      <dgm:prSet/>
      <dgm:spPr/>
      <dgm:t>
        <a:bodyPr/>
        <a:lstStyle/>
        <a:p>
          <a:endParaRPr lang="en-US"/>
        </a:p>
      </dgm:t>
    </dgm:pt>
    <dgm:pt modelId="{E03F9E3B-0D14-48BA-9D77-AFB52F824213}" type="sibTrans" cxnId="{C772A16C-9126-42DA-86B1-5EFED559B9D1}">
      <dgm:prSet/>
      <dgm:spPr/>
      <dgm:t>
        <a:bodyPr/>
        <a:lstStyle/>
        <a:p>
          <a:endParaRPr lang="en-US"/>
        </a:p>
      </dgm:t>
    </dgm:pt>
    <dgm:pt modelId="{9D6E2009-F2AB-492C-9811-63D622517039}" type="pres">
      <dgm:prSet presAssocID="{C79EABC7-17A1-4FB9-A6A2-20B806242431}" presName="linear" presStyleCnt="0">
        <dgm:presLayoutVars>
          <dgm:animLvl val="lvl"/>
          <dgm:resizeHandles val="exact"/>
        </dgm:presLayoutVars>
      </dgm:prSet>
      <dgm:spPr/>
    </dgm:pt>
    <dgm:pt modelId="{4EFB38A5-308D-4467-9A98-77CB0FFB9670}" type="pres">
      <dgm:prSet presAssocID="{72BD2321-DEB9-4094-90CB-FA2E336DFCE1}" presName="parentText" presStyleLbl="node1" presStyleIdx="0" presStyleCnt="4">
        <dgm:presLayoutVars>
          <dgm:chMax val="0"/>
          <dgm:bulletEnabled val="1"/>
        </dgm:presLayoutVars>
      </dgm:prSet>
      <dgm:spPr/>
    </dgm:pt>
    <dgm:pt modelId="{3FEC009D-5492-459A-BAF2-A625C9CCE89E}" type="pres">
      <dgm:prSet presAssocID="{72BD2321-DEB9-4094-90CB-FA2E336DFCE1}" presName="childText" presStyleLbl="revTx" presStyleIdx="0" presStyleCnt="4">
        <dgm:presLayoutVars>
          <dgm:bulletEnabled val="1"/>
        </dgm:presLayoutVars>
      </dgm:prSet>
      <dgm:spPr/>
    </dgm:pt>
    <dgm:pt modelId="{AFF46117-085B-405A-8F67-3C803D50245B}" type="pres">
      <dgm:prSet presAssocID="{E5723FC3-4A4C-4FAF-89A0-C8151FA7F3B9}" presName="parentText" presStyleLbl="node1" presStyleIdx="1" presStyleCnt="4">
        <dgm:presLayoutVars>
          <dgm:chMax val="0"/>
          <dgm:bulletEnabled val="1"/>
        </dgm:presLayoutVars>
      </dgm:prSet>
      <dgm:spPr/>
    </dgm:pt>
    <dgm:pt modelId="{F2DBCFCE-2003-466E-9FF1-02DE9F20DC18}" type="pres">
      <dgm:prSet presAssocID="{E5723FC3-4A4C-4FAF-89A0-C8151FA7F3B9}" presName="childText" presStyleLbl="revTx" presStyleIdx="1" presStyleCnt="4">
        <dgm:presLayoutVars>
          <dgm:bulletEnabled val="1"/>
        </dgm:presLayoutVars>
      </dgm:prSet>
      <dgm:spPr/>
    </dgm:pt>
    <dgm:pt modelId="{7A4A559E-C7AE-4E9F-A922-AADC69D9E421}" type="pres">
      <dgm:prSet presAssocID="{8C38D26D-CF93-4C25-BC5B-4B0826C76734}" presName="parentText" presStyleLbl="node1" presStyleIdx="2" presStyleCnt="4">
        <dgm:presLayoutVars>
          <dgm:chMax val="0"/>
          <dgm:bulletEnabled val="1"/>
        </dgm:presLayoutVars>
      </dgm:prSet>
      <dgm:spPr/>
    </dgm:pt>
    <dgm:pt modelId="{88EAB313-1AFA-492F-A5C3-D9FDACBBAA69}" type="pres">
      <dgm:prSet presAssocID="{8C38D26D-CF93-4C25-BC5B-4B0826C76734}" presName="childText" presStyleLbl="revTx" presStyleIdx="2" presStyleCnt="4">
        <dgm:presLayoutVars>
          <dgm:bulletEnabled val="1"/>
        </dgm:presLayoutVars>
      </dgm:prSet>
      <dgm:spPr/>
    </dgm:pt>
    <dgm:pt modelId="{37689E00-06B8-4442-9C16-450A16280ABB}" type="pres">
      <dgm:prSet presAssocID="{6EE6C786-A9D1-4985-BA53-5BA6C239E628}" presName="parentText" presStyleLbl="node1" presStyleIdx="3" presStyleCnt="4">
        <dgm:presLayoutVars>
          <dgm:chMax val="0"/>
          <dgm:bulletEnabled val="1"/>
        </dgm:presLayoutVars>
      </dgm:prSet>
      <dgm:spPr/>
    </dgm:pt>
    <dgm:pt modelId="{E5F51BD8-A2E3-4DCE-8DF2-B73BAAAFF62C}" type="pres">
      <dgm:prSet presAssocID="{6EE6C786-A9D1-4985-BA53-5BA6C239E628}" presName="childText" presStyleLbl="revTx" presStyleIdx="3" presStyleCnt="4">
        <dgm:presLayoutVars>
          <dgm:bulletEnabled val="1"/>
        </dgm:presLayoutVars>
      </dgm:prSet>
      <dgm:spPr/>
    </dgm:pt>
  </dgm:ptLst>
  <dgm:cxnLst>
    <dgm:cxn modelId="{04211920-A865-4FED-9B4D-AA4AAC65F83B}" type="presOf" srcId="{6EE6C786-A9D1-4985-BA53-5BA6C239E628}" destId="{37689E00-06B8-4442-9C16-450A16280ABB}" srcOrd="0" destOrd="0" presId="urn:microsoft.com/office/officeart/2005/8/layout/vList2"/>
    <dgm:cxn modelId="{1DD8DB25-177D-4CAE-BD4A-12446BDC880A}" type="presOf" srcId="{A2EAA5C9-D99D-4B93-910D-237382A74A90}" destId="{88EAB313-1AFA-492F-A5C3-D9FDACBBAA69}" srcOrd="0" destOrd="0" presId="urn:microsoft.com/office/officeart/2005/8/layout/vList2"/>
    <dgm:cxn modelId="{EA873D34-ED54-4F64-B2D9-B6BAFAC78183}" type="presOf" srcId="{8C38D26D-CF93-4C25-BC5B-4B0826C76734}" destId="{7A4A559E-C7AE-4E9F-A922-AADC69D9E421}" srcOrd="0" destOrd="0" presId="urn:microsoft.com/office/officeart/2005/8/layout/vList2"/>
    <dgm:cxn modelId="{B676163D-8FCC-4AEA-9007-DA37759B6CC8}" type="presOf" srcId="{382371F3-C224-4932-AD50-808052D09FEC}" destId="{3FEC009D-5492-459A-BAF2-A625C9CCE89E}" srcOrd="0" destOrd="0" presId="urn:microsoft.com/office/officeart/2005/8/layout/vList2"/>
    <dgm:cxn modelId="{7D539B63-1862-46B2-8A16-923038CCED1E}" type="presOf" srcId="{C79EABC7-17A1-4FB9-A6A2-20B806242431}" destId="{9D6E2009-F2AB-492C-9811-63D622517039}" srcOrd="0" destOrd="0" presId="urn:microsoft.com/office/officeart/2005/8/layout/vList2"/>
    <dgm:cxn modelId="{DC1DE945-6F6A-412D-8E84-09FFF4B43966}" srcId="{E5723FC3-4A4C-4FAF-89A0-C8151FA7F3B9}" destId="{1EB7BC74-A4CA-4570-BDC3-E8D336F2DD96}" srcOrd="0" destOrd="0" parTransId="{F66DADF0-49F7-44F2-989E-447CF75211B9}" sibTransId="{6CF13AF4-6843-49D1-BD82-ECB5A1413CC7}"/>
    <dgm:cxn modelId="{4CC9D447-02E4-4DEB-8003-46FEDA2BC571}" type="presOf" srcId="{E5723FC3-4A4C-4FAF-89A0-C8151FA7F3B9}" destId="{AFF46117-085B-405A-8F67-3C803D50245B}" srcOrd="0" destOrd="0" presId="urn:microsoft.com/office/officeart/2005/8/layout/vList2"/>
    <dgm:cxn modelId="{C772A16C-9126-42DA-86B1-5EFED559B9D1}" srcId="{6EE6C786-A9D1-4985-BA53-5BA6C239E628}" destId="{D1C43CDC-EA35-4B57-BE6C-97891D776FCB}" srcOrd="0" destOrd="0" parTransId="{0A2CC6BD-077C-485E-AA40-F108C911D3A2}" sibTransId="{E03F9E3B-0D14-48BA-9D77-AFB52F824213}"/>
    <dgm:cxn modelId="{0565B54E-F69F-4056-995C-E9BA405888B4}" srcId="{8C38D26D-CF93-4C25-BC5B-4B0826C76734}" destId="{A2EAA5C9-D99D-4B93-910D-237382A74A90}" srcOrd="0" destOrd="0" parTransId="{4B296CDB-C369-4E9F-9DD1-33C628C0D73B}" sibTransId="{8560EC84-31C0-4587-9F33-8C552074B0D2}"/>
    <dgm:cxn modelId="{DBF5BB75-897E-4F4A-9C89-775B520F4B76}" srcId="{C79EABC7-17A1-4FB9-A6A2-20B806242431}" destId="{72BD2321-DEB9-4094-90CB-FA2E336DFCE1}" srcOrd="0" destOrd="0" parTransId="{09724073-9866-4DD9-9618-7696F8F47066}" sibTransId="{02388243-2E34-4FE3-A9FA-39431B54A2CE}"/>
    <dgm:cxn modelId="{4A49538D-B562-4064-836D-48813AC3EB98}" type="presOf" srcId="{72BD2321-DEB9-4094-90CB-FA2E336DFCE1}" destId="{4EFB38A5-308D-4467-9A98-77CB0FFB9670}" srcOrd="0" destOrd="0" presId="urn:microsoft.com/office/officeart/2005/8/layout/vList2"/>
    <dgm:cxn modelId="{B2F5A4B3-AF74-40AD-8F06-B159EC19FB2E}" srcId="{C79EABC7-17A1-4FB9-A6A2-20B806242431}" destId="{E5723FC3-4A4C-4FAF-89A0-C8151FA7F3B9}" srcOrd="1" destOrd="0" parTransId="{C8B37267-40EA-4363-88AC-9E61503CE785}" sibTransId="{385538BC-F6FD-46B6-92BD-D69DBA62BF0A}"/>
    <dgm:cxn modelId="{F47BE9BE-432D-42D2-AF62-3F9C8856A38D}" type="presOf" srcId="{D1C43CDC-EA35-4B57-BE6C-97891D776FCB}" destId="{E5F51BD8-A2E3-4DCE-8DF2-B73BAAAFF62C}" srcOrd="0" destOrd="0" presId="urn:microsoft.com/office/officeart/2005/8/layout/vList2"/>
    <dgm:cxn modelId="{51AB91BF-0741-440F-BA30-026EAB841C14}" type="presOf" srcId="{1EB7BC74-A4CA-4570-BDC3-E8D336F2DD96}" destId="{F2DBCFCE-2003-466E-9FF1-02DE9F20DC18}" srcOrd="0" destOrd="0" presId="urn:microsoft.com/office/officeart/2005/8/layout/vList2"/>
    <dgm:cxn modelId="{4D8A35D4-34D1-4D58-AC94-78BC3E568D3C}" srcId="{C79EABC7-17A1-4FB9-A6A2-20B806242431}" destId="{6EE6C786-A9D1-4985-BA53-5BA6C239E628}" srcOrd="3" destOrd="0" parTransId="{4BB5E13C-9551-44B4-A792-6AA75A551613}" sibTransId="{2436E749-75AD-4164-A2C6-42B2C34E531C}"/>
    <dgm:cxn modelId="{669B90D9-2075-494B-AFB1-62CE2578FCC4}" srcId="{C79EABC7-17A1-4FB9-A6A2-20B806242431}" destId="{8C38D26D-CF93-4C25-BC5B-4B0826C76734}" srcOrd="2" destOrd="0" parTransId="{55AC6ECB-67E2-4C4D-9693-69E10B0879FB}" sibTransId="{49775B32-2D83-4603-9725-3B84CF2CB5C3}"/>
    <dgm:cxn modelId="{7983E3DA-B737-4491-B473-4F479FC5FE6F}" srcId="{72BD2321-DEB9-4094-90CB-FA2E336DFCE1}" destId="{382371F3-C224-4932-AD50-808052D09FEC}" srcOrd="0" destOrd="0" parTransId="{472A065F-1AE1-4BCE-ADED-2DB36C5E2A32}" sibTransId="{F15948AE-2961-41A7-80E8-0548B1DCB572}"/>
    <dgm:cxn modelId="{6E8E7259-33B7-49BA-8E16-149A4653F171}" type="presParOf" srcId="{9D6E2009-F2AB-492C-9811-63D622517039}" destId="{4EFB38A5-308D-4467-9A98-77CB0FFB9670}" srcOrd="0" destOrd="0" presId="urn:microsoft.com/office/officeart/2005/8/layout/vList2"/>
    <dgm:cxn modelId="{EF27F2B4-F504-47C3-978C-081BDCE112C4}" type="presParOf" srcId="{9D6E2009-F2AB-492C-9811-63D622517039}" destId="{3FEC009D-5492-459A-BAF2-A625C9CCE89E}" srcOrd="1" destOrd="0" presId="urn:microsoft.com/office/officeart/2005/8/layout/vList2"/>
    <dgm:cxn modelId="{F4A93103-0576-48E9-8F91-11C28FF132CE}" type="presParOf" srcId="{9D6E2009-F2AB-492C-9811-63D622517039}" destId="{AFF46117-085B-405A-8F67-3C803D50245B}" srcOrd="2" destOrd="0" presId="urn:microsoft.com/office/officeart/2005/8/layout/vList2"/>
    <dgm:cxn modelId="{A5FD4355-49CD-42A1-9D55-2C348CB8D575}" type="presParOf" srcId="{9D6E2009-F2AB-492C-9811-63D622517039}" destId="{F2DBCFCE-2003-466E-9FF1-02DE9F20DC18}" srcOrd="3" destOrd="0" presId="urn:microsoft.com/office/officeart/2005/8/layout/vList2"/>
    <dgm:cxn modelId="{01DB843D-20DA-441F-9323-33E5217A9865}" type="presParOf" srcId="{9D6E2009-F2AB-492C-9811-63D622517039}" destId="{7A4A559E-C7AE-4E9F-A922-AADC69D9E421}" srcOrd="4" destOrd="0" presId="urn:microsoft.com/office/officeart/2005/8/layout/vList2"/>
    <dgm:cxn modelId="{FDDD2C29-259D-4302-A637-42C1E8BE53E1}" type="presParOf" srcId="{9D6E2009-F2AB-492C-9811-63D622517039}" destId="{88EAB313-1AFA-492F-A5C3-D9FDACBBAA69}" srcOrd="5" destOrd="0" presId="urn:microsoft.com/office/officeart/2005/8/layout/vList2"/>
    <dgm:cxn modelId="{C114DB81-CC22-4BCC-AD15-F3D7A803DE46}" type="presParOf" srcId="{9D6E2009-F2AB-492C-9811-63D622517039}" destId="{37689E00-06B8-4442-9C16-450A16280ABB}" srcOrd="6" destOrd="0" presId="urn:microsoft.com/office/officeart/2005/8/layout/vList2"/>
    <dgm:cxn modelId="{AD462A9C-E9B7-47F4-A213-E69D2F6A013F}" type="presParOf" srcId="{9D6E2009-F2AB-492C-9811-63D622517039}" destId="{E5F51BD8-A2E3-4DCE-8DF2-B73BAAAFF62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2FE31B-D5A9-4F34-8F11-5F04F810BAA8}"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8CDDA7E-10B6-422F-9E77-7B599E874469}">
      <dgm:prSet/>
      <dgm:spPr/>
      <dgm:t>
        <a:bodyPr/>
        <a:lstStyle/>
        <a:p>
          <a:pPr>
            <a:defRPr b="1"/>
          </a:pPr>
          <a:r>
            <a:rPr lang="en-GB"/>
            <a:t>non-destructive vs. asking </a:t>
          </a:r>
          <a:r>
            <a:rPr lang="en-US" b="0" i="0"/>
            <a:t>ransom fee </a:t>
          </a:r>
          <a:endParaRPr lang="en-US"/>
        </a:p>
      </dgm:t>
    </dgm:pt>
    <dgm:pt modelId="{B8E6D601-7BF6-4DC9-B0C4-1D47FEF85A2D}" type="parTrans" cxnId="{2315C14E-A1B1-4FB3-A703-C93DB9831147}">
      <dgm:prSet/>
      <dgm:spPr/>
      <dgm:t>
        <a:bodyPr/>
        <a:lstStyle/>
        <a:p>
          <a:endParaRPr lang="en-US"/>
        </a:p>
      </dgm:t>
    </dgm:pt>
    <dgm:pt modelId="{D6782A62-6FB9-464C-9E6F-B79D4621A243}" type="sibTrans" cxnId="{2315C14E-A1B1-4FB3-A703-C93DB9831147}">
      <dgm:prSet/>
      <dgm:spPr/>
      <dgm:t>
        <a:bodyPr/>
        <a:lstStyle/>
        <a:p>
          <a:endParaRPr lang="en-US"/>
        </a:p>
      </dgm:t>
    </dgm:pt>
    <dgm:pt modelId="{274F2566-A8AA-473F-B22E-ADE1C59A75E2}">
      <dgm:prSet/>
      <dgm:spPr/>
      <dgm:t>
        <a:bodyPr/>
        <a:lstStyle/>
        <a:p>
          <a:pPr>
            <a:defRPr b="1"/>
          </a:pPr>
          <a:r>
            <a:rPr lang="en-US"/>
            <a:t>The techniques are still the same</a:t>
          </a:r>
        </a:p>
      </dgm:t>
    </dgm:pt>
    <dgm:pt modelId="{DD711904-1653-4E9E-9921-50391C1D478F}" type="parTrans" cxnId="{4122A6DC-F4F0-4ED3-BD56-B55B8BDE42AB}">
      <dgm:prSet/>
      <dgm:spPr/>
      <dgm:t>
        <a:bodyPr/>
        <a:lstStyle/>
        <a:p>
          <a:endParaRPr lang="en-US"/>
        </a:p>
      </dgm:t>
    </dgm:pt>
    <dgm:pt modelId="{168FBC65-999B-4C00-A701-3E6266264CD5}" type="sibTrans" cxnId="{4122A6DC-F4F0-4ED3-BD56-B55B8BDE42AB}">
      <dgm:prSet/>
      <dgm:spPr/>
      <dgm:t>
        <a:bodyPr/>
        <a:lstStyle/>
        <a:p>
          <a:endParaRPr lang="en-US"/>
        </a:p>
      </dgm:t>
    </dgm:pt>
    <dgm:pt modelId="{4CFFC352-767B-4CC3-87A4-68DA0504FA6B}">
      <dgm:prSet/>
      <dgm:spPr/>
      <dgm:t>
        <a:bodyPr/>
        <a:lstStyle/>
        <a:p>
          <a:r>
            <a:rPr lang="en-US"/>
            <a:t>exploit vulnerabilities</a:t>
          </a:r>
        </a:p>
      </dgm:t>
    </dgm:pt>
    <dgm:pt modelId="{81F9F0E1-3DCB-4300-9CA9-A7E63DA774E2}" type="parTrans" cxnId="{DB88EF82-A0F2-4AA3-9021-526D2AFE16B7}">
      <dgm:prSet/>
      <dgm:spPr/>
      <dgm:t>
        <a:bodyPr/>
        <a:lstStyle/>
        <a:p>
          <a:endParaRPr lang="en-US"/>
        </a:p>
      </dgm:t>
    </dgm:pt>
    <dgm:pt modelId="{8298A706-6236-408A-AB3C-79A7D6E5C48F}" type="sibTrans" cxnId="{DB88EF82-A0F2-4AA3-9021-526D2AFE16B7}">
      <dgm:prSet/>
      <dgm:spPr/>
      <dgm:t>
        <a:bodyPr/>
        <a:lstStyle/>
        <a:p>
          <a:endParaRPr lang="en-US"/>
        </a:p>
      </dgm:t>
    </dgm:pt>
    <dgm:pt modelId="{D8A8F5D8-EE36-4E34-9044-3B4D13AE69A1}">
      <dgm:prSet/>
      <dgm:spPr/>
      <dgm:t>
        <a:bodyPr/>
        <a:lstStyle/>
        <a:p>
          <a:r>
            <a:rPr lang="en-US"/>
            <a:t>self-duplication</a:t>
          </a:r>
        </a:p>
      </dgm:t>
    </dgm:pt>
    <dgm:pt modelId="{2AE8160B-9D76-4D6D-988C-C186E78AC7A7}" type="parTrans" cxnId="{1D805891-F394-4A00-A088-B56AAB125189}">
      <dgm:prSet/>
      <dgm:spPr/>
      <dgm:t>
        <a:bodyPr/>
        <a:lstStyle/>
        <a:p>
          <a:endParaRPr lang="en-US"/>
        </a:p>
      </dgm:t>
    </dgm:pt>
    <dgm:pt modelId="{442BDACF-68AA-444B-935C-327127B063A8}" type="sibTrans" cxnId="{1D805891-F394-4A00-A088-B56AAB125189}">
      <dgm:prSet/>
      <dgm:spPr/>
      <dgm:t>
        <a:bodyPr/>
        <a:lstStyle/>
        <a:p>
          <a:endParaRPr lang="en-US"/>
        </a:p>
      </dgm:t>
    </dgm:pt>
    <dgm:pt modelId="{9F857C38-105A-4B3E-8781-2D3F4AAAEA39}">
      <dgm:prSet/>
      <dgm:spPr/>
      <dgm:t>
        <a:bodyPr/>
        <a:lstStyle/>
        <a:p>
          <a:r>
            <a:rPr lang="en-US"/>
            <a:t>self-spreading</a:t>
          </a:r>
        </a:p>
      </dgm:t>
    </dgm:pt>
    <dgm:pt modelId="{5C6D4EDF-95BA-4B8C-8BF3-344B2B434E93}" type="parTrans" cxnId="{CDF7FF5E-2BCA-466B-872E-D72680AAB612}">
      <dgm:prSet/>
      <dgm:spPr/>
      <dgm:t>
        <a:bodyPr/>
        <a:lstStyle/>
        <a:p>
          <a:endParaRPr lang="en-US"/>
        </a:p>
      </dgm:t>
    </dgm:pt>
    <dgm:pt modelId="{F9AAC584-16E1-4C15-9DF5-1A3A71D97360}" type="sibTrans" cxnId="{CDF7FF5E-2BCA-466B-872E-D72680AAB612}">
      <dgm:prSet/>
      <dgm:spPr/>
      <dgm:t>
        <a:bodyPr/>
        <a:lstStyle/>
        <a:p>
          <a:endParaRPr lang="en-US"/>
        </a:p>
      </dgm:t>
    </dgm:pt>
    <dgm:pt modelId="{875CE907-3E19-4632-B0C8-4DF61174C92F}" type="pres">
      <dgm:prSet presAssocID="{892FE31B-D5A9-4F34-8F11-5F04F810BAA8}" presName="root" presStyleCnt="0">
        <dgm:presLayoutVars>
          <dgm:dir/>
          <dgm:resizeHandles val="exact"/>
        </dgm:presLayoutVars>
      </dgm:prSet>
      <dgm:spPr/>
    </dgm:pt>
    <dgm:pt modelId="{FE6453E2-F77D-46B4-90CA-C049A67E720A}" type="pres">
      <dgm:prSet presAssocID="{F8CDDA7E-10B6-422F-9E77-7B599E874469}" presName="compNode" presStyleCnt="0"/>
      <dgm:spPr/>
    </dgm:pt>
    <dgm:pt modelId="{7C52DB36-142A-4350-BA80-A554B9E62794}" type="pres">
      <dgm:prSet presAssocID="{F8CDDA7E-10B6-422F-9E77-7B599E8744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98AC0DD7-D892-4F72-B62F-D862C11F91AC}" type="pres">
      <dgm:prSet presAssocID="{F8CDDA7E-10B6-422F-9E77-7B599E874469}" presName="iconSpace" presStyleCnt="0"/>
      <dgm:spPr/>
    </dgm:pt>
    <dgm:pt modelId="{974F93B3-2407-448B-95BD-1384D177756E}" type="pres">
      <dgm:prSet presAssocID="{F8CDDA7E-10B6-422F-9E77-7B599E874469}" presName="parTx" presStyleLbl="revTx" presStyleIdx="0" presStyleCnt="4">
        <dgm:presLayoutVars>
          <dgm:chMax val="0"/>
          <dgm:chPref val="0"/>
        </dgm:presLayoutVars>
      </dgm:prSet>
      <dgm:spPr/>
    </dgm:pt>
    <dgm:pt modelId="{C917DBE0-E10E-4CDC-9436-3AE039DD336F}" type="pres">
      <dgm:prSet presAssocID="{F8CDDA7E-10B6-422F-9E77-7B599E874469}" presName="txSpace" presStyleCnt="0"/>
      <dgm:spPr/>
    </dgm:pt>
    <dgm:pt modelId="{829CC089-1E15-4F43-8970-7CC0964DB336}" type="pres">
      <dgm:prSet presAssocID="{F8CDDA7E-10B6-422F-9E77-7B599E874469}" presName="desTx" presStyleLbl="revTx" presStyleIdx="1" presStyleCnt="4">
        <dgm:presLayoutVars/>
      </dgm:prSet>
      <dgm:spPr/>
    </dgm:pt>
    <dgm:pt modelId="{16E9FE1F-DEF3-471F-A7CD-F0E9CEC5F276}" type="pres">
      <dgm:prSet presAssocID="{D6782A62-6FB9-464C-9E6F-B79D4621A243}" presName="sibTrans" presStyleCnt="0"/>
      <dgm:spPr/>
    </dgm:pt>
    <dgm:pt modelId="{DE491E83-A964-4856-8B87-D5C8CB30B644}" type="pres">
      <dgm:prSet presAssocID="{274F2566-A8AA-473F-B22E-ADE1C59A75E2}" presName="compNode" presStyleCnt="0"/>
      <dgm:spPr/>
    </dgm:pt>
    <dgm:pt modelId="{F65F95BA-BE60-49F3-87DA-F17187542C0F}" type="pres">
      <dgm:prSet presAssocID="{274F2566-A8AA-473F-B22E-ADE1C59A75E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DF10F2FD-317E-472E-8F4E-B67762E7A174}" type="pres">
      <dgm:prSet presAssocID="{274F2566-A8AA-473F-B22E-ADE1C59A75E2}" presName="iconSpace" presStyleCnt="0"/>
      <dgm:spPr/>
    </dgm:pt>
    <dgm:pt modelId="{BF2A529E-AAE9-49CD-9F8E-4AF5AB358E72}" type="pres">
      <dgm:prSet presAssocID="{274F2566-A8AA-473F-B22E-ADE1C59A75E2}" presName="parTx" presStyleLbl="revTx" presStyleIdx="2" presStyleCnt="4">
        <dgm:presLayoutVars>
          <dgm:chMax val="0"/>
          <dgm:chPref val="0"/>
        </dgm:presLayoutVars>
      </dgm:prSet>
      <dgm:spPr/>
    </dgm:pt>
    <dgm:pt modelId="{BA6181E3-DE72-459C-97D2-95DB1A961738}" type="pres">
      <dgm:prSet presAssocID="{274F2566-A8AA-473F-B22E-ADE1C59A75E2}" presName="txSpace" presStyleCnt="0"/>
      <dgm:spPr/>
    </dgm:pt>
    <dgm:pt modelId="{A2DA9EDC-14E9-413A-98BB-2843E37551F2}" type="pres">
      <dgm:prSet presAssocID="{274F2566-A8AA-473F-B22E-ADE1C59A75E2}" presName="desTx" presStyleLbl="revTx" presStyleIdx="3" presStyleCnt="4">
        <dgm:presLayoutVars/>
      </dgm:prSet>
      <dgm:spPr/>
    </dgm:pt>
  </dgm:ptLst>
  <dgm:cxnLst>
    <dgm:cxn modelId="{95D1D521-2F06-4F92-98FB-A60523499368}" type="presOf" srcId="{4CFFC352-767B-4CC3-87A4-68DA0504FA6B}" destId="{A2DA9EDC-14E9-413A-98BB-2843E37551F2}" srcOrd="0" destOrd="0" presId="urn:microsoft.com/office/officeart/2018/2/layout/IconLabelDescriptionList"/>
    <dgm:cxn modelId="{D13E0F39-8827-40C0-B129-4DC9BC830DD0}" type="presOf" srcId="{9F857C38-105A-4B3E-8781-2D3F4AAAEA39}" destId="{A2DA9EDC-14E9-413A-98BB-2843E37551F2}" srcOrd="0" destOrd="2" presId="urn:microsoft.com/office/officeart/2018/2/layout/IconLabelDescriptionList"/>
    <dgm:cxn modelId="{CDF7FF5E-2BCA-466B-872E-D72680AAB612}" srcId="{274F2566-A8AA-473F-B22E-ADE1C59A75E2}" destId="{9F857C38-105A-4B3E-8781-2D3F4AAAEA39}" srcOrd="2" destOrd="0" parTransId="{5C6D4EDF-95BA-4B8C-8BF3-344B2B434E93}" sibTransId="{F9AAC584-16E1-4C15-9DF5-1A3A71D97360}"/>
    <dgm:cxn modelId="{6714DE43-5FAD-4A9A-B5F5-4432A9E3E4F0}" type="presOf" srcId="{D8A8F5D8-EE36-4E34-9044-3B4D13AE69A1}" destId="{A2DA9EDC-14E9-413A-98BB-2843E37551F2}" srcOrd="0" destOrd="1" presId="urn:microsoft.com/office/officeart/2018/2/layout/IconLabelDescriptionList"/>
    <dgm:cxn modelId="{2315C14E-A1B1-4FB3-A703-C93DB9831147}" srcId="{892FE31B-D5A9-4F34-8F11-5F04F810BAA8}" destId="{F8CDDA7E-10B6-422F-9E77-7B599E874469}" srcOrd="0" destOrd="0" parTransId="{B8E6D601-7BF6-4DC9-B0C4-1D47FEF85A2D}" sibTransId="{D6782A62-6FB9-464C-9E6F-B79D4621A243}"/>
    <dgm:cxn modelId="{DB88EF82-A0F2-4AA3-9021-526D2AFE16B7}" srcId="{274F2566-A8AA-473F-B22E-ADE1C59A75E2}" destId="{4CFFC352-767B-4CC3-87A4-68DA0504FA6B}" srcOrd="0" destOrd="0" parTransId="{81F9F0E1-3DCB-4300-9CA9-A7E63DA774E2}" sibTransId="{8298A706-6236-408A-AB3C-79A7D6E5C48F}"/>
    <dgm:cxn modelId="{C84FD488-AE5C-4201-BD3D-78DAD0D7AF70}" type="presOf" srcId="{892FE31B-D5A9-4F34-8F11-5F04F810BAA8}" destId="{875CE907-3E19-4632-B0C8-4DF61174C92F}" srcOrd="0" destOrd="0" presId="urn:microsoft.com/office/officeart/2018/2/layout/IconLabelDescriptionList"/>
    <dgm:cxn modelId="{1D805891-F394-4A00-A088-B56AAB125189}" srcId="{274F2566-A8AA-473F-B22E-ADE1C59A75E2}" destId="{D8A8F5D8-EE36-4E34-9044-3B4D13AE69A1}" srcOrd="1" destOrd="0" parTransId="{2AE8160B-9D76-4D6D-988C-C186E78AC7A7}" sibTransId="{442BDACF-68AA-444B-935C-327127B063A8}"/>
    <dgm:cxn modelId="{B2AAF4AE-6397-4E8A-9B3D-FC32446EEFF5}" type="presOf" srcId="{274F2566-A8AA-473F-B22E-ADE1C59A75E2}" destId="{BF2A529E-AAE9-49CD-9F8E-4AF5AB358E72}" srcOrd="0" destOrd="0" presId="urn:microsoft.com/office/officeart/2018/2/layout/IconLabelDescriptionList"/>
    <dgm:cxn modelId="{4122A6DC-F4F0-4ED3-BD56-B55B8BDE42AB}" srcId="{892FE31B-D5A9-4F34-8F11-5F04F810BAA8}" destId="{274F2566-A8AA-473F-B22E-ADE1C59A75E2}" srcOrd="1" destOrd="0" parTransId="{DD711904-1653-4E9E-9921-50391C1D478F}" sibTransId="{168FBC65-999B-4C00-A701-3E6266264CD5}"/>
    <dgm:cxn modelId="{3A1867DF-F140-47A1-B28E-C698A9668B81}" type="presOf" srcId="{F8CDDA7E-10B6-422F-9E77-7B599E874469}" destId="{974F93B3-2407-448B-95BD-1384D177756E}" srcOrd="0" destOrd="0" presId="urn:microsoft.com/office/officeart/2018/2/layout/IconLabelDescriptionList"/>
    <dgm:cxn modelId="{0CBA89BB-BAF4-42BE-90DC-623D7170888E}" type="presParOf" srcId="{875CE907-3E19-4632-B0C8-4DF61174C92F}" destId="{FE6453E2-F77D-46B4-90CA-C049A67E720A}" srcOrd="0" destOrd="0" presId="urn:microsoft.com/office/officeart/2018/2/layout/IconLabelDescriptionList"/>
    <dgm:cxn modelId="{A941337B-AE62-4766-BE7F-A3E0CD0A0C03}" type="presParOf" srcId="{FE6453E2-F77D-46B4-90CA-C049A67E720A}" destId="{7C52DB36-142A-4350-BA80-A554B9E62794}" srcOrd="0" destOrd="0" presId="urn:microsoft.com/office/officeart/2018/2/layout/IconLabelDescriptionList"/>
    <dgm:cxn modelId="{B09081B7-2311-4B5D-8E6F-FD7FA9226ABF}" type="presParOf" srcId="{FE6453E2-F77D-46B4-90CA-C049A67E720A}" destId="{98AC0DD7-D892-4F72-B62F-D862C11F91AC}" srcOrd="1" destOrd="0" presId="urn:microsoft.com/office/officeart/2018/2/layout/IconLabelDescriptionList"/>
    <dgm:cxn modelId="{F215A186-A861-4E80-AF85-0BDAD283BF01}" type="presParOf" srcId="{FE6453E2-F77D-46B4-90CA-C049A67E720A}" destId="{974F93B3-2407-448B-95BD-1384D177756E}" srcOrd="2" destOrd="0" presId="urn:microsoft.com/office/officeart/2018/2/layout/IconLabelDescriptionList"/>
    <dgm:cxn modelId="{5B611235-93E6-44AB-B703-E6BE9F475A8F}" type="presParOf" srcId="{FE6453E2-F77D-46B4-90CA-C049A67E720A}" destId="{C917DBE0-E10E-4CDC-9436-3AE039DD336F}" srcOrd="3" destOrd="0" presId="urn:microsoft.com/office/officeart/2018/2/layout/IconLabelDescriptionList"/>
    <dgm:cxn modelId="{FBC471F2-B5A6-4219-A150-2EB25F8AB69C}" type="presParOf" srcId="{FE6453E2-F77D-46B4-90CA-C049A67E720A}" destId="{829CC089-1E15-4F43-8970-7CC0964DB336}" srcOrd="4" destOrd="0" presId="urn:microsoft.com/office/officeart/2018/2/layout/IconLabelDescriptionList"/>
    <dgm:cxn modelId="{F613590A-CD27-456D-A15F-D0B9D302534B}" type="presParOf" srcId="{875CE907-3E19-4632-B0C8-4DF61174C92F}" destId="{16E9FE1F-DEF3-471F-A7CD-F0E9CEC5F276}" srcOrd="1" destOrd="0" presId="urn:microsoft.com/office/officeart/2018/2/layout/IconLabelDescriptionList"/>
    <dgm:cxn modelId="{545EC5D0-7DA2-4DBE-8B07-81FECD440E62}" type="presParOf" srcId="{875CE907-3E19-4632-B0C8-4DF61174C92F}" destId="{DE491E83-A964-4856-8B87-D5C8CB30B644}" srcOrd="2" destOrd="0" presId="urn:microsoft.com/office/officeart/2018/2/layout/IconLabelDescriptionList"/>
    <dgm:cxn modelId="{B63E3AA2-4BE3-4489-9E60-C5A48F5CBE57}" type="presParOf" srcId="{DE491E83-A964-4856-8B87-D5C8CB30B644}" destId="{F65F95BA-BE60-49F3-87DA-F17187542C0F}" srcOrd="0" destOrd="0" presId="urn:microsoft.com/office/officeart/2018/2/layout/IconLabelDescriptionList"/>
    <dgm:cxn modelId="{B44A47FE-1036-4166-B743-35700DFF90F6}" type="presParOf" srcId="{DE491E83-A964-4856-8B87-D5C8CB30B644}" destId="{DF10F2FD-317E-472E-8F4E-B67762E7A174}" srcOrd="1" destOrd="0" presId="urn:microsoft.com/office/officeart/2018/2/layout/IconLabelDescriptionList"/>
    <dgm:cxn modelId="{11E8058F-D653-4E99-A12A-826B732DA029}" type="presParOf" srcId="{DE491E83-A964-4856-8B87-D5C8CB30B644}" destId="{BF2A529E-AAE9-49CD-9F8E-4AF5AB358E72}" srcOrd="2" destOrd="0" presId="urn:microsoft.com/office/officeart/2018/2/layout/IconLabelDescriptionList"/>
    <dgm:cxn modelId="{8302CCEA-F57C-4606-BC1B-531A2A52B384}" type="presParOf" srcId="{DE491E83-A964-4856-8B87-D5C8CB30B644}" destId="{BA6181E3-DE72-459C-97D2-95DB1A961738}" srcOrd="3" destOrd="0" presId="urn:microsoft.com/office/officeart/2018/2/layout/IconLabelDescriptionList"/>
    <dgm:cxn modelId="{D9413549-3C39-499B-A9F1-D63FF2DDED18}" type="presParOf" srcId="{DE491E83-A964-4856-8B87-D5C8CB30B644}" destId="{A2DA9EDC-14E9-413A-98BB-2843E37551F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41D5C5-64A6-4948-80B9-3C3D2DD7F16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11CEBE1-246B-48E0-B020-0858166DD8E0}">
      <dgm:prSet/>
      <dgm:spPr/>
      <dgm:t>
        <a:bodyPr/>
        <a:lstStyle/>
        <a:p>
          <a:r>
            <a:rPr lang="en-US"/>
            <a:t>A virtual lab design by Wenliang Du at Syracuse university in 2021</a:t>
          </a:r>
        </a:p>
      </dgm:t>
    </dgm:pt>
    <dgm:pt modelId="{72A9E203-5D48-4B8F-90CD-F96C58A9F859}" type="parTrans" cxnId="{48FF9B33-878F-4244-AA75-3CD216115F0C}">
      <dgm:prSet/>
      <dgm:spPr/>
      <dgm:t>
        <a:bodyPr/>
        <a:lstStyle/>
        <a:p>
          <a:endParaRPr lang="en-US"/>
        </a:p>
      </dgm:t>
    </dgm:pt>
    <dgm:pt modelId="{689124BC-47CA-423D-9ED3-DB5A056BBF61}" type="sibTrans" cxnId="{48FF9B33-878F-4244-AA75-3CD216115F0C}">
      <dgm:prSet/>
      <dgm:spPr/>
      <dgm:t>
        <a:bodyPr/>
        <a:lstStyle/>
        <a:p>
          <a:endParaRPr lang="en-US"/>
        </a:p>
      </dgm:t>
    </dgm:pt>
    <dgm:pt modelId="{EF342231-A4A4-4664-A5B8-D486C308A381}">
      <dgm:prSet/>
      <dgm:spPr/>
      <dgm:t>
        <a:bodyPr/>
        <a:lstStyle/>
        <a:p>
          <a:r>
            <a:rPr lang="en-US"/>
            <a:t>Running on an Internet emulator</a:t>
          </a:r>
        </a:p>
      </dgm:t>
    </dgm:pt>
    <dgm:pt modelId="{A1DB068A-EB61-4602-B1A9-852E12F413E9}" type="parTrans" cxnId="{7D31AB3C-BB37-4853-9F01-BB572CB04E95}">
      <dgm:prSet/>
      <dgm:spPr/>
      <dgm:t>
        <a:bodyPr/>
        <a:lstStyle/>
        <a:p>
          <a:endParaRPr lang="en-US"/>
        </a:p>
      </dgm:t>
    </dgm:pt>
    <dgm:pt modelId="{B7CA8675-1AC3-428F-9E5E-4F03473895CC}" type="sibTrans" cxnId="{7D31AB3C-BB37-4853-9F01-BB572CB04E95}">
      <dgm:prSet/>
      <dgm:spPr/>
      <dgm:t>
        <a:bodyPr/>
        <a:lstStyle/>
        <a:p>
          <a:endParaRPr lang="en-US"/>
        </a:p>
      </dgm:t>
    </dgm:pt>
    <dgm:pt modelId="{94845F57-50AB-44B4-83AC-1EE3925B0EB5}">
      <dgm:prSet/>
      <dgm:spPr/>
      <dgm:t>
        <a:bodyPr/>
        <a:lstStyle/>
        <a:p>
          <a:r>
            <a:rPr lang="en-US"/>
            <a:t>A simplified version writing in Python</a:t>
          </a:r>
        </a:p>
      </dgm:t>
    </dgm:pt>
    <dgm:pt modelId="{A72EC908-AEBB-458B-BECA-B552445DC9D2}" type="parTrans" cxnId="{F788BF8A-11A7-43D1-A330-D03C50B45139}">
      <dgm:prSet/>
      <dgm:spPr/>
      <dgm:t>
        <a:bodyPr/>
        <a:lstStyle/>
        <a:p>
          <a:endParaRPr lang="en-US"/>
        </a:p>
      </dgm:t>
    </dgm:pt>
    <dgm:pt modelId="{56F6D0E0-1AEE-4564-A9D5-6F12BD8DE4CF}" type="sibTrans" cxnId="{F788BF8A-11A7-43D1-A330-D03C50B45139}">
      <dgm:prSet/>
      <dgm:spPr/>
      <dgm:t>
        <a:bodyPr/>
        <a:lstStyle/>
        <a:p>
          <a:endParaRPr lang="en-US"/>
        </a:p>
      </dgm:t>
    </dgm:pt>
    <dgm:pt modelId="{D92B10B1-63F8-4D9F-BDA8-0DC9553FF217}" type="pres">
      <dgm:prSet presAssocID="{6341D5C5-64A6-4948-80B9-3C3D2DD7F16E}" presName="root" presStyleCnt="0">
        <dgm:presLayoutVars>
          <dgm:dir/>
          <dgm:resizeHandles val="exact"/>
        </dgm:presLayoutVars>
      </dgm:prSet>
      <dgm:spPr/>
    </dgm:pt>
    <dgm:pt modelId="{E0D975B8-9B72-483D-8C60-0ED5EFFDBCBA}" type="pres">
      <dgm:prSet presAssocID="{B11CEBE1-246B-48E0-B020-0858166DD8E0}" presName="compNode" presStyleCnt="0"/>
      <dgm:spPr/>
    </dgm:pt>
    <dgm:pt modelId="{6926FC34-4F4E-4F71-944C-74E3B3B8E3CE}" type="pres">
      <dgm:prSet presAssocID="{B11CEBE1-246B-48E0-B020-0858166DD8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1CDEBCB2-E8B9-4E53-9704-B76298A741DC}" type="pres">
      <dgm:prSet presAssocID="{B11CEBE1-246B-48E0-B020-0858166DD8E0}" presName="spaceRect" presStyleCnt="0"/>
      <dgm:spPr/>
    </dgm:pt>
    <dgm:pt modelId="{05B8DD86-3D2C-4B37-A202-AEEC99B6C558}" type="pres">
      <dgm:prSet presAssocID="{B11CEBE1-246B-48E0-B020-0858166DD8E0}" presName="textRect" presStyleLbl="revTx" presStyleIdx="0" presStyleCnt="3">
        <dgm:presLayoutVars>
          <dgm:chMax val="1"/>
          <dgm:chPref val="1"/>
        </dgm:presLayoutVars>
      </dgm:prSet>
      <dgm:spPr/>
    </dgm:pt>
    <dgm:pt modelId="{96B8885F-BB13-452D-B73D-0317C02DDE56}" type="pres">
      <dgm:prSet presAssocID="{689124BC-47CA-423D-9ED3-DB5A056BBF61}" presName="sibTrans" presStyleCnt="0"/>
      <dgm:spPr/>
    </dgm:pt>
    <dgm:pt modelId="{EB35A1AE-48BA-4F13-86CB-F051839845CB}" type="pres">
      <dgm:prSet presAssocID="{EF342231-A4A4-4664-A5B8-D486C308A381}" presName="compNode" presStyleCnt="0"/>
      <dgm:spPr/>
    </dgm:pt>
    <dgm:pt modelId="{A077B919-9EA0-4CFB-8222-B123217D4F44}" type="pres">
      <dgm:prSet presAssocID="{EF342231-A4A4-4664-A5B8-D486C308A3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9FE60F9-B317-45CF-A6D6-DAB7682CDF93}" type="pres">
      <dgm:prSet presAssocID="{EF342231-A4A4-4664-A5B8-D486C308A381}" presName="spaceRect" presStyleCnt="0"/>
      <dgm:spPr/>
    </dgm:pt>
    <dgm:pt modelId="{1A9A7684-CDDD-4163-81E9-18B74693AC6D}" type="pres">
      <dgm:prSet presAssocID="{EF342231-A4A4-4664-A5B8-D486C308A381}" presName="textRect" presStyleLbl="revTx" presStyleIdx="1" presStyleCnt="3">
        <dgm:presLayoutVars>
          <dgm:chMax val="1"/>
          <dgm:chPref val="1"/>
        </dgm:presLayoutVars>
      </dgm:prSet>
      <dgm:spPr/>
    </dgm:pt>
    <dgm:pt modelId="{C3082736-D927-45BD-BB8D-483C98B9E4A1}" type="pres">
      <dgm:prSet presAssocID="{B7CA8675-1AC3-428F-9E5E-4F03473895CC}" presName="sibTrans" presStyleCnt="0"/>
      <dgm:spPr/>
    </dgm:pt>
    <dgm:pt modelId="{602066CA-9398-4E89-9E4C-E3481DABA000}" type="pres">
      <dgm:prSet presAssocID="{94845F57-50AB-44B4-83AC-1EE3925B0EB5}" presName="compNode" presStyleCnt="0"/>
      <dgm:spPr/>
    </dgm:pt>
    <dgm:pt modelId="{0E1B6971-DFCE-4EA3-B044-A1B5D89CE038}" type="pres">
      <dgm:prSet presAssocID="{94845F57-50AB-44B4-83AC-1EE3925B0E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487DE29-81F5-428D-BF69-620F5FC18120}" type="pres">
      <dgm:prSet presAssocID="{94845F57-50AB-44B4-83AC-1EE3925B0EB5}" presName="spaceRect" presStyleCnt="0"/>
      <dgm:spPr/>
    </dgm:pt>
    <dgm:pt modelId="{F74E8D8C-B095-4450-8D63-A646E415CECA}" type="pres">
      <dgm:prSet presAssocID="{94845F57-50AB-44B4-83AC-1EE3925B0EB5}" presName="textRect" presStyleLbl="revTx" presStyleIdx="2" presStyleCnt="3">
        <dgm:presLayoutVars>
          <dgm:chMax val="1"/>
          <dgm:chPref val="1"/>
        </dgm:presLayoutVars>
      </dgm:prSet>
      <dgm:spPr/>
    </dgm:pt>
  </dgm:ptLst>
  <dgm:cxnLst>
    <dgm:cxn modelId="{558F9905-3220-41B8-8F46-C29C671E99F9}" type="presOf" srcId="{94845F57-50AB-44B4-83AC-1EE3925B0EB5}" destId="{F74E8D8C-B095-4450-8D63-A646E415CECA}" srcOrd="0" destOrd="0" presId="urn:microsoft.com/office/officeart/2018/2/layout/IconLabelList"/>
    <dgm:cxn modelId="{5EB9271E-525F-48E1-9471-DDCF15DEC41D}" type="presOf" srcId="{EF342231-A4A4-4664-A5B8-D486C308A381}" destId="{1A9A7684-CDDD-4163-81E9-18B74693AC6D}" srcOrd="0" destOrd="0" presId="urn:microsoft.com/office/officeart/2018/2/layout/IconLabelList"/>
    <dgm:cxn modelId="{48FF9B33-878F-4244-AA75-3CD216115F0C}" srcId="{6341D5C5-64A6-4948-80B9-3C3D2DD7F16E}" destId="{B11CEBE1-246B-48E0-B020-0858166DD8E0}" srcOrd="0" destOrd="0" parTransId="{72A9E203-5D48-4B8F-90CD-F96C58A9F859}" sibTransId="{689124BC-47CA-423D-9ED3-DB5A056BBF61}"/>
    <dgm:cxn modelId="{7D31AB3C-BB37-4853-9F01-BB572CB04E95}" srcId="{6341D5C5-64A6-4948-80B9-3C3D2DD7F16E}" destId="{EF342231-A4A4-4664-A5B8-D486C308A381}" srcOrd="1" destOrd="0" parTransId="{A1DB068A-EB61-4602-B1A9-852E12F413E9}" sibTransId="{B7CA8675-1AC3-428F-9E5E-4F03473895CC}"/>
    <dgm:cxn modelId="{6C887849-E858-4342-84FB-45EA56C27939}" type="presOf" srcId="{B11CEBE1-246B-48E0-B020-0858166DD8E0}" destId="{05B8DD86-3D2C-4B37-A202-AEEC99B6C558}" srcOrd="0" destOrd="0" presId="urn:microsoft.com/office/officeart/2018/2/layout/IconLabelList"/>
    <dgm:cxn modelId="{F788BF8A-11A7-43D1-A330-D03C50B45139}" srcId="{6341D5C5-64A6-4948-80B9-3C3D2DD7F16E}" destId="{94845F57-50AB-44B4-83AC-1EE3925B0EB5}" srcOrd="2" destOrd="0" parTransId="{A72EC908-AEBB-458B-BECA-B552445DC9D2}" sibTransId="{56F6D0E0-1AEE-4564-A9D5-6F12BD8DE4CF}"/>
    <dgm:cxn modelId="{F45DC6C3-7573-45D3-9251-949FB43CC707}" type="presOf" srcId="{6341D5C5-64A6-4948-80B9-3C3D2DD7F16E}" destId="{D92B10B1-63F8-4D9F-BDA8-0DC9553FF217}" srcOrd="0" destOrd="0" presId="urn:microsoft.com/office/officeart/2018/2/layout/IconLabelList"/>
    <dgm:cxn modelId="{CA3CEF74-328B-43BE-B740-B850D78653C6}" type="presParOf" srcId="{D92B10B1-63F8-4D9F-BDA8-0DC9553FF217}" destId="{E0D975B8-9B72-483D-8C60-0ED5EFFDBCBA}" srcOrd="0" destOrd="0" presId="urn:microsoft.com/office/officeart/2018/2/layout/IconLabelList"/>
    <dgm:cxn modelId="{4C3A2AF0-9DFE-4845-B930-6A793B0A18E5}" type="presParOf" srcId="{E0D975B8-9B72-483D-8C60-0ED5EFFDBCBA}" destId="{6926FC34-4F4E-4F71-944C-74E3B3B8E3CE}" srcOrd="0" destOrd="0" presId="urn:microsoft.com/office/officeart/2018/2/layout/IconLabelList"/>
    <dgm:cxn modelId="{0EAC2DF5-7A7E-4BDF-BB69-AB74D454BFA1}" type="presParOf" srcId="{E0D975B8-9B72-483D-8C60-0ED5EFFDBCBA}" destId="{1CDEBCB2-E8B9-4E53-9704-B76298A741DC}" srcOrd="1" destOrd="0" presId="urn:microsoft.com/office/officeart/2018/2/layout/IconLabelList"/>
    <dgm:cxn modelId="{DD98B69B-1BFB-4D97-A39F-3C1DCD84F692}" type="presParOf" srcId="{E0D975B8-9B72-483D-8C60-0ED5EFFDBCBA}" destId="{05B8DD86-3D2C-4B37-A202-AEEC99B6C558}" srcOrd="2" destOrd="0" presId="urn:microsoft.com/office/officeart/2018/2/layout/IconLabelList"/>
    <dgm:cxn modelId="{6DE54327-FEFE-4C8F-A6C4-58042DFC4F9C}" type="presParOf" srcId="{D92B10B1-63F8-4D9F-BDA8-0DC9553FF217}" destId="{96B8885F-BB13-452D-B73D-0317C02DDE56}" srcOrd="1" destOrd="0" presId="urn:microsoft.com/office/officeart/2018/2/layout/IconLabelList"/>
    <dgm:cxn modelId="{97845624-25E2-451B-BB20-E455EB6E7CFF}" type="presParOf" srcId="{D92B10B1-63F8-4D9F-BDA8-0DC9553FF217}" destId="{EB35A1AE-48BA-4F13-86CB-F051839845CB}" srcOrd="2" destOrd="0" presId="urn:microsoft.com/office/officeart/2018/2/layout/IconLabelList"/>
    <dgm:cxn modelId="{0325757D-BDE2-4D87-9037-5177B7AC0D54}" type="presParOf" srcId="{EB35A1AE-48BA-4F13-86CB-F051839845CB}" destId="{A077B919-9EA0-4CFB-8222-B123217D4F44}" srcOrd="0" destOrd="0" presId="urn:microsoft.com/office/officeart/2018/2/layout/IconLabelList"/>
    <dgm:cxn modelId="{7DDDEF52-2F3C-4C8F-ADDD-A96AED2D6A5E}" type="presParOf" srcId="{EB35A1AE-48BA-4F13-86CB-F051839845CB}" destId="{79FE60F9-B317-45CF-A6D6-DAB7682CDF93}" srcOrd="1" destOrd="0" presId="urn:microsoft.com/office/officeart/2018/2/layout/IconLabelList"/>
    <dgm:cxn modelId="{C6E403CA-0982-4C1E-83C3-1327C9B6BF1D}" type="presParOf" srcId="{EB35A1AE-48BA-4F13-86CB-F051839845CB}" destId="{1A9A7684-CDDD-4163-81E9-18B74693AC6D}" srcOrd="2" destOrd="0" presId="urn:microsoft.com/office/officeart/2018/2/layout/IconLabelList"/>
    <dgm:cxn modelId="{80387F85-2FD5-449E-9C59-98A3C4A7A9BE}" type="presParOf" srcId="{D92B10B1-63F8-4D9F-BDA8-0DC9553FF217}" destId="{C3082736-D927-45BD-BB8D-483C98B9E4A1}" srcOrd="3" destOrd="0" presId="urn:microsoft.com/office/officeart/2018/2/layout/IconLabelList"/>
    <dgm:cxn modelId="{AFDF575D-B114-4FF2-AB73-45C7C3247E5C}" type="presParOf" srcId="{D92B10B1-63F8-4D9F-BDA8-0DC9553FF217}" destId="{602066CA-9398-4E89-9E4C-E3481DABA000}" srcOrd="4" destOrd="0" presId="urn:microsoft.com/office/officeart/2018/2/layout/IconLabelList"/>
    <dgm:cxn modelId="{5D7AA0F8-6877-4FA7-AB00-284904716B06}" type="presParOf" srcId="{602066CA-9398-4E89-9E4C-E3481DABA000}" destId="{0E1B6971-DFCE-4EA3-B044-A1B5D89CE038}" srcOrd="0" destOrd="0" presId="urn:microsoft.com/office/officeart/2018/2/layout/IconLabelList"/>
    <dgm:cxn modelId="{CADEA090-A7A3-4371-AD7B-A897BBADE694}" type="presParOf" srcId="{602066CA-9398-4E89-9E4C-E3481DABA000}" destId="{0487DE29-81F5-428D-BF69-620F5FC18120}" srcOrd="1" destOrd="0" presId="urn:microsoft.com/office/officeart/2018/2/layout/IconLabelList"/>
    <dgm:cxn modelId="{874BF5C2-01C5-47A6-85B6-53CE538A0A29}" type="presParOf" srcId="{602066CA-9398-4E89-9E4C-E3481DABA000}" destId="{F74E8D8C-B095-4450-8D63-A646E415CEC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558630-034A-4AD0-99F8-DCEAF92C6A2C}"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B4053D3E-5F61-4FBD-A76F-C6A04BE8ACB3}">
      <dgm:prSet/>
      <dgm:spPr/>
      <dgm:t>
        <a:bodyPr/>
        <a:lstStyle/>
        <a:p>
          <a:r>
            <a:rPr lang="en-US"/>
            <a:t>Exploit buffer overflow vulnerability </a:t>
          </a:r>
        </a:p>
      </dgm:t>
    </dgm:pt>
    <dgm:pt modelId="{7CB8776C-20FC-401D-916E-84696308C47A}" type="parTrans" cxnId="{A49F150A-7C05-45D6-B640-EB8C0043F10B}">
      <dgm:prSet/>
      <dgm:spPr/>
      <dgm:t>
        <a:bodyPr/>
        <a:lstStyle/>
        <a:p>
          <a:endParaRPr lang="en-US"/>
        </a:p>
      </dgm:t>
    </dgm:pt>
    <dgm:pt modelId="{2D820468-F597-494E-9786-7CF02021303D}" type="sibTrans" cxnId="{A49F150A-7C05-45D6-B640-EB8C0043F10B}">
      <dgm:prSet/>
      <dgm:spPr/>
      <dgm:t>
        <a:bodyPr/>
        <a:lstStyle/>
        <a:p>
          <a:endParaRPr lang="en-US"/>
        </a:p>
      </dgm:t>
    </dgm:pt>
    <dgm:pt modelId="{B5A2CD86-9194-4DEA-AC04-FAC6C6B7FBA1}">
      <dgm:prSet/>
      <dgm:spPr/>
      <dgm:t>
        <a:bodyPr/>
        <a:lstStyle/>
        <a:p>
          <a:r>
            <a:rPr lang="en-US"/>
            <a:t>with a crafted badfile containing shellcode and commands</a:t>
          </a:r>
        </a:p>
      </dgm:t>
    </dgm:pt>
    <dgm:pt modelId="{16D64F82-5748-428A-959A-768443E2152D}" type="parTrans" cxnId="{8BB63C3D-3CE0-4B73-B2D3-D348CDCA62F6}">
      <dgm:prSet/>
      <dgm:spPr/>
      <dgm:t>
        <a:bodyPr/>
        <a:lstStyle/>
        <a:p>
          <a:endParaRPr lang="en-US"/>
        </a:p>
      </dgm:t>
    </dgm:pt>
    <dgm:pt modelId="{E8A09BB2-24BE-4307-8A50-EE40B53713F8}" type="sibTrans" cxnId="{8BB63C3D-3CE0-4B73-B2D3-D348CDCA62F6}">
      <dgm:prSet/>
      <dgm:spPr/>
      <dgm:t>
        <a:bodyPr/>
        <a:lstStyle/>
        <a:p>
          <a:endParaRPr lang="en-US"/>
        </a:p>
      </dgm:t>
    </dgm:pt>
    <dgm:pt modelId="{518E561F-D9FE-4BE8-ACB5-141CB88E8E25}">
      <dgm:prSet/>
      <dgm:spPr/>
      <dgm:t>
        <a:bodyPr/>
        <a:lstStyle/>
        <a:p>
          <a:r>
            <a:rPr lang="en-US"/>
            <a:t>Use shellcode</a:t>
          </a:r>
        </a:p>
      </dgm:t>
    </dgm:pt>
    <dgm:pt modelId="{FB251993-6C6D-40B0-BC2B-41AE3322319F}" type="parTrans" cxnId="{D9599E5E-2888-45BD-A45F-DF4AA90E750F}">
      <dgm:prSet/>
      <dgm:spPr/>
      <dgm:t>
        <a:bodyPr/>
        <a:lstStyle/>
        <a:p>
          <a:endParaRPr lang="en-US"/>
        </a:p>
      </dgm:t>
    </dgm:pt>
    <dgm:pt modelId="{CD7A816B-F561-4BCB-A297-3953B37CD829}" type="sibTrans" cxnId="{D9599E5E-2888-45BD-A45F-DF4AA90E750F}">
      <dgm:prSet/>
      <dgm:spPr/>
      <dgm:t>
        <a:bodyPr/>
        <a:lstStyle/>
        <a:p>
          <a:endParaRPr lang="en-US"/>
        </a:p>
      </dgm:t>
    </dgm:pt>
    <dgm:pt modelId="{9975026C-B083-4FC7-849D-84E895CFD37F}">
      <dgm:prSet/>
      <dgm:spPr/>
      <dgm:t>
        <a:bodyPr/>
        <a:lstStyle/>
        <a:p>
          <a:r>
            <a:rPr lang="en-US"/>
            <a:t>to gain the control of victim’s machines</a:t>
          </a:r>
        </a:p>
      </dgm:t>
    </dgm:pt>
    <dgm:pt modelId="{27A00742-EE02-44CC-A9C0-6C3D2819B46B}" type="parTrans" cxnId="{05D4791F-98EB-4ED3-A703-AB80391AFB33}">
      <dgm:prSet/>
      <dgm:spPr/>
      <dgm:t>
        <a:bodyPr/>
        <a:lstStyle/>
        <a:p>
          <a:endParaRPr lang="en-US"/>
        </a:p>
      </dgm:t>
    </dgm:pt>
    <dgm:pt modelId="{DCC7C8DC-36AE-43A6-B253-5D8C08AAB99C}" type="sibTrans" cxnId="{05D4791F-98EB-4ED3-A703-AB80391AFB33}">
      <dgm:prSet/>
      <dgm:spPr/>
      <dgm:t>
        <a:bodyPr/>
        <a:lstStyle/>
        <a:p>
          <a:endParaRPr lang="en-US"/>
        </a:p>
      </dgm:t>
    </dgm:pt>
    <dgm:pt modelId="{C47F08C1-C9C2-4BF1-AD50-CFF2ABD54AFF}">
      <dgm:prSet/>
      <dgm:spPr/>
      <dgm:t>
        <a:bodyPr/>
        <a:lstStyle/>
        <a:p>
          <a:r>
            <a:rPr lang="en-US"/>
            <a:t>Use commands</a:t>
          </a:r>
        </a:p>
      </dgm:t>
    </dgm:pt>
    <dgm:pt modelId="{2E5DEB7C-A6EF-4D88-837B-AE1A4A51C8E6}" type="parTrans" cxnId="{D1F43D32-0958-43A5-9A6C-655EDFCB2AA7}">
      <dgm:prSet/>
      <dgm:spPr/>
      <dgm:t>
        <a:bodyPr/>
        <a:lstStyle/>
        <a:p>
          <a:endParaRPr lang="en-US"/>
        </a:p>
      </dgm:t>
    </dgm:pt>
    <dgm:pt modelId="{5D5F1602-48F7-4A34-8540-BB1D05873DA8}" type="sibTrans" cxnId="{D1F43D32-0958-43A5-9A6C-655EDFCB2AA7}">
      <dgm:prSet/>
      <dgm:spPr/>
      <dgm:t>
        <a:bodyPr/>
        <a:lstStyle/>
        <a:p>
          <a:endParaRPr lang="en-US"/>
        </a:p>
      </dgm:t>
    </dgm:pt>
    <dgm:pt modelId="{6FC12511-2A89-4552-8E25-2F9A251A4AE9}">
      <dgm:prSet/>
      <dgm:spPr/>
      <dgm:t>
        <a:bodyPr/>
        <a:lstStyle/>
        <a:p>
          <a:r>
            <a:rPr lang="en-US"/>
            <a:t>Receive worm.py at victim’s machines in Bash Shell sent by attacking machines</a:t>
          </a:r>
        </a:p>
      </dgm:t>
    </dgm:pt>
    <dgm:pt modelId="{2EDD38A0-8478-4833-8060-27BFB70C4910}" type="parTrans" cxnId="{0B6A3F11-3215-473E-AC5A-6997CE7CF5C5}">
      <dgm:prSet/>
      <dgm:spPr/>
      <dgm:t>
        <a:bodyPr/>
        <a:lstStyle/>
        <a:p>
          <a:endParaRPr lang="en-US"/>
        </a:p>
      </dgm:t>
    </dgm:pt>
    <dgm:pt modelId="{8C666CA4-86E6-4653-B6FF-6E1C0EC609E2}" type="sibTrans" cxnId="{0B6A3F11-3215-473E-AC5A-6997CE7CF5C5}">
      <dgm:prSet/>
      <dgm:spPr/>
      <dgm:t>
        <a:bodyPr/>
        <a:lstStyle/>
        <a:p>
          <a:endParaRPr lang="en-US"/>
        </a:p>
      </dgm:t>
    </dgm:pt>
    <dgm:pt modelId="{47299C63-7C52-4222-93AE-2015DB80C125}">
      <dgm:prSet/>
      <dgm:spPr/>
      <dgm:t>
        <a:bodyPr/>
        <a:lstStyle/>
        <a:p>
          <a:r>
            <a:rPr lang="en-US"/>
            <a:t>Ensures only one copy of worm.py is running </a:t>
          </a:r>
        </a:p>
      </dgm:t>
    </dgm:pt>
    <dgm:pt modelId="{3415C00C-A6B1-46F2-BB7D-70B89D9DEB4C}" type="parTrans" cxnId="{DD60A154-E4C8-4FDD-B635-830430CE9206}">
      <dgm:prSet/>
      <dgm:spPr/>
      <dgm:t>
        <a:bodyPr/>
        <a:lstStyle/>
        <a:p>
          <a:endParaRPr lang="en-US"/>
        </a:p>
      </dgm:t>
    </dgm:pt>
    <dgm:pt modelId="{7716ABC1-3070-4807-8C29-4D71F241A9D1}" type="sibTrans" cxnId="{DD60A154-E4C8-4FDD-B635-830430CE9206}">
      <dgm:prSet/>
      <dgm:spPr/>
      <dgm:t>
        <a:bodyPr/>
        <a:lstStyle/>
        <a:p>
          <a:endParaRPr lang="en-US"/>
        </a:p>
      </dgm:t>
    </dgm:pt>
    <dgm:pt modelId="{38CA750C-5FA7-4E56-9B26-C87760828EF7}">
      <dgm:prSet/>
      <dgm:spPr/>
      <dgm:t>
        <a:bodyPr/>
        <a:lstStyle/>
        <a:p>
          <a:r>
            <a:rPr lang="en-US"/>
            <a:t>keeps spreading from attack machine to victim machines and being executed</a:t>
          </a:r>
        </a:p>
      </dgm:t>
    </dgm:pt>
    <dgm:pt modelId="{27FA0E9A-01F2-4F9E-ADF8-916CDE92C783}" type="parTrans" cxnId="{389123E2-4FE3-4F5E-A86B-3B5D97420C04}">
      <dgm:prSet/>
      <dgm:spPr/>
      <dgm:t>
        <a:bodyPr/>
        <a:lstStyle/>
        <a:p>
          <a:endParaRPr lang="en-US"/>
        </a:p>
      </dgm:t>
    </dgm:pt>
    <dgm:pt modelId="{86BDBFCB-C54D-4D0E-B7C6-21F9966FF59E}" type="sibTrans" cxnId="{389123E2-4FE3-4F5E-A86B-3B5D97420C04}">
      <dgm:prSet/>
      <dgm:spPr/>
      <dgm:t>
        <a:bodyPr/>
        <a:lstStyle/>
        <a:p>
          <a:endParaRPr lang="en-US"/>
        </a:p>
      </dgm:t>
    </dgm:pt>
    <dgm:pt modelId="{C3CDCB29-2E6B-411A-ADB4-4C9760390053}">
      <dgm:prSet/>
      <dgm:spPr/>
      <dgm:t>
        <a:bodyPr/>
        <a:lstStyle/>
        <a:p>
          <a:r>
            <a:rPr lang="en-US"/>
            <a:t>tests the exists of badfile to identify whether a victim has been infected</a:t>
          </a:r>
        </a:p>
      </dgm:t>
    </dgm:pt>
    <dgm:pt modelId="{A1AD07A6-D4DF-4257-BB17-F973EF0E6102}" type="parTrans" cxnId="{FE7D73B6-4174-4D42-8E25-C99731E859AB}">
      <dgm:prSet/>
      <dgm:spPr/>
      <dgm:t>
        <a:bodyPr/>
        <a:lstStyle/>
        <a:p>
          <a:endParaRPr lang="en-US"/>
        </a:p>
      </dgm:t>
    </dgm:pt>
    <dgm:pt modelId="{48D158E3-CC1C-4B78-90E2-2D3213BA753C}" type="sibTrans" cxnId="{FE7D73B6-4174-4D42-8E25-C99731E859AB}">
      <dgm:prSet/>
      <dgm:spPr/>
      <dgm:t>
        <a:bodyPr/>
        <a:lstStyle/>
        <a:p>
          <a:endParaRPr lang="en-US"/>
        </a:p>
      </dgm:t>
    </dgm:pt>
    <dgm:pt modelId="{15A536C8-1895-44C4-B8F6-3EF6B875838B}">
      <dgm:prSet/>
      <dgm:spPr/>
      <dgm:t>
        <a:bodyPr/>
        <a:lstStyle/>
        <a:p>
          <a:r>
            <a:rPr lang="en-US"/>
            <a:t>if true, it assume other worm.py is running and kills itself</a:t>
          </a:r>
        </a:p>
      </dgm:t>
    </dgm:pt>
    <dgm:pt modelId="{584F54F5-1AAD-4A7B-8A8A-07B6623EB2C4}" type="parTrans" cxnId="{644914FE-1356-4151-BEAB-7536B6E123D4}">
      <dgm:prSet/>
      <dgm:spPr/>
      <dgm:t>
        <a:bodyPr/>
        <a:lstStyle/>
        <a:p>
          <a:endParaRPr lang="en-US"/>
        </a:p>
      </dgm:t>
    </dgm:pt>
    <dgm:pt modelId="{0EC657F0-EBF7-4A4B-AF91-731CF37D76FA}" type="sibTrans" cxnId="{644914FE-1356-4151-BEAB-7536B6E123D4}">
      <dgm:prSet/>
      <dgm:spPr/>
      <dgm:t>
        <a:bodyPr/>
        <a:lstStyle/>
        <a:p>
          <a:endParaRPr lang="en-US"/>
        </a:p>
      </dgm:t>
    </dgm:pt>
    <dgm:pt modelId="{71BC54EA-BE49-4FD3-B698-157DB80C2E41}" type="pres">
      <dgm:prSet presAssocID="{06558630-034A-4AD0-99F8-DCEAF92C6A2C}" presName="Name0" presStyleCnt="0">
        <dgm:presLayoutVars>
          <dgm:dir/>
          <dgm:animLvl val="lvl"/>
          <dgm:resizeHandles val="exact"/>
        </dgm:presLayoutVars>
      </dgm:prSet>
      <dgm:spPr/>
    </dgm:pt>
    <dgm:pt modelId="{0D7C92AE-5A17-4205-8DD8-E8EE9741D3BE}" type="pres">
      <dgm:prSet presAssocID="{B4053D3E-5F61-4FBD-A76F-C6A04BE8ACB3}" presName="linNode" presStyleCnt="0"/>
      <dgm:spPr/>
    </dgm:pt>
    <dgm:pt modelId="{EE2D664E-BEC6-429E-94FF-67F1216648C5}" type="pres">
      <dgm:prSet presAssocID="{B4053D3E-5F61-4FBD-A76F-C6A04BE8ACB3}" presName="parentText" presStyleLbl="node1" presStyleIdx="0" presStyleCnt="4">
        <dgm:presLayoutVars>
          <dgm:chMax val="1"/>
          <dgm:bulletEnabled val="1"/>
        </dgm:presLayoutVars>
      </dgm:prSet>
      <dgm:spPr/>
    </dgm:pt>
    <dgm:pt modelId="{E76C94FF-985B-47AF-9120-E6C1A435A277}" type="pres">
      <dgm:prSet presAssocID="{B4053D3E-5F61-4FBD-A76F-C6A04BE8ACB3}" presName="descendantText" presStyleLbl="alignAccFollowNode1" presStyleIdx="0" presStyleCnt="4">
        <dgm:presLayoutVars>
          <dgm:bulletEnabled val="1"/>
        </dgm:presLayoutVars>
      </dgm:prSet>
      <dgm:spPr/>
    </dgm:pt>
    <dgm:pt modelId="{F92AE873-6FC2-430D-B836-E9C17B661D63}" type="pres">
      <dgm:prSet presAssocID="{2D820468-F597-494E-9786-7CF02021303D}" presName="sp" presStyleCnt="0"/>
      <dgm:spPr/>
    </dgm:pt>
    <dgm:pt modelId="{930FDB1B-2EE2-4296-84ED-C45AFD2616BB}" type="pres">
      <dgm:prSet presAssocID="{518E561F-D9FE-4BE8-ACB5-141CB88E8E25}" presName="linNode" presStyleCnt="0"/>
      <dgm:spPr/>
    </dgm:pt>
    <dgm:pt modelId="{9649B85C-8B15-4379-BEA5-3D32AAD562B8}" type="pres">
      <dgm:prSet presAssocID="{518E561F-D9FE-4BE8-ACB5-141CB88E8E25}" presName="parentText" presStyleLbl="node1" presStyleIdx="1" presStyleCnt="4">
        <dgm:presLayoutVars>
          <dgm:chMax val="1"/>
          <dgm:bulletEnabled val="1"/>
        </dgm:presLayoutVars>
      </dgm:prSet>
      <dgm:spPr/>
    </dgm:pt>
    <dgm:pt modelId="{4AF9220B-887A-4359-BF11-4EA4364B7170}" type="pres">
      <dgm:prSet presAssocID="{518E561F-D9FE-4BE8-ACB5-141CB88E8E25}" presName="descendantText" presStyleLbl="alignAccFollowNode1" presStyleIdx="1" presStyleCnt="4">
        <dgm:presLayoutVars>
          <dgm:bulletEnabled val="1"/>
        </dgm:presLayoutVars>
      </dgm:prSet>
      <dgm:spPr/>
    </dgm:pt>
    <dgm:pt modelId="{80E073B7-4F18-435D-9EEA-60B666CC7149}" type="pres">
      <dgm:prSet presAssocID="{CD7A816B-F561-4BCB-A297-3953B37CD829}" presName="sp" presStyleCnt="0"/>
      <dgm:spPr/>
    </dgm:pt>
    <dgm:pt modelId="{7BD3A026-DDAF-4D12-8983-D4289FA9B6AD}" type="pres">
      <dgm:prSet presAssocID="{C47F08C1-C9C2-4BF1-AD50-CFF2ABD54AFF}" presName="linNode" presStyleCnt="0"/>
      <dgm:spPr/>
    </dgm:pt>
    <dgm:pt modelId="{50415CDD-3086-4C34-BF8B-E5C026003C48}" type="pres">
      <dgm:prSet presAssocID="{C47F08C1-C9C2-4BF1-AD50-CFF2ABD54AFF}" presName="parentText" presStyleLbl="node1" presStyleIdx="2" presStyleCnt="4">
        <dgm:presLayoutVars>
          <dgm:chMax val="1"/>
          <dgm:bulletEnabled val="1"/>
        </dgm:presLayoutVars>
      </dgm:prSet>
      <dgm:spPr/>
    </dgm:pt>
    <dgm:pt modelId="{0EF938FD-E260-4CD5-BDB9-129A8BEAFB51}" type="pres">
      <dgm:prSet presAssocID="{C47F08C1-C9C2-4BF1-AD50-CFF2ABD54AFF}" presName="descendantText" presStyleLbl="alignAccFollowNode1" presStyleIdx="2" presStyleCnt="4">
        <dgm:presLayoutVars>
          <dgm:bulletEnabled val="1"/>
        </dgm:presLayoutVars>
      </dgm:prSet>
      <dgm:spPr/>
    </dgm:pt>
    <dgm:pt modelId="{6DBF7264-B678-402D-BB21-212CDD6E8015}" type="pres">
      <dgm:prSet presAssocID="{5D5F1602-48F7-4A34-8540-BB1D05873DA8}" presName="sp" presStyleCnt="0"/>
      <dgm:spPr/>
    </dgm:pt>
    <dgm:pt modelId="{C0371E05-25F5-4727-9271-392B028F3DD0}" type="pres">
      <dgm:prSet presAssocID="{47299C63-7C52-4222-93AE-2015DB80C125}" presName="linNode" presStyleCnt="0"/>
      <dgm:spPr/>
    </dgm:pt>
    <dgm:pt modelId="{E3CA25E0-BCF1-4C24-984A-927142C499B1}" type="pres">
      <dgm:prSet presAssocID="{47299C63-7C52-4222-93AE-2015DB80C125}" presName="parentText" presStyleLbl="node1" presStyleIdx="3" presStyleCnt="4">
        <dgm:presLayoutVars>
          <dgm:chMax val="1"/>
          <dgm:bulletEnabled val="1"/>
        </dgm:presLayoutVars>
      </dgm:prSet>
      <dgm:spPr/>
    </dgm:pt>
    <dgm:pt modelId="{1B24CF66-D7E0-4502-AB54-770F69B630C3}" type="pres">
      <dgm:prSet presAssocID="{47299C63-7C52-4222-93AE-2015DB80C125}" presName="descendantText" presStyleLbl="alignAccFollowNode1" presStyleIdx="3" presStyleCnt="4">
        <dgm:presLayoutVars>
          <dgm:bulletEnabled val="1"/>
        </dgm:presLayoutVars>
      </dgm:prSet>
      <dgm:spPr/>
    </dgm:pt>
  </dgm:ptLst>
  <dgm:cxnLst>
    <dgm:cxn modelId="{8C709404-AA67-4B15-BA34-1DC9B50D3F50}" type="presOf" srcId="{9975026C-B083-4FC7-849D-84E895CFD37F}" destId="{4AF9220B-887A-4359-BF11-4EA4364B7170}" srcOrd="0" destOrd="0" presId="urn:microsoft.com/office/officeart/2005/8/layout/vList5"/>
    <dgm:cxn modelId="{A49F150A-7C05-45D6-B640-EB8C0043F10B}" srcId="{06558630-034A-4AD0-99F8-DCEAF92C6A2C}" destId="{B4053D3E-5F61-4FBD-A76F-C6A04BE8ACB3}" srcOrd="0" destOrd="0" parTransId="{7CB8776C-20FC-401D-916E-84696308C47A}" sibTransId="{2D820468-F597-494E-9786-7CF02021303D}"/>
    <dgm:cxn modelId="{0B6A3F11-3215-473E-AC5A-6997CE7CF5C5}" srcId="{C47F08C1-C9C2-4BF1-AD50-CFF2ABD54AFF}" destId="{6FC12511-2A89-4552-8E25-2F9A251A4AE9}" srcOrd="0" destOrd="0" parTransId="{2EDD38A0-8478-4833-8060-27BFB70C4910}" sibTransId="{8C666CA4-86E6-4653-B6FF-6E1C0EC609E2}"/>
    <dgm:cxn modelId="{05D4791F-98EB-4ED3-A703-AB80391AFB33}" srcId="{518E561F-D9FE-4BE8-ACB5-141CB88E8E25}" destId="{9975026C-B083-4FC7-849D-84E895CFD37F}" srcOrd="0" destOrd="0" parTransId="{27A00742-EE02-44CC-A9C0-6C3D2819B46B}" sibTransId="{DCC7C8DC-36AE-43A6-B253-5D8C08AAB99C}"/>
    <dgm:cxn modelId="{9CBF702F-2237-4F4D-AB99-58C5BE3772DA}" type="presOf" srcId="{15A536C8-1895-44C4-B8F6-3EF6B875838B}" destId="{1B24CF66-D7E0-4502-AB54-770F69B630C3}" srcOrd="0" destOrd="2" presId="urn:microsoft.com/office/officeart/2005/8/layout/vList5"/>
    <dgm:cxn modelId="{E7DA8730-E71F-4BF7-8018-4138C7AB72A5}" type="presOf" srcId="{B5A2CD86-9194-4DEA-AC04-FAC6C6B7FBA1}" destId="{E76C94FF-985B-47AF-9120-E6C1A435A277}" srcOrd="0" destOrd="0" presId="urn:microsoft.com/office/officeart/2005/8/layout/vList5"/>
    <dgm:cxn modelId="{D1F43D32-0958-43A5-9A6C-655EDFCB2AA7}" srcId="{06558630-034A-4AD0-99F8-DCEAF92C6A2C}" destId="{C47F08C1-C9C2-4BF1-AD50-CFF2ABD54AFF}" srcOrd="2" destOrd="0" parTransId="{2E5DEB7C-A6EF-4D88-837B-AE1A4A51C8E6}" sibTransId="{5D5F1602-48F7-4A34-8540-BB1D05873DA8}"/>
    <dgm:cxn modelId="{8BB63C3D-3CE0-4B73-B2D3-D348CDCA62F6}" srcId="{B4053D3E-5F61-4FBD-A76F-C6A04BE8ACB3}" destId="{B5A2CD86-9194-4DEA-AC04-FAC6C6B7FBA1}" srcOrd="0" destOrd="0" parTransId="{16D64F82-5748-428A-959A-768443E2152D}" sibTransId="{E8A09BB2-24BE-4307-8A50-EE40B53713F8}"/>
    <dgm:cxn modelId="{D9599E5E-2888-45BD-A45F-DF4AA90E750F}" srcId="{06558630-034A-4AD0-99F8-DCEAF92C6A2C}" destId="{518E561F-D9FE-4BE8-ACB5-141CB88E8E25}" srcOrd="1" destOrd="0" parTransId="{FB251993-6C6D-40B0-BC2B-41AE3322319F}" sibTransId="{CD7A816B-F561-4BCB-A297-3953B37CD829}"/>
    <dgm:cxn modelId="{DD2DA06B-BA1B-4219-996A-B9E9727BC474}" type="presOf" srcId="{C47F08C1-C9C2-4BF1-AD50-CFF2ABD54AFF}" destId="{50415CDD-3086-4C34-BF8B-E5C026003C48}" srcOrd="0" destOrd="0" presId="urn:microsoft.com/office/officeart/2005/8/layout/vList5"/>
    <dgm:cxn modelId="{DD60A154-E4C8-4FDD-B635-830430CE9206}" srcId="{06558630-034A-4AD0-99F8-DCEAF92C6A2C}" destId="{47299C63-7C52-4222-93AE-2015DB80C125}" srcOrd="3" destOrd="0" parTransId="{3415C00C-A6B1-46F2-BB7D-70B89D9DEB4C}" sibTransId="{7716ABC1-3070-4807-8C29-4D71F241A9D1}"/>
    <dgm:cxn modelId="{EA118C77-CFAA-4D4A-B229-688CFE298E1F}" type="presOf" srcId="{06558630-034A-4AD0-99F8-DCEAF92C6A2C}" destId="{71BC54EA-BE49-4FD3-B698-157DB80C2E41}" srcOrd="0" destOrd="0" presId="urn:microsoft.com/office/officeart/2005/8/layout/vList5"/>
    <dgm:cxn modelId="{C4F7F698-1BD9-4B2E-803D-2F55D6EB059B}" type="presOf" srcId="{C3CDCB29-2E6B-411A-ADB4-4C9760390053}" destId="{1B24CF66-D7E0-4502-AB54-770F69B630C3}" srcOrd="0" destOrd="1" presId="urn:microsoft.com/office/officeart/2005/8/layout/vList5"/>
    <dgm:cxn modelId="{E8CF14A6-70EA-4E89-8A2C-0504761CD529}" type="presOf" srcId="{47299C63-7C52-4222-93AE-2015DB80C125}" destId="{E3CA25E0-BCF1-4C24-984A-927142C499B1}" srcOrd="0" destOrd="0" presId="urn:microsoft.com/office/officeart/2005/8/layout/vList5"/>
    <dgm:cxn modelId="{FE7D73B6-4174-4D42-8E25-C99731E859AB}" srcId="{47299C63-7C52-4222-93AE-2015DB80C125}" destId="{C3CDCB29-2E6B-411A-ADB4-4C9760390053}" srcOrd="1" destOrd="0" parTransId="{A1AD07A6-D4DF-4257-BB17-F973EF0E6102}" sibTransId="{48D158E3-CC1C-4B78-90E2-2D3213BA753C}"/>
    <dgm:cxn modelId="{E11E24D2-C7A2-4CB9-BFD0-7A3687DA90BF}" type="presOf" srcId="{B4053D3E-5F61-4FBD-A76F-C6A04BE8ACB3}" destId="{EE2D664E-BEC6-429E-94FF-67F1216648C5}" srcOrd="0" destOrd="0" presId="urn:microsoft.com/office/officeart/2005/8/layout/vList5"/>
    <dgm:cxn modelId="{6A4733D3-C6E8-4F69-8EB0-533465CA6D38}" type="presOf" srcId="{518E561F-D9FE-4BE8-ACB5-141CB88E8E25}" destId="{9649B85C-8B15-4379-BEA5-3D32AAD562B8}" srcOrd="0" destOrd="0" presId="urn:microsoft.com/office/officeart/2005/8/layout/vList5"/>
    <dgm:cxn modelId="{6A9181D6-4CD6-426D-BD1F-E1FAD95509A0}" type="presOf" srcId="{6FC12511-2A89-4552-8E25-2F9A251A4AE9}" destId="{0EF938FD-E260-4CD5-BDB9-129A8BEAFB51}" srcOrd="0" destOrd="0" presId="urn:microsoft.com/office/officeart/2005/8/layout/vList5"/>
    <dgm:cxn modelId="{389123E2-4FE3-4F5E-A86B-3B5D97420C04}" srcId="{47299C63-7C52-4222-93AE-2015DB80C125}" destId="{38CA750C-5FA7-4E56-9B26-C87760828EF7}" srcOrd="0" destOrd="0" parTransId="{27FA0E9A-01F2-4F9E-ADF8-916CDE92C783}" sibTransId="{86BDBFCB-C54D-4D0E-B7C6-21F9966FF59E}"/>
    <dgm:cxn modelId="{569ED6F7-5EEE-4292-A602-1CB58A94FCDD}" type="presOf" srcId="{38CA750C-5FA7-4E56-9B26-C87760828EF7}" destId="{1B24CF66-D7E0-4502-AB54-770F69B630C3}" srcOrd="0" destOrd="0" presId="urn:microsoft.com/office/officeart/2005/8/layout/vList5"/>
    <dgm:cxn modelId="{644914FE-1356-4151-BEAB-7536B6E123D4}" srcId="{C3CDCB29-2E6B-411A-ADB4-4C9760390053}" destId="{15A536C8-1895-44C4-B8F6-3EF6B875838B}" srcOrd="0" destOrd="0" parTransId="{584F54F5-1AAD-4A7B-8A8A-07B6623EB2C4}" sibTransId="{0EC657F0-EBF7-4A4B-AF91-731CF37D76FA}"/>
    <dgm:cxn modelId="{EACA5073-C770-47FD-BB1B-C5E9F1D7E356}" type="presParOf" srcId="{71BC54EA-BE49-4FD3-B698-157DB80C2E41}" destId="{0D7C92AE-5A17-4205-8DD8-E8EE9741D3BE}" srcOrd="0" destOrd="0" presId="urn:microsoft.com/office/officeart/2005/8/layout/vList5"/>
    <dgm:cxn modelId="{774366F0-1546-4E76-9BB7-854A6C2F60AA}" type="presParOf" srcId="{0D7C92AE-5A17-4205-8DD8-E8EE9741D3BE}" destId="{EE2D664E-BEC6-429E-94FF-67F1216648C5}" srcOrd="0" destOrd="0" presId="urn:microsoft.com/office/officeart/2005/8/layout/vList5"/>
    <dgm:cxn modelId="{75EB3C3B-21AD-4A70-9538-C2AA086ABDE9}" type="presParOf" srcId="{0D7C92AE-5A17-4205-8DD8-E8EE9741D3BE}" destId="{E76C94FF-985B-47AF-9120-E6C1A435A277}" srcOrd="1" destOrd="0" presId="urn:microsoft.com/office/officeart/2005/8/layout/vList5"/>
    <dgm:cxn modelId="{7EEC0E8E-A075-4DF2-B6E1-FF5EA6611EF6}" type="presParOf" srcId="{71BC54EA-BE49-4FD3-B698-157DB80C2E41}" destId="{F92AE873-6FC2-430D-B836-E9C17B661D63}" srcOrd="1" destOrd="0" presId="urn:microsoft.com/office/officeart/2005/8/layout/vList5"/>
    <dgm:cxn modelId="{DA64A380-C9F0-4975-B890-0F1666A6E176}" type="presParOf" srcId="{71BC54EA-BE49-4FD3-B698-157DB80C2E41}" destId="{930FDB1B-2EE2-4296-84ED-C45AFD2616BB}" srcOrd="2" destOrd="0" presId="urn:microsoft.com/office/officeart/2005/8/layout/vList5"/>
    <dgm:cxn modelId="{D15F2A58-C004-4F4C-AB0D-7A5CD1E4F5D9}" type="presParOf" srcId="{930FDB1B-2EE2-4296-84ED-C45AFD2616BB}" destId="{9649B85C-8B15-4379-BEA5-3D32AAD562B8}" srcOrd="0" destOrd="0" presId="urn:microsoft.com/office/officeart/2005/8/layout/vList5"/>
    <dgm:cxn modelId="{961C1B08-5933-4CB1-B57D-39E56BDCADCE}" type="presParOf" srcId="{930FDB1B-2EE2-4296-84ED-C45AFD2616BB}" destId="{4AF9220B-887A-4359-BF11-4EA4364B7170}" srcOrd="1" destOrd="0" presId="urn:microsoft.com/office/officeart/2005/8/layout/vList5"/>
    <dgm:cxn modelId="{FF8712C1-A5B1-4CB3-94CD-13C40C499898}" type="presParOf" srcId="{71BC54EA-BE49-4FD3-B698-157DB80C2E41}" destId="{80E073B7-4F18-435D-9EEA-60B666CC7149}" srcOrd="3" destOrd="0" presId="urn:microsoft.com/office/officeart/2005/8/layout/vList5"/>
    <dgm:cxn modelId="{024B4DB0-8B37-46A2-B416-6E8F18B61F07}" type="presParOf" srcId="{71BC54EA-BE49-4FD3-B698-157DB80C2E41}" destId="{7BD3A026-DDAF-4D12-8983-D4289FA9B6AD}" srcOrd="4" destOrd="0" presId="urn:microsoft.com/office/officeart/2005/8/layout/vList5"/>
    <dgm:cxn modelId="{78137036-95E0-4B81-83EB-87B4170644BF}" type="presParOf" srcId="{7BD3A026-DDAF-4D12-8983-D4289FA9B6AD}" destId="{50415CDD-3086-4C34-BF8B-E5C026003C48}" srcOrd="0" destOrd="0" presId="urn:microsoft.com/office/officeart/2005/8/layout/vList5"/>
    <dgm:cxn modelId="{E933EA68-06FB-4108-82C7-EF956A353B87}" type="presParOf" srcId="{7BD3A026-DDAF-4D12-8983-D4289FA9B6AD}" destId="{0EF938FD-E260-4CD5-BDB9-129A8BEAFB51}" srcOrd="1" destOrd="0" presId="urn:microsoft.com/office/officeart/2005/8/layout/vList5"/>
    <dgm:cxn modelId="{6158D927-1255-46E0-9C2F-0A0D20345962}" type="presParOf" srcId="{71BC54EA-BE49-4FD3-B698-157DB80C2E41}" destId="{6DBF7264-B678-402D-BB21-212CDD6E8015}" srcOrd="5" destOrd="0" presId="urn:microsoft.com/office/officeart/2005/8/layout/vList5"/>
    <dgm:cxn modelId="{DF325EDD-E493-425B-8B07-79B5F07A60EA}" type="presParOf" srcId="{71BC54EA-BE49-4FD3-B698-157DB80C2E41}" destId="{C0371E05-25F5-4727-9271-392B028F3DD0}" srcOrd="6" destOrd="0" presId="urn:microsoft.com/office/officeart/2005/8/layout/vList5"/>
    <dgm:cxn modelId="{A4B57A5F-A3D7-4D97-B248-38CBD073DAD9}" type="presParOf" srcId="{C0371E05-25F5-4727-9271-392B028F3DD0}" destId="{E3CA25E0-BCF1-4C24-984A-927142C499B1}" srcOrd="0" destOrd="0" presId="urn:microsoft.com/office/officeart/2005/8/layout/vList5"/>
    <dgm:cxn modelId="{6F15E18B-A748-4D69-B598-FCA3FED4B9ED}" type="presParOf" srcId="{C0371E05-25F5-4727-9271-392B028F3DD0}" destId="{1B24CF66-D7E0-4502-AB54-770F69B630C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D25F2-E966-491C-A69B-81F66FED1DE7}">
      <dsp:nvSpPr>
        <dsp:cNvPr id="0" name=""/>
        <dsp:cNvSpPr/>
      </dsp:nvSpPr>
      <dsp:spPr>
        <a:xfrm>
          <a:off x="0" y="271786"/>
          <a:ext cx="8596668" cy="166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333248" rIns="667197"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was a first-year graduate student in Cornell University's computer science Ph.D. program</a:t>
          </a:r>
          <a:endParaRPr lang="en-US" sz="1600" kern="1200"/>
        </a:p>
        <a:p>
          <a:pPr marL="171450" lvl="1" indent="-171450" algn="l" defTabSz="711200">
            <a:lnSpc>
              <a:spcPct val="90000"/>
            </a:lnSpc>
            <a:spcBef>
              <a:spcPct val="0"/>
            </a:spcBef>
            <a:spcAft>
              <a:spcPct val="15000"/>
            </a:spcAft>
            <a:buChar char="•"/>
          </a:pPr>
          <a:r>
            <a:rPr lang="en-GB" sz="1600" kern="1200"/>
            <a:t>did undergraduate work at Harvard </a:t>
          </a:r>
          <a:endParaRPr lang="en-US" sz="1600" kern="1200"/>
        </a:p>
        <a:p>
          <a:pPr marL="171450" lvl="1" indent="-171450" algn="l" defTabSz="711200">
            <a:lnSpc>
              <a:spcPct val="90000"/>
            </a:lnSpc>
            <a:spcBef>
              <a:spcPct val="0"/>
            </a:spcBef>
            <a:spcAft>
              <a:spcPct val="15000"/>
            </a:spcAft>
            <a:buChar char="•"/>
          </a:pPr>
          <a:r>
            <a:rPr lang="en-GB" sz="1600" kern="1200"/>
            <a:t>a tenured professor at MIT in 2006</a:t>
          </a:r>
          <a:endParaRPr lang="en-US" sz="1600" kern="1200"/>
        </a:p>
        <a:p>
          <a:pPr marL="171450" lvl="1" indent="-171450" algn="l" defTabSz="711200">
            <a:lnSpc>
              <a:spcPct val="90000"/>
            </a:lnSpc>
            <a:spcBef>
              <a:spcPct val="0"/>
            </a:spcBef>
            <a:spcAft>
              <a:spcPct val="15000"/>
            </a:spcAft>
            <a:buChar char="•"/>
          </a:pPr>
          <a:r>
            <a:rPr lang="en-GB" sz="1600" kern="1200"/>
            <a:t>had a Unix account the Cornell</a:t>
          </a:r>
          <a:endParaRPr lang="en-US" sz="1600" kern="1200"/>
        </a:p>
      </dsp:txBody>
      <dsp:txXfrm>
        <a:off x="0" y="271786"/>
        <a:ext cx="8596668" cy="1663200"/>
      </dsp:txXfrm>
    </dsp:sp>
    <dsp:sp modelId="{4B8814A3-A75D-41F6-9E83-4F1C4E8BFD1C}">
      <dsp:nvSpPr>
        <dsp:cNvPr id="0" name=""/>
        <dsp:cNvSpPr/>
      </dsp:nvSpPr>
      <dsp:spPr>
        <a:xfrm>
          <a:off x="429833" y="35626"/>
          <a:ext cx="6017667"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711200">
            <a:lnSpc>
              <a:spcPct val="90000"/>
            </a:lnSpc>
            <a:spcBef>
              <a:spcPct val="0"/>
            </a:spcBef>
            <a:spcAft>
              <a:spcPct val="35000"/>
            </a:spcAft>
            <a:buNone/>
          </a:pPr>
          <a:r>
            <a:rPr lang="en-GB" sz="1600" kern="1200"/>
            <a:t>A malware was developed by Robert Tappan MORRIS,</a:t>
          </a:r>
          <a:endParaRPr lang="en-US" sz="1600" kern="1200"/>
        </a:p>
      </dsp:txBody>
      <dsp:txXfrm>
        <a:off x="452890" y="58683"/>
        <a:ext cx="5971553" cy="426206"/>
      </dsp:txXfrm>
    </dsp:sp>
    <dsp:sp modelId="{EEFB1088-A1DD-49C0-BE50-3B50FCBF8E7D}">
      <dsp:nvSpPr>
        <dsp:cNvPr id="0" name=""/>
        <dsp:cNvSpPr/>
      </dsp:nvSpPr>
      <dsp:spPr>
        <a:xfrm>
          <a:off x="0" y="2257546"/>
          <a:ext cx="8596668" cy="158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333248" rIns="667197"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t>a program can self-spread across a national network of computers after being inserted at one computer location connected to the network</a:t>
          </a:r>
          <a:endParaRPr lang="en-US" sz="1600" kern="1200"/>
        </a:p>
        <a:p>
          <a:pPr marL="171450" lvl="1" indent="-171450" algn="l" defTabSz="711200">
            <a:lnSpc>
              <a:spcPct val="90000"/>
            </a:lnSpc>
            <a:spcBef>
              <a:spcPct val="0"/>
            </a:spcBef>
            <a:spcAft>
              <a:spcPct val="15000"/>
            </a:spcAft>
            <a:buChar char="•"/>
          </a:pPr>
          <a:r>
            <a:rPr lang="en-GB" sz="1600" kern="1200"/>
            <a:t>not destructive</a:t>
          </a:r>
          <a:endParaRPr lang="en-US" sz="1600" kern="1200"/>
        </a:p>
        <a:p>
          <a:pPr marL="171450" lvl="1" indent="-171450" algn="l" defTabSz="711200">
            <a:lnSpc>
              <a:spcPct val="90000"/>
            </a:lnSpc>
            <a:spcBef>
              <a:spcPct val="0"/>
            </a:spcBef>
            <a:spcAft>
              <a:spcPct val="15000"/>
            </a:spcAft>
            <a:buChar char="•"/>
          </a:pPr>
          <a:r>
            <a:rPr lang="en-GB" sz="1600" kern="1200"/>
            <a:t>demonstrate the inadequacies of current security measures on computer networks by exploiting the security defects that he had discovered</a:t>
          </a:r>
          <a:endParaRPr lang="en-US" sz="1600" kern="1200"/>
        </a:p>
      </dsp:txBody>
      <dsp:txXfrm>
        <a:off x="0" y="2257546"/>
        <a:ext cx="8596668" cy="1587600"/>
      </dsp:txXfrm>
    </dsp:sp>
    <dsp:sp modelId="{6A3DF1F6-4EC5-487B-9657-27343CF36F2A}">
      <dsp:nvSpPr>
        <dsp:cNvPr id="0" name=""/>
        <dsp:cNvSpPr/>
      </dsp:nvSpPr>
      <dsp:spPr>
        <a:xfrm>
          <a:off x="429833" y="2021386"/>
          <a:ext cx="6017667"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711200">
            <a:lnSpc>
              <a:spcPct val="90000"/>
            </a:lnSpc>
            <a:spcBef>
              <a:spcPct val="0"/>
            </a:spcBef>
            <a:spcAft>
              <a:spcPct val="35000"/>
            </a:spcAft>
            <a:buNone/>
          </a:pPr>
          <a:r>
            <a:rPr lang="en-US" sz="1600" kern="1200"/>
            <a:t>Morris’ goal</a:t>
          </a:r>
        </a:p>
      </dsp:txBody>
      <dsp:txXfrm>
        <a:off x="452890" y="2044443"/>
        <a:ext cx="5971553"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B38A5-308D-4467-9A98-77CB0FFB9670}">
      <dsp:nvSpPr>
        <dsp:cNvPr id="0" name=""/>
        <dsp:cNvSpPr/>
      </dsp:nvSpPr>
      <dsp:spPr>
        <a:xfrm>
          <a:off x="0" y="82605"/>
          <a:ext cx="6628804" cy="514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through a "hole" or "bug" (an error) in sendmail</a:t>
          </a:r>
          <a:endParaRPr lang="en-US" sz="2200" kern="1200"/>
        </a:p>
      </dsp:txBody>
      <dsp:txXfrm>
        <a:off x="25130" y="107735"/>
        <a:ext cx="6578544" cy="464540"/>
      </dsp:txXfrm>
    </dsp:sp>
    <dsp:sp modelId="{3FEC009D-5492-459A-BAF2-A625C9CCE89E}">
      <dsp:nvSpPr>
        <dsp:cNvPr id="0" name=""/>
        <dsp:cNvSpPr/>
      </dsp:nvSpPr>
      <dsp:spPr>
        <a:xfrm>
          <a:off x="0" y="597405"/>
          <a:ext cx="6628804"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a:t>a computer program that transfers and receives electronic mail on a computer</a:t>
          </a:r>
          <a:endParaRPr lang="en-US" sz="1700" kern="1200"/>
        </a:p>
      </dsp:txBody>
      <dsp:txXfrm>
        <a:off x="0" y="597405"/>
        <a:ext cx="6628804" cy="512325"/>
      </dsp:txXfrm>
    </dsp:sp>
    <dsp:sp modelId="{AFF46117-085B-405A-8F67-3C803D50245B}">
      <dsp:nvSpPr>
        <dsp:cNvPr id="0" name=""/>
        <dsp:cNvSpPr/>
      </dsp:nvSpPr>
      <dsp:spPr>
        <a:xfrm>
          <a:off x="0" y="1109730"/>
          <a:ext cx="6628804" cy="514800"/>
        </a:xfrm>
        <a:prstGeom prst="roundRect">
          <a:avLst/>
        </a:prstGeom>
        <a:gradFill rotWithShape="0">
          <a:gsLst>
            <a:gs pos="0">
              <a:schemeClr val="accent2">
                <a:hueOff val="319356"/>
                <a:satOff val="-1825"/>
                <a:lumOff val="1765"/>
                <a:alphaOff val="0"/>
                <a:tint val="96000"/>
                <a:lumMod val="100000"/>
              </a:schemeClr>
            </a:gs>
            <a:gs pos="78000">
              <a:schemeClr val="accent2">
                <a:hueOff val="319356"/>
                <a:satOff val="-1825"/>
                <a:lumOff val="176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through a bug in the "finger deamon" program</a:t>
          </a:r>
          <a:endParaRPr lang="en-US" sz="2200" kern="1200"/>
        </a:p>
      </dsp:txBody>
      <dsp:txXfrm>
        <a:off x="25130" y="1134860"/>
        <a:ext cx="6578544" cy="464540"/>
      </dsp:txXfrm>
    </dsp:sp>
    <dsp:sp modelId="{F2DBCFCE-2003-466E-9FF1-02DE9F20DC18}">
      <dsp:nvSpPr>
        <dsp:cNvPr id="0" name=""/>
        <dsp:cNvSpPr/>
      </dsp:nvSpPr>
      <dsp:spPr>
        <a:xfrm>
          <a:off x="0" y="1624530"/>
          <a:ext cx="6628804"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a:t>a program that permits a person to obtain limited information about the users of another computer</a:t>
          </a:r>
          <a:endParaRPr lang="en-US" sz="1700" kern="1200"/>
        </a:p>
      </dsp:txBody>
      <dsp:txXfrm>
        <a:off x="0" y="1624530"/>
        <a:ext cx="6628804" cy="512325"/>
      </dsp:txXfrm>
    </dsp:sp>
    <dsp:sp modelId="{7A4A559E-C7AE-4E9F-A922-AADC69D9E421}">
      <dsp:nvSpPr>
        <dsp:cNvPr id="0" name=""/>
        <dsp:cNvSpPr/>
      </dsp:nvSpPr>
      <dsp:spPr>
        <a:xfrm>
          <a:off x="0" y="2136855"/>
          <a:ext cx="6628804" cy="514800"/>
        </a:xfrm>
        <a:prstGeom prst="roundRect">
          <a:avLst/>
        </a:prstGeom>
        <a:gradFill rotWithShape="0">
          <a:gsLst>
            <a:gs pos="0">
              <a:schemeClr val="accent2">
                <a:hueOff val="638711"/>
                <a:satOff val="-3650"/>
                <a:lumOff val="3530"/>
                <a:alphaOff val="0"/>
                <a:tint val="96000"/>
                <a:lumMod val="100000"/>
              </a:schemeClr>
            </a:gs>
            <a:gs pos="78000">
              <a:schemeClr val="accent2">
                <a:hueOff val="638711"/>
                <a:satOff val="-3650"/>
                <a:lumOff val="35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through the "trusted hosts" feature</a:t>
          </a:r>
          <a:endParaRPr lang="en-US" sz="2200" kern="1200"/>
        </a:p>
      </dsp:txBody>
      <dsp:txXfrm>
        <a:off x="25130" y="2161985"/>
        <a:ext cx="6578544" cy="464540"/>
      </dsp:txXfrm>
    </dsp:sp>
    <dsp:sp modelId="{88EAB313-1AFA-492F-A5C3-D9FDACBBAA69}">
      <dsp:nvSpPr>
        <dsp:cNvPr id="0" name=""/>
        <dsp:cNvSpPr/>
      </dsp:nvSpPr>
      <dsp:spPr>
        <a:xfrm>
          <a:off x="0" y="2651655"/>
          <a:ext cx="6628804" cy="751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a:t>which permits a user with certain privileges on one computer to have equivalent privileges on another computer without using a password; and </a:t>
          </a:r>
          <a:endParaRPr lang="en-US" sz="1700" kern="1200"/>
        </a:p>
      </dsp:txBody>
      <dsp:txXfrm>
        <a:off x="0" y="2651655"/>
        <a:ext cx="6628804" cy="751410"/>
      </dsp:txXfrm>
    </dsp:sp>
    <dsp:sp modelId="{37689E00-06B8-4442-9C16-450A16280ABB}">
      <dsp:nvSpPr>
        <dsp:cNvPr id="0" name=""/>
        <dsp:cNvSpPr/>
      </dsp:nvSpPr>
      <dsp:spPr>
        <a:xfrm>
          <a:off x="0" y="3403065"/>
          <a:ext cx="6628804" cy="514800"/>
        </a:xfrm>
        <a:prstGeom prst="roundRect">
          <a:avLst/>
        </a:prstGeom>
        <a:gradFill rotWithShape="0">
          <a:gsLst>
            <a:gs pos="0">
              <a:schemeClr val="accent2">
                <a:hueOff val="958067"/>
                <a:satOff val="-5475"/>
                <a:lumOff val="5295"/>
                <a:alphaOff val="0"/>
                <a:tint val="96000"/>
                <a:lumMod val="100000"/>
              </a:schemeClr>
            </a:gs>
            <a:gs pos="78000">
              <a:schemeClr val="accent2">
                <a:hueOff val="958067"/>
                <a:satOff val="-5475"/>
                <a:lumOff val="529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through a program of password guessing, </a:t>
          </a:r>
          <a:endParaRPr lang="en-US" sz="2200" kern="1200"/>
        </a:p>
      </dsp:txBody>
      <dsp:txXfrm>
        <a:off x="25130" y="3428195"/>
        <a:ext cx="6578544" cy="464540"/>
      </dsp:txXfrm>
    </dsp:sp>
    <dsp:sp modelId="{E5F51BD8-A2E3-4DCE-8DF2-B73BAAAFF62C}">
      <dsp:nvSpPr>
        <dsp:cNvPr id="0" name=""/>
        <dsp:cNvSpPr/>
      </dsp:nvSpPr>
      <dsp:spPr>
        <a:xfrm>
          <a:off x="0" y="3917865"/>
          <a:ext cx="6628804" cy="979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GB" sz="1700" kern="1200"/>
            <a:t>whereby various combinations of letters are tried out in rapid sequence in the hope that one will be an authorized user's password, which is entered to permit whatever level of activity that user is authorized to perform.</a:t>
          </a:r>
          <a:endParaRPr lang="en-US" sz="1700" kern="1200"/>
        </a:p>
      </dsp:txBody>
      <dsp:txXfrm>
        <a:off x="0" y="3917865"/>
        <a:ext cx="6628804" cy="979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2DB36-142A-4350-BA80-A554B9E62794}">
      <dsp:nvSpPr>
        <dsp:cNvPr id="0" name=""/>
        <dsp:cNvSpPr/>
      </dsp:nvSpPr>
      <dsp:spPr>
        <a:xfrm>
          <a:off x="111066" y="43809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4F93B3-2407-448B-95BD-1384D177756E}">
      <dsp:nvSpPr>
        <dsp:cNvPr id="0" name=""/>
        <dsp:cNvSpPr/>
      </dsp:nvSpPr>
      <dsp:spPr>
        <a:xfrm>
          <a:off x="111066" y="208843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GB" sz="2400" kern="1200"/>
            <a:t>non-destructive vs. asking </a:t>
          </a:r>
          <a:r>
            <a:rPr lang="en-US" sz="2400" b="0" i="0" kern="1200"/>
            <a:t>ransom fee </a:t>
          </a:r>
          <a:endParaRPr lang="en-US" sz="2400" kern="1200"/>
        </a:p>
      </dsp:txBody>
      <dsp:txXfrm>
        <a:off x="111066" y="2088436"/>
        <a:ext cx="4320000" cy="648000"/>
      </dsp:txXfrm>
    </dsp:sp>
    <dsp:sp modelId="{829CC089-1E15-4F43-8970-7CC0964DB336}">
      <dsp:nvSpPr>
        <dsp:cNvPr id="0" name=""/>
        <dsp:cNvSpPr/>
      </dsp:nvSpPr>
      <dsp:spPr>
        <a:xfrm>
          <a:off x="111066" y="2800782"/>
          <a:ext cx="4320000" cy="854606"/>
        </a:xfrm>
        <a:prstGeom prst="rect">
          <a:avLst/>
        </a:prstGeom>
        <a:noFill/>
        <a:ln>
          <a:noFill/>
        </a:ln>
        <a:effectLst/>
      </dsp:spPr>
      <dsp:style>
        <a:lnRef idx="0">
          <a:scrgbClr r="0" g="0" b="0"/>
        </a:lnRef>
        <a:fillRef idx="0">
          <a:scrgbClr r="0" g="0" b="0"/>
        </a:fillRef>
        <a:effectRef idx="0">
          <a:scrgbClr r="0" g="0" b="0"/>
        </a:effectRef>
        <a:fontRef idx="minor"/>
      </dsp:style>
    </dsp:sp>
    <dsp:sp modelId="{F65F95BA-BE60-49F3-87DA-F17187542C0F}">
      <dsp:nvSpPr>
        <dsp:cNvPr id="0" name=""/>
        <dsp:cNvSpPr/>
      </dsp:nvSpPr>
      <dsp:spPr>
        <a:xfrm>
          <a:off x="5187066" y="43809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2A529E-AAE9-49CD-9F8E-4AF5AB358E72}">
      <dsp:nvSpPr>
        <dsp:cNvPr id="0" name=""/>
        <dsp:cNvSpPr/>
      </dsp:nvSpPr>
      <dsp:spPr>
        <a:xfrm>
          <a:off x="5187066" y="208843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a:t>The techniques are still the same</a:t>
          </a:r>
        </a:p>
      </dsp:txBody>
      <dsp:txXfrm>
        <a:off x="5187066" y="2088436"/>
        <a:ext cx="4320000" cy="648000"/>
      </dsp:txXfrm>
    </dsp:sp>
    <dsp:sp modelId="{A2DA9EDC-14E9-413A-98BB-2843E37551F2}">
      <dsp:nvSpPr>
        <dsp:cNvPr id="0" name=""/>
        <dsp:cNvSpPr/>
      </dsp:nvSpPr>
      <dsp:spPr>
        <a:xfrm>
          <a:off x="5187066" y="2800782"/>
          <a:ext cx="4320000" cy="854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exploit vulnerabilities</a:t>
          </a:r>
        </a:p>
        <a:p>
          <a:pPr marL="0" lvl="0" indent="0" algn="l" defTabSz="755650">
            <a:lnSpc>
              <a:spcPct val="90000"/>
            </a:lnSpc>
            <a:spcBef>
              <a:spcPct val="0"/>
            </a:spcBef>
            <a:spcAft>
              <a:spcPct val="35000"/>
            </a:spcAft>
            <a:buNone/>
          </a:pPr>
          <a:r>
            <a:rPr lang="en-US" sz="1700" kern="1200"/>
            <a:t>self-duplication</a:t>
          </a:r>
        </a:p>
        <a:p>
          <a:pPr marL="0" lvl="0" indent="0" algn="l" defTabSz="755650">
            <a:lnSpc>
              <a:spcPct val="90000"/>
            </a:lnSpc>
            <a:spcBef>
              <a:spcPct val="0"/>
            </a:spcBef>
            <a:spcAft>
              <a:spcPct val="35000"/>
            </a:spcAft>
            <a:buNone/>
          </a:pPr>
          <a:r>
            <a:rPr lang="en-US" sz="1700" kern="1200"/>
            <a:t>self-spreading</a:t>
          </a:r>
        </a:p>
      </dsp:txBody>
      <dsp:txXfrm>
        <a:off x="5187066" y="2800782"/>
        <a:ext cx="4320000" cy="854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6FC34-4F4E-4F71-944C-74E3B3B8E3CE}">
      <dsp:nvSpPr>
        <dsp:cNvPr id="0" name=""/>
        <dsp:cNvSpPr/>
      </dsp:nvSpPr>
      <dsp:spPr>
        <a:xfrm>
          <a:off x="920893" y="887962"/>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B8DD86-3D2C-4B37-A202-AEEC99B6C558}">
      <dsp:nvSpPr>
        <dsp:cNvPr id="0" name=""/>
        <dsp:cNvSpPr/>
      </dsp:nvSpPr>
      <dsp:spPr>
        <a:xfrm>
          <a:off x="157144"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A virtual lab design by Wenliang Du at Syracuse university in 2021</a:t>
          </a:r>
        </a:p>
      </dsp:txBody>
      <dsp:txXfrm>
        <a:off x="157144" y="2485519"/>
        <a:ext cx="2777266" cy="720000"/>
      </dsp:txXfrm>
    </dsp:sp>
    <dsp:sp modelId="{A077B919-9EA0-4CFB-8222-B123217D4F44}">
      <dsp:nvSpPr>
        <dsp:cNvPr id="0" name=""/>
        <dsp:cNvSpPr/>
      </dsp:nvSpPr>
      <dsp:spPr>
        <a:xfrm>
          <a:off x="4184181" y="887962"/>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9A7684-CDDD-4163-81E9-18B74693AC6D}">
      <dsp:nvSpPr>
        <dsp:cNvPr id="0" name=""/>
        <dsp:cNvSpPr/>
      </dsp:nvSpPr>
      <dsp:spPr>
        <a:xfrm>
          <a:off x="3420433"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Running on an Internet emulator</a:t>
          </a:r>
        </a:p>
      </dsp:txBody>
      <dsp:txXfrm>
        <a:off x="3420433" y="2485519"/>
        <a:ext cx="2777266" cy="720000"/>
      </dsp:txXfrm>
    </dsp:sp>
    <dsp:sp modelId="{0E1B6971-DFCE-4EA3-B044-A1B5D89CE038}">
      <dsp:nvSpPr>
        <dsp:cNvPr id="0" name=""/>
        <dsp:cNvSpPr/>
      </dsp:nvSpPr>
      <dsp:spPr>
        <a:xfrm>
          <a:off x="7447469" y="887962"/>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4E8D8C-B095-4450-8D63-A646E415CECA}">
      <dsp:nvSpPr>
        <dsp:cNvPr id="0" name=""/>
        <dsp:cNvSpPr/>
      </dsp:nvSpPr>
      <dsp:spPr>
        <a:xfrm>
          <a:off x="6683721"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A simplified version writing in Python</a:t>
          </a:r>
        </a:p>
      </dsp:txBody>
      <dsp:txXfrm>
        <a:off x="6683721" y="2485519"/>
        <a:ext cx="2777266"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C94FF-985B-47AF-9120-E6C1A435A277}">
      <dsp:nvSpPr>
        <dsp:cNvPr id="0" name=""/>
        <dsp:cNvSpPr/>
      </dsp:nvSpPr>
      <dsp:spPr>
        <a:xfrm rot="5400000">
          <a:off x="6146172" y="-2583056"/>
          <a:ext cx="788315" cy="6155605"/>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with a crafted badfile containing shellcode and commands</a:t>
          </a:r>
        </a:p>
      </dsp:txBody>
      <dsp:txXfrm rot="-5400000">
        <a:off x="3462527" y="139071"/>
        <a:ext cx="6117123" cy="711351"/>
      </dsp:txXfrm>
    </dsp:sp>
    <dsp:sp modelId="{EE2D664E-BEC6-429E-94FF-67F1216648C5}">
      <dsp:nvSpPr>
        <dsp:cNvPr id="0" name=""/>
        <dsp:cNvSpPr/>
      </dsp:nvSpPr>
      <dsp:spPr>
        <a:xfrm>
          <a:off x="0" y="2048"/>
          <a:ext cx="3462527" cy="98539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Exploit buffer overflow vulnerability </a:t>
          </a:r>
        </a:p>
      </dsp:txBody>
      <dsp:txXfrm>
        <a:off x="48103" y="50151"/>
        <a:ext cx="3366321" cy="889187"/>
      </dsp:txXfrm>
    </dsp:sp>
    <dsp:sp modelId="{4AF9220B-887A-4359-BF11-4EA4364B7170}">
      <dsp:nvSpPr>
        <dsp:cNvPr id="0" name=""/>
        <dsp:cNvSpPr/>
      </dsp:nvSpPr>
      <dsp:spPr>
        <a:xfrm rot="5400000">
          <a:off x="6146172" y="-1548393"/>
          <a:ext cx="788315" cy="6155605"/>
        </a:xfrm>
        <a:prstGeom prst="round2SameRect">
          <a:avLst/>
        </a:prstGeom>
        <a:solidFill>
          <a:schemeClr val="accent2">
            <a:tint val="40000"/>
            <a:alpha val="90000"/>
            <a:hueOff val="337043"/>
            <a:satOff val="3322"/>
            <a:lumOff val="317"/>
            <a:alphaOff val="0"/>
          </a:schemeClr>
        </a:solidFill>
        <a:ln w="19050" cap="rnd" cmpd="sng" algn="ctr">
          <a:solidFill>
            <a:schemeClr val="accent2">
              <a:tint val="40000"/>
              <a:alpha val="90000"/>
              <a:hueOff val="337043"/>
              <a:satOff val="3322"/>
              <a:lumOff val="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to gain the control of victim’s machines</a:t>
          </a:r>
        </a:p>
      </dsp:txBody>
      <dsp:txXfrm rot="-5400000">
        <a:off x="3462527" y="1173734"/>
        <a:ext cx="6117123" cy="711351"/>
      </dsp:txXfrm>
    </dsp:sp>
    <dsp:sp modelId="{9649B85C-8B15-4379-BEA5-3D32AAD562B8}">
      <dsp:nvSpPr>
        <dsp:cNvPr id="0" name=""/>
        <dsp:cNvSpPr/>
      </dsp:nvSpPr>
      <dsp:spPr>
        <a:xfrm>
          <a:off x="0" y="1036712"/>
          <a:ext cx="3462527" cy="985393"/>
        </a:xfrm>
        <a:prstGeom prst="roundRect">
          <a:avLst/>
        </a:prstGeom>
        <a:solidFill>
          <a:schemeClr val="accent2">
            <a:hueOff val="319356"/>
            <a:satOff val="-1825"/>
            <a:lumOff val="176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Use shellcode</a:t>
          </a:r>
        </a:p>
      </dsp:txBody>
      <dsp:txXfrm>
        <a:off x="48103" y="1084815"/>
        <a:ext cx="3366321" cy="889187"/>
      </dsp:txXfrm>
    </dsp:sp>
    <dsp:sp modelId="{0EF938FD-E260-4CD5-BDB9-129A8BEAFB51}">
      <dsp:nvSpPr>
        <dsp:cNvPr id="0" name=""/>
        <dsp:cNvSpPr/>
      </dsp:nvSpPr>
      <dsp:spPr>
        <a:xfrm rot="5400000">
          <a:off x="6146172" y="-513729"/>
          <a:ext cx="788315" cy="6155605"/>
        </a:xfrm>
        <a:prstGeom prst="round2SameRect">
          <a:avLst/>
        </a:prstGeom>
        <a:solidFill>
          <a:schemeClr val="accent2">
            <a:tint val="40000"/>
            <a:alpha val="90000"/>
            <a:hueOff val="674087"/>
            <a:satOff val="6644"/>
            <a:lumOff val="634"/>
            <a:alphaOff val="0"/>
          </a:schemeClr>
        </a:solidFill>
        <a:ln w="19050" cap="rnd" cmpd="sng" algn="ctr">
          <a:solidFill>
            <a:schemeClr val="accent2">
              <a:tint val="40000"/>
              <a:alpha val="90000"/>
              <a:hueOff val="674087"/>
              <a:satOff val="6644"/>
              <a:lumOff val="6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Receive worm.py at victim’s machines in Bash Shell sent by attacking machines</a:t>
          </a:r>
        </a:p>
      </dsp:txBody>
      <dsp:txXfrm rot="-5400000">
        <a:off x="3462527" y="2208398"/>
        <a:ext cx="6117123" cy="711351"/>
      </dsp:txXfrm>
    </dsp:sp>
    <dsp:sp modelId="{50415CDD-3086-4C34-BF8B-E5C026003C48}">
      <dsp:nvSpPr>
        <dsp:cNvPr id="0" name=""/>
        <dsp:cNvSpPr/>
      </dsp:nvSpPr>
      <dsp:spPr>
        <a:xfrm>
          <a:off x="0" y="2071375"/>
          <a:ext cx="3462527" cy="985393"/>
        </a:xfrm>
        <a:prstGeom prst="roundRect">
          <a:avLst/>
        </a:prstGeom>
        <a:solidFill>
          <a:schemeClr val="accent2">
            <a:hueOff val="638711"/>
            <a:satOff val="-3650"/>
            <a:lumOff val="35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Use commands</a:t>
          </a:r>
        </a:p>
      </dsp:txBody>
      <dsp:txXfrm>
        <a:off x="48103" y="2119478"/>
        <a:ext cx="3366321" cy="889187"/>
      </dsp:txXfrm>
    </dsp:sp>
    <dsp:sp modelId="{1B24CF66-D7E0-4502-AB54-770F69B630C3}">
      <dsp:nvSpPr>
        <dsp:cNvPr id="0" name=""/>
        <dsp:cNvSpPr/>
      </dsp:nvSpPr>
      <dsp:spPr>
        <a:xfrm rot="5400000">
          <a:off x="6146172" y="520933"/>
          <a:ext cx="788315" cy="6155605"/>
        </a:xfrm>
        <a:prstGeom prst="round2SameRect">
          <a:avLst/>
        </a:prstGeom>
        <a:solidFill>
          <a:schemeClr val="accent2">
            <a:tint val="40000"/>
            <a:alpha val="90000"/>
            <a:hueOff val="1011130"/>
            <a:satOff val="9966"/>
            <a:lumOff val="951"/>
            <a:alphaOff val="0"/>
          </a:schemeClr>
        </a:solidFill>
        <a:ln w="19050" cap="rnd" cmpd="sng" algn="ctr">
          <a:solidFill>
            <a:schemeClr val="accent2">
              <a:tint val="40000"/>
              <a:alpha val="90000"/>
              <a:hueOff val="1011130"/>
              <a:satOff val="9966"/>
              <a:lumOff val="9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keeps spreading from attack machine to victim machines and being executed</a:t>
          </a:r>
        </a:p>
        <a:p>
          <a:pPr marL="114300" lvl="1" indent="-114300" algn="l" defTabSz="577850">
            <a:lnSpc>
              <a:spcPct val="90000"/>
            </a:lnSpc>
            <a:spcBef>
              <a:spcPct val="0"/>
            </a:spcBef>
            <a:spcAft>
              <a:spcPct val="15000"/>
            </a:spcAft>
            <a:buChar char="•"/>
          </a:pPr>
          <a:r>
            <a:rPr lang="en-US" sz="1300" kern="1200"/>
            <a:t>tests the exists of badfile to identify whether a victim has been infected</a:t>
          </a:r>
        </a:p>
        <a:p>
          <a:pPr marL="228600" lvl="2" indent="-114300" algn="l" defTabSz="577850">
            <a:lnSpc>
              <a:spcPct val="90000"/>
            </a:lnSpc>
            <a:spcBef>
              <a:spcPct val="0"/>
            </a:spcBef>
            <a:spcAft>
              <a:spcPct val="15000"/>
            </a:spcAft>
            <a:buChar char="•"/>
          </a:pPr>
          <a:r>
            <a:rPr lang="en-US" sz="1300" kern="1200"/>
            <a:t>if true, it assume other worm.py is running and kills itself</a:t>
          </a:r>
        </a:p>
      </dsp:txBody>
      <dsp:txXfrm rot="-5400000">
        <a:off x="3462527" y="3243060"/>
        <a:ext cx="6117123" cy="711351"/>
      </dsp:txXfrm>
    </dsp:sp>
    <dsp:sp modelId="{E3CA25E0-BCF1-4C24-984A-927142C499B1}">
      <dsp:nvSpPr>
        <dsp:cNvPr id="0" name=""/>
        <dsp:cNvSpPr/>
      </dsp:nvSpPr>
      <dsp:spPr>
        <a:xfrm>
          <a:off x="0" y="3106039"/>
          <a:ext cx="3462527" cy="985393"/>
        </a:xfrm>
        <a:prstGeom prst="roundRect">
          <a:avLst/>
        </a:prstGeom>
        <a:solidFill>
          <a:schemeClr val="accent2">
            <a:hueOff val="958067"/>
            <a:satOff val="-5475"/>
            <a:lumOff val="52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Ensures only one copy of worm.py is running </a:t>
          </a:r>
        </a:p>
      </dsp:txBody>
      <dsp:txXfrm>
        <a:off x="48103" y="3154142"/>
        <a:ext cx="3366321" cy="88918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a:lnSpc>
                <a:spcPct val="100000"/>
              </a:lnSpc>
              <a:spcBef>
                <a:spcPts val="0"/>
              </a:spcBef>
              <a:spcAft>
                <a:spcPts val="0"/>
              </a:spcAft>
              <a:buNone/>
              <a:tabLst/>
              <a:defRPr/>
            </a:pPr>
            <a:r>
              <a:rPr lang="en-US" dirty="0"/>
              <a:t>https://seedsecuritylabs.org/labsetup.html</a:t>
            </a:r>
          </a:p>
          <a:p>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94281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icmp</a:t>
            </a:r>
            <a:r>
              <a:rPr lang="en-US" dirty="0"/>
              <a:t> and </a:t>
            </a:r>
            <a:r>
              <a:rPr lang="en-US" dirty="0" err="1"/>
              <a:t>dst</a:t>
            </a:r>
            <a:r>
              <a:rPr lang="en-US" dirty="0"/>
              <a:t> 1.2.3.4</a:t>
            </a:r>
          </a:p>
        </p:txBody>
      </p:sp>
      <p:sp>
        <p:nvSpPr>
          <p:cNvPr id="4" name="Slide Number Placeholder 3"/>
          <p:cNvSpPr>
            <a:spLocks noGrp="1"/>
          </p:cNvSpPr>
          <p:nvPr>
            <p:ph type="sldNum" sz="quarter" idx="5"/>
          </p:nvPr>
        </p:nvSpPr>
        <p:spPr/>
        <p:txBody>
          <a:bodyPr/>
          <a:lstStyle/>
          <a:p>
            <a:fld id="{DDBF98C7-164A-4723-84F0-B1E4B080DDEC}" type="slidenum">
              <a:rPr lang="en-US" smtClean="0"/>
              <a:t>19</a:t>
            </a:fld>
            <a:endParaRPr lang="en-US"/>
          </a:p>
        </p:txBody>
      </p:sp>
    </p:spTree>
    <p:extLst>
      <p:ext uri="{BB962C8B-B14F-4D97-AF65-F5344CB8AC3E}">
        <p14:creationId xmlns:p14="http://schemas.microsoft.com/office/powerpoint/2010/main" val="353499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https://ubalt-my.sharepoint.com/personal/id31ga53_ubalt_edu/_layouts/15/onedrive.aspx?id=%2Fpersonal%2Fid31ga53%5Fubalt%5Fedu%2FDocuments%2FUBal%2Fresearch%2FDOJ%2FDOJ%5FTeam%5FRepositoy%2FDOJ%5FCase%5FStudy%2F14%5FMorris%2Fseedmanuals%2FMorris%5FWorm</a:t>
            </a:r>
          </a:p>
        </p:txBody>
      </p:sp>
      <p:sp>
        <p:nvSpPr>
          <p:cNvPr id="4" name="Slide Number Placeholder 3"/>
          <p:cNvSpPr>
            <a:spLocks noGrp="1"/>
          </p:cNvSpPr>
          <p:nvPr>
            <p:ph type="sldNum" sz="quarter" idx="5"/>
          </p:nvPr>
        </p:nvSpPr>
        <p:spPr/>
        <p:txBody>
          <a:bodyPr/>
          <a:lstStyle/>
          <a:p>
            <a:fld id="{DDBF98C7-164A-4723-84F0-B1E4B080DDEC}" type="slidenum">
              <a:rPr lang="en-US" smtClean="0"/>
              <a:t>20</a:t>
            </a:fld>
            <a:endParaRPr lang="en-US"/>
          </a:p>
        </p:txBody>
      </p:sp>
    </p:spTree>
    <p:extLst>
      <p:ext uri="{BB962C8B-B14F-4D97-AF65-F5344CB8AC3E}">
        <p14:creationId xmlns:p14="http://schemas.microsoft.com/office/powerpoint/2010/main" val="373496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 </a:t>
            </a:r>
            <a:r>
              <a:rPr lang="en-US" dirty="0" err="1"/>
              <a:t>randint</a:t>
            </a:r>
            <a:r>
              <a:rPr lang="en-US" dirty="0"/>
              <a:t>(151, 153)</a:t>
            </a:r>
          </a:p>
          <a:p>
            <a:r>
              <a:rPr lang="en-US" dirty="0"/>
              <a:t> b = </a:t>
            </a:r>
            <a:r>
              <a:rPr lang="en-US" dirty="0" err="1"/>
              <a:t>randint</a:t>
            </a:r>
            <a:r>
              <a:rPr lang="en-US" dirty="0"/>
              <a:t>(71, 75)</a:t>
            </a:r>
          </a:p>
          <a:p>
            <a:r>
              <a:rPr lang="en-US" dirty="0"/>
              <a:t> </a:t>
            </a:r>
            <a:r>
              <a:rPr lang="en-US" dirty="0" err="1"/>
              <a:t>subprocess.Popen</a:t>
            </a:r>
            <a:r>
              <a:rPr lang="en-US" dirty="0"/>
              <a:t>(["ping -q -i2 1.2.3.4"], shell=True)</a:t>
            </a:r>
          </a:p>
        </p:txBody>
      </p:sp>
      <p:sp>
        <p:nvSpPr>
          <p:cNvPr id="4" name="Slide Number Placeholder 3"/>
          <p:cNvSpPr>
            <a:spLocks noGrp="1"/>
          </p:cNvSpPr>
          <p:nvPr>
            <p:ph type="sldNum" sz="quarter" idx="5"/>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298600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t>
            </a:r>
            <a:r>
              <a:rPr lang="en-US" dirty="0" err="1"/>
              <a:t>sbin</a:t>
            </a:r>
            <a:r>
              <a:rPr lang="en-US" dirty="0"/>
              <a:t>/</a:t>
            </a:r>
            <a:r>
              <a:rPr lang="en-US" dirty="0" err="1"/>
              <a:t>sysctl</a:t>
            </a:r>
            <a:r>
              <a:rPr lang="en-US" dirty="0"/>
              <a:t> -w </a:t>
            </a:r>
            <a:r>
              <a:rPr lang="en-US" dirty="0" err="1"/>
              <a:t>kernel.randomize_va_space</a:t>
            </a:r>
            <a:r>
              <a:rPr lang="en-US" dirty="0"/>
              <a:t>=0</a:t>
            </a:r>
          </a:p>
        </p:txBody>
      </p:sp>
      <p:sp>
        <p:nvSpPr>
          <p:cNvPr id="4" name="Slide Number Placeholder 3"/>
          <p:cNvSpPr>
            <a:spLocks noGrp="1"/>
          </p:cNvSpPr>
          <p:nvPr>
            <p:ph type="sldNum" sz="quarter" idx="5"/>
          </p:nvPr>
        </p:nvSpPr>
        <p:spPr/>
        <p:txBody>
          <a:bodyPr/>
          <a:lstStyle/>
          <a:p>
            <a:fld id="{DDBF98C7-164A-4723-84F0-B1E4B080DDEC}" type="slidenum">
              <a:rPr lang="en-US" smtClean="0"/>
              <a:t>22</a:t>
            </a:fld>
            <a:endParaRPr lang="en-US"/>
          </a:p>
        </p:txBody>
      </p:sp>
    </p:spTree>
    <p:extLst>
      <p:ext uri="{BB962C8B-B14F-4D97-AF65-F5344CB8AC3E}">
        <p14:creationId xmlns:p14="http://schemas.microsoft.com/office/powerpoint/2010/main" val="35168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t>
            </a:r>
            <a:r>
              <a:rPr lang="en-US" dirty="0" err="1"/>
              <a:t>sbin</a:t>
            </a:r>
            <a:r>
              <a:rPr lang="en-US" dirty="0"/>
              <a:t>/</a:t>
            </a:r>
            <a:r>
              <a:rPr lang="en-US" dirty="0" err="1"/>
              <a:t>sysctl</a:t>
            </a:r>
            <a:r>
              <a:rPr lang="en-US" dirty="0"/>
              <a:t> -w </a:t>
            </a:r>
            <a:r>
              <a:rPr lang="en-US" dirty="0" err="1"/>
              <a:t>kernel.randomize_va_space</a:t>
            </a:r>
            <a:r>
              <a:rPr lang="en-US" dirty="0"/>
              <a:t>=0</a:t>
            </a:r>
          </a:p>
        </p:txBody>
      </p:sp>
      <p:sp>
        <p:nvSpPr>
          <p:cNvPr id="4" name="Slide Number Placeholder 3"/>
          <p:cNvSpPr>
            <a:spLocks noGrp="1"/>
          </p:cNvSpPr>
          <p:nvPr>
            <p:ph type="sldNum" sz="quarter" idx="5"/>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114615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89059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70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347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414714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794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154356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30145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00290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546110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18500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3717A-E3C1-4BED-ABE0-B7069385E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223155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3717A-E3C1-4BED-ABE0-B7069385E023}"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3890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3717A-E3C1-4BED-ABE0-B7069385E023}"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36955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13926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90217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20810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3717A-E3C1-4BED-ABE0-B7069385E023}" type="datetimeFigureOut">
              <a:rPr lang="en-US" smtClean="0"/>
              <a:t>11/22/2022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E6F5B0-BCF1-4291-802C-4ED5F9057036}" type="slidenum">
              <a:rPr lang="en-US" smtClean="0"/>
              <a:t>‹#›</a:t>
            </a:fld>
            <a:endParaRPr lang="en-US"/>
          </a:p>
        </p:txBody>
      </p:sp>
      <p:pic>
        <p:nvPicPr>
          <p:cNvPr id="8" name="Picture 7" descr="Shape&#10;&#10;Description automatically generated with low confidence">
            <a:extLst>
              <a:ext uri="{FF2B5EF4-FFF2-40B4-BE49-F238E27FC236}">
                <a16:creationId xmlns:a16="http://schemas.microsoft.com/office/drawing/2014/main" id="{94EE8C20-A3B1-1311-6A48-5E29BC99DCD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560747" y="6102695"/>
            <a:ext cx="681102" cy="681037"/>
          </a:xfrm>
          <a:prstGeom prst="rect">
            <a:avLst/>
          </a:prstGeom>
        </p:spPr>
      </p:pic>
    </p:spTree>
    <p:extLst>
      <p:ext uri="{BB962C8B-B14F-4D97-AF65-F5344CB8AC3E}">
        <p14:creationId xmlns:p14="http://schemas.microsoft.com/office/powerpoint/2010/main" val="1446968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a:xfrm>
            <a:off x="4974337" y="1265314"/>
            <a:ext cx="4299666" cy="3249131"/>
          </a:xfrm>
        </p:spPr>
        <p:txBody>
          <a:bodyPr>
            <a:normAutofit/>
          </a:bodyPr>
          <a:lstStyle/>
          <a:p>
            <a:pPr algn="l"/>
            <a:r>
              <a:rPr lang="en-US" dirty="0"/>
              <a:t>Morris Worm Attack</a:t>
            </a:r>
            <a:endParaRPr lang="en-US"/>
          </a:p>
        </p:txBody>
      </p:sp>
      <p:sp>
        <p:nvSpPr>
          <p:cNvPr id="1031" name="Isosceles Triangle 103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23848793-1268-A8F6-B9C9-B01BF62971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99092" y="1265315"/>
            <a:ext cx="3255204" cy="433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D34E-64F3-EE00-12D8-4D3D6A0A7583}"/>
              </a:ext>
            </a:extLst>
          </p:cNvPr>
          <p:cNvSpPr>
            <a:spLocks noGrp="1"/>
          </p:cNvSpPr>
          <p:nvPr>
            <p:ph type="title"/>
          </p:nvPr>
        </p:nvSpPr>
        <p:spPr>
          <a:xfrm>
            <a:off x="838199" y="204351"/>
            <a:ext cx="10515600" cy="1325563"/>
          </a:xfrm>
        </p:spPr>
        <p:txBody>
          <a:bodyPr/>
          <a:lstStyle/>
          <a:p>
            <a:r>
              <a:rPr lang="en-US" dirty="0"/>
              <a:t>Download Ubuntu Image</a:t>
            </a:r>
          </a:p>
        </p:txBody>
      </p:sp>
      <p:pic>
        <p:nvPicPr>
          <p:cNvPr id="3" name="Picture 3" descr="Graphical user interface, text, application, email&#10;&#10;Description automatically generated">
            <a:extLst>
              <a:ext uri="{FF2B5EF4-FFF2-40B4-BE49-F238E27FC236}">
                <a16:creationId xmlns:a16="http://schemas.microsoft.com/office/drawing/2014/main" id="{F82EC796-B583-EEA6-4C98-8EF889926942}"/>
              </a:ext>
            </a:extLst>
          </p:cNvPr>
          <p:cNvPicPr>
            <a:picLocks noChangeAspect="1"/>
          </p:cNvPicPr>
          <p:nvPr/>
        </p:nvPicPr>
        <p:blipFill>
          <a:blip r:embed="rId3"/>
          <a:stretch>
            <a:fillRect/>
          </a:stretch>
        </p:blipFill>
        <p:spPr>
          <a:xfrm>
            <a:off x="1355718" y="1078323"/>
            <a:ext cx="8201890" cy="5022038"/>
          </a:xfrm>
          <a:prstGeom prst="rect">
            <a:avLst/>
          </a:prstGeom>
        </p:spPr>
      </p:pic>
      <p:cxnSp>
        <p:nvCxnSpPr>
          <p:cNvPr id="9" name="Straight Arrow Connector 8">
            <a:extLst>
              <a:ext uri="{FF2B5EF4-FFF2-40B4-BE49-F238E27FC236}">
                <a16:creationId xmlns:a16="http://schemas.microsoft.com/office/drawing/2014/main" id="{91DC025D-1EF2-61B8-896D-3EB6308BCB40}"/>
              </a:ext>
            </a:extLst>
          </p:cNvPr>
          <p:cNvCxnSpPr/>
          <p:nvPr/>
        </p:nvCxnSpPr>
        <p:spPr>
          <a:xfrm>
            <a:off x="389633" y="4013482"/>
            <a:ext cx="1371600"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0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5842-44FF-0A32-E27C-EEF5E64616E9}"/>
              </a:ext>
            </a:extLst>
          </p:cNvPr>
          <p:cNvSpPr>
            <a:spLocks noGrp="1"/>
          </p:cNvSpPr>
          <p:nvPr>
            <p:ph type="title"/>
          </p:nvPr>
        </p:nvSpPr>
        <p:spPr>
          <a:xfrm>
            <a:off x="838200" y="241160"/>
            <a:ext cx="10515600" cy="1325563"/>
          </a:xfrm>
        </p:spPr>
        <p:txBody>
          <a:bodyPr/>
          <a:lstStyle/>
          <a:p>
            <a:r>
              <a:rPr lang="en-US" dirty="0"/>
              <a:t>Extract zip file</a:t>
            </a:r>
          </a:p>
        </p:txBody>
      </p:sp>
      <p:pic>
        <p:nvPicPr>
          <p:cNvPr id="5" name="Picture 4">
            <a:extLst>
              <a:ext uri="{FF2B5EF4-FFF2-40B4-BE49-F238E27FC236}">
                <a16:creationId xmlns:a16="http://schemas.microsoft.com/office/drawing/2014/main" id="{5EC182BA-218E-0F95-D25A-693B367CEB80}"/>
              </a:ext>
            </a:extLst>
          </p:cNvPr>
          <p:cNvPicPr>
            <a:picLocks noChangeAspect="1"/>
          </p:cNvPicPr>
          <p:nvPr/>
        </p:nvPicPr>
        <p:blipFill>
          <a:blip r:embed="rId2"/>
          <a:stretch>
            <a:fillRect/>
          </a:stretch>
        </p:blipFill>
        <p:spPr>
          <a:xfrm>
            <a:off x="838200" y="1297746"/>
            <a:ext cx="7993254" cy="5319094"/>
          </a:xfrm>
          <a:prstGeom prst="rect">
            <a:avLst/>
          </a:prstGeom>
        </p:spPr>
      </p:pic>
      <p:cxnSp>
        <p:nvCxnSpPr>
          <p:cNvPr id="6" name="Straight Arrow Connector 5">
            <a:extLst>
              <a:ext uri="{FF2B5EF4-FFF2-40B4-BE49-F238E27FC236}">
                <a16:creationId xmlns:a16="http://schemas.microsoft.com/office/drawing/2014/main" id="{F7745348-1AE1-77BF-6DE2-497CEBB384D9}"/>
              </a:ext>
            </a:extLst>
          </p:cNvPr>
          <p:cNvCxnSpPr>
            <a:cxnSpLocks/>
          </p:cNvCxnSpPr>
          <p:nvPr/>
        </p:nvCxnSpPr>
        <p:spPr>
          <a:xfrm flipH="1">
            <a:off x="5170322" y="4093255"/>
            <a:ext cx="844510"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05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710A-E62E-18FA-8018-B06285EDB2DE}"/>
              </a:ext>
            </a:extLst>
          </p:cNvPr>
          <p:cNvSpPr>
            <a:spLocks noGrp="1"/>
          </p:cNvSpPr>
          <p:nvPr>
            <p:ph type="title"/>
          </p:nvPr>
        </p:nvSpPr>
        <p:spPr/>
        <p:txBody>
          <a:bodyPr/>
          <a:lstStyle/>
          <a:p>
            <a:r>
              <a:rPr lang="en-US" dirty="0"/>
              <a:t>Open Oracle VM VirtualBox Manager</a:t>
            </a:r>
          </a:p>
        </p:txBody>
      </p:sp>
      <p:pic>
        <p:nvPicPr>
          <p:cNvPr id="5" name="Picture 4">
            <a:extLst>
              <a:ext uri="{FF2B5EF4-FFF2-40B4-BE49-F238E27FC236}">
                <a16:creationId xmlns:a16="http://schemas.microsoft.com/office/drawing/2014/main" id="{61C7400C-5A5E-AC4D-2B8D-1583D1D6B5DE}"/>
              </a:ext>
            </a:extLst>
          </p:cNvPr>
          <p:cNvPicPr>
            <a:picLocks noChangeAspect="1"/>
          </p:cNvPicPr>
          <p:nvPr/>
        </p:nvPicPr>
        <p:blipFill rotWithShape="1">
          <a:blip r:embed="rId2"/>
          <a:srcRect b="45862"/>
          <a:stretch/>
        </p:blipFill>
        <p:spPr>
          <a:xfrm>
            <a:off x="939186" y="1609478"/>
            <a:ext cx="10160176" cy="4120762"/>
          </a:xfrm>
          <a:prstGeom prst="rect">
            <a:avLst/>
          </a:prstGeom>
        </p:spPr>
      </p:pic>
      <p:cxnSp>
        <p:nvCxnSpPr>
          <p:cNvPr id="6" name="Straight Arrow Connector 5">
            <a:extLst>
              <a:ext uri="{FF2B5EF4-FFF2-40B4-BE49-F238E27FC236}">
                <a16:creationId xmlns:a16="http://schemas.microsoft.com/office/drawing/2014/main" id="{F5FCF8E7-1632-3F0E-1090-EECFB0ECC00D}"/>
              </a:ext>
            </a:extLst>
          </p:cNvPr>
          <p:cNvCxnSpPr>
            <a:cxnSpLocks/>
          </p:cNvCxnSpPr>
          <p:nvPr/>
        </p:nvCxnSpPr>
        <p:spPr>
          <a:xfrm flipV="1">
            <a:off x="6558780" y="2476588"/>
            <a:ext cx="0" cy="569068"/>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84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1E7024-3019-39A7-F838-4815E7C7D8CC}"/>
              </a:ext>
            </a:extLst>
          </p:cNvPr>
          <p:cNvPicPr>
            <a:picLocks noChangeAspect="1"/>
          </p:cNvPicPr>
          <p:nvPr/>
        </p:nvPicPr>
        <p:blipFill>
          <a:blip r:embed="rId2"/>
          <a:stretch>
            <a:fillRect/>
          </a:stretch>
        </p:blipFill>
        <p:spPr>
          <a:xfrm>
            <a:off x="3783124" y="0"/>
            <a:ext cx="8323546" cy="6858000"/>
          </a:xfrm>
          <a:prstGeom prst="rect">
            <a:avLst/>
          </a:prstGeom>
        </p:spPr>
      </p:pic>
      <p:cxnSp>
        <p:nvCxnSpPr>
          <p:cNvPr id="6" name="Straight Arrow Connector 5">
            <a:extLst>
              <a:ext uri="{FF2B5EF4-FFF2-40B4-BE49-F238E27FC236}">
                <a16:creationId xmlns:a16="http://schemas.microsoft.com/office/drawing/2014/main" id="{D2CAB478-3349-9E5F-38BD-7BA51D418C96}"/>
              </a:ext>
            </a:extLst>
          </p:cNvPr>
          <p:cNvCxnSpPr>
            <a:cxnSpLocks/>
          </p:cNvCxnSpPr>
          <p:nvPr/>
        </p:nvCxnSpPr>
        <p:spPr>
          <a:xfrm>
            <a:off x="4863402" y="4646027"/>
            <a:ext cx="692887"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988F066-C22C-3F33-6CC1-C6DB0A00BC2D}"/>
              </a:ext>
            </a:extLst>
          </p:cNvPr>
          <p:cNvCxnSpPr>
            <a:cxnSpLocks/>
          </p:cNvCxnSpPr>
          <p:nvPr/>
        </p:nvCxnSpPr>
        <p:spPr>
          <a:xfrm>
            <a:off x="10300785" y="4270550"/>
            <a:ext cx="0" cy="445816"/>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3236D1-1B02-C664-A7D8-06436137B193}"/>
              </a:ext>
            </a:extLst>
          </p:cNvPr>
          <p:cNvCxnSpPr>
            <a:cxnSpLocks/>
          </p:cNvCxnSpPr>
          <p:nvPr/>
        </p:nvCxnSpPr>
        <p:spPr>
          <a:xfrm flipH="1">
            <a:off x="7869085" y="6777953"/>
            <a:ext cx="631821"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46F797F-AE69-D863-3237-C0BA7A4F7F12}"/>
              </a:ext>
            </a:extLst>
          </p:cNvPr>
          <p:cNvSpPr txBox="1"/>
          <p:nvPr/>
        </p:nvSpPr>
        <p:spPr>
          <a:xfrm>
            <a:off x="9912160" y="4303768"/>
            <a:ext cx="592853" cy="379380"/>
          </a:xfrm>
          <a:prstGeom prst="rect">
            <a:avLst/>
          </a:prstGeom>
          <a:noFill/>
        </p:spPr>
        <p:txBody>
          <a:bodyPr wrap="square" rtlCol="0">
            <a:spAutoFit/>
          </a:bodyPr>
          <a:lstStyle/>
          <a:p>
            <a:r>
              <a:rPr lang="en-US" dirty="0">
                <a:solidFill>
                  <a:srgbClr val="FF0000"/>
                </a:solidFill>
              </a:rPr>
              <a:t>2</a:t>
            </a:r>
          </a:p>
        </p:txBody>
      </p:sp>
      <p:sp>
        <p:nvSpPr>
          <p:cNvPr id="14" name="TextBox 13">
            <a:extLst>
              <a:ext uri="{FF2B5EF4-FFF2-40B4-BE49-F238E27FC236}">
                <a16:creationId xmlns:a16="http://schemas.microsoft.com/office/drawing/2014/main" id="{AA34CF3F-753C-F3DB-BA49-EDA56A83C1CD}"/>
              </a:ext>
            </a:extLst>
          </p:cNvPr>
          <p:cNvSpPr txBox="1"/>
          <p:nvPr/>
        </p:nvSpPr>
        <p:spPr>
          <a:xfrm>
            <a:off x="8569922" y="6588263"/>
            <a:ext cx="592853" cy="379380"/>
          </a:xfrm>
          <a:prstGeom prst="rect">
            <a:avLst/>
          </a:prstGeom>
          <a:noFill/>
        </p:spPr>
        <p:txBody>
          <a:bodyPr wrap="square" rtlCol="0">
            <a:spAutoFit/>
          </a:bodyPr>
          <a:lstStyle/>
          <a:p>
            <a:r>
              <a:rPr lang="en-US" dirty="0">
                <a:solidFill>
                  <a:srgbClr val="FF0000"/>
                </a:solidFill>
              </a:rPr>
              <a:t>3</a:t>
            </a:r>
          </a:p>
        </p:txBody>
      </p:sp>
      <p:sp>
        <p:nvSpPr>
          <p:cNvPr id="15" name="TextBox 14">
            <a:extLst>
              <a:ext uri="{FF2B5EF4-FFF2-40B4-BE49-F238E27FC236}">
                <a16:creationId xmlns:a16="http://schemas.microsoft.com/office/drawing/2014/main" id="{DFB71C68-4A7F-3E9B-A4C0-F78FEC5476DD}"/>
              </a:ext>
            </a:extLst>
          </p:cNvPr>
          <p:cNvSpPr txBox="1"/>
          <p:nvPr/>
        </p:nvSpPr>
        <p:spPr>
          <a:xfrm>
            <a:off x="383624" y="923558"/>
            <a:ext cx="3273510" cy="2585323"/>
          </a:xfrm>
          <a:prstGeom prst="rect">
            <a:avLst/>
          </a:prstGeom>
          <a:noFill/>
        </p:spPr>
        <p:txBody>
          <a:bodyPr wrap="square" rtlCol="0">
            <a:spAutoFit/>
          </a:bodyPr>
          <a:lstStyle/>
          <a:p>
            <a:r>
              <a:rPr lang="en-US" dirty="0"/>
              <a:t>1: Select </a:t>
            </a:r>
            <a:r>
              <a:rPr lang="en-US" i="1" dirty="0"/>
              <a:t>Use an existing virtual hard disk file.</a:t>
            </a:r>
          </a:p>
          <a:p>
            <a:endParaRPr lang="en-US" i="1" dirty="0"/>
          </a:p>
          <a:p>
            <a:r>
              <a:rPr lang="en-US" i="1" dirty="0"/>
              <a:t>2: </a:t>
            </a:r>
            <a:r>
              <a:rPr lang="en-US" dirty="0"/>
              <a:t>Select </a:t>
            </a:r>
            <a:r>
              <a:rPr lang="en-US" i="1" dirty="0"/>
              <a:t>folder icon to browse files.</a:t>
            </a:r>
          </a:p>
          <a:p>
            <a:endParaRPr lang="en-US" i="1" dirty="0"/>
          </a:p>
          <a:p>
            <a:r>
              <a:rPr lang="en-US" dirty="0"/>
              <a:t>3: Point to </a:t>
            </a:r>
            <a:r>
              <a:rPr lang="en-US" i="1" dirty="0"/>
              <a:t>SEED-Ubuntu20.04.vdi</a:t>
            </a:r>
          </a:p>
          <a:p>
            <a:endParaRPr lang="en-US" i="1" dirty="0"/>
          </a:p>
          <a:p>
            <a:r>
              <a:rPr lang="en-US" dirty="0"/>
              <a:t>4: Click </a:t>
            </a:r>
            <a:r>
              <a:rPr lang="en-US" i="1" dirty="0"/>
              <a:t>Finish</a:t>
            </a:r>
            <a:endParaRPr lang="en-US" dirty="0"/>
          </a:p>
        </p:txBody>
      </p:sp>
      <p:sp>
        <p:nvSpPr>
          <p:cNvPr id="16" name="TextBox 15">
            <a:extLst>
              <a:ext uri="{FF2B5EF4-FFF2-40B4-BE49-F238E27FC236}">
                <a16:creationId xmlns:a16="http://schemas.microsoft.com/office/drawing/2014/main" id="{DD4CCF03-EB7E-CB41-7BF2-76E29CD24BAB}"/>
              </a:ext>
            </a:extLst>
          </p:cNvPr>
          <p:cNvSpPr txBox="1"/>
          <p:nvPr/>
        </p:nvSpPr>
        <p:spPr>
          <a:xfrm>
            <a:off x="4579809" y="4456337"/>
            <a:ext cx="592853" cy="379380"/>
          </a:xfrm>
          <a:prstGeom prst="rect">
            <a:avLst/>
          </a:prstGeom>
          <a:noFill/>
        </p:spPr>
        <p:txBody>
          <a:bodyPr wrap="square" rtlCol="0">
            <a:spAutoFit/>
          </a:bodyPr>
          <a:lstStyle/>
          <a:p>
            <a:r>
              <a:rPr lang="en-US" dirty="0">
                <a:solidFill>
                  <a:srgbClr val="FF0000"/>
                </a:solidFill>
              </a:rPr>
              <a:t>1</a:t>
            </a:r>
          </a:p>
        </p:txBody>
      </p:sp>
      <p:sp>
        <p:nvSpPr>
          <p:cNvPr id="17" name="Rectangle 16">
            <a:extLst>
              <a:ext uri="{FF2B5EF4-FFF2-40B4-BE49-F238E27FC236}">
                <a16:creationId xmlns:a16="http://schemas.microsoft.com/office/drawing/2014/main" id="{A9ED1CF8-109F-6627-D581-B006BFD47188}"/>
              </a:ext>
            </a:extLst>
          </p:cNvPr>
          <p:cNvSpPr/>
          <p:nvPr/>
        </p:nvSpPr>
        <p:spPr>
          <a:xfrm>
            <a:off x="7063529" y="2348917"/>
            <a:ext cx="679510" cy="1342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635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E867-A5E9-2CA6-2242-E99A9382C7EA}"/>
              </a:ext>
            </a:extLst>
          </p:cNvPr>
          <p:cNvSpPr>
            <a:spLocks noGrp="1"/>
          </p:cNvSpPr>
          <p:nvPr>
            <p:ph type="title"/>
          </p:nvPr>
        </p:nvSpPr>
        <p:spPr/>
        <p:txBody>
          <a:bodyPr/>
          <a:lstStyle/>
          <a:p>
            <a:r>
              <a:rPr lang="en-US" dirty="0"/>
              <a:t>Click start to launch</a:t>
            </a:r>
          </a:p>
        </p:txBody>
      </p:sp>
      <p:pic>
        <p:nvPicPr>
          <p:cNvPr id="5" name="Picture 4">
            <a:extLst>
              <a:ext uri="{FF2B5EF4-FFF2-40B4-BE49-F238E27FC236}">
                <a16:creationId xmlns:a16="http://schemas.microsoft.com/office/drawing/2014/main" id="{FF62B6B2-0E8D-6F91-4AB2-D7E7A1783A42}"/>
              </a:ext>
            </a:extLst>
          </p:cNvPr>
          <p:cNvPicPr>
            <a:picLocks noChangeAspect="1"/>
          </p:cNvPicPr>
          <p:nvPr/>
        </p:nvPicPr>
        <p:blipFill rotWithShape="1">
          <a:blip r:embed="rId2"/>
          <a:srcRect b="50594"/>
          <a:stretch/>
        </p:blipFill>
        <p:spPr>
          <a:xfrm>
            <a:off x="1074395" y="1825787"/>
            <a:ext cx="9389366" cy="3490905"/>
          </a:xfrm>
          <a:prstGeom prst="rect">
            <a:avLst/>
          </a:prstGeom>
        </p:spPr>
      </p:pic>
      <p:cxnSp>
        <p:nvCxnSpPr>
          <p:cNvPr id="6" name="Straight Arrow Connector 5">
            <a:extLst>
              <a:ext uri="{FF2B5EF4-FFF2-40B4-BE49-F238E27FC236}">
                <a16:creationId xmlns:a16="http://schemas.microsoft.com/office/drawing/2014/main" id="{9DAA2648-3471-1A17-EC09-3F813F866F86}"/>
              </a:ext>
            </a:extLst>
          </p:cNvPr>
          <p:cNvCxnSpPr>
            <a:cxnSpLocks/>
          </p:cNvCxnSpPr>
          <p:nvPr/>
        </p:nvCxnSpPr>
        <p:spPr>
          <a:xfrm flipH="1">
            <a:off x="6096000" y="2635687"/>
            <a:ext cx="764124"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869D719-ECED-9A2D-2BC6-88FB741D920C}"/>
              </a:ext>
            </a:extLst>
          </p:cNvPr>
          <p:cNvCxnSpPr>
            <a:cxnSpLocks/>
          </p:cNvCxnSpPr>
          <p:nvPr/>
        </p:nvCxnSpPr>
        <p:spPr>
          <a:xfrm>
            <a:off x="381508" y="3835795"/>
            <a:ext cx="692887"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84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2C4F7D-C67C-ABEA-022E-6AD4D1A8DF55}"/>
              </a:ext>
            </a:extLst>
          </p:cNvPr>
          <p:cNvPicPr>
            <a:picLocks noChangeAspect="1"/>
          </p:cNvPicPr>
          <p:nvPr/>
        </p:nvPicPr>
        <p:blipFill>
          <a:blip r:embed="rId2"/>
          <a:stretch>
            <a:fillRect/>
          </a:stretch>
        </p:blipFill>
        <p:spPr>
          <a:xfrm>
            <a:off x="3412503" y="1131994"/>
            <a:ext cx="5368871" cy="4590386"/>
          </a:xfrm>
          <a:prstGeom prst="rect">
            <a:avLst/>
          </a:prstGeom>
        </p:spPr>
      </p:pic>
    </p:spTree>
    <p:extLst>
      <p:ext uri="{BB962C8B-B14F-4D97-AF65-F5344CB8AC3E}">
        <p14:creationId xmlns:p14="http://schemas.microsoft.com/office/powerpoint/2010/main" val="125926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Title 6">
            <a:extLst>
              <a:ext uri="{FF2B5EF4-FFF2-40B4-BE49-F238E27FC236}">
                <a16:creationId xmlns:a16="http://schemas.microsoft.com/office/drawing/2014/main" id="{4DA69A73-1C10-18A6-C386-4D0E713C40AD}"/>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Download lab files</a:t>
            </a:r>
          </a:p>
        </p:txBody>
      </p:sp>
      <p:pic>
        <p:nvPicPr>
          <p:cNvPr id="6" name="Picture 5">
            <a:extLst>
              <a:ext uri="{FF2B5EF4-FFF2-40B4-BE49-F238E27FC236}">
                <a16:creationId xmlns:a16="http://schemas.microsoft.com/office/drawing/2014/main" id="{963DC275-D237-5A75-5145-256E156B093B}"/>
              </a:ext>
            </a:extLst>
          </p:cNvPr>
          <p:cNvPicPr>
            <a:picLocks noChangeAspect="1"/>
          </p:cNvPicPr>
          <p:nvPr/>
        </p:nvPicPr>
        <p:blipFill>
          <a:blip r:embed="rId2"/>
          <a:stretch>
            <a:fillRect/>
          </a:stretch>
        </p:blipFill>
        <p:spPr>
          <a:xfrm>
            <a:off x="1600201" y="609600"/>
            <a:ext cx="5539705" cy="3642357"/>
          </a:xfrm>
          <a:prstGeom prst="rect">
            <a:avLst/>
          </a:prstGeom>
        </p:spPr>
      </p:pic>
    </p:spTree>
    <p:extLst>
      <p:ext uri="{BB962C8B-B14F-4D97-AF65-F5344CB8AC3E}">
        <p14:creationId xmlns:p14="http://schemas.microsoft.com/office/powerpoint/2010/main" val="348632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39615D-CAF2-69A9-A4D2-BAA76106BC56}"/>
              </a:ext>
            </a:extLst>
          </p:cNvPr>
          <p:cNvPicPr>
            <a:picLocks noChangeAspect="1"/>
          </p:cNvPicPr>
          <p:nvPr/>
        </p:nvPicPr>
        <p:blipFill>
          <a:blip r:embed="rId2"/>
          <a:stretch>
            <a:fillRect/>
          </a:stretch>
        </p:blipFill>
        <p:spPr>
          <a:xfrm>
            <a:off x="258773" y="2032669"/>
            <a:ext cx="6589412" cy="4304195"/>
          </a:xfrm>
          <a:prstGeom prst="rect">
            <a:avLst/>
          </a:prstGeom>
        </p:spPr>
      </p:pic>
      <p:pic>
        <p:nvPicPr>
          <p:cNvPr id="6" name="Picture 5">
            <a:extLst>
              <a:ext uri="{FF2B5EF4-FFF2-40B4-BE49-F238E27FC236}">
                <a16:creationId xmlns:a16="http://schemas.microsoft.com/office/drawing/2014/main" id="{36687060-AED9-41DF-8AC4-03CC7EE0B42D}"/>
              </a:ext>
            </a:extLst>
          </p:cNvPr>
          <p:cNvPicPr>
            <a:picLocks noChangeAspect="1"/>
          </p:cNvPicPr>
          <p:nvPr/>
        </p:nvPicPr>
        <p:blipFill>
          <a:blip r:embed="rId3"/>
          <a:stretch>
            <a:fillRect/>
          </a:stretch>
        </p:blipFill>
        <p:spPr>
          <a:xfrm>
            <a:off x="7128874" y="4405923"/>
            <a:ext cx="4976291" cy="739204"/>
          </a:xfrm>
          <a:prstGeom prst="rect">
            <a:avLst/>
          </a:prstGeom>
        </p:spPr>
      </p:pic>
      <p:pic>
        <p:nvPicPr>
          <p:cNvPr id="10" name="Picture 9">
            <a:extLst>
              <a:ext uri="{FF2B5EF4-FFF2-40B4-BE49-F238E27FC236}">
                <a16:creationId xmlns:a16="http://schemas.microsoft.com/office/drawing/2014/main" id="{375C190D-5AC8-C9DE-6A03-D7A0AB8087C7}"/>
              </a:ext>
            </a:extLst>
          </p:cNvPr>
          <p:cNvPicPr>
            <a:picLocks noChangeAspect="1"/>
          </p:cNvPicPr>
          <p:nvPr/>
        </p:nvPicPr>
        <p:blipFill>
          <a:blip r:embed="rId4"/>
          <a:stretch>
            <a:fillRect/>
          </a:stretch>
        </p:blipFill>
        <p:spPr>
          <a:xfrm>
            <a:off x="7128874" y="5145127"/>
            <a:ext cx="4953429" cy="350550"/>
          </a:xfrm>
          <a:prstGeom prst="rect">
            <a:avLst/>
          </a:prstGeom>
        </p:spPr>
      </p:pic>
      <p:cxnSp>
        <p:nvCxnSpPr>
          <p:cNvPr id="13" name="Straight Arrow Connector 12">
            <a:extLst>
              <a:ext uri="{FF2B5EF4-FFF2-40B4-BE49-F238E27FC236}">
                <a16:creationId xmlns:a16="http://schemas.microsoft.com/office/drawing/2014/main" id="{85329CF1-FB34-8686-1E68-EFD1A3622497}"/>
              </a:ext>
            </a:extLst>
          </p:cNvPr>
          <p:cNvCxnSpPr/>
          <p:nvPr/>
        </p:nvCxnSpPr>
        <p:spPr>
          <a:xfrm flipV="1">
            <a:off x="5119077" y="5048738"/>
            <a:ext cx="1953846" cy="867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itle 13">
            <a:extLst>
              <a:ext uri="{FF2B5EF4-FFF2-40B4-BE49-F238E27FC236}">
                <a16:creationId xmlns:a16="http://schemas.microsoft.com/office/drawing/2014/main" id="{4C2BF493-F611-A5FC-CBAD-AE20C463C0E1}"/>
              </a:ext>
            </a:extLst>
          </p:cNvPr>
          <p:cNvSpPr>
            <a:spLocks noGrp="1"/>
          </p:cNvSpPr>
          <p:nvPr>
            <p:ph type="title"/>
          </p:nvPr>
        </p:nvSpPr>
        <p:spPr/>
        <p:txBody>
          <a:bodyPr/>
          <a:lstStyle/>
          <a:p>
            <a:r>
              <a:rPr lang="en-US" dirty="0"/>
              <a:t>Start nano internet</a:t>
            </a:r>
          </a:p>
        </p:txBody>
      </p:sp>
    </p:spTree>
    <p:extLst>
      <p:ext uri="{BB962C8B-B14F-4D97-AF65-F5344CB8AC3E}">
        <p14:creationId xmlns:p14="http://schemas.microsoft.com/office/powerpoint/2010/main" val="88992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4B609-5E65-F3B2-2E19-230ABD63C82A}"/>
              </a:ext>
            </a:extLst>
          </p:cNvPr>
          <p:cNvSpPr>
            <a:spLocks noGrp="1"/>
          </p:cNvSpPr>
          <p:nvPr>
            <p:ph type="title"/>
          </p:nvPr>
        </p:nvSpPr>
        <p:spPr/>
        <p:txBody>
          <a:bodyPr/>
          <a:lstStyle/>
          <a:p>
            <a:r>
              <a:rPr lang="en-US" dirty="0"/>
              <a:t>Start internet map for visualization</a:t>
            </a:r>
          </a:p>
        </p:txBody>
      </p:sp>
      <p:pic>
        <p:nvPicPr>
          <p:cNvPr id="5" name="Picture 4">
            <a:extLst>
              <a:ext uri="{FF2B5EF4-FFF2-40B4-BE49-F238E27FC236}">
                <a16:creationId xmlns:a16="http://schemas.microsoft.com/office/drawing/2014/main" id="{E96D8AB3-DB96-B500-C87E-B8357B243B90}"/>
              </a:ext>
            </a:extLst>
          </p:cNvPr>
          <p:cNvPicPr>
            <a:picLocks noChangeAspect="1"/>
          </p:cNvPicPr>
          <p:nvPr/>
        </p:nvPicPr>
        <p:blipFill>
          <a:blip r:embed="rId2"/>
          <a:stretch>
            <a:fillRect/>
          </a:stretch>
        </p:blipFill>
        <p:spPr>
          <a:xfrm>
            <a:off x="838200" y="2347811"/>
            <a:ext cx="4999153" cy="2804403"/>
          </a:xfrm>
          <a:prstGeom prst="rect">
            <a:avLst/>
          </a:prstGeom>
        </p:spPr>
      </p:pic>
      <p:pic>
        <p:nvPicPr>
          <p:cNvPr id="9" name="Picture 8">
            <a:extLst>
              <a:ext uri="{FF2B5EF4-FFF2-40B4-BE49-F238E27FC236}">
                <a16:creationId xmlns:a16="http://schemas.microsoft.com/office/drawing/2014/main" id="{9DEF221E-EA87-233D-A740-4B80F7339B00}"/>
              </a:ext>
            </a:extLst>
          </p:cNvPr>
          <p:cNvPicPr>
            <a:picLocks noChangeAspect="1"/>
          </p:cNvPicPr>
          <p:nvPr/>
        </p:nvPicPr>
        <p:blipFill>
          <a:blip r:embed="rId3"/>
          <a:stretch>
            <a:fillRect/>
          </a:stretch>
        </p:blipFill>
        <p:spPr>
          <a:xfrm>
            <a:off x="6698109" y="3186083"/>
            <a:ext cx="4496190" cy="563929"/>
          </a:xfrm>
          <a:prstGeom prst="rect">
            <a:avLst/>
          </a:prstGeom>
        </p:spPr>
      </p:pic>
      <p:pic>
        <p:nvPicPr>
          <p:cNvPr id="11" name="Picture 10">
            <a:extLst>
              <a:ext uri="{FF2B5EF4-FFF2-40B4-BE49-F238E27FC236}">
                <a16:creationId xmlns:a16="http://schemas.microsoft.com/office/drawing/2014/main" id="{E38D93C2-11B8-52EC-0C89-A0482A2F42B6}"/>
              </a:ext>
            </a:extLst>
          </p:cNvPr>
          <p:cNvPicPr>
            <a:picLocks noChangeAspect="1"/>
          </p:cNvPicPr>
          <p:nvPr/>
        </p:nvPicPr>
        <p:blipFill>
          <a:blip r:embed="rId4"/>
          <a:stretch>
            <a:fillRect/>
          </a:stretch>
        </p:blipFill>
        <p:spPr>
          <a:xfrm>
            <a:off x="6698109" y="3764603"/>
            <a:ext cx="4320914" cy="320068"/>
          </a:xfrm>
          <a:prstGeom prst="rect">
            <a:avLst/>
          </a:prstGeom>
        </p:spPr>
      </p:pic>
    </p:spTree>
    <p:extLst>
      <p:ext uri="{BB962C8B-B14F-4D97-AF65-F5344CB8AC3E}">
        <p14:creationId xmlns:p14="http://schemas.microsoft.com/office/powerpoint/2010/main" val="374839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8A5C4B-3BFD-5549-DABF-219FBB6F6D03}"/>
              </a:ext>
            </a:extLst>
          </p:cNvPr>
          <p:cNvPicPr>
            <a:picLocks noChangeAspect="1"/>
          </p:cNvPicPr>
          <p:nvPr/>
        </p:nvPicPr>
        <p:blipFill>
          <a:blip r:embed="rId3"/>
          <a:stretch>
            <a:fillRect/>
          </a:stretch>
        </p:blipFill>
        <p:spPr>
          <a:xfrm>
            <a:off x="2053146" y="0"/>
            <a:ext cx="8085708" cy="6858000"/>
          </a:xfrm>
          <a:prstGeom prst="rect">
            <a:avLst/>
          </a:prstGeom>
        </p:spPr>
      </p:pic>
      <p:sp>
        <p:nvSpPr>
          <p:cNvPr id="6" name="TextBox 5">
            <a:extLst>
              <a:ext uri="{FF2B5EF4-FFF2-40B4-BE49-F238E27FC236}">
                <a16:creationId xmlns:a16="http://schemas.microsoft.com/office/drawing/2014/main" id="{044E583E-DE0C-EDC0-8651-31EE09C03D42}"/>
              </a:ext>
            </a:extLst>
          </p:cNvPr>
          <p:cNvSpPr txBox="1"/>
          <p:nvPr/>
        </p:nvSpPr>
        <p:spPr>
          <a:xfrm>
            <a:off x="6572426" y="997427"/>
            <a:ext cx="6172200" cy="646331"/>
          </a:xfrm>
          <a:prstGeom prst="rect">
            <a:avLst/>
          </a:prstGeom>
          <a:noFill/>
        </p:spPr>
        <p:txBody>
          <a:bodyPr wrap="square">
            <a:spAutoFit/>
          </a:bodyPr>
          <a:lstStyle/>
          <a:p>
            <a:r>
              <a:rPr lang="en-GB" dirty="0"/>
              <a:t>once a host is infected, we run "ping 1.2.3.4", so the node</a:t>
            </a:r>
          </a:p>
          <a:p>
            <a:r>
              <a:rPr lang="en-GB" dirty="0"/>
              <a:t>corresponding to the host can flash on the map.</a:t>
            </a:r>
          </a:p>
        </p:txBody>
      </p:sp>
      <p:sp>
        <p:nvSpPr>
          <p:cNvPr id="8" name="TextBox 7">
            <a:extLst>
              <a:ext uri="{FF2B5EF4-FFF2-40B4-BE49-F238E27FC236}">
                <a16:creationId xmlns:a16="http://schemas.microsoft.com/office/drawing/2014/main" id="{8EF84005-A43A-542F-24FF-FF6D9A69A79E}"/>
              </a:ext>
            </a:extLst>
          </p:cNvPr>
          <p:cNvSpPr txBox="1"/>
          <p:nvPr/>
        </p:nvSpPr>
        <p:spPr>
          <a:xfrm>
            <a:off x="2217615" y="3561861"/>
            <a:ext cx="2049585" cy="923330"/>
          </a:xfrm>
          <a:prstGeom prst="rect">
            <a:avLst/>
          </a:prstGeom>
          <a:noFill/>
        </p:spPr>
        <p:txBody>
          <a:bodyPr wrap="square">
            <a:spAutoFit/>
          </a:bodyPr>
          <a:lstStyle/>
          <a:p>
            <a:r>
              <a:rPr lang="en-GB" b="1" dirty="0"/>
              <a:t>10.X.0.Y</a:t>
            </a:r>
          </a:p>
          <a:p>
            <a:pPr marL="285750" indent="-285750">
              <a:buFont typeface="Arial" panose="020B0604020202020204" pitchFamily="34" charset="0"/>
              <a:buChar char="•"/>
            </a:pPr>
            <a:r>
              <a:rPr lang="en-GB" dirty="0"/>
              <a:t>X = [151-153] </a:t>
            </a:r>
          </a:p>
          <a:p>
            <a:pPr marL="285750" indent="-285750">
              <a:buFont typeface="Arial" panose="020B0604020202020204" pitchFamily="34" charset="0"/>
              <a:buChar char="•"/>
            </a:pPr>
            <a:r>
              <a:rPr lang="en-GB" dirty="0"/>
              <a:t>Y = [71 - 75]</a:t>
            </a:r>
            <a:endParaRPr lang="en-US" dirty="0"/>
          </a:p>
        </p:txBody>
      </p:sp>
      <p:sp>
        <p:nvSpPr>
          <p:cNvPr id="2" name="TextBox 1">
            <a:extLst>
              <a:ext uri="{FF2B5EF4-FFF2-40B4-BE49-F238E27FC236}">
                <a16:creationId xmlns:a16="http://schemas.microsoft.com/office/drawing/2014/main" id="{9ED5EACA-D7F7-010C-684E-F694DFB3E46C}"/>
              </a:ext>
            </a:extLst>
          </p:cNvPr>
          <p:cNvSpPr txBox="1"/>
          <p:nvPr/>
        </p:nvSpPr>
        <p:spPr>
          <a:xfrm>
            <a:off x="5773614" y="206028"/>
            <a:ext cx="5544625" cy="369332"/>
          </a:xfrm>
          <a:prstGeom prst="rect">
            <a:avLst/>
          </a:prstGeom>
          <a:noFill/>
        </p:spPr>
        <p:txBody>
          <a:bodyPr wrap="square" rtlCol="0">
            <a:spAutoFit/>
          </a:bodyPr>
          <a:lstStyle/>
          <a:p>
            <a:r>
              <a:rPr lang="en-US" dirty="0"/>
              <a:t>Open Firefox and visit localhost:8080/map.html#</a:t>
            </a:r>
          </a:p>
        </p:txBody>
      </p:sp>
    </p:spTree>
    <p:extLst>
      <p:ext uri="{BB962C8B-B14F-4D97-AF65-F5344CB8AC3E}">
        <p14:creationId xmlns:p14="http://schemas.microsoft.com/office/powerpoint/2010/main" val="172603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icroscopic view of cells">
            <a:extLst>
              <a:ext uri="{FF2B5EF4-FFF2-40B4-BE49-F238E27FC236}">
                <a16:creationId xmlns:a16="http://schemas.microsoft.com/office/drawing/2014/main" id="{A9258B3B-238C-5FE0-1926-09E1793C536C}"/>
              </a:ext>
            </a:extLst>
          </p:cNvPr>
          <p:cNvPicPr>
            <a:picLocks noChangeAspect="1"/>
          </p:cNvPicPr>
          <p:nvPr/>
        </p:nvPicPr>
        <p:blipFill rotWithShape="1">
          <a:blip r:embed="rId2"/>
          <a:srcRect l="5049" r="1813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E55460C-BE1A-B2BD-8120-3C6D7C403B3F}"/>
              </a:ext>
            </a:extLst>
          </p:cNvPr>
          <p:cNvSpPr>
            <a:spLocks noGrp="1"/>
          </p:cNvSpPr>
          <p:nvPr>
            <p:ph type="title"/>
          </p:nvPr>
        </p:nvSpPr>
        <p:spPr>
          <a:xfrm>
            <a:off x="677333" y="609600"/>
            <a:ext cx="3851123" cy="1320800"/>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030EFCF8-B749-87AF-8B9A-B94F01C83BA9}"/>
              </a:ext>
            </a:extLst>
          </p:cNvPr>
          <p:cNvSpPr>
            <a:spLocks noGrp="1"/>
          </p:cNvSpPr>
          <p:nvPr>
            <p:ph idx="1"/>
          </p:nvPr>
        </p:nvSpPr>
        <p:spPr>
          <a:xfrm>
            <a:off x="677334" y="2160589"/>
            <a:ext cx="3851122" cy="3880773"/>
          </a:xfrm>
        </p:spPr>
        <p:txBody>
          <a:bodyPr>
            <a:normAutofit/>
          </a:bodyPr>
          <a:lstStyle/>
          <a:p>
            <a:r>
              <a:rPr lang="en-US" dirty="0"/>
              <a:t>What is Morris Worm?</a:t>
            </a:r>
          </a:p>
          <a:p>
            <a:r>
              <a:rPr lang="en-GB" dirty="0"/>
              <a:t>How to demonstrate the attack?</a:t>
            </a:r>
          </a:p>
          <a:p>
            <a:r>
              <a:rPr lang="en-US" dirty="0"/>
              <a:t>Morris Worm lab</a:t>
            </a:r>
          </a:p>
          <a:p>
            <a:pPr lvl="1"/>
            <a:r>
              <a:rPr lang="en-US" dirty="0"/>
              <a:t>Setup VM https://github.com/seed-labs/seed-labs/blob/master/manuals/vm/seedvm-manual.md</a:t>
            </a:r>
          </a:p>
          <a:p>
            <a:pPr lvl="1"/>
            <a:r>
              <a:rPr lang="en-US" dirty="0"/>
              <a:t>Credits https://seedsecuritylabs.org/Labs_20.04/Networking/Morris_Worm/</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6110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7D2E1-6837-A785-6968-27EEF5BAD581}"/>
              </a:ext>
            </a:extLst>
          </p:cNvPr>
          <p:cNvPicPr>
            <a:picLocks noChangeAspect="1"/>
          </p:cNvPicPr>
          <p:nvPr/>
        </p:nvPicPr>
        <p:blipFill>
          <a:blip r:embed="rId3"/>
          <a:stretch>
            <a:fillRect/>
          </a:stretch>
        </p:blipFill>
        <p:spPr>
          <a:xfrm>
            <a:off x="994465" y="1436148"/>
            <a:ext cx="7638491" cy="5064513"/>
          </a:xfrm>
          <a:prstGeom prst="rect">
            <a:avLst/>
          </a:prstGeom>
        </p:spPr>
      </p:pic>
      <p:sp>
        <p:nvSpPr>
          <p:cNvPr id="4" name="TextBox 3">
            <a:extLst>
              <a:ext uri="{FF2B5EF4-FFF2-40B4-BE49-F238E27FC236}">
                <a16:creationId xmlns:a16="http://schemas.microsoft.com/office/drawing/2014/main" id="{7AA37DC2-FC2D-98B0-CDBE-05601275AD81}"/>
              </a:ext>
            </a:extLst>
          </p:cNvPr>
          <p:cNvSpPr txBox="1"/>
          <p:nvPr/>
        </p:nvSpPr>
        <p:spPr>
          <a:xfrm>
            <a:off x="786920" y="589140"/>
            <a:ext cx="10777050" cy="646331"/>
          </a:xfrm>
          <a:prstGeom prst="rect">
            <a:avLst/>
          </a:prstGeom>
          <a:noFill/>
        </p:spPr>
        <p:txBody>
          <a:bodyPr wrap="square" lIns="91440" tIns="45720" rIns="91440" bIns="45720" rtlCol="0" anchor="t">
            <a:spAutoFit/>
          </a:bodyPr>
          <a:lstStyle/>
          <a:p>
            <a:r>
              <a:rPr lang="en-US" sz="3600" dirty="0"/>
              <a:t>Open </a:t>
            </a:r>
            <a:r>
              <a:rPr lang="en-US" sz="3600" dirty="0">
                <a:latin typeface="Britannic Bold" panose="020B0903060703020204" pitchFamily="34" charset="0"/>
              </a:rPr>
              <a:t>worm.py </a:t>
            </a:r>
            <a:r>
              <a:rPr lang="en-US" sz="3600" dirty="0"/>
              <a:t>and replace original code from Instructor</a:t>
            </a:r>
          </a:p>
        </p:txBody>
      </p:sp>
      <p:cxnSp>
        <p:nvCxnSpPr>
          <p:cNvPr id="5" name="Straight Arrow Connector 4">
            <a:extLst>
              <a:ext uri="{FF2B5EF4-FFF2-40B4-BE49-F238E27FC236}">
                <a16:creationId xmlns:a16="http://schemas.microsoft.com/office/drawing/2014/main" id="{0851500A-F5C6-E218-8D87-4AFC2D232A2B}"/>
              </a:ext>
            </a:extLst>
          </p:cNvPr>
          <p:cNvCxnSpPr>
            <a:cxnSpLocks/>
          </p:cNvCxnSpPr>
          <p:nvPr/>
        </p:nvCxnSpPr>
        <p:spPr>
          <a:xfrm flipH="1">
            <a:off x="6096000" y="2383628"/>
            <a:ext cx="764124" cy="0"/>
          </a:xfrm>
          <a:prstGeom prst="straightConnector1">
            <a:avLst/>
          </a:prstGeom>
          <a:ln w="38100">
            <a:solidFill>
              <a:srgbClr val="D81E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8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28677C-FCF8-1CE8-9CE8-384008D3734E}"/>
              </a:ext>
            </a:extLst>
          </p:cNvPr>
          <p:cNvPicPr>
            <a:picLocks noChangeAspect="1"/>
          </p:cNvPicPr>
          <p:nvPr/>
        </p:nvPicPr>
        <p:blipFill>
          <a:blip r:embed="rId3"/>
          <a:stretch>
            <a:fillRect/>
          </a:stretch>
        </p:blipFill>
        <p:spPr>
          <a:xfrm>
            <a:off x="838200" y="1527998"/>
            <a:ext cx="6744463" cy="1717149"/>
          </a:xfrm>
          <a:prstGeom prst="rect">
            <a:avLst/>
          </a:prstGeom>
        </p:spPr>
      </p:pic>
      <p:pic>
        <p:nvPicPr>
          <p:cNvPr id="5" name="Picture 4">
            <a:extLst>
              <a:ext uri="{FF2B5EF4-FFF2-40B4-BE49-F238E27FC236}">
                <a16:creationId xmlns:a16="http://schemas.microsoft.com/office/drawing/2014/main" id="{90F79FA5-9E3D-1BFB-50C3-83937D9C689C}"/>
              </a:ext>
            </a:extLst>
          </p:cNvPr>
          <p:cNvPicPr>
            <a:picLocks noChangeAspect="1"/>
          </p:cNvPicPr>
          <p:nvPr/>
        </p:nvPicPr>
        <p:blipFill>
          <a:blip r:embed="rId4"/>
          <a:stretch>
            <a:fillRect/>
          </a:stretch>
        </p:blipFill>
        <p:spPr>
          <a:xfrm>
            <a:off x="838200" y="3945541"/>
            <a:ext cx="9173192" cy="2379742"/>
          </a:xfrm>
          <a:prstGeom prst="rect">
            <a:avLst/>
          </a:prstGeom>
        </p:spPr>
      </p:pic>
      <p:sp>
        <p:nvSpPr>
          <p:cNvPr id="2" name="TextBox 1">
            <a:extLst>
              <a:ext uri="{FF2B5EF4-FFF2-40B4-BE49-F238E27FC236}">
                <a16:creationId xmlns:a16="http://schemas.microsoft.com/office/drawing/2014/main" id="{80F459AA-7938-0110-13F9-B2770C9DD09A}"/>
              </a:ext>
            </a:extLst>
          </p:cNvPr>
          <p:cNvSpPr txBox="1"/>
          <p:nvPr/>
        </p:nvSpPr>
        <p:spPr>
          <a:xfrm>
            <a:off x="5183762" y="2533515"/>
            <a:ext cx="3383280" cy="707886"/>
          </a:xfrm>
          <a:prstGeom prst="rect">
            <a:avLst/>
          </a:prstGeom>
          <a:noFill/>
        </p:spPr>
        <p:txBody>
          <a:bodyPr wrap="square" rtlCol="0">
            <a:spAutoFit/>
          </a:bodyPr>
          <a:lstStyle/>
          <a:p>
            <a:r>
              <a:rPr lang="en-US" sz="2000" dirty="0"/>
              <a:t>Make sure generate valid IPs for attacking automatically</a:t>
            </a:r>
          </a:p>
        </p:txBody>
      </p:sp>
      <p:sp>
        <p:nvSpPr>
          <p:cNvPr id="4" name="TextBox 3">
            <a:extLst>
              <a:ext uri="{FF2B5EF4-FFF2-40B4-BE49-F238E27FC236}">
                <a16:creationId xmlns:a16="http://schemas.microsoft.com/office/drawing/2014/main" id="{A99F7874-DC8A-EC29-DD83-DEF6F774D08C}"/>
              </a:ext>
            </a:extLst>
          </p:cNvPr>
          <p:cNvSpPr txBox="1"/>
          <p:nvPr/>
        </p:nvSpPr>
        <p:spPr>
          <a:xfrm>
            <a:off x="5072002" y="5439275"/>
            <a:ext cx="3383280" cy="707886"/>
          </a:xfrm>
          <a:prstGeom prst="rect">
            <a:avLst/>
          </a:prstGeom>
          <a:noFill/>
        </p:spPr>
        <p:txBody>
          <a:bodyPr wrap="square" rtlCol="0">
            <a:spAutoFit/>
          </a:bodyPr>
          <a:lstStyle/>
          <a:p>
            <a:r>
              <a:rPr lang="en-US" sz="2000" dirty="0"/>
              <a:t>Visualizing attacked hosts even the </a:t>
            </a:r>
            <a:r>
              <a:rPr lang="en-US" sz="2000" dirty="0" err="1">
                <a:latin typeface="Britannic Bold" panose="020B0903060703020204" pitchFamily="34" charset="0"/>
              </a:rPr>
              <a:t>badfile</a:t>
            </a:r>
            <a:r>
              <a:rPr lang="en-US" sz="2000" dirty="0"/>
              <a:t> exists</a:t>
            </a:r>
          </a:p>
        </p:txBody>
      </p:sp>
      <p:sp>
        <p:nvSpPr>
          <p:cNvPr id="6" name="Title 5">
            <a:extLst>
              <a:ext uri="{FF2B5EF4-FFF2-40B4-BE49-F238E27FC236}">
                <a16:creationId xmlns:a16="http://schemas.microsoft.com/office/drawing/2014/main" id="{05914F12-2B87-6177-DB05-A1096CEF8FEE}"/>
              </a:ext>
            </a:extLst>
          </p:cNvPr>
          <p:cNvSpPr>
            <a:spLocks noGrp="1"/>
          </p:cNvSpPr>
          <p:nvPr>
            <p:ph type="title"/>
          </p:nvPr>
        </p:nvSpPr>
        <p:spPr/>
        <p:txBody>
          <a:bodyPr/>
          <a:lstStyle/>
          <a:p>
            <a:r>
              <a:rPr lang="en-US" dirty="0"/>
              <a:t>Review attacking code</a:t>
            </a:r>
          </a:p>
        </p:txBody>
      </p:sp>
    </p:spTree>
    <p:extLst>
      <p:ext uri="{BB962C8B-B14F-4D97-AF65-F5344CB8AC3E}">
        <p14:creationId xmlns:p14="http://schemas.microsoft.com/office/powerpoint/2010/main" val="42278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E3F0-3053-8177-8E08-256404E1A660}"/>
              </a:ext>
            </a:extLst>
          </p:cNvPr>
          <p:cNvSpPr>
            <a:spLocks noGrp="1"/>
          </p:cNvSpPr>
          <p:nvPr>
            <p:ph type="title"/>
          </p:nvPr>
        </p:nvSpPr>
        <p:spPr/>
        <p:txBody>
          <a:bodyPr/>
          <a:lstStyle/>
          <a:p>
            <a:r>
              <a:rPr lang="en-US" dirty="0"/>
              <a:t>Start attack</a:t>
            </a:r>
          </a:p>
        </p:txBody>
      </p:sp>
      <p:pic>
        <p:nvPicPr>
          <p:cNvPr id="4" name="Picture 3">
            <a:extLst>
              <a:ext uri="{FF2B5EF4-FFF2-40B4-BE49-F238E27FC236}">
                <a16:creationId xmlns:a16="http://schemas.microsoft.com/office/drawing/2014/main" id="{E802D7E9-F652-71B4-6B99-FB7D0A6A103B}"/>
              </a:ext>
            </a:extLst>
          </p:cNvPr>
          <p:cNvPicPr>
            <a:picLocks noChangeAspect="1"/>
          </p:cNvPicPr>
          <p:nvPr/>
        </p:nvPicPr>
        <p:blipFill>
          <a:blip r:embed="rId3"/>
          <a:stretch>
            <a:fillRect/>
          </a:stretch>
        </p:blipFill>
        <p:spPr>
          <a:xfrm>
            <a:off x="838200" y="1883975"/>
            <a:ext cx="4808637" cy="2545301"/>
          </a:xfrm>
          <a:prstGeom prst="rect">
            <a:avLst/>
          </a:prstGeom>
        </p:spPr>
      </p:pic>
      <p:pic>
        <p:nvPicPr>
          <p:cNvPr id="6" name="Picture 5">
            <a:extLst>
              <a:ext uri="{FF2B5EF4-FFF2-40B4-BE49-F238E27FC236}">
                <a16:creationId xmlns:a16="http://schemas.microsoft.com/office/drawing/2014/main" id="{2B15EBA3-4914-20A5-DAF0-ECC0BC43702E}"/>
              </a:ext>
            </a:extLst>
          </p:cNvPr>
          <p:cNvPicPr>
            <a:picLocks noChangeAspect="1"/>
          </p:cNvPicPr>
          <p:nvPr/>
        </p:nvPicPr>
        <p:blipFill>
          <a:blip r:embed="rId4"/>
          <a:stretch>
            <a:fillRect/>
          </a:stretch>
        </p:blipFill>
        <p:spPr>
          <a:xfrm>
            <a:off x="838200" y="5090943"/>
            <a:ext cx="8062659" cy="1074513"/>
          </a:xfrm>
          <a:prstGeom prst="rect">
            <a:avLst/>
          </a:prstGeom>
        </p:spPr>
      </p:pic>
      <p:cxnSp>
        <p:nvCxnSpPr>
          <p:cNvPr id="8" name="Straight Arrow Connector 7">
            <a:extLst>
              <a:ext uri="{FF2B5EF4-FFF2-40B4-BE49-F238E27FC236}">
                <a16:creationId xmlns:a16="http://schemas.microsoft.com/office/drawing/2014/main" id="{A8D7028B-36B0-CE48-76BC-8E61F9B7591D}"/>
              </a:ext>
            </a:extLst>
          </p:cNvPr>
          <p:cNvCxnSpPr>
            <a:cxnSpLocks/>
          </p:cNvCxnSpPr>
          <p:nvPr/>
        </p:nvCxnSpPr>
        <p:spPr>
          <a:xfrm>
            <a:off x="3764604" y="4338536"/>
            <a:ext cx="854288" cy="752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380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644A08-2EC2-4DF6-7212-FC01864F61AC}"/>
              </a:ext>
            </a:extLst>
          </p:cNvPr>
          <p:cNvPicPr>
            <a:picLocks noChangeAspect="1"/>
          </p:cNvPicPr>
          <p:nvPr/>
        </p:nvPicPr>
        <p:blipFill>
          <a:blip r:embed="rId3"/>
          <a:stretch>
            <a:fillRect/>
          </a:stretch>
        </p:blipFill>
        <p:spPr>
          <a:xfrm>
            <a:off x="1126309" y="1451362"/>
            <a:ext cx="9941259" cy="3951650"/>
          </a:xfrm>
          <a:prstGeom prst="rect">
            <a:avLst/>
          </a:prstGeom>
        </p:spPr>
      </p:pic>
    </p:spTree>
    <p:extLst>
      <p:ext uri="{BB962C8B-B14F-4D97-AF65-F5344CB8AC3E}">
        <p14:creationId xmlns:p14="http://schemas.microsoft.com/office/powerpoint/2010/main" val="841062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0B3CB14-3CC3-1A9F-4A24-AB2BC8302235}"/>
              </a:ext>
            </a:extLst>
          </p:cNvPr>
          <p:cNvPicPr>
            <a:picLocks noChangeAspect="1"/>
          </p:cNvPicPr>
          <p:nvPr/>
        </p:nvPicPr>
        <p:blipFill>
          <a:blip r:embed="rId2"/>
          <a:stretch>
            <a:fillRect/>
          </a:stretch>
        </p:blipFill>
        <p:spPr>
          <a:xfrm>
            <a:off x="1126309" y="1389229"/>
            <a:ext cx="9941259" cy="4075915"/>
          </a:xfrm>
          <a:prstGeom prst="rect">
            <a:avLst/>
          </a:prstGeom>
        </p:spPr>
      </p:pic>
    </p:spTree>
    <p:extLst>
      <p:ext uri="{BB962C8B-B14F-4D97-AF65-F5344CB8AC3E}">
        <p14:creationId xmlns:p14="http://schemas.microsoft.com/office/powerpoint/2010/main" val="414412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E19CBEF-D098-2AF5-79E1-08869833C972}"/>
              </a:ext>
            </a:extLst>
          </p:cNvPr>
          <p:cNvPicPr>
            <a:picLocks noChangeAspect="1"/>
          </p:cNvPicPr>
          <p:nvPr/>
        </p:nvPicPr>
        <p:blipFill>
          <a:blip r:embed="rId2"/>
          <a:stretch>
            <a:fillRect/>
          </a:stretch>
        </p:blipFill>
        <p:spPr>
          <a:xfrm>
            <a:off x="3628989" y="1131994"/>
            <a:ext cx="4935898" cy="4590386"/>
          </a:xfrm>
          <a:prstGeom prst="rect">
            <a:avLst/>
          </a:prstGeom>
        </p:spPr>
      </p:pic>
    </p:spTree>
    <p:extLst>
      <p:ext uri="{BB962C8B-B14F-4D97-AF65-F5344CB8AC3E}">
        <p14:creationId xmlns:p14="http://schemas.microsoft.com/office/powerpoint/2010/main" val="18140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25">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7">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3" name="Rectangle 38">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008DF82-D342-7198-001F-580EC4678612}"/>
              </a:ext>
            </a:extLst>
          </p:cNvPr>
          <p:cNvPicPr>
            <a:picLocks noChangeAspect="1"/>
          </p:cNvPicPr>
          <p:nvPr/>
        </p:nvPicPr>
        <p:blipFill rotWithShape="1">
          <a:blip r:embed="rId2"/>
          <a:srcRect t="11578" r="1" b="4364"/>
          <a:stretch/>
        </p:blipFill>
        <p:spPr>
          <a:xfrm>
            <a:off x="568452" y="571500"/>
            <a:ext cx="11055096" cy="5715000"/>
          </a:xfrm>
          <a:prstGeom prst="rect">
            <a:avLst/>
          </a:prstGeom>
        </p:spPr>
      </p:pic>
    </p:spTree>
    <p:extLst>
      <p:ext uri="{BB962C8B-B14F-4D97-AF65-F5344CB8AC3E}">
        <p14:creationId xmlns:p14="http://schemas.microsoft.com/office/powerpoint/2010/main" val="1726629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C6934-3252-18C1-D977-96727CA4513F}"/>
              </a:ext>
            </a:extLst>
          </p:cNvPr>
          <p:cNvPicPr>
            <a:picLocks noChangeAspect="1"/>
          </p:cNvPicPr>
          <p:nvPr/>
        </p:nvPicPr>
        <p:blipFill>
          <a:blip r:embed="rId2"/>
          <a:stretch>
            <a:fillRect/>
          </a:stretch>
        </p:blipFill>
        <p:spPr>
          <a:xfrm>
            <a:off x="1567377" y="708805"/>
            <a:ext cx="8338230" cy="5440390"/>
          </a:xfrm>
          <a:prstGeom prst="rect">
            <a:avLst/>
          </a:prstGeom>
        </p:spPr>
      </p:pic>
      <p:sp>
        <p:nvSpPr>
          <p:cNvPr id="4" name="TextBox 3">
            <a:extLst>
              <a:ext uri="{FF2B5EF4-FFF2-40B4-BE49-F238E27FC236}">
                <a16:creationId xmlns:a16="http://schemas.microsoft.com/office/drawing/2014/main" id="{74F1E056-3ACC-CBD2-E30E-41E13E226020}"/>
              </a:ext>
            </a:extLst>
          </p:cNvPr>
          <p:cNvSpPr txBox="1"/>
          <p:nvPr/>
        </p:nvSpPr>
        <p:spPr>
          <a:xfrm>
            <a:off x="7298111" y="3333728"/>
            <a:ext cx="2550122" cy="646331"/>
          </a:xfrm>
          <a:prstGeom prst="rect">
            <a:avLst/>
          </a:prstGeom>
          <a:noFill/>
        </p:spPr>
        <p:txBody>
          <a:bodyPr wrap="none" rtlCol="0">
            <a:spAutoFit/>
          </a:bodyPr>
          <a:lstStyle/>
          <a:p>
            <a:r>
              <a:rPr lang="en-US" dirty="0" err="1">
                <a:solidFill>
                  <a:schemeClr val="accent4">
                    <a:lumMod val="20000"/>
                    <a:lumOff val="80000"/>
                  </a:schemeClr>
                </a:solidFill>
                <a:latin typeface="Britannic Bold" panose="020B0903060703020204" pitchFamily="34" charset="0"/>
              </a:rPr>
              <a:t>badfile</a:t>
            </a:r>
            <a:r>
              <a:rPr lang="en-US" dirty="0">
                <a:solidFill>
                  <a:schemeClr val="accent4">
                    <a:lumMod val="20000"/>
                    <a:lumOff val="80000"/>
                  </a:schemeClr>
                </a:solidFill>
              </a:rPr>
              <a:t> doesn’t change</a:t>
            </a:r>
          </a:p>
          <a:p>
            <a:r>
              <a:rPr lang="en-US" dirty="0">
                <a:solidFill>
                  <a:schemeClr val="accent4">
                    <a:lumMod val="20000"/>
                    <a:lumOff val="80000"/>
                  </a:schemeClr>
                </a:solidFill>
                <a:latin typeface="Britannic Bold" panose="020B0903060703020204" pitchFamily="34" charset="0"/>
              </a:rPr>
              <a:t>worm.py </a:t>
            </a:r>
            <a:r>
              <a:rPr lang="en-US" dirty="0">
                <a:solidFill>
                  <a:schemeClr val="accent4">
                    <a:lumMod val="20000"/>
                    <a:lumOff val="80000"/>
                  </a:schemeClr>
                </a:solidFill>
              </a:rPr>
              <a:t>keeps changing</a:t>
            </a:r>
          </a:p>
        </p:txBody>
      </p:sp>
      <p:cxnSp>
        <p:nvCxnSpPr>
          <p:cNvPr id="6" name="Straight Arrow Connector 5">
            <a:extLst>
              <a:ext uri="{FF2B5EF4-FFF2-40B4-BE49-F238E27FC236}">
                <a16:creationId xmlns:a16="http://schemas.microsoft.com/office/drawing/2014/main" id="{99250E8B-6E73-7F52-0417-BD1899AA9ED9}"/>
              </a:ext>
            </a:extLst>
          </p:cNvPr>
          <p:cNvCxnSpPr>
            <a:cxnSpLocks/>
          </p:cNvCxnSpPr>
          <p:nvPr/>
        </p:nvCxnSpPr>
        <p:spPr>
          <a:xfrm>
            <a:off x="6713415" y="2055446"/>
            <a:ext cx="664308" cy="12782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a:extLst>
              <a:ext uri="{FF2B5EF4-FFF2-40B4-BE49-F238E27FC236}">
                <a16:creationId xmlns:a16="http://schemas.microsoft.com/office/drawing/2014/main" id="{F96B11E5-6E38-B640-3C93-0FC9BAA68373}"/>
              </a:ext>
            </a:extLst>
          </p:cNvPr>
          <p:cNvCxnSpPr>
            <a:cxnSpLocks/>
          </p:cNvCxnSpPr>
          <p:nvPr/>
        </p:nvCxnSpPr>
        <p:spPr>
          <a:xfrm>
            <a:off x="6760308" y="3429000"/>
            <a:ext cx="53780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0" name="Straight Arrow Connector 9">
            <a:extLst>
              <a:ext uri="{FF2B5EF4-FFF2-40B4-BE49-F238E27FC236}">
                <a16:creationId xmlns:a16="http://schemas.microsoft.com/office/drawing/2014/main" id="{8EDE5C28-D8A7-9B55-2421-B4E9280E5096}"/>
              </a:ext>
            </a:extLst>
          </p:cNvPr>
          <p:cNvCxnSpPr/>
          <p:nvPr/>
        </p:nvCxnSpPr>
        <p:spPr>
          <a:xfrm flipV="1">
            <a:off x="6713415" y="3429000"/>
            <a:ext cx="664308" cy="13774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4" name="Straight Arrow Connector 13">
            <a:extLst>
              <a:ext uri="{FF2B5EF4-FFF2-40B4-BE49-F238E27FC236}">
                <a16:creationId xmlns:a16="http://schemas.microsoft.com/office/drawing/2014/main" id="{5797AAEC-AB6E-018E-6F76-486B82555B87}"/>
              </a:ext>
            </a:extLst>
          </p:cNvPr>
          <p:cNvCxnSpPr>
            <a:cxnSpLocks/>
          </p:cNvCxnSpPr>
          <p:nvPr/>
        </p:nvCxnSpPr>
        <p:spPr>
          <a:xfrm>
            <a:off x="6760308" y="2860431"/>
            <a:ext cx="890954" cy="10649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E63BA847-6E70-BD77-AB03-BFB619F08293}"/>
              </a:ext>
            </a:extLst>
          </p:cNvPr>
          <p:cNvCxnSpPr>
            <a:cxnSpLocks/>
          </p:cNvCxnSpPr>
          <p:nvPr/>
        </p:nvCxnSpPr>
        <p:spPr>
          <a:xfrm flipV="1">
            <a:off x="6760308" y="3888154"/>
            <a:ext cx="988646" cy="168421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91317D27-7182-36BC-AB43-398A68287959}"/>
              </a:ext>
            </a:extLst>
          </p:cNvPr>
          <p:cNvCxnSpPr>
            <a:cxnSpLocks/>
          </p:cNvCxnSpPr>
          <p:nvPr/>
        </p:nvCxnSpPr>
        <p:spPr>
          <a:xfrm flipV="1">
            <a:off x="6908675" y="3975087"/>
            <a:ext cx="887172" cy="16362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3963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E15-2F58-F4F2-CD30-07433BC6099D}"/>
              </a:ext>
            </a:extLst>
          </p:cNvPr>
          <p:cNvSpPr>
            <a:spLocks noGrp="1"/>
          </p:cNvSpPr>
          <p:nvPr>
            <p:ph type="title"/>
          </p:nvPr>
        </p:nvSpPr>
        <p:spPr/>
        <p:txBody>
          <a:bodyPr/>
          <a:lstStyle/>
          <a:p>
            <a:r>
              <a:rPr lang="en-US" dirty="0"/>
              <a:t>What is Morris Worm?</a:t>
            </a:r>
          </a:p>
        </p:txBody>
      </p:sp>
      <p:graphicFrame>
        <p:nvGraphicFramePr>
          <p:cNvPr id="7" name="Content Placeholder 2">
            <a:extLst>
              <a:ext uri="{FF2B5EF4-FFF2-40B4-BE49-F238E27FC236}">
                <a16:creationId xmlns:a16="http://schemas.microsoft.com/office/drawing/2014/main" id="{9481F363-AB52-D368-4235-C5F895B3F542}"/>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F505347-D1ED-18D7-1E68-F334A9E7153E}"/>
              </a:ext>
            </a:extLst>
          </p:cNvPr>
          <p:cNvSpPr txBox="1"/>
          <p:nvPr/>
        </p:nvSpPr>
        <p:spPr>
          <a:xfrm>
            <a:off x="6623384" y="125190"/>
            <a:ext cx="5047247" cy="369332"/>
          </a:xfrm>
          <a:prstGeom prst="rect">
            <a:avLst/>
          </a:prstGeom>
          <a:noFill/>
        </p:spPr>
        <p:txBody>
          <a:bodyPr wrap="square">
            <a:spAutoFit/>
          </a:bodyPr>
          <a:lstStyle/>
          <a:p>
            <a:r>
              <a:rPr lang="en-US" dirty="0"/>
              <a:t>http://www.loundy.com/CASES/US_v_Morris2.html</a:t>
            </a:r>
          </a:p>
        </p:txBody>
      </p:sp>
    </p:spTree>
    <p:extLst>
      <p:ext uri="{BB962C8B-B14F-4D97-AF65-F5344CB8AC3E}">
        <p14:creationId xmlns:p14="http://schemas.microsoft.com/office/powerpoint/2010/main" val="220668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629F4-5401-67FE-E425-043F3EF30F9C}"/>
              </a:ext>
            </a:extLst>
          </p:cNvPr>
          <p:cNvSpPr>
            <a:spLocks noGrp="1"/>
          </p:cNvSpPr>
          <p:nvPr>
            <p:ph type="title"/>
          </p:nvPr>
        </p:nvSpPr>
        <p:spPr>
          <a:xfrm>
            <a:off x="652481" y="1382486"/>
            <a:ext cx="3547581" cy="4093028"/>
          </a:xfrm>
        </p:spPr>
        <p:txBody>
          <a:bodyPr anchor="ctr">
            <a:normAutofit/>
          </a:bodyPr>
          <a:lstStyle/>
          <a:p>
            <a:r>
              <a:rPr lang="en-US" sz="4400"/>
              <a:t>Attacking Method</a:t>
            </a:r>
          </a:p>
        </p:txBody>
      </p:sp>
      <p:grpSp>
        <p:nvGrpSpPr>
          <p:cNvPr id="23"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B73DC892-25A9-A75F-8627-02950F63C100}"/>
              </a:ext>
            </a:extLst>
          </p:cNvPr>
          <p:cNvGraphicFramePr>
            <a:graphicFrameLocks noGrp="1"/>
          </p:cNvGraphicFramePr>
          <p:nvPr>
            <p:ph idx="1"/>
            <p:extLst>
              <p:ext uri="{D42A27DB-BD31-4B8C-83A1-F6EECF244321}">
                <p14:modId xmlns:p14="http://schemas.microsoft.com/office/powerpoint/2010/main" val="3259375597"/>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192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F35394-6AA6-85EC-DE7F-7D546D713D80}"/>
              </a:ext>
            </a:extLst>
          </p:cNvPr>
          <p:cNvSpPr>
            <a:spLocks noGrp="1"/>
          </p:cNvSpPr>
          <p:nvPr>
            <p:ph type="title"/>
          </p:nvPr>
        </p:nvSpPr>
        <p:spPr>
          <a:xfrm>
            <a:off x="1286933" y="609600"/>
            <a:ext cx="10197494" cy="1099457"/>
          </a:xfrm>
        </p:spPr>
        <p:txBody>
          <a:bodyPr>
            <a:normAutofit/>
          </a:bodyPr>
          <a:lstStyle/>
          <a:p>
            <a:r>
              <a:rPr lang="en-US" dirty="0"/>
              <a:t>Morris Worm vs. Ransomware</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7C8242F-E68A-D815-5A4E-60DE01111E14}"/>
              </a:ext>
            </a:extLst>
          </p:cNvPr>
          <p:cNvGraphicFramePr>
            <a:graphicFrameLocks noGrp="1"/>
          </p:cNvGraphicFramePr>
          <p:nvPr>
            <p:ph idx="1"/>
            <p:extLst>
              <p:ext uri="{D42A27DB-BD31-4B8C-83A1-F6EECF244321}">
                <p14:modId xmlns:p14="http://schemas.microsoft.com/office/powerpoint/2010/main" val="156812759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30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E8297-06FF-0C89-D539-2533892254E4}"/>
              </a:ext>
            </a:extLst>
          </p:cNvPr>
          <p:cNvSpPr>
            <a:spLocks noGrp="1"/>
          </p:cNvSpPr>
          <p:nvPr>
            <p:ph type="title"/>
          </p:nvPr>
        </p:nvSpPr>
        <p:spPr>
          <a:xfrm>
            <a:off x="1286933" y="609600"/>
            <a:ext cx="10197494" cy="1099457"/>
          </a:xfrm>
        </p:spPr>
        <p:txBody>
          <a:bodyPr>
            <a:normAutofit/>
          </a:bodyPr>
          <a:lstStyle/>
          <a:p>
            <a:r>
              <a:rPr lang="en-US" dirty="0"/>
              <a:t>How to demonstrate the attack?</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30E4406-2F73-E046-FCE9-4402FD57D204}"/>
              </a:ext>
            </a:extLst>
          </p:cNvPr>
          <p:cNvGraphicFramePr>
            <a:graphicFrameLocks noGrp="1"/>
          </p:cNvGraphicFramePr>
          <p:nvPr>
            <p:ph idx="1"/>
            <p:extLst>
              <p:ext uri="{D42A27DB-BD31-4B8C-83A1-F6EECF244321}">
                <p14:modId xmlns:p14="http://schemas.microsoft.com/office/powerpoint/2010/main" val="261843595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112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9" name="Straight Connector 2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3FFA76C-EA63-180D-40F8-152DB8EEF1AC}"/>
              </a:ext>
            </a:extLst>
          </p:cNvPr>
          <p:cNvGrpSpPr/>
          <p:nvPr/>
        </p:nvGrpSpPr>
        <p:grpSpPr>
          <a:xfrm>
            <a:off x="1216957" y="669073"/>
            <a:ext cx="9454759" cy="5053308"/>
            <a:chOff x="383101" y="277586"/>
            <a:chExt cx="11727729" cy="6375050"/>
          </a:xfrm>
        </p:grpSpPr>
        <p:pic>
          <p:nvPicPr>
            <p:cNvPr id="5" name="Picture 4">
              <a:extLst>
                <a:ext uri="{FF2B5EF4-FFF2-40B4-BE49-F238E27FC236}">
                  <a16:creationId xmlns:a16="http://schemas.microsoft.com/office/drawing/2014/main" id="{F9C8EDFD-3232-60DF-CDC0-B45447F54DF9}"/>
                </a:ext>
              </a:extLst>
            </p:cNvPr>
            <p:cNvPicPr>
              <a:picLocks noChangeAspect="1"/>
            </p:cNvPicPr>
            <p:nvPr/>
          </p:nvPicPr>
          <p:blipFill>
            <a:blip r:embed="rId2"/>
            <a:stretch>
              <a:fillRect/>
            </a:stretch>
          </p:blipFill>
          <p:spPr>
            <a:xfrm>
              <a:off x="383101" y="867894"/>
              <a:ext cx="4517145" cy="4273575"/>
            </a:xfrm>
            <a:prstGeom prst="rect">
              <a:avLst/>
            </a:prstGeom>
          </p:spPr>
        </p:pic>
        <p:pic>
          <p:nvPicPr>
            <p:cNvPr id="9" name="Picture 8">
              <a:extLst>
                <a:ext uri="{FF2B5EF4-FFF2-40B4-BE49-F238E27FC236}">
                  <a16:creationId xmlns:a16="http://schemas.microsoft.com/office/drawing/2014/main" id="{D2877813-7E0B-6850-10CC-36E3F87D81EB}"/>
                </a:ext>
              </a:extLst>
            </p:cNvPr>
            <p:cNvPicPr>
              <a:picLocks noChangeAspect="1"/>
            </p:cNvPicPr>
            <p:nvPr/>
          </p:nvPicPr>
          <p:blipFill>
            <a:blip r:embed="rId3"/>
            <a:stretch>
              <a:fillRect/>
            </a:stretch>
          </p:blipFill>
          <p:spPr>
            <a:xfrm>
              <a:off x="7163839" y="757660"/>
              <a:ext cx="4946991" cy="4393127"/>
            </a:xfrm>
            <a:prstGeom prst="rect">
              <a:avLst/>
            </a:prstGeom>
          </p:spPr>
        </p:pic>
        <p:sp>
          <p:nvSpPr>
            <p:cNvPr id="11" name="TextBox 10">
              <a:extLst>
                <a:ext uri="{FF2B5EF4-FFF2-40B4-BE49-F238E27FC236}">
                  <a16:creationId xmlns:a16="http://schemas.microsoft.com/office/drawing/2014/main" id="{B0ABAD5B-FD24-8545-497E-6FF7517A7256}"/>
                </a:ext>
              </a:extLst>
            </p:cNvPr>
            <p:cNvSpPr txBox="1"/>
            <p:nvPr/>
          </p:nvSpPr>
          <p:spPr>
            <a:xfrm>
              <a:off x="755944" y="5261627"/>
              <a:ext cx="3109229" cy="646331"/>
            </a:xfrm>
            <a:prstGeom prst="rect">
              <a:avLst/>
            </a:prstGeom>
            <a:noFill/>
          </p:spPr>
          <p:txBody>
            <a:bodyPr wrap="square">
              <a:normAutofit/>
            </a:bodyPr>
            <a:lstStyle/>
            <a:p>
              <a:pPr marL="285750" indent="-285750">
                <a:lnSpc>
                  <a:spcPct val="90000"/>
                </a:lnSpc>
                <a:spcAft>
                  <a:spcPts val="600"/>
                </a:spcAft>
                <a:buFont typeface="Arial" panose="020B0604020202020204" pitchFamily="34" charset="0"/>
                <a:buChar char="•"/>
              </a:pPr>
              <a:r>
                <a:rPr lang="en-US" sz="900">
                  <a:latin typeface="Britannic Bold" panose="020B0903060703020204" pitchFamily="34" charset="0"/>
                </a:rPr>
                <a:t>worm.py</a:t>
              </a:r>
            </a:p>
            <a:p>
              <a:pPr marL="285750" indent="-285750">
                <a:lnSpc>
                  <a:spcPct val="90000"/>
                </a:lnSpc>
                <a:spcAft>
                  <a:spcPts val="600"/>
                </a:spcAft>
                <a:buFont typeface="Arial" panose="020B0604020202020204" pitchFamily="34" charset="0"/>
                <a:buChar char="•"/>
              </a:pPr>
              <a:r>
                <a:rPr lang="en-US" sz="900">
                  <a:latin typeface="Britannic Bold" panose="020B0903060703020204" pitchFamily="34" charset="0"/>
                </a:rPr>
                <a:t>worm.py </a:t>
              </a:r>
              <a:r>
                <a:rPr lang="en-US" sz="900"/>
                <a:t>+ exe permission</a:t>
              </a:r>
            </a:p>
          </p:txBody>
        </p:sp>
        <p:sp>
          <p:nvSpPr>
            <p:cNvPr id="12" name="TextBox 11">
              <a:extLst>
                <a:ext uri="{FF2B5EF4-FFF2-40B4-BE49-F238E27FC236}">
                  <a16:creationId xmlns:a16="http://schemas.microsoft.com/office/drawing/2014/main" id="{B3049099-8A89-7545-E7E6-B61F063E1CA1}"/>
                </a:ext>
              </a:extLst>
            </p:cNvPr>
            <p:cNvSpPr txBox="1"/>
            <p:nvPr/>
          </p:nvSpPr>
          <p:spPr>
            <a:xfrm>
              <a:off x="1028242" y="1505245"/>
              <a:ext cx="3024554" cy="2062103"/>
            </a:xfrm>
            <a:prstGeom prst="rect">
              <a:avLst/>
            </a:prstGeom>
            <a:noFill/>
          </p:spPr>
          <p:txBody>
            <a:bodyPr wrap="square" rtlCol="0">
              <a:normAutofit/>
            </a:bodyPr>
            <a:lstStyle/>
            <a:p>
              <a:pPr>
                <a:lnSpc>
                  <a:spcPct val="90000"/>
                </a:lnSpc>
                <a:spcAft>
                  <a:spcPts val="600"/>
                </a:spcAft>
              </a:pPr>
              <a:r>
                <a:rPr lang="en-US" sz="900" b="1">
                  <a:solidFill>
                    <a:srgbClr val="FF0000"/>
                  </a:solidFill>
                </a:rPr>
                <a:t>1</a:t>
              </a:r>
              <a:r>
                <a:rPr lang="en-US" sz="900"/>
                <a:t> create </a:t>
              </a:r>
              <a:r>
                <a:rPr lang="en-US" sz="900" err="1">
                  <a:latin typeface="Britannic Bold" panose="020B0903060703020204" pitchFamily="34" charset="0"/>
                </a:rPr>
                <a:t>badfile</a:t>
              </a:r>
              <a:endParaRPr lang="en-US" sz="900">
                <a:latin typeface="Britannic Bold" panose="020B0903060703020204" pitchFamily="34" charset="0"/>
              </a:endParaRPr>
            </a:p>
            <a:p>
              <a:pPr>
                <a:lnSpc>
                  <a:spcPct val="90000"/>
                </a:lnSpc>
                <a:spcAft>
                  <a:spcPts val="600"/>
                </a:spcAft>
              </a:pPr>
              <a:r>
                <a:rPr lang="en-US" sz="900">
                  <a:latin typeface="Britannic Bold" panose="020B0903060703020204" pitchFamily="34" charset="0"/>
                </a:rPr>
                <a:t>        </a:t>
              </a:r>
              <a:r>
                <a:rPr lang="en-US" sz="900"/>
                <a:t>if there is no </a:t>
              </a:r>
              <a:r>
                <a:rPr lang="en-US" sz="900" err="1">
                  <a:latin typeface="Britannic Bold" panose="020B0903060703020204" pitchFamily="34" charset="0"/>
                </a:rPr>
                <a:t>badfile</a:t>
              </a:r>
              <a:endParaRPr lang="en-US" sz="900">
                <a:latin typeface="Britannic Bold" panose="020B0903060703020204" pitchFamily="34" charset="0"/>
              </a:endParaRPr>
            </a:p>
            <a:p>
              <a:pPr>
                <a:lnSpc>
                  <a:spcPct val="90000"/>
                </a:lnSpc>
                <a:spcAft>
                  <a:spcPts val="600"/>
                </a:spcAft>
              </a:pPr>
              <a:endParaRPr lang="en-US" sz="900">
                <a:latin typeface="Britannic Bold" panose="020B0903060703020204" pitchFamily="34" charset="0"/>
              </a:endParaRPr>
            </a:p>
            <a:p>
              <a:pPr>
                <a:lnSpc>
                  <a:spcPct val="90000"/>
                </a:lnSpc>
                <a:spcAft>
                  <a:spcPts val="600"/>
                </a:spcAft>
              </a:pPr>
              <a:endParaRPr lang="en-US" sz="900">
                <a:latin typeface="Britannic Bold" panose="020B0903060703020204" pitchFamily="34" charset="0"/>
              </a:endParaRPr>
            </a:p>
            <a:p>
              <a:pPr>
                <a:lnSpc>
                  <a:spcPct val="90000"/>
                </a:lnSpc>
                <a:spcAft>
                  <a:spcPts val="600"/>
                </a:spcAft>
              </a:pPr>
              <a:endParaRPr lang="en-US" sz="900">
                <a:latin typeface="Britannic Bold" panose="020B0903060703020204" pitchFamily="34" charset="0"/>
              </a:endParaRPr>
            </a:p>
            <a:p>
              <a:pPr>
                <a:lnSpc>
                  <a:spcPct val="90000"/>
                </a:lnSpc>
                <a:spcAft>
                  <a:spcPts val="600"/>
                </a:spcAft>
              </a:pPr>
              <a:endParaRPr lang="en-US" sz="900"/>
            </a:p>
            <a:p>
              <a:pPr>
                <a:lnSpc>
                  <a:spcPct val="90000"/>
                </a:lnSpc>
                <a:spcAft>
                  <a:spcPts val="600"/>
                </a:spcAft>
              </a:pPr>
              <a:r>
                <a:rPr lang="en-US" sz="900" b="1">
                  <a:solidFill>
                    <a:srgbClr val="FF0000"/>
                  </a:solidFill>
                </a:rPr>
                <a:t>4 </a:t>
              </a:r>
              <a:r>
                <a:rPr lang="en-US" sz="900"/>
                <a:t>sending </a:t>
              </a:r>
              <a:r>
                <a:rPr lang="en-US" sz="900">
                  <a:latin typeface="Britannic Bold" panose="020B0903060703020204" pitchFamily="34" charset="0"/>
                </a:rPr>
                <a:t>worm.py</a:t>
              </a:r>
              <a:endParaRPr lang="en-US" sz="900"/>
            </a:p>
          </p:txBody>
        </p:sp>
        <p:sp>
          <p:nvSpPr>
            <p:cNvPr id="13" name="Arrow: Right 12">
              <a:extLst>
                <a:ext uri="{FF2B5EF4-FFF2-40B4-BE49-F238E27FC236}">
                  <a16:creationId xmlns:a16="http://schemas.microsoft.com/office/drawing/2014/main" id="{A22F42F0-290E-9B81-EF1C-314B622018E6}"/>
                </a:ext>
              </a:extLst>
            </p:cNvPr>
            <p:cNvSpPr/>
            <p:nvPr/>
          </p:nvSpPr>
          <p:spPr>
            <a:xfrm>
              <a:off x="5034104" y="2806300"/>
              <a:ext cx="1837654" cy="32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A0BD703-BFC7-29BE-C528-DD50C0F265F1}"/>
                </a:ext>
              </a:extLst>
            </p:cNvPr>
            <p:cNvSpPr txBox="1"/>
            <p:nvPr/>
          </p:nvSpPr>
          <p:spPr>
            <a:xfrm>
              <a:off x="4940283" y="1824444"/>
              <a:ext cx="2389596" cy="923330"/>
            </a:xfrm>
            <a:prstGeom prst="rect">
              <a:avLst/>
            </a:prstGeom>
            <a:noFill/>
          </p:spPr>
          <p:txBody>
            <a:bodyPr wrap="square" rtlCol="0">
              <a:normAutofit/>
            </a:bodyPr>
            <a:lstStyle/>
            <a:p>
              <a:pPr>
                <a:lnSpc>
                  <a:spcPct val="90000"/>
                </a:lnSpc>
                <a:spcAft>
                  <a:spcPts val="600"/>
                </a:spcAft>
              </a:pPr>
              <a:r>
                <a:rPr lang="en-US" sz="900" b="1" dirty="0">
                  <a:solidFill>
                    <a:srgbClr val="FF0000"/>
                  </a:solidFill>
                </a:rPr>
                <a:t>2 </a:t>
              </a:r>
              <a:r>
                <a:rPr lang="en-US" sz="900" dirty="0"/>
                <a:t>send </a:t>
              </a:r>
              <a:r>
                <a:rPr lang="en-US" sz="900" dirty="0" err="1">
                  <a:latin typeface="Britannic Bold" panose="020B0903060703020204" pitchFamily="34" charset="0"/>
                </a:rPr>
                <a:t>badfile</a:t>
              </a:r>
              <a:r>
                <a:rPr lang="en-US" sz="900" dirty="0">
                  <a:latin typeface="Britannic Bold" panose="020B0903060703020204" pitchFamily="34" charset="0"/>
                </a:rPr>
                <a:t> </a:t>
              </a:r>
              <a:r>
                <a:rPr lang="en-US" sz="900" dirty="0"/>
                <a:t>to another machine via buffer overflow attack </a:t>
              </a:r>
              <a:endParaRPr lang="en-US" sz="900" dirty="0">
                <a:latin typeface="Britannic Bold" panose="020B0903060703020204" pitchFamily="34" charset="0"/>
              </a:endParaRPr>
            </a:p>
          </p:txBody>
        </p:sp>
        <p:sp>
          <p:nvSpPr>
            <p:cNvPr id="16" name="TextBox 15">
              <a:extLst>
                <a:ext uri="{FF2B5EF4-FFF2-40B4-BE49-F238E27FC236}">
                  <a16:creationId xmlns:a16="http://schemas.microsoft.com/office/drawing/2014/main" id="{2723EB88-B761-93E9-1A15-13AF144180BB}"/>
                </a:ext>
              </a:extLst>
            </p:cNvPr>
            <p:cNvSpPr txBox="1"/>
            <p:nvPr/>
          </p:nvSpPr>
          <p:spPr>
            <a:xfrm>
              <a:off x="7760677" y="2492558"/>
              <a:ext cx="3868615" cy="1477328"/>
            </a:xfrm>
            <a:prstGeom prst="rect">
              <a:avLst/>
            </a:prstGeom>
            <a:noFill/>
          </p:spPr>
          <p:txBody>
            <a:bodyPr wrap="square">
              <a:normAutofit/>
            </a:bodyPr>
            <a:lstStyle/>
            <a:p>
              <a:pPr>
                <a:lnSpc>
                  <a:spcPct val="90000"/>
                </a:lnSpc>
                <a:spcAft>
                  <a:spcPts val="600"/>
                </a:spcAft>
              </a:pPr>
              <a:r>
                <a:rPr lang="en-US" sz="900" b="1">
                  <a:solidFill>
                    <a:srgbClr val="FF0000"/>
                  </a:solidFill>
                </a:rPr>
                <a:t>3 </a:t>
              </a:r>
              <a:r>
                <a:rPr lang="en-US" sz="900"/>
                <a:t>code in</a:t>
              </a:r>
              <a:r>
                <a:rPr lang="en-US" sz="900">
                  <a:latin typeface="Britannic Bold" panose="020B0903060703020204" pitchFamily="34" charset="0"/>
                </a:rPr>
                <a:t> </a:t>
              </a:r>
              <a:r>
                <a:rPr lang="en-US" sz="900" err="1">
                  <a:latin typeface="Britannic Bold" panose="020B0903060703020204" pitchFamily="34" charset="0"/>
                </a:rPr>
                <a:t>badfile</a:t>
              </a:r>
              <a:r>
                <a:rPr lang="en-US" sz="900">
                  <a:latin typeface="Britannic Bold" panose="020B0903060703020204" pitchFamily="34" charset="0"/>
                </a:rPr>
                <a:t> </a:t>
              </a:r>
              <a:r>
                <a:rPr lang="en-US" sz="900"/>
                <a:t>is</a:t>
              </a:r>
              <a:r>
                <a:rPr lang="en-US" sz="900">
                  <a:latin typeface="Britannic Bold" panose="020B0903060703020204" pitchFamily="34" charset="0"/>
                </a:rPr>
                <a:t> </a:t>
              </a:r>
              <a:r>
                <a:rPr lang="en-US" sz="900"/>
                <a:t>executed</a:t>
              </a:r>
            </a:p>
            <a:p>
              <a:pPr>
                <a:lnSpc>
                  <a:spcPct val="90000"/>
                </a:lnSpc>
                <a:spcAft>
                  <a:spcPts val="600"/>
                </a:spcAft>
              </a:pPr>
              <a:r>
                <a:rPr lang="en-US" sz="900">
                  <a:latin typeface="Britannic Bold" panose="020B0903060703020204" pitchFamily="34" charset="0"/>
                </a:rPr>
                <a:t>    </a:t>
              </a:r>
              <a:r>
                <a:rPr lang="en-US" sz="900"/>
                <a:t>waiting for</a:t>
              </a:r>
              <a:r>
                <a:rPr lang="en-US" sz="900">
                  <a:latin typeface="Britannic Bold" panose="020B0903060703020204" pitchFamily="34" charset="0"/>
                </a:rPr>
                <a:t> worm.py </a:t>
              </a:r>
              <a:r>
                <a:rPr lang="en-US" sz="900"/>
                <a:t>and execute it</a:t>
              </a:r>
            </a:p>
            <a:p>
              <a:pPr>
                <a:lnSpc>
                  <a:spcPct val="90000"/>
                </a:lnSpc>
                <a:spcAft>
                  <a:spcPts val="600"/>
                </a:spcAft>
              </a:pPr>
              <a:endParaRPr lang="en-US" sz="900"/>
            </a:p>
            <a:p>
              <a:pPr>
                <a:lnSpc>
                  <a:spcPct val="90000"/>
                </a:lnSpc>
                <a:spcAft>
                  <a:spcPts val="600"/>
                </a:spcAft>
              </a:pPr>
              <a:r>
                <a:rPr lang="en-US" sz="900">
                  <a:solidFill>
                    <a:srgbClr val="FF0000"/>
                  </a:solidFill>
                  <a:latin typeface="Britannic Bold" panose="020B0903060703020204" pitchFamily="34" charset="0"/>
                </a:rPr>
                <a:t>5</a:t>
              </a:r>
              <a:r>
                <a:rPr lang="en-US" sz="900">
                  <a:latin typeface="Britannic Bold" panose="020B0903060703020204" pitchFamily="34" charset="0"/>
                </a:rPr>
                <a:t> </a:t>
              </a:r>
              <a:r>
                <a:rPr lang="en-US" sz="900"/>
                <a:t>get</a:t>
              </a:r>
              <a:r>
                <a:rPr lang="en-US" sz="900">
                  <a:latin typeface="Britannic Bold" panose="020B0903060703020204" pitchFamily="34" charset="0"/>
                </a:rPr>
                <a:t> worm.py </a:t>
              </a:r>
              <a:r>
                <a:rPr lang="en-US" sz="900"/>
                <a:t>running forever</a:t>
              </a:r>
            </a:p>
            <a:p>
              <a:pPr>
                <a:lnSpc>
                  <a:spcPct val="90000"/>
                </a:lnSpc>
                <a:spcAft>
                  <a:spcPts val="600"/>
                </a:spcAft>
              </a:pPr>
              <a:endParaRPr lang="en-US" sz="900"/>
            </a:p>
          </p:txBody>
        </p:sp>
        <p:cxnSp>
          <p:nvCxnSpPr>
            <p:cNvPr id="18" name="Straight Arrow Connector 17">
              <a:extLst>
                <a:ext uri="{FF2B5EF4-FFF2-40B4-BE49-F238E27FC236}">
                  <a16:creationId xmlns:a16="http://schemas.microsoft.com/office/drawing/2014/main" id="{0ED00CA5-FDAA-47DE-873B-8B5B1873DFB7}"/>
                </a:ext>
              </a:extLst>
            </p:cNvPr>
            <p:cNvCxnSpPr/>
            <p:nvPr/>
          </p:nvCxnSpPr>
          <p:spPr>
            <a:xfrm>
              <a:off x="2641673" y="1688123"/>
              <a:ext cx="2125712" cy="4767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C246EB-2EDD-ADA7-A80D-533A850550BB}"/>
                </a:ext>
              </a:extLst>
            </p:cNvPr>
            <p:cNvCxnSpPr>
              <a:cxnSpLocks/>
            </p:cNvCxnSpPr>
            <p:nvPr/>
          </p:nvCxnSpPr>
          <p:spPr>
            <a:xfrm>
              <a:off x="7123802" y="2500364"/>
              <a:ext cx="636875" cy="1590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FE5035-6981-7196-56CF-C90A7BCB1F63}"/>
                </a:ext>
              </a:extLst>
            </p:cNvPr>
            <p:cNvCxnSpPr>
              <a:cxnSpLocks/>
            </p:cNvCxnSpPr>
            <p:nvPr/>
          </p:nvCxnSpPr>
          <p:spPr>
            <a:xfrm>
              <a:off x="3001108" y="3509108"/>
              <a:ext cx="4689230" cy="582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Arrow: Down 1">
              <a:extLst>
                <a:ext uri="{FF2B5EF4-FFF2-40B4-BE49-F238E27FC236}">
                  <a16:creationId xmlns:a16="http://schemas.microsoft.com/office/drawing/2014/main" id="{49CD0FB1-0589-0D7F-B028-5B44C0554F14}"/>
                </a:ext>
              </a:extLst>
            </p:cNvPr>
            <p:cNvSpPr/>
            <p:nvPr/>
          </p:nvSpPr>
          <p:spPr>
            <a:xfrm>
              <a:off x="2465614" y="277586"/>
              <a:ext cx="176059" cy="590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918F14-9F76-C1BB-8F63-9BAE372B07D2}"/>
                </a:ext>
              </a:extLst>
            </p:cNvPr>
            <p:cNvSpPr txBox="1"/>
            <p:nvPr/>
          </p:nvSpPr>
          <p:spPr>
            <a:xfrm>
              <a:off x="2748273" y="407123"/>
              <a:ext cx="1894878" cy="369332"/>
            </a:xfrm>
            <a:prstGeom prst="rect">
              <a:avLst/>
            </a:prstGeom>
            <a:noFill/>
          </p:spPr>
          <p:txBody>
            <a:bodyPr wrap="none" rtlCol="0">
              <a:normAutofit/>
            </a:bodyPr>
            <a:lstStyle/>
            <a:p>
              <a:pPr>
                <a:lnSpc>
                  <a:spcPct val="90000"/>
                </a:lnSpc>
                <a:spcAft>
                  <a:spcPts val="600"/>
                </a:spcAft>
              </a:pPr>
              <a:r>
                <a:rPr lang="en-US" sz="900"/>
                <a:t>attacking machine</a:t>
              </a:r>
            </a:p>
          </p:txBody>
        </p:sp>
        <p:sp>
          <p:nvSpPr>
            <p:cNvPr id="4" name="TextBox 3">
              <a:extLst>
                <a:ext uri="{FF2B5EF4-FFF2-40B4-BE49-F238E27FC236}">
                  <a16:creationId xmlns:a16="http://schemas.microsoft.com/office/drawing/2014/main" id="{1A4DF6FF-E547-8FB9-5B6A-B19AA7A51250}"/>
                </a:ext>
              </a:extLst>
            </p:cNvPr>
            <p:cNvSpPr txBox="1"/>
            <p:nvPr/>
          </p:nvSpPr>
          <p:spPr>
            <a:xfrm>
              <a:off x="8945403" y="407123"/>
              <a:ext cx="780983" cy="369332"/>
            </a:xfrm>
            <a:prstGeom prst="rect">
              <a:avLst/>
            </a:prstGeom>
            <a:noFill/>
          </p:spPr>
          <p:txBody>
            <a:bodyPr wrap="none" rtlCol="0">
              <a:normAutofit/>
            </a:bodyPr>
            <a:lstStyle/>
            <a:p>
              <a:pPr>
                <a:lnSpc>
                  <a:spcPct val="90000"/>
                </a:lnSpc>
                <a:spcAft>
                  <a:spcPts val="600"/>
                </a:spcAft>
              </a:pPr>
              <a:r>
                <a:rPr lang="en-US" sz="900"/>
                <a:t>Victim</a:t>
              </a:r>
            </a:p>
          </p:txBody>
        </p:sp>
        <p:pic>
          <p:nvPicPr>
            <p:cNvPr id="15" name="Picture 14">
              <a:extLst>
                <a:ext uri="{FF2B5EF4-FFF2-40B4-BE49-F238E27FC236}">
                  <a16:creationId xmlns:a16="http://schemas.microsoft.com/office/drawing/2014/main" id="{171A0D4D-40CF-E616-24C1-74CFE422F631}"/>
                </a:ext>
              </a:extLst>
            </p:cNvPr>
            <p:cNvPicPr>
              <a:picLocks noChangeAspect="1"/>
            </p:cNvPicPr>
            <p:nvPr/>
          </p:nvPicPr>
          <p:blipFill>
            <a:blip r:embed="rId3"/>
            <a:stretch>
              <a:fillRect/>
            </a:stretch>
          </p:blipFill>
          <p:spPr>
            <a:xfrm>
              <a:off x="8945403" y="5548043"/>
              <a:ext cx="1243855" cy="1104593"/>
            </a:xfrm>
            <a:prstGeom prst="rect">
              <a:avLst/>
            </a:prstGeom>
          </p:spPr>
        </p:pic>
        <p:sp>
          <p:nvSpPr>
            <p:cNvPr id="17" name="Arrow: Down 16">
              <a:extLst>
                <a:ext uri="{FF2B5EF4-FFF2-40B4-BE49-F238E27FC236}">
                  <a16:creationId xmlns:a16="http://schemas.microsoft.com/office/drawing/2014/main" id="{A19C15D1-21DA-FF95-9D1F-04B44BF145EA}"/>
                </a:ext>
              </a:extLst>
            </p:cNvPr>
            <p:cNvSpPr/>
            <p:nvPr/>
          </p:nvSpPr>
          <p:spPr>
            <a:xfrm>
              <a:off x="9461275" y="5047337"/>
              <a:ext cx="176059" cy="5903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720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D3D8F-3CCF-7DA5-3721-23FAF870DDF3}"/>
              </a:ext>
            </a:extLst>
          </p:cNvPr>
          <p:cNvSpPr>
            <a:spLocks noGrp="1"/>
          </p:cNvSpPr>
          <p:nvPr>
            <p:ph type="title"/>
          </p:nvPr>
        </p:nvSpPr>
        <p:spPr>
          <a:xfrm>
            <a:off x="1286933" y="609600"/>
            <a:ext cx="10197494" cy="1099457"/>
          </a:xfrm>
        </p:spPr>
        <p:txBody>
          <a:bodyPr>
            <a:normAutofit/>
          </a:bodyPr>
          <a:lstStyle/>
          <a:p>
            <a:r>
              <a:rPr lang="en-US" dirty="0"/>
              <a:t>Characters of </a:t>
            </a:r>
            <a:r>
              <a:rPr lang="en-US" dirty="0" err="1"/>
              <a:t>Du’s</a:t>
            </a:r>
            <a:r>
              <a:rPr lang="en-US" dirty="0"/>
              <a:t> </a:t>
            </a:r>
            <a:r>
              <a:rPr lang="en-US" dirty="0">
                <a:latin typeface="Britannic Bold" panose="020B0903060703020204" pitchFamily="34" charset="0"/>
              </a:rPr>
              <a:t>worm.py</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703359A-AC85-FA27-7314-4C4B03E0A7C8}"/>
              </a:ext>
            </a:extLst>
          </p:cNvPr>
          <p:cNvGraphicFramePr>
            <a:graphicFrameLocks noGrp="1"/>
          </p:cNvGraphicFramePr>
          <p:nvPr>
            <p:ph idx="1"/>
            <p:extLst>
              <p:ext uri="{D42A27DB-BD31-4B8C-83A1-F6EECF244321}">
                <p14:modId xmlns:p14="http://schemas.microsoft.com/office/powerpoint/2010/main" val="88986021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94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pette putting a sample on the tray">
            <a:extLst>
              <a:ext uri="{FF2B5EF4-FFF2-40B4-BE49-F238E27FC236}">
                <a16:creationId xmlns:a16="http://schemas.microsoft.com/office/drawing/2014/main" id="{7114A422-9A00-F48E-C655-7C7E3C2E89F2}"/>
              </a:ext>
            </a:extLst>
          </p:cNvPr>
          <p:cNvPicPr>
            <a:picLocks noChangeAspect="1"/>
          </p:cNvPicPr>
          <p:nvPr/>
        </p:nvPicPr>
        <p:blipFill rotWithShape="1">
          <a:blip r:embed="rId2"/>
          <a:srcRect l="16311" r="658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57970AD-FBB4-5EDF-6D11-00FC35B9457C}"/>
              </a:ext>
            </a:extLst>
          </p:cNvPr>
          <p:cNvSpPr>
            <a:spLocks noGrp="1"/>
          </p:cNvSpPr>
          <p:nvPr>
            <p:ph type="title"/>
          </p:nvPr>
        </p:nvSpPr>
        <p:spPr>
          <a:xfrm>
            <a:off x="677333" y="609600"/>
            <a:ext cx="3851123" cy="1320800"/>
          </a:xfrm>
        </p:spPr>
        <p:txBody>
          <a:bodyPr>
            <a:normAutofit/>
          </a:bodyPr>
          <a:lstStyle/>
          <a:p>
            <a:r>
              <a:rPr lang="en-US" dirty="0"/>
              <a:t>Morris Worm lab</a:t>
            </a:r>
          </a:p>
        </p:txBody>
      </p:sp>
      <p:sp>
        <p:nvSpPr>
          <p:cNvPr id="3" name="Content Placeholder 2">
            <a:extLst>
              <a:ext uri="{FF2B5EF4-FFF2-40B4-BE49-F238E27FC236}">
                <a16:creationId xmlns:a16="http://schemas.microsoft.com/office/drawing/2014/main" id="{E0F70975-25FB-8167-CEEC-F2EC801E03AB}"/>
              </a:ext>
            </a:extLst>
          </p:cNvPr>
          <p:cNvSpPr>
            <a:spLocks noGrp="1"/>
          </p:cNvSpPr>
          <p:nvPr>
            <p:ph idx="1"/>
          </p:nvPr>
        </p:nvSpPr>
        <p:spPr>
          <a:xfrm>
            <a:off x="677334" y="2160589"/>
            <a:ext cx="3851122" cy="3880773"/>
          </a:xfrm>
        </p:spPr>
        <p:txBody>
          <a:bodyPr>
            <a:normAutofit/>
          </a:bodyPr>
          <a:lstStyle/>
          <a:p>
            <a:r>
              <a:rPr lang="en-US" dirty="0"/>
              <a:t>Please follow https://seedsecuritylabs.org/Labs_20.04/Files/Morris_Worm/Morris_Worm.pdf</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39724941"/>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3806</TotalTime>
  <Words>822</Words>
  <Application>Microsoft Office PowerPoint</Application>
  <PresentationFormat>Widescreen</PresentationFormat>
  <Paragraphs>111</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Britannic Bold</vt:lpstr>
      <vt:lpstr>Calibri</vt:lpstr>
      <vt:lpstr>Trebuchet MS</vt:lpstr>
      <vt:lpstr>Wingdings 3</vt:lpstr>
      <vt:lpstr>Facet</vt:lpstr>
      <vt:lpstr>Morris Worm Attack</vt:lpstr>
      <vt:lpstr>Overview</vt:lpstr>
      <vt:lpstr>What is Morris Worm?</vt:lpstr>
      <vt:lpstr>Attacking Method</vt:lpstr>
      <vt:lpstr>Morris Worm vs. Ransomware</vt:lpstr>
      <vt:lpstr>How to demonstrate the attack?</vt:lpstr>
      <vt:lpstr>PowerPoint Presentation</vt:lpstr>
      <vt:lpstr>Characters of Du’s worm.py</vt:lpstr>
      <vt:lpstr>Morris Worm lab</vt:lpstr>
      <vt:lpstr>Download Ubuntu Image</vt:lpstr>
      <vt:lpstr>Extract zip file</vt:lpstr>
      <vt:lpstr>Open Oracle VM VirtualBox Manager</vt:lpstr>
      <vt:lpstr>PowerPoint Presentation</vt:lpstr>
      <vt:lpstr>Click start to launch</vt:lpstr>
      <vt:lpstr>PowerPoint Presentation</vt:lpstr>
      <vt:lpstr>Download lab files</vt:lpstr>
      <vt:lpstr>Start nano internet</vt:lpstr>
      <vt:lpstr>Start internet map for visualization</vt:lpstr>
      <vt:lpstr>PowerPoint Presentation</vt:lpstr>
      <vt:lpstr>PowerPoint Presentation</vt:lpstr>
      <vt:lpstr>Review attacking code</vt:lpstr>
      <vt:lpstr>Start attack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Sajin.Shivdas@fdf.gov.ae</dc:creator>
  <cp:lastModifiedBy>Sajin Shivdas Sivadasan Shridharan</cp:lastModifiedBy>
  <cp:revision>3</cp:revision>
  <dcterms:created xsi:type="dcterms:W3CDTF">2021-01-18T02:02:41Z</dcterms:created>
  <dcterms:modified xsi:type="dcterms:W3CDTF">2022-11-22T08:58:34Z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2022-09-06T13:13:19Z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f0675eab-ace3-45f5-9222-bc2126050246</vt:lpwstr>
  </property>
  <property fmtid="{D5CDD505-2E9C-101B-9397-08002B2CF9AE}" pid="8" name="MSIP_Label_2f46707a-0714-4b19-9e75-9e86a08e862d_ContentBits">
    <vt:lpwstr>0</vt:lpwstr>
  </property>
</Properties>
</file>