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4" r:id="rId4"/>
    <p:sldId id="261" r:id="rId5"/>
    <p:sldId id="269" r:id="rId6"/>
    <p:sldId id="270" r:id="rId7"/>
    <p:sldId id="275" r:id="rId8"/>
    <p:sldId id="268" r:id="rId9"/>
    <p:sldId id="273" r:id="rId10"/>
    <p:sldId id="257" r:id="rId11"/>
    <p:sldId id="258" r:id="rId12"/>
    <p:sldId id="259" r:id="rId13"/>
    <p:sldId id="260" r:id="rId14"/>
    <p:sldId id="262" r:id="rId15"/>
    <p:sldId id="264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AEAEAE"/>
    <a:srgbClr val="AB51D6"/>
    <a:srgbClr val="FF9A00"/>
    <a:srgbClr val="D81E00"/>
    <a:srgbClr val="00AAD6"/>
    <a:srgbClr val="318EF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85D3D-BBB5-49ED-BAF1-BD44A9B37397}" v="36" dt="2022-08-04T12:39:24.5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29" autoAdjust="0"/>
  </p:normalViewPr>
  <p:slideViewPr>
    <p:cSldViewPr snapToGrid="0">
      <p:cViewPr varScale="1">
        <p:scale>
          <a:sx n="53" d="100"/>
          <a:sy n="53" d="100"/>
        </p:scale>
        <p:origin x="4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B48E888A-ADA7-48DF-89BA-83203E0D5008}"/>
    <pc:docChg chg="undo custSel addSld delSld modSld sldOrd">
      <pc:chgData name="Weifeng Xu" userId="e7aed605-a3dd-4d5a-a692-a87037af107b" providerId="ADAL" clId="{B48E888A-ADA7-48DF-89BA-83203E0D5008}" dt="2021-05-06T20:56:58.328" v="431" actId="47"/>
      <pc:docMkLst>
        <pc:docMk/>
      </pc:docMkLst>
      <pc:sldChg chg="addSp delSp modSp mod">
        <pc:chgData name="Weifeng Xu" userId="e7aed605-a3dd-4d5a-a692-a87037af107b" providerId="ADAL" clId="{B48E888A-ADA7-48DF-89BA-83203E0D5008}" dt="2021-05-04T21:49:48.075" v="6" actId="1076"/>
        <pc:sldMkLst>
          <pc:docMk/>
          <pc:sldMk cId="3825957635" sldId="259"/>
        </pc:sldMkLst>
        <pc:picChg chg="add mod">
          <ac:chgData name="Weifeng Xu" userId="e7aed605-a3dd-4d5a-a692-a87037af107b" providerId="ADAL" clId="{B48E888A-ADA7-48DF-89BA-83203E0D5008}" dt="2021-05-04T21:49:48.075" v="6" actId="1076"/>
          <ac:picMkLst>
            <pc:docMk/>
            <pc:sldMk cId="3825957635" sldId="259"/>
            <ac:picMk id="3" creationId="{7049A4AF-7660-462F-BA0B-2EA82B7D4458}"/>
          </ac:picMkLst>
        </pc:picChg>
        <pc:picChg chg="del">
          <ac:chgData name="Weifeng Xu" userId="e7aed605-a3dd-4d5a-a692-a87037af107b" providerId="ADAL" clId="{B48E888A-ADA7-48DF-89BA-83203E0D5008}" dt="2021-05-04T21:49:35.965" v="0" actId="478"/>
          <ac:picMkLst>
            <pc:docMk/>
            <pc:sldMk cId="3825957635" sldId="259"/>
            <ac:picMk id="6" creationId="{C23D5C2C-DD7C-439C-B598-FD4D25EE23FA}"/>
          </ac:picMkLst>
        </pc:picChg>
      </pc:sldChg>
      <pc:sldChg chg="addSp modSp mod modClrScheme chgLayout">
        <pc:chgData name="Weifeng Xu" userId="e7aed605-a3dd-4d5a-a692-a87037af107b" providerId="ADAL" clId="{B48E888A-ADA7-48DF-89BA-83203E0D5008}" dt="2021-05-06T20:50:51.392" v="306" actId="14100"/>
        <pc:sldMkLst>
          <pc:docMk/>
          <pc:sldMk cId="2106921854" sldId="261"/>
        </pc:sldMkLst>
        <pc:spChg chg="add mod ord">
          <ac:chgData name="Weifeng Xu" userId="e7aed605-a3dd-4d5a-a692-a87037af107b" providerId="ADAL" clId="{B48E888A-ADA7-48DF-89BA-83203E0D5008}" dt="2021-05-06T13:59:22.569" v="272" actId="20577"/>
          <ac:spMkLst>
            <pc:docMk/>
            <pc:sldMk cId="2106921854" sldId="261"/>
            <ac:spMk id="2" creationId="{FBB8A8CC-395B-4520-AA03-04792DD7EF5E}"/>
          </ac:spMkLst>
        </pc:spChg>
        <pc:picChg chg="mod">
          <ac:chgData name="Weifeng Xu" userId="e7aed605-a3dd-4d5a-a692-a87037af107b" providerId="ADAL" clId="{B48E888A-ADA7-48DF-89BA-83203E0D5008}" dt="2021-05-06T13:59:30.495" v="274" actId="1076"/>
          <ac:picMkLst>
            <pc:docMk/>
            <pc:sldMk cId="2106921854" sldId="261"/>
            <ac:picMk id="3" creationId="{7219D80A-1792-4B2D-AA0B-CFBF75ED0E74}"/>
          </ac:picMkLst>
        </pc:picChg>
        <pc:picChg chg="mod">
          <ac:chgData name="Weifeng Xu" userId="e7aed605-a3dd-4d5a-a692-a87037af107b" providerId="ADAL" clId="{B48E888A-ADA7-48DF-89BA-83203E0D5008}" dt="2021-05-06T13:56:34.337" v="207" actId="1076"/>
          <ac:picMkLst>
            <pc:docMk/>
            <pc:sldMk cId="2106921854" sldId="261"/>
            <ac:picMk id="5" creationId="{56F17925-F218-4942-85A1-7D281E4776B1}"/>
          </ac:picMkLst>
        </pc:picChg>
        <pc:cxnChg chg="add mod">
          <ac:chgData name="Weifeng Xu" userId="e7aed605-a3dd-4d5a-a692-a87037af107b" providerId="ADAL" clId="{B48E888A-ADA7-48DF-89BA-83203E0D5008}" dt="2021-05-06T20:50:51.392" v="306" actId="14100"/>
          <ac:cxnSpMkLst>
            <pc:docMk/>
            <pc:sldMk cId="2106921854" sldId="261"/>
            <ac:cxnSpMk id="6" creationId="{FA2AFD00-525C-4197-9A76-55B4C440ED90}"/>
          </ac:cxnSpMkLst>
        </pc:cxnChg>
      </pc:sldChg>
      <pc:sldChg chg="addSp delSp modSp mod">
        <pc:chgData name="Weifeng Xu" userId="e7aed605-a3dd-4d5a-a692-a87037af107b" providerId="ADAL" clId="{B48E888A-ADA7-48DF-89BA-83203E0D5008}" dt="2021-05-06T20:51:07.349" v="310" actId="1076"/>
        <pc:sldMkLst>
          <pc:docMk/>
          <pc:sldMk cId="4165750362" sldId="262"/>
        </pc:sldMkLst>
        <pc:spChg chg="del">
          <ac:chgData name="Weifeng Xu" userId="e7aed605-a3dd-4d5a-a692-a87037af107b" providerId="ADAL" clId="{B48E888A-ADA7-48DF-89BA-83203E0D5008}" dt="2021-05-06T20:51:03.696" v="308" actId="478"/>
          <ac:spMkLst>
            <pc:docMk/>
            <pc:sldMk cId="4165750362" sldId="262"/>
            <ac:spMk id="6" creationId="{2D680713-8754-4A7A-9028-829FE8829DF5}"/>
          </ac:spMkLst>
        </pc:spChg>
        <pc:picChg chg="del">
          <ac:chgData name="Weifeng Xu" userId="e7aed605-a3dd-4d5a-a692-a87037af107b" providerId="ADAL" clId="{B48E888A-ADA7-48DF-89BA-83203E0D5008}" dt="2021-05-04T21:51:28.993" v="7" actId="478"/>
          <ac:picMkLst>
            <pc:docMk/>
            <pc:sldMk cId="4165750362" sldId="262"/>
            <ac:picMk id="3" creationId="{889A7C7A-B11F-4B57-9EC5-D17CAED9487D}"/>
          </ac:picMkLst>
        </pc:picChg>
        <pc:picChg chg="add mod">
          <ac:chgData name="Weifeng Xu" userId="e7aed605-a3dd-4d5a-a692-a87037af107b" providerId="ADAL" clId="{B48E888A-ADA7-48DF-89BA-83203E0D5008}" dt="2021-05-06T20:50:57.609" v="307" actId="1440"/>
          <ac:picMkLst>
            <pc:docMk/>
            <pc:sldMk cId="4165750362" sldId="262"/>
            <ac:picMk id="4" creationId="{1788A307-B8A6-4E34-82E0-F2F2462BC19A}"/>
          </ac:picMkLst>
        </pc:picChg>
        <pc:cxnChg chg="add mod">
          <ac:chgData name="Weifeng Xu" userId="e7aed605-a3dd-4d5a-a692-a87037af107b" providerId="ADAL" clId="{B48E888A-ADA7-48DF-89BA-83203E0D5008}" dt="2021-05-06T20:51:07.349" v="310" actId="1076"/>
          <ac:cxnSpMkLst>
            <pc:docMk/>
            <pc:sldMk cId="4165750362" sldId="262"/>
            <ac:cxnSpMk id="7" creationId="{1035523F-53CA-45E3-B74E-D980825C33C6}"/>
          </ac:cxnSpMkLst>
        </pc:cxnChg>
      </pc:sldChg>
      <pc:sldChg chg="addSp modSp mod">
        <pc:chgData name="Weifeng Xu" userId="e7aed605-a3dd-4d5a-a692-a87037af107b" providerId="ADAL" clId="{B48E888A-ADA7-48DF-89BA-83203E0D5008}" dt="2021-05-06T20:53:34.681" v="328" actId="1076"/>
        <pc:sldMkLst>
          <pc:docMk/>
          <pc:sldMk cId="2635193244" sldId="263"/>
        </pc:sldMkLst>
        <pc:picChg chg="add mod">
          <ac:chgData name="Weifeng Xu" userId="e7aed605-a3dd-4d5a-a692-a87037af107b" providerId="ADAL" clId="{B48E888A-ADA7-48DF-89BA-83203E0D5008}" dt="2021-05-06T20:53:30.706" v="325" actId="1076"/>
          <ac:picMkLst>
            <pc:docMk/>
            <pc:sldMk cId="2635193244" sldId="263"/>
            <ac:picMk id="3" creationId="{18ECBE0B-BF1C-4860-92E3-44126898FABB}"/>
          </ac:picMkLst>
        </pc:picChg>
        <pc:picChg chg="add mod">
          <ac:chgData name="Weifeng Xu" userId="e7aed605-a3dd-4d5a-a692-a87037af107b" providerId="ADAL" clId="{B48E888A-ADA7-48DF-89BA-83203E0D5008}" dt="2021-05-06T20:53:31.581" v="326" actId="1076"/>
          <ac:picMkLst>
            <pc:docMk/>
            <pc:sldMk cId="2635193244" sldId="263"/>
            <ac:picMk id="4" creationId="{C17F1DEA-00BD-411B-A141-D2BEEAB8E741}"/>
          </ac:picMkLst>
        </pc:picChg>
        <pc:cxnChg chg="add mod">
          <ac:chgData name="Weifeng Xu" userId="e7aed605-a3dd-4d5a-a692-a87037af107b" providerId="ADAL" clId="{B48E888A-ADA7-48DF-89BA-83203E0D5008}" dt="2021-05-06T20:53:34.681" v="328" actId="1076"/>
          <ac:cxnSpMkLst>
            <pc:docMk/>
            <pc:sldMk cId="2635193244" sldId="263"/>
            <ac:cxnSpMk id="5" creationId="{D6751ED0-FEC7-4D95-BBF7-544BCDA02141}"/>
          </ac:cxnSpMkLst>
        </pc:cxnChg>
      </pc:sldChg>
      <pc:sldChg chg="addSp delSp modSp new del mod">
        <pc:chgData name="Weifeng Xu" userId="e7aed605-a3dd-4d5a-a692-a87037af107b" providerId="ADAL" clId="{B48E888A-ADA7-48DF-89BA-83203E0D5008}" dt="2021-05-06T20:53:03.516" v="319" actId="47"/>
        <pc:sldMkLst>
          <pc:docMk/>
          <pc:sldMk cId="1280632143" sldId="264"/>
        </pc:sldMkLst>
        <pc:picChg chg="add del mod">
          <ac:chgData name="Weifeng Xu" userId="e7aed605-a3dd-4d5a-a692-a87037af107b" providerId="ADAL" clId="{B48E888A-ADA7-48DF-89BA-83203E0D5008}" dt="2021-05-06T20:52:49.667" v="316" actId="21"/>
          <ac:picMkLst>
            <pc:docMk/>
            <pc:sldMk cId="1280632143" sldId="264"/>
            <ac:picMk id="3" creationId="{0DE70EB5-41C4-4DED-B5BF-007D37396752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53:13.767" v="320" actId="1440"/>
        <pc:sldMkLst>
          <pc:docMk/>
          <pc:sldMk cId="3224546949" sldId="265"/>
        </pc:sldMkLst>
        <pc:picChg chg="add mod">
          <ac:chgData name="Weifeng Xu" userId="e7aed605-a3dd-4d5a-a692-a87037af107b" providerId="ADAL" clId="{B48E888A-ADA7-48DF-89BA-83203E0D5008}" dt="2021-05-06T20:53:13.767" v="320" actId="1440"/>
          <ac:picMkLst>
            <pc:docMk/>
            <pc:sldMk cId="3224546949" sldId="265"/>
            <ac:picMk id="3" creationId="{3385D2FA-057D-4C78-A87B-F83F599AF034}"/>
          </ac:picMkLst>
        </pc:picChg>
      </pc:sldChg>
      <pc:sldChg chg="addSp delSp modSp new mod">
        <pc:chgData name="Weifeng Xu" userId="e7aed605-a3dd-4d5a-a692-a87037af107b" providerId="ADAL" clId="{B48E888A-ADA7-48DF-89BA-83203E0D5008}" dt="2021-05-06T20:53:40.842" v="330" actId="1076"/>
        <pc:sldMkLst>
          <pc:docMk/>
          <pc:sldMk cId="2827003046" sldId="266"/>
        </pc:sldMkLst>
        <pc:picChg chg="add mod">
          <ac:chgData name="Weifeng Xu" userId="e7aed605-a3dd-4d5a-a692-a87037af107b" providerId="ADAL" clId="{B48E888A-ADA7-48DF-89BA-83203E0D5008}" dt="2021-05-06T20:53:19.345" v="321" actId="1440"/>
          <ac:picMkLst>
            <pc:docMk/>
            <pc:sldMk cId="2827003046" sldId="266"/>
            <ac:picMk id="3" creationId="{0B44CF61-9B34-4DAE-869F-8056F6A1882D}"/>
          </ac:picMkLst>
        </pc:picChg>
        <pc:picChg chg="add del mod">
          <ac:chgData name="Weifeng Xu" userId="e7aed605-a3dd-4d5a-a692-a87037af107b" providerId="ADAL" clId="{B48E888A-ADA7-48DF-89BA-83203E0D5008}" dt="2021-05-06T01:20:05.921" v="25" actId="478"/>
          <ac:picMkLst>
            <pc:docMk/>
            <pc:sldMk cId="2827003046" sldId="266"/>
            <ac:picMk id="5" creationId="{66EE5857-2E2E-4E5A-A52C-4BAC45805E2C}"/>
          </ac:picMkLst>
        </pc:picChg>
        <pc:picChg chg="add mod">
          <ac:chgData name="Weifeng Xu" userId="e7aed605-a3dd-4d5a-a692-a87037af107b" providerId="ADAL" clId="{B48E888A-ADA7-48DF-89BA-83203E0D5008}" dt="2021-05-06T20:53:23.482" v="323" actId="1076"/>
          <ac:picMkLst>
            <pc:docMk/>
            <pc:sldMk cId="2827003046" sldId="266"/>
            <ac:picMk id="7" creationId="{191F6C01-7F8D-46F2-8BA7-5A82A76C476A}"/>
          </ac:picMkLst>
        </pc:picChg>
        <pc:cxnChg chg="add mod">
          <ac:chgData name="Weifeng Xu" userId="e7aed605-a3dd-4d5a-a692-a87037af107b" providerId="ADAL" clId="{B48E888A-ADA7-48DF-89BA-83203E0D5008}" dt="2021-05-06T20:53:40.842" v="330" actId="1076"/>
          <ac:cxnSpMkLst>
            <pc:docMk/>
            <pc:sldMk cId="2827003046" sldId="266"/>
            <ac:cxnSpMk id="4" creationId="{B6C35403-A0A8-4CD8-8646-BBDD2C9277B5}"/>
          </ac:cxnSpMkLst>
        </pc:cxnChg>
      </pc:sldChg>
      <pc:sldChg chg="addSp modSp new mod modClrScheme chgLayout">
        <pc:chgData name="Weifeng Xu" userId="e7aed605-a3dd-4d5a-a692-a87037af107b" providerId="ADAL" clId="{B48E888A-ADA7-48DF-89BA-83203E0D5008}" dt="2021-05-06T20:56:18.738" v="429" actId="20577"/>
        <pc:sldMkLst>
          <pc:docMk/>
          <pc:sldMk cId="3484017992" sldId="267"/>
        </pc:sldMkLst>
        <pc:spChg chg="add mod ord">
          <ac:chgData name="Weifeng Xu" userId="e7aed605-a3dd-4d5a-a692-a87037af107b" providerId="ADAL" clId="{B48E888A-ADA7-48DF-89BA-83203E0D5008}" dt="2021-05-06T20:56:18.738" v="429" actId="20577"/>
          <ac:spMkLst>
            <pc:docMk/>
            <pc:sldMk cId="3484017992" sldId="267"/>
            <ac:spMk id="2" creationId="{BB9C25F6-FC6C-4B02-88B9-CF29A73588C5}"/>
          </ac:spMkLst>
        </pc:spChg>
        <pc:picChg chg="add mod">
          <ac:chgData name="Weifeng Xu" userId="e7aed605-a3dd-4d5a-a692-a87037af107b" providerId="ADAL" clId="{B48E888A-ADA7-48DF-89BA-83203E0D5008}" dt="2021-05-06T20:54:59.021" v="361" actId="1076"/>
          <ac:picMkLst>
            <pc:docMk/>
            <pc:sldMk cId="3484017992" sldId="267"/>
            <ac:picMk id="3" creationId="{9F009E86-1AA9-41A9-B5EF-08A7694F5F7E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6:25.663" v="430"/>
        <pc:sldMkLst>
          <pc:docMk/>
          <pc:sldMk cId="460068569" sldId="268"/>
        </pc:sldMkLst>
        <pc:spChg chg="add mod ord">
          <ac:chgData name="Weifeng Xu" userId="e7aed605-a3dd-4d5a-a692-a87037af107b" providerId="ADAL" clId="{B48E888A-ADA7-48DF-89BA-83203E0D5008}" dt="2021-05-06T20:56:25.663" v="430"/>
          <ac:spMkLst>
            <pc:docMk/>
            <pc:sldMk cId="460068569" sldId="268"/>
            <ac:spMk id="2" creationId="{21B10112-6BF7-4F92-87FC-0DA25CFFD5CA}"/>
          </ac:spMkLst>
        </pc:spChg>
        <pc:picChg chg="add mod">
          <ac:chgData name="Weifeng Xu" userId="e7aed605-a3dd-4d5a-a692-a87037af107b" providerId="ADAL" clId="{B48E888A-ADA7-48DF-89BA-83203E0D5008}" dt="2021-05-06T20:55:40.184" v="405" actId="1076"/>
          <ac:picMkLst>
            <pc:docMk/>
            <pc:sldMk cId="460068569" sldId="268"/>
            <ac:picMk id="3" creationId="{2AD839AC-2398-411C-8708-67D4D549BE65}"/>
          </ac:picMkLst>
        </pc:picChg>
      </pc:sldChg>
      <pc:sldChg chg="addSp modSp new mod modNotesTx">
        <pc:chgData name="Weifeng Xu" userId="e7aed605-a3dd-4d5a-a692-a87037af107b" providerId="ADAL" clId="{B48E888A-ADA7-48DF-89BA-83203E0D5008}" dt="2021-05-06T01:22:24.226" v="34"/>
        <pc:sldMkLst>
          <pc:docMk/>
          <pc:sldMk cId="1072172507" sldId="269"/>
        </pc:sldMkLst>
        <pc:picChg chg="add mod">
          <ac:chgData name="Weifeng Xu" userId="e7aed605-a3dd-4d5a-a692-a87037af107b" providerId="ADAL" clId="{B48E888A-ADA7-48DF-89BA-83203E0D5008}" dt="2021-05-06T01:22:12.133" v="33" actId="1076"/>
          <ac:picMkLst>
            <pc:docMk/>
            <pc:sldMk cId="1072172507" sldId="269"/>
            <ac:picMk id="3" creationId="{627C8C93-F59E-4D90-BA19-AF1C4D4E9A75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4:40.508" v="357" actId="20577"/>
        <pc:sldMkLst>
          <pc:docMk/>
          <pc:sldMk cId="2637752598" sldId="270"/>
        </pc:sldMkLst>
        <pc:spChg chg="add mod ord">
          <ac:chgData name="Weifeng Xu" userId="e7aed605-a3dd-4d5a-a692-a87037af107b" providerId="ADAL" clId="{B48E888A-ADA7-48DF-89BA-83203E0D5008}" dt="2021-05-06T20:54:40.508" v="357" actId="20577"/>
          <ac:spMkLst>
            <pc:docMk/>
            <pc:sldMk cId="2637752598" sldId="270"/>
            <ac:spMk id="2" creationId="{BC4D7E31-1FE5-48B0-8871-4E5008D34A27}"/>
          </ac:spMkLst>
        </pc:spChg>
        <pc:picChg chg="add mod">
          <ac:chgData name="Weifeng Xu" userId="e7aed605-a3dd-4d5a-a692-a87037af107b" providerId="ADAL" clId="{B48E888A-ADA7-48DF-89BA-83203E0D5008}" dt="2021-05-06T20:54:29.218" v="332" actId="1076"/>
          <ac:picMkLst>
            <pc:docMk/>
            <pc:sldMk cId="2637752598" sldId="270"/>
            <ac:picMk id="3" creationId="{A3E42396-BDDF-4AB3-A2B5-88293A1287E0}"/>
          </ac:picMkLst>
        </pc:picChg>
      </pc:sldChg>
      <pc:sldChg chg="addSp new del mod">
        <pc:chgData name="Weifeng Xu" userId="e7aed605-a3dd-4d5a-a692-a87037af107b" providerId="ADAL" clId="{B48E888A-ADA7-48DF-89BA-83203E0D5008}" dt="2021-05-06T20:56:58.328" v="431" actId="47"/>
        <pc:sldMkLst>
          <pc:docMk/>
          <pc:sldMk cId="3458971676" sldId="271"/>
        </pc:sldMkLst>
        <pc:picChg chg="add">
          <ac:chgData name="Weifeng Xu" userId="e7aed605-a3dd-4d5a-a692-a87037af107b" providerId="ADAL" clId="{B48E888A-ADA7-48DF-89BA-83203E0D5008}" dt="2021-05-06T02:10:11.147" v="38" actId="22"/>
          <ac:picMkLst>
            <pc:docMk/>
            <pc:sldMk cId="3458971676" sldId="271"/>
            <ac:picMk id="3" creationId="{83242AFE-56A0-4D24-8C06-938C72D11F9D}"/>
          </ac:picMkLst>
        </pc:picChg>
      </pc:sldChg>
      <pc:sldChg chg="modSp new mod ord">
        <pc:chgData name="Weifeng Xu" userId="e7aed605-a3dd-4d5a-a692-a87037af107b" providerId="ADAL" clId="{B48E888A-ADA7-48DF-89BA-83203E0D5008}" dt="2021-05-06T13:40:02.268" v="57"/>
        <pc:sldMkLst>
          <pc:docMk/>
          <pc:sldMk cId="1738688579" sldId="272"/>
        </pc:sldMkLst>
        <pc:spChg chg="mod">
          <ac:chgData name="Weifeng Xu" userId="e7aed605-a3dd-4d5a-a692-a87037af107b" providerId="ADAL" clId="{B48E888A-ADA7-48DF-89BA-83203E0D5008}" dt="2021-05-06T13:38:17.467" v="55" actId="20577"/>
          <ac:spMkLst>
            <pc:docMk/>
            <pc:sldMk cId="1738688579" sldId="272"/>
            <ac:spMk id="2" creationId="{27F9C2A8-1403-4841-95D5-05B224130D0B}"/>
          </ac:spMkLst>
        </pc:spChg>
        <pc:spChg chg="mod">
          <ac:chgData name="Weifeng Xu" userId="e7aed605-a3dd-4d5a-a692-a87037af107b" providerId="ADAL" clId="{B48E888A-ADA7-48DF-89BA-83203E0D5008}" dt="2021-05-06T13:40:02.268" v="57"/>
          <ac:spMkLst>
            <pc:docMk/>
            <pc:sldMk cId="1738688579" sldId="272"/>
            <ac:spMk id="3" creationId="{568B5849-9F19-450D-91D0-22ED95B7A09A}"/>
          </ac:spMkLst>
        </pc:spChg>
      </pc:sldChg>
      <pc:sldChg chg="addSp delSp modSp new mod modClrScheme chgLayout">
        <pc:chgData name="Weifeng Xu" userId="e7aed605-a3dd-4d5a-a692-a87037af107b" providerId="ADAL" clId="{B48E888A-ADA7-48DF-89BA-83203E0D5008}" dt="2021-05-06T20:48:37.243" v="303" actId="20577"/>
        <pc:sldMkLst>
          <pc:docMk/>
          <pc:sldMk cId="1786688070" sldId="273"/>
        </pc:sldMkLst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2" creationId="{5DAD9C88-1130-46C6-BD82-0018F8F085E5}"/>
          </ac:spMkLst>
        </pc:spChg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3" creationId="{F86CF15A-5C40-4B80-A5CA-D254AD3E9036}"/>
          </ac:spMkLst>
        </pc:spChg>
        <pc:spChg chg="add mod ord">
          <ac:chgData name="Weifeng Xu" userId="e7aed605-a3dd-4d5a-a692-a87037af107b" providerId="ADAL" clId="{B48E888A-ADA7-48DF-89BA-83203E0D5008}" dt="2021-05-06T20:48:37.243" v="303" actId="20577"/>
          <ac:spMkLst>
            <pc:docMk/>
            <pc:sldMk cId="1786688070" sldId="273"/>
            <ac:spMk id="4" creationId="{BF3FF5E6-38F8-4D47-9EBC-02D931DD3051}"/>
          </ac:spMkLst>
        </pc:spChg>
        <pc:spChg chg="add del mod ord">
          <ac:chgData name="Weifeng Xu" userId="e7aed605-a3dd-4d5a-a692-a87037af107b" providerId="ADAL" clId="{B48E888A-ADA7-48DF-89BA-83203E0D5008}" dt="2021-05-06T13:42:33.133" v="86" actId="700"/>
          <ac:spMkLst>
            <pc:docMk/>
            <pc:sldMk cId="1786688070" sldId="273"/>
            <ac:spMk id="5" creationId="{53E73D31-B54E-4C9D-93FC-3D52C97C8B25}"/>
          </ac:spMkLst>
        </pc:spChg>
        <pc:spChg chg="add mod">
          <ac:chgData name="Weifeng Xu" userId="e7aed605-a3dd-4d5a-a692-a87037af107b" providerId="ADAL" clId="{B48E888A-ADA7-48DF-89BA-83203E0D5008}" dt="2021-05-06T13:44:25.212" v="108" actId="1076"/>
          <ac:spMkLst>
            <pc:docMk/>
            <pc:sldMk cId="1786688070" sldId="273"/>
            <ac:spMk id="9" creationId="{2E97A84C-1754-463F-963D-0744B49A95B1}"/>
          </ac:spMkLst>
        </pc:spChg>
        <pc:picChg chg="add mod">
          <ac:chgData name="Weifeng Xu" userId="e7aed605-a3dd-4d5a-a692-a87037af107b" providerId="ADAL" clId="{B48E888A-ADA7-48DF-89BA-83203E0D5008}" dt="2021-05-06T13:44:34.819" v="112" actId="1076"/>
          <ac:picMkLst>
            <pc:docMk/>
            <pc:sldMk cId="1786688070" sldId="273"/>
            <ac:picMk id="7" creationId="{DD559A6B-5417-422B-A0CE-ACF693DD03D4}"/>
          </ac:picMkLst>
        </pc:picChg>
        <pc:picChg chg="add del">
          <ac:chgData name="Weifeng Xu" userId="e7aed605-a3dd-4d5a-a692-a87037af107b" providerId="ADAL" clId="{B48E888A-ADA7-48DF-89BA-83203E0D5008}" dt="2021-05-06T13:44:24.365" v="105" actId="22"/>
          <ac:picMkLst>
            <pc:docMk/>
            <pc:sldMk cId="1786688070" sldId="273"/>
            <ac:picMk id="11" creationId="{92FAFE4F-B630-49F3-AD98-3A80396282C0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48:52.808" v="304" actId="1440"/>
        <pc:sldMkLst>
          <pc:docMk/>
          <pc:sldMk cId="2641507804" sldId="274"/>
        </pc:sldMkLst>
        <pc:spChg chg="mod">
          <ac:chgData name="Weifeng Xu" userId="e7aed605-a3dd-4d5a-a692-a87037af107b" providerId="ADAL" clId="{B48E888A-ADA7-48DF-89BA-83203E0D5008}" dt="2021-05-06T13:46:06.513" v="144" actId="20577"/>
          <ac:spMkLst>
            <pc:docMk/>
            <pc:sldMk cId="2641507804" sldId="274"/>
            <ac:spMk id="2" creationId="{49A66B92-E306-4A2B-9441-865D349D9A2B}"/>
          </ac:spMkLst>
        </pc:spChg>
        <pc:picChg chg="add mod">
          <ac:chgData name="Weifeng Xu" userId="e7aed605-a3dd-4d5a-a692-a87037af107b" providerId="ADAL" clId="{B48E888A-ADA7-48DF-89BA-83203E0D5008}" dt="2021-05-06T20:48:52.808" v="304" actId="1440"/>
          <ac:picMkLst>
            <pc:docMk/>
            <pc:sldMk cId="2641507804" sldId="274"/>
            <ac:picMk id="4" creationId="{1B1D7158-D755-4EA0-9B53-C7D92630540B}"/>
          </ac:picMkLst>
        </pc:picChg>
      </pc:sldChg>
      <pc:sldChg chg="addSp modSp new mod">
        <pc:chgData name="Weifeng Xu" userId="e7aed605-a3dd-4d5a-a692-a87037af107b" providerId="ADAL" clId="{B48E888A-ADA7-48DF-89BA-83203E0D5008}" dt="2021-05-06T13:53:08.185" v="206" actId="1076"/>
        <pc:sldMkLst>
          <pc:docMk/>
          <pc:sldMk cId="3229862276" sldId="275"/>
        </pc:sldMkLst>
        <pc:spChg chg="mod">
          <ac:chgData name="Weifeng Xu" userId="e7aed605-a3dd-4d5a-a692-a87037af107b" providerId="ADAL" clId="{B48E888A-ADA7-48DF-89BA-83203E0D5008}" dt="2021-05-06T13:46:19.673" v="169" actId="20577"/>
          <ac:spMkLst>
            <pc:docMk/>
            <pc:sldMk cId="3229862276" sldId="275"/>
            <ac:spMk id="2" creationId="{F6AA028D-6910-4058-B1B3-B07B4D0C37E6}"/>
          </ac:spMkLst>
        </pc:spChg>
        <pc:picChg chg="add mod">
          <ac:chgData name="Weifeng Xu" userId="e7aed605-a3dd-4d5a-a692-a87037af107b" providerId="ADAL" clId="{B48E888A-ADA7-48DF-89BA-83203E0D5008}" dt="2021-05-06T13:53:03.581" v="205" actId="1076"/>
          <ac:picMkLst>
            <pc:docMk/>
            <pc:sldMk cId="3229862276" sldId="275"/>
            <ac:picMk id="4" creationId="{D21DF729-9D49-49C9-9268-D47BD8418828}"/>
          </ac:picMkLst>
        </pc:picChg>
        <pc:picChg chg="add mod">
          <ac:chgData name="Weifeng Xu" userId="e7aed605-a3dd-4d5a-a692-a87037af107b" providerId="ADAL" clId="{B48E888A-ADA7-48DF-89BA-83203E0D5008}" dt="2021-05-06T13:51:48.177" v="193" actId="1076"/>
          <ac:picMkLst>
            <pc:docMk/>
            <pc:sldMk cId="3229862276" sldId="275"/>
            <ac:picMk id="6" creationId="{45B06BBE-A283-4117-8B9E-7A833F7FFCC6}"/>
          </ac:picMkLst>
        </pc:picChg>
        <pc:picChg chg="add mod">
          <ac:chgData name="Weifeng Xu" userId="e7aed605-a3dd-4d5a-a692-a87037af107b" providerId="ADAL" clId="{B48E888A-ADA7-48DF-89BA-83203E0D5008}" dt="2021-05-06T13:53:08.185" v="206" actId="1076"/>
          <ac:picMkLst>
            <pc:docMk/>
            <pc:sldMk cId="3229862276" sldId="275"/>
            <ac:picMk id="8" creationId="{ECA54E5E-2262-4BF0-8D20-B1D476D15DEA}"/>
          </ac:picMkLst>
        </pc:picChg>
        <pc:cxnChg chg="add mod">
          <ac:chgData name="Weifeng Xu" userId="e7aed605-a3dd-4d5a-a692-a87037af107b" providerId="ADAL" clId="{B48E888A-ADA7-48DF-89BA-83203E0D5008}" dt="2021-05-06T13:52:52.125" v="204" actId="1582"/>
          <ac:cxnSpMkLst>
            <pc:docMk/>
            <pc:sldMk cId="3229862276" sldId="275"/>
            <ac:cxnSpMk id="10" creationId="{0A0FF674-2118-4534-9EF3-AD5EC93EC90C}"/>
          </ac:cxnSpMkLst>
        </pc:cxnChg>
        <pc:cxnChg chg="add mod">
          <ac:chgData name="Weifeng Xu" userId="e7aed605-a3dd-4d5a-a692-a87037af107b" providerId="ADAL" clId="{B48E888A-ADA7-48DF-89BA-83203E0D5008}" dt="2021-05-06T13:52:38.881" v="202" actId="1076"/>
          <ac:cxnSpMkLst>
            <pc:docMk/>
            <pc:sldMk cId="3229862276" sldId="275"/>
            <ac:cxnSpMk id="12" creationId="{A9DAD7F3-751C-4B10-9CC1-9AF851D8FB3F}"/>
          </ac:cxnSpMkLst>
        </pc:cxnChg>
      </pc:sldChg>
      <pc:sldChg chg="addSp delSp modSp new mod modClrScheme chgLayout modNotesTx">
        <pc:chgData name="Weifeng Xu" userId="e7aed605-a3dd-4d5a-a692-a87037af107b" providerId="ADAL" clId="{B48E888A-ADA7-48DF-89BA-83203E0D5008}" dt="2021-05-06T20:42:29.605" v="279"/>
        <pc:sldMkLst>
          <pc:docMk/>
          <pc:sldMk cId="1874066169" sldId="276"/>
        </pc:sldMkLst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2" creationId="{F5674469-AE43-4905-B796-CBD6163547A8}"/>
          </ac:spMkLst>
        </pc:spChg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3" creationId="{5776F233-A332-43DD-88E0-2D4FA634304F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4" creationId="{1096E728-F0FC-4A97-9DC4-AF916418F7F8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5" creationId="{E8054F9E-AED0-47B5-9F08-DF1B217DC346}"/>
          </ac:spMkLst>
        </pc:spChg>
        <pc:picChg chg="add">
          <ac:chgData name="Weifeng Xu" userId="e7aed605-a3dd-4d5a-a692-a87037af107b" providerId="ADAL" clId="{B48E888A-ADA7-48DF-89BA-83203E0D5008}" dt="2021-05-06T20:42:22.864" v="278" actId="22"/>
          <ac:picMkLst>
            <pc:docMk/>
            <pc:sldMk cId="1874066169" sldId="276"/>
            <ac:picMk id="7" creationId="{69EECC3D-F466-48FC-9756-3A0A0DC825F0}"/>
          </ac:picMkLst>
        </pc:picChg>
      </pc:sldChg>
      <pc:sldChg chg="addSp modSp new mod modClrScheme chgLayout modNotesTx">
        <pc:chgData name="Weifeng Xu" userId="e7aed605-a3dd-4d5a-a692-a87037af107b" providerId="ADAL" clId="{B48E888A-ADA7-48DF-89BA-83203E0D5008}" dt="2021-05-06T20:46:49.440" v="298" actId="1076"/>
        <pc:sldMkLst>
          <pc:docMk/>
          <pc:sldMk cId="4086215798" sldId="277"/>
        </pc:sldMkLst>
        <pc:spChg chg="add mod">
          <ac:chgData name="Weifeng Xu" userId="e7aed605-a3dd-4d5a-a692-a87037af107b" providerId="ADAL" clId="{B48E888A-ADA7-48DF-89BA-83203E0D5008}" dt="2021-05-06T20:43:00.577" v="282"/>
          <ac:spMkLst>
            <pc:docMk/>
            <pc:sldMk cId="4086215798" sldId="277"/>
            <ac:spMk id="2" creationId="{1F42CDAF-463E-49C9-80F9-495CA4E628E6}"/>
          </ac:spMkLst>
        </pc:spChg>
        <pc:spChg chg="add mod">
          <ac:chgData name="Weifeng Xu" userId="e7aed605-a3dd-4d5a-a692-a87037af107b" providerId="ADAL" clId="{B48E888A-ADA7-48DF-89BA-83203E0D5008}" dt="2021-05-06T20:46:43.162" v="297" actId="1076"/>
          <ac:spMkLst>
            <pc:docMk/>
            <pc:sldMk cId="4086215798" sldId="277"/>
            <ac:spMk id="5" creationId="{F93E158B-C86D-4CF7-B081-8E1A0492AC4C}"/>
          </ac:spMkLst>
        </pc:spChg>
        <pc:picChg chg="add mod">
          <ac:chgData name="Weifeng Xu" userId="e7aed605-a3dd-4d5a-a692-a87037af107b" providerId="ADAL" clId="{B48E888A-ADA7-48DF-89BA-83203E0D5008}" dt="2021-05-06T20:46:49.440" v="298" actId="1076"/>
          <ac:picMkLst>
            <pc:docMk/>
            <pc:sldMk cId="4086215798" sldId="277"/>
            <ac:picMk id="1026" creationId="{34332086-1B15-44D7-BEF7-8FCFADAFC95A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835C2824-055A-4356-B4DE-4378ABF214B6}"/>
    <pc:docChg chg="undo redo custSel addSld delSld modSld sldOrd">
      <pc:chgData name="Weifeng Xu" userId="e7aed605-a3dd-4d5a-a692-a87037af107b" providerId="ADAL" clId="{835C2824-055A-4356-B4DE-4378ABF214B6}" dt="2021-10-30T15:21:19.852" v="1815" actId="47"/>
      <pc:docMkLst>
        <pc:docMk/>
      </pc:docMkLst>
      <pc:sldChg chg="delSp modSp mod modNotesTx">
        <pc:chgData name="Weifeng Xu" userId="e7aed605-a3dd-4d5a-a692-a87037af107b" providerId="ADAL" clId="{835C2824-055A-4356-B4DE-4378ABF214B6}" dt="2021-10-29T20:38:07.194" v="667" actId="27636"/>
        <pc:sldMkLst>
          <pc:docMk/>
          <pc:sldMk cId="1323245308" sldId="256"/>
        </pc:sldMkLst>
        <pc:spChg chg="mod">
          <ac:chgData name="Weifeng Xu" userId="e7aed605-a3dd-4d5a-a692-a87037af107b" providerId="ADAL" clId="{835C2824-055A-4356-B4DE-4378ABF214B6}" dt="2021-10-29T20:38:07.194" v="667" actId="27636"/>
          <ac:spMkLst>
            <pc:docMk/>
            <pc:sldMk cId="1323245308" sldId="256"/>
            <ac:spMk id="2" creationId="{B476BAF9-88AC-4600-B511-347782B9C875}"/>
          </ac:spMkLst>
        </pc:spChg>
        <pc:picChg chg="del">
          <ac:chgData name="Weifeng Xu" userId="e7aed605-a3dd-4d5a-a692-a87037af107b" providerId="ADAL" clId="{835C2824-055A-4356-B4DE-4378ABF214B6}" dt="2021-10-29T15:09:34.680" v="11" actId="478"/>
          <ac:picMkLst>
            <pc:docMk/>
            <pc:sldMk cId="1323245308" sldId="256"/>
            <ac:picMk id="4" creationId="{73C2B94F-CA81-429B-AA4B-3D57017F2C90}"/>
          </ac:picMkLst>
        </pc:picChg>
      </pc:sldChg>
      <pc:sldChg chg="addSp delSp modSp new mod modClrScheme chgLayout">
        <pc:chgData name="Weifeng Xu" userId="e7aed605-a3dd-4d5a-a692-a87037af107b" providerId="ADAL" clId="{835C2824-055A-4356-B4DE-4378ABF214B6}" dt="2021-10-29T18:18:55.073" v="448" actId="20577"/>
        <pc:sldMkLst>
          <pc:docMk/>
          <pc:sldMk cId="870868014" sldId="257"/>
        </pc:sldMkLst>
        <pc:spChg chg="mod ord">
          <ac:chgData name="Weifeng Xu" userId="e7aed605-a3dd-4d5a-a692-a87037af107b" providerId="ADAL" clId="{835C2824-055A-4356-B4DE-4378ABF214B6}" dt="2021-10-29T18:18:55.073" v="448" actId="20577"/>
          <ac:spMkLst>
            <pc:docMk/>
            <pc:sldMk cId="870868014" sldId="257"/>
            <ac:spMk id="2" creationId="{A489FB06-1FE8-426C-89BD-65F5EAC123A1}"/>
          </ac:spMkLst>
        </pc:spChg>
        <pc:spChg chg="del">
          <ac:chgData name="Weifeng Xu" userId="e7aed605-a3dd-4d5a-a692-a87037af107b" providerId="ADAL" clId="{835C2824-055A-4356-B4DE-4378ABF214B6}" dt="2021-10-29T16:09:48.107" v="225" actId="700"/>
          <ac:spMkLst>
            <pc:docMk/>
            <pc:sldMk cId="870868014" sldId="257"/>
            <ac:spMk id="3" creationId="{8569A72D-5CA7-4D07-8662-FEC3307887A2}"/>
          </ac:spMkLst>
        </pc:spChg>
        <pc:picChg chg="add mod">
          <ac:chgData name="Weifeng Xu" userId="e7aed605-a3dd-4d5a-a692-a87037af107b" providerId="ADAL" clId="{835C2824-055A-4356-B4DE-4378ABF214B6}" dt="2021-10-29T16:10:07.390" v="227" actId="1076"/>
          <ac:picMkLst>
            <pc:docMk/>
            <pc:sldMk cId="870868014" sldId="257"/>
            <ac:picMk id="5" creationId="{9C00E5CB-379D-4598-8055-844BE852F676}"/>
          </ac:picMkLst>
        </pc:picChg>
      </pc:sldChg>
      <pc:sldChg chg="del">
        <pc:chgData name="Weifeng Xu" userId="e7aed605-a3dd-4d5a-a692-a87037af107b" providerId="ADAL" clId="{835C2824-055A-4356-B4DE-4378ABF214B6}" dt="2021-10-29T15:09:30.801" v="0" actId="47"/>
        <pc:sldMkLst>
          <pc:docMk/>
          <pc:sldMk cId="239878079" sldId="258"/>
        </pc:sldMkLst>
      </pc:sldChg>
      <pc:sldChg chg="addSp delSp modSp new mod modClrScheme chgLayout">
        <pc:chgData name="Weifeng Xu" userId="e7aed605-a3dd-4d5a-a692-a87037af107b" providerId="ADAL" clId="{835C2824-055A-4356-B4DE-4378ABF214B6}" dt="2021-10-29T15:34:24.279" v="208" actId="14100"/>
        <pc:sldMkLst>
          <pc:docMk/>
          <pc:sldMk cId="2896575825" sldId="258"/>
        </pc:sldMkLst>
        <pc:spChg chg="mod or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2" creationId="{4EAF6536-B49E-4F99-8ACD-743B39492678}"/>
          </ac:spMkLst>
        </pc:spChg>
        <pc:spChg chg="del mo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3" creationId="{4073835E-0E65-4F10-A198-A5B7930A22D1}"/>
          </ac:spMkLst>
        </pc:spChg>
        <pc:picChg chg="add mod">
          <ac:chgData name="Weifeng Xu" userId="e7aed605-a3dd-4d5a-a692-a87037af107b" providerId="ADAL" clId="{835C2824-055A-4356-B4DE-4378ABF214B6}" dt="2021-10-29T15:34:24.279" v="208" actId="14100"/>
          <ac:picMkLst>
            <pc:docMk/>
            <pc:sldMk cId="2896575825" sldId="258"/>
            <ac:picMk id="5" creationId="{324E9C09-524B-4340-A5EF-9CA1D5B20498}"/>
          </ac:picMkLst>
        </pc:picChg>
      </pc:sldChg>
      <pc:sldChg chg="addSp modSp new mod modClrScheme chgLayout">
        <pc:chgData name="Weifeng Xu" userId="e7aed605-a3dd-4d5a-a692-a87037af107b" providerId="ADAL" clId="{835C2824-055A-4356-B4DE-4378ABF214B6}" dt="2021-10-29T16:20:10.021" v="308" actId="1076"/>
        <pc:sldMkLst>
          <pc:docMk/>
          <pc:sldMk cId="40733756" sldId="259"/>
        </pc:sldMkLst>
        <pc:spChg chg="mod ord">
          <ac:chgData name="Weifeng Xu" userId="e7aed605-a3dd-4d5a-a692-a87037af107b" providerId="ADAL" clId="{835C2824-055A-4356-B4DE-4378ABF214B6}" dt="2021-10-29T16:18:04.315" v="301" actId="313"/>
          <ac:spMkLst>
            <pc:docMk/>
            <pc:sldMk cId="40733756" sldId="259"/>
            <ac:spMk id="2" creationId="{557B336A-20F0-44F6-954F-43F30A6776F3}"/>
          </ac:spMkLst>
        </pc:spChg>
        <pc:spChg chg="add mod ord">
          <ac:chgData name="Weifeng Xu" userId="e7aed605-a3dd-4d5a-a692-a87037af107b" providerId="ADAL" clId="{835C2824-055A-4356-B4DE-4378ABF214B6}" dt="2021-10-29T16:18:00.878" v="300" actId="6549"/>
          <ac:spMkLst>
            <pc:docMk/>
            <pc:sldMk cId="40733756" sldId="259"/>
            <ac:spMk id="3" creationId="{CEEEB140-EACA-4ACD-A856-638419BD0996}"/>
          </ac:spMkLst>
        </pc:spChg>
        <pc:spChg chg="add mod">
          <ac:chgData name="Weifeng Xu" userId="e7aed605-a3dd-4d5a-a692-a87037af107b" providerId="ADAL" clId="{835C2824-055A-4356-B4DE-4378ABF214B6}" dt="2021-10-29T16:20:10.021" v="308" actId="1076"/>
          <ac:spMkLst>
            <pc:docMk/>
            <pc:sldMk cId="40733756" sldId="259"/>
            <ac:spMk id="5" creationId="{F4CFF10E-AAF9-4905-AB34-D9006EEE79E7}"/>
          </ac:spMkLst>
        </pc:spChg>
      </pc:sldChg>
      <pc:sldChg chg="del">
        <pc:chgData name="Weifeng Xu" userId="e7aed605-a3dd-4d5a-a692-a87037af107b" providerId="ADAL" clId="{835C2824-055A-4356-B4DE-4378ABF214B6}" dt="2021-10-29T15:09:30.990" v="1" actId="47"/>
        <pc:sldMkLst>
          <pc:docMk/>
          <pc:sldMk cId="3825957635" sldId="259"/>
        </pc:sldMkLst>
      </pc:sldChg>
      <pc:sldChg chg="addSp delSp modSp new mod ord">
        <pc:chgData name="Weifeng Xu" userId="e7aed605-a3dd-4d5a-a692-a87037af107b" providerId="ADAL" clId="{835C2824-055A-4356-B4DE-4378ABF214B6}" dt="2021-10-29T20:37:45.628" v="665" actId="20577"/>
        <pc:sldMkLst>
          <pc:docMk/>
          <pc:sldMk cId="1339347841" sldId="260"/>
        </pc:sldMkLst>
        <pc:spChg chg="mod">
          <ac:chgData name="Weifeng Xu" userId="e7aed605-a3dd-4d5a-a692-a87037af107b" providerId="ADAL" clId="{835C2824-055A-4356-B4DE-4378ABF214B6}" dt="2021-10-29T20:35:31.237" v="524" actId="6549"/>
          <ac:spMkLst>
            <pc:docMk/>
            <pc:sldMk cId="1339347841" sldId="260"/>
            <ac:spMk id="2" creationId="{B3540C25-70B8-49D0-A952-86DA407013AA}"/>
          </ac:spMkLst>
        </pc:spChg>
        <pc:spChg chg="mod">
          <ac:chgData name="Weifeng Xu" userId="e7aed605-a3dd-4d5a-a692-a87037af107b" providerId="ADAL" clId="{835C2824-055A-4356-B4DE-4378ABF214B6}" dt="2021-10-29T20:37:22.109" v="652" actId="20577"/>
          <ac:spMkLst>
            <pc:docMk/>
            <pc:sldMk cId="1339347841" sldId="260"/>
            <ac:spMk id="3" creationId="{D6CD1BF6-B62C-4115-830F-11D20FFDEC31}"/>
          </ac:spMkLst>
        </pc:spChg>
        <pc:spChg chg="add mod">
          <ac:chgData name="Weifeng Xu" userId="e7aed605-a3dd-4d5a-a692-a87037af107b" providerId="ADAL" clId="{835C2824-055A-4356-B4DE-4378ABF214B6}" dt="2021-10-29T16:24:34.231" v="325" actId="1076"/>
          <ac:spMkLst>
            <pc:docMk/>
            <pc:sldMk cId="1339347841" sldId="260"/>
            <ac:spMk id="4" creationId="{B51B0EBC-B052-45E8-B72C-CA9813436D19}"/>
          </ac:spMkLst>
        </pc:spChg>
        <pc:spChg chg="add mod">
          <ac:chgData name="Weifeng Xu" userId="e7aed605-a3dd-4d5a-a692-a87037af107b" providerId="ADAL" clId="{835C2824-055A-4356-B4DE-4378ABF214B6}" dt="2021-10-29T20:37:39.480" v="657" actId="11529"/>
          <ac:spMkLst>
            <pc:docMk/>
            <pc:sldMk cId="1339347841" sldId="260"/>
            <ac:spMk id="16" creationId="{6B0605DE-3005-42DF-862B-1E2C673104CB}"/>
          </ac:spMkLst>
        </pc:spChg>
        <pc:spChg chg="add mod">
          <ac:chgData name="Weifeng Xu" userId="e7aed605-a3dd-4d5a-a692-a87037af107b" providerId="ADAL" clId="{835C2824-055A-4356-B4DE-4378ABF214B6}" dt="2021-10-29T20:37:45.628" v="665" actId="20577"/>
          <ac:spMkLst>
            <pc:docMk/>
            <pc:sldMk cId="1339347841" sldId="260"/>
            <ac:spMk id="17" creationId="{20D5CFFB-92C0-4894-A5E4-6D7C9FDABA01}"/>
          </ac:spMkLst>
        </pc:spChg>
        <pc:graphicFrameChg chg="add del mod modGraphic">
          <ac:chgData name="Weifeng Xu" userId="e7aed605-a3dd-4d5a-a692-a87037af107b" providerId="ADAL" clId="{835C2824-055A-4356-B4DE-4378ABF214B6}" dt="2021-10-29T16:28:00.241" v="351" actId="1032"/>
          <ac:graphicFrameMkLst>
            <pc:docMk/>
            <pc:sldMk cId="1339347841" sldId="260"/>
            <ac:graphicFrameMk id="5" creationId="{9CC70A6C-B83F-4319-9525-E02AE8ED9258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29:39.248" v="372" actId="1032"/>
          <ac:graphicFrameMkLst>
            <pc:docMk/>
            <pc:sldMk cId="1339347841" sldId="260"/>
            <ac:graphicFrameMk id="6" creationId="{17210B76-3EBF-4F47-B987-680E040CF21E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33:35.472" v="423" actId="478"/>
          <ac:graphicFrameMkLst>
            <pc:docMk/>
            <pc:sldMk cId="1339347841" sldId="260"/>
            <ac:graphicFrameMk id="7" creationId="{EE30EABE-404E-4B1F-87A8-4D0E309B3439}"/>
          </ac:graphicFrameMkLst>
        </pc:graphicFrameChg>
        <pc:picChg chg="add del mod">
          <ac:chgData name="Weifeng Xu" userId="e7aed605-a3dd-4d5a-a692-a87037af107b" providerId="ADAL" clId="{835C2824-055A-4356-B4DE-4378ABF214B6}" dt="2021-10-29T16:39:39.196" v="434" actId="478"/>
          <ac:picMkLst>
            <pc:docMk/>
            <pc:sldMk cId="1339347841" sldId="260"/>
            <ac:picMk id="8" creationId="{478F9DF9-A99C-4F68-811C-852CB7D1775C}"/>
          </ac:picMkLst>
        </pc:picChg>
        <pc:picChg chg="add del mod">
          <ac:chgData name="Weifeng Xu" userId="e7aed605-a3dd-4d5a-a692-a87037af107b" providerId="ADAL" clId="{835C2824-055A-4356-B4DE-4378ABF214B6}" dt="2021-10-29T16:41:20.219" v="442" actId="478"/>
          <ac:picMkLst>
            <pc:docMk/>
            <pc:sldMk cId="1339347841" sldId="260"/>
            <ac:picMk id="1026" creationId="{CE26BB45-3295-498B-8BEC-8333B673FB21}"/>
          </ac:picMkLst>
        </pc:picChg>
        <pc:picChg chg="add mod">
          <ac:chgData name="Weifeng Xu" userId="e7aed605-a3dd-4d5a-a692-a87037af107b" providerId="ADAL" clId="{835C2824-055A-4356-B4DE-4378ABF214B6}" dt="2021-10-29T20:37:36.291" v="656" actId="1076"/>
          <ac:picMkLst>
            <pc:docMk/>
            <pc:sldMk cId="1339347841" sldId="260"/>
            <ac:picMk id="1028" creationId="{9D4B51D1-699A-43BC-9A8F-6F0FC055D109}"/>
          </ac:picMkLst>
        </pc:pic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6" creationId="{7455D4BA-66A2-4285-A146-4076FF15C67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8" creationId="{C42F20E1-DDC8-4519-BAD1-44834B28AF60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0" creationId="{AE0D98FD-B051-4DE1-90CE-489BA4C00B22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2" creationId="{66EDB369-4519-40E8-8669-B16743A300EB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3" creationId="{523E1443-0A2E-4F04-A742-9B362965350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4" creationId="{90CB0150-A91C-4E27-9CA1-087D0AA3D2F6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5" creationId="{686D738C-9CC4-4899-BD0D-733159113F45}"/>
          </ac:cxnSpMkLst>
        </pc:cxnChg>
      </pc:sldChg>
      <pc:sldChg chg="addSp delSp modSp new mod modClrScheme chgLayout">
        <pc:chgData name="Weifeng Xu" userId="e7aed605-a3dd-4d5a-a692-a87037af107b" providerId="ADAL" clId="{835C2824-055A-4356-B4DE-4378ABF214B6}" dt="2021-10-30T02:21:59.553" v="681" actId="1076"/>
        <pc:sldMkLst>
          <pc:docMk/>
          <pc:sldMk cId="1706942394" sldId="261"/>
        </pc:sldMkLst>
        <pc:spChg chg="del mod ord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2" creationId="{4023EDE1-57F4-49B9-8657-B53181F7CC6C}"/>
          </ac:spMkLst>
        </pc:spChg>
        <pc:spChg chg="del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3" creationId="{AE79C36D-CC47-4A62-A788-57070A643E2C}"/>
          </ac:spMkLst>
        </pc:spChg>
        <pc:spChg chg="add del mod ord">
          <ac:chgData name="Weifeng Xu" userId="e7aed605-a3dd-4d5a-a692-a87037af107b" providerId="ADAL" clId="{835C2824-055A-4356-B4DE-4378ABF214B6}" dt="2021-10-29T20:23:29.640" v="461" actId="700"/>
          <ac:spMkLst>
            <pc:docMk/>
            <pc:sldMk cId="1706942394" sldId="261"/>
            <ac:spMk id="4" creationId="{78371DDA-B5B9-4B6F-B865-4C44A580A370}"/>
          </ac:spMkLst>
        </pc:spChg>
        <pc:spChg chg="add mod">
          <ac:chgData name="Weifeng Xu" userId="e7aed605-a3dd-4d5a-a692-a87037af107b" providerId="ADAL" clId="{835C2824-055A-4356-B4DE-4378ABF214B6}" dt="2021-10-29T20:38:29.844" v="668" actId="1076"/>
          <ac:spMkLst>
            <pc:docMk/>
            <pc:sldMk cId="1706942394" sldId="261"/>
            <ac:spMk id="10" creationId="{E0251681-794E-423D-B7D9-0A777F026710}"/>
          </ac:spMkLst>
        </pc:spChg>
        <pc:picChg chg="add mod">
          <ac:chgData name="Weifeng Xu" userId="e7aed605-a3dd-4d5a-a692-a87037af107b" providerId="ADAL" clId="{835C2824-055A-4356-B4DE-4378ABF214B6}" dt="2021-10-29T20:23:34.164" v="462" actId="1076"/>
          <ac:picMkLst>
            <pc:docMk/>
            <pc:sldMk cId="1706942394" sldId="261"/>
            <ac:picMk id="6" creationId="{A9861367-77EC-4C70-B45D-FECFDEF75816}"/>
          </ac:picMkLst>
        </pc:picChg>
        <pc:picChg chg="add mod">
          <ac:chgData name="Weifeng Xu" userId="e7aed605-a3dd-4d5a-a692-a87037af107b" providerId="ADAL" clId="{835C2824-055A-4356-B4DE-4378ABF214B6}" dt="2021-10-29T20:23:17.898" v="459" actId="1076"/>
          <ac:picMkLst>
            <pc:docMk/>
            <pc:sldMk cId="1706942394" sldId="261"/>
            <ac:picMk id="8" creationId="{5DFBD8EB-6926-46B4-91BA-2DE22D39C526}"/>
          </ac:picMkLst>
        </pc:picChg>
        <pc:picChg chg="add mod">
          <ac:chgData name="Weifeng Xu" userId="e7aed605-a3dd-4d5a-a692-a87037af107b" providerId="ADAL" clId="{835C2824-055A-4356-B4DE-4378ABF214B6}" dt="2021-10-30T02:21:57.215" v="680" actId="1076"/>
          <ac:picMkLst>
            <pc:docMk/>
            <pc:sldMk cId="1706942394" sldId="261"/>
            <ac:picMk id="1026" creationId="{D2B91372-F83A-4E8A-9506-2E0BE08B05DA}"/>
          </ac:picMkLst>
        </pc:picChg>
        <pc:picChg chg="add del">
          <ac:chgData name="Weifeng Xu" userId="e7aed605-a3dd-4d5a-a692-a87037af107b" providerId="ADAL" clId="{835C2824-055A-4356-B4DE-4378ABF214B6}" dt="2021-10-30T02:21:35.911" v="676"/>
          <ac:picMkLst>
            <pc:docMk/>
            <pc:sldMk cId="1706942394" sldId="261"/>
            <ac:picMk id="1028" creationId="{3AA81D9E-535E-4A59-A201-650E4E7504BE}"/>
          </ac:picMkLst>
        </pc:picChg>
        <pc:picChg chg="add mod">
          <ac:chgData name="Weifeng Xu" userId="e7aed605-a3dd-4d5a-a692-a87037af107b" providerId="ADAL" clId="{835C2824-055A-4356-B4DE-4378ABF214B6}" dt="2021-10-30T02:21:59.553" v="681" actId="1076"/>
          <ac:picMkLst>
            <pc:docMk/>
            <pc:sldMk cId="1706942394" sldId="261"/>
            <ac:picMk id="1030" creationId="{97FD0BFC-1E55-43C7-BCE3-FA92EB8B8722}"/>
          </ac:picMkLst>
        </pc:picChg>
      </pc:sldChg>
      <pc:sldChg chg="del">
        <pc:chgData name="Weifeng Xu" userId="e7aed605-a3dd-4d5a-a692-a87037af107b" providerId="ADAL" clId="{835C2824-055A-4356-B4DE-4378ABF214B6}" dt="2021-10-29T15:09:31.140" v="2" actId="47"/>
        <pc:sldMkLst>
          <pc:docMk/>
          <pc:sldMk cId="2106921854" sldId="261"/>
        </pc:sldMkLst>
      </pc:sldChg>
      <pc:sldChg chg="addSp modSp new mod modClrScheme chgLayout">
        <pc:chgData name="Weifeng Xu" userId="e7aed605-a3dd-4d5a-a692-a87037af107b" providerId="ADAL" clId="{835C2824-055A-4356-B4DE-4378ABF214B6}" dt="2021-10-30T03:33:17.848" v="1052" actId="6549"/>
        <pc:sldMkLst>
          <pc:docMk/>
          <pc:sldMk cId="842289078" sldId="262"/>
        </pc:sldMkLst>
        <pc:spChg chg="add mod">
          <ac:chgData name="Weifeng Xu" userId="e7aed605-a3dd-4d5a-a692-a87037af107b" providerId="ADAL" clId="{835C2824-055A-4356-B4DE-4378ABF214B6}" dt="2021-10-30T02:22:59.732" v="729" actId="20577"/>
          <ac:spMkLst>
            <pc:docMk/>
            <pc:sldMk cId="842289078" sldId="262"/>
            <ac:spMk id="2" creationId="{0504367D-7F58-4E40-8F3E-E0CF55E10DEC}"/>
          </ac:spMkLst>
        </pc:spChg>
        <pc:spChg chg="add mod">
          <ac:chgData name="Weifeng Xu" userId="e7aed605-a3dd-4d5a-a692-a87037af107b" providerId="ADAL" clId="{835C2824-055A-4356-B4DE-4378ABF214B6}" dt="2021-10-30T03:33:17.848" v="1052" actId="6549"/>
          <ac:spMkLst>
            <pc:docMk/>
            <pc:sldMk cId="842289078" sldId="262"/>
            <ac:spMk id="3" creationId="{D6DC6760-2956-485D-BF95-505F87020A8D}"/>
          </ac:spMkLst>
        </pc:spChg>
      </pc:sldChg>
      <pc:sldChg chg="del">
        <pc:chgData name="Weifeng Xu" userId="e7aed605-a3dd-4d5a-a692-a87037af107b" providerId="ADAL" clId="{835C2824-055A-4356-B4DE-4378ABF214B6}" dt="2021-10-29T15:09:31.292" v="3" actId="47"/>
        <pc:sldMkLst>
          <pc:docMk/>
          <pc:sldMk cId="4165750362" sldId="262"/>
        </pc:sldMkLst>
      </pc:sldChg>
      <pc:sldChg chg="del">
        <pc:chgData name="Weifeng Xu" userId="e7aed605-a3dd-4d5a-a692-a87037af107b" providerId="ADAL" clId="{835C2824-055A-4356-B4DE-4378ABF214B6}" dt="2021-10-29T15:09:31.444" v="4" actId="47"/>
        <pc:sldMkLst>
          <pc:docMk/>
          <pc:sldMk cId="2635193244" sldId="263"/>
        </pc:sldMkLst>
      </pc:sldChg>
      <pc:sldChg chg="new del">
        <pc:chgData name="Weifeng Xu" userId="e7aed605-a3dd-4d5a-a692-a87037af107b" providerId="ADAL" clId="{835C2824-055A-4356-B4DE-4378ABF214B6}" dt="2021-10-30T15:21:19.852" v="1815" actId="47"/>
        <pc:sldMkLst>
          <pc:docMk/>
          <pc:sldMk cId="3685238653" sldId="263"/>
        </pc:sldMkLst>
      </pc:sldChg>
      <pc:sldChg chg="addSp delSp modSp new mod ord modClrScheme chgLayout">
        <pc:chgData name="Weifeng Xu" userId="e7aed605-a3dd-4d5a-a692-a87037af107b" providerId="ADAL" clId="{835C2824-055A-4356-B4DE-4378ABF214B6}" dt="2021-10-30T15:21:08.506" v="1813"/>
        <pc:sldMkLst>
          <pc:docMk/>
          <pc:sldMk cId="104950868" sldId="264"/>
        </pc:sldMkLst>
        <pc:spChg chg="del mod ord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2" creationId="{45134E06-8573-48FF-ABB7-7864149192DB}"/>
          </ac:spMkLst>
        </pc:spChg>
        <pc:spChg chg="del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3" creationId="{8389D5F8-6538-4779-934C-A280732A3BD5}"/>
          </ac:spMkLst>
        </pc:spChg>
        <pc:spChg chg="add del mod ord">
          <ac:chgData name="Weifeng Xu" userId="e7aed605-a3dd-4d5a-a692-a87037af107b" providerId="ADAL" clId="{835C2824-055A-4356-B4DE-4378ABF214B6}" dt="2021-10-30T13:44:17.671" v="1059" actId="700"/>
          <ac:spMkLst>
            <pc:docMk/>
            <pc:sldMk cId="104950868" sldId="264"/>
            <ac:spMk id="4" creationId="{6510532A-33FC-400C-9B97-B9380AF88CFD}"/>
          </ac:spMkLst>
        </pc:spChg>
        <pc:spChg chg="add del mod">
          <ac:chgData name="Weifeng Xu" userId="e7aed605-a3dd-4d5a-a692-a87037af107b" providerId="ADAL" clId="{835C2824-055A-4356-B4DE-4378ABF214B6}" dt="2021-10-30T13:46:52.642" v="1064"/>
          <ac:spMkLst>
            <pc:docMk/>
            <pc:sldMk cId="104950868" sldId="264"/>
            <ac:spMk id="7" creationId="{7009BBB3-2F76-4135-87E7-5500F7678BD6}"/>
          </ac:spMkLst>
        </pc:spChg>
        <pc:picChg chg="add mod">
          <ac:chgData name="Weifeng Xu" userId="e7aed605-a3dd-4d5a-a692-a87037af107b" providerId="ADAL" clId="{835C2824-055A-4356-B4DE-4378ABF214B6}" dt="2021-10-30T13:45:46.198" v="1061" actId="1076"/>
          <ac:picMkLst>
            <pc:docMk/>
            <pc:sldMk cId="104950868" sldId="264"/>
            <ac:picMk id="6" creationId="{135C55DD-1FCD-4143-B334-7421462C26DB}"/>
          </ac:picMkLst>
        </pc:picChg>
      </pc:sldChg>
      <pc:sldChg chg="del">
        <pc:chgData name="Weifeng Xu" userId="e7aed605-a3dd-4d5a-a692-a87037af107b" providerId="ADAL" clId="{835C2824-055A-4356-B4DE-4378ABF214B6}" dt="2021-10-29T15:09:31.596" v="5" actId="47"/>
        <pc:sldMkLst>
          <pc:docMk/>
          <pc:sldMk cId="3224546949" sldId="265"/>
        </pc:sldMkLst>
      </pc:sldChg>
      <pc:sldChg chg="addSp modSp new mod">
        <pc:chgData name="Weifeng Xu" userId="e7aed605-a3dd-4d5a-a692-a87037af107b" providerId="ADAL" clId="{835C2824-055A-4356-B4DE-4378ABF214B6}" dt="2021-10-30T14:48:29.599" v="1656" actId="20577"/>
        <pc:sldMkLst>
          <pc:docMk/>
          <pc:sldMk cId="3468833480" sldId="265"/>
        </pc:sldMkLst>
        <pc:spChg chg="mod">
          <ac:chgData name="Weifeng Xu" userId="e7aed605-a3dd-4d5a-a692-a87037af107b" providerId="ADAL" clId="{835C2824-055A-4356-B4DE-4378ABF214B6}" dt="2021-10-30T14:02:09.831" v="1525" actId="20577"/>
          <ac:spMkLst>
            <pc:docMk/>
            <pc:sldMk cId="3468833480" sldId="265"/>
            <ac:spMk id="2" creationId="{32B1D6D7-0D2E-4882-B59F-DAE23D77783C}"/>
          </ac:spMkLst>
        </pc:spChg>
        <pc:spChg chg="mod">
          <ac:chgData name="Weifeng Xu" userId="e7aed605-a3dd-4d5a-a692-a87037af107b" providerId="ADAL" clId="{835C2824-055A-4356-B4DE-4378ABF214B6}" dt="2021-10-30T14:48:29.599" v="1656" actId="20577"/>
          <ac:spMkLst>
            <pc:docMk/>
            <pc:sldMk cId="3468833480" sldId="265"/>
            <ac:spMk id="3" creationId="{1D53A39F-EB1F-4BB9-BBC4-DEAF6708D69E}"/>
          </ac:spMkLst>
        </pc:spChg>
        <pc:picChg chg="add mod">
          <ac:chgData name="Weifeng Xu" userId="e7aed605-a3dd-4d5a-a692-a87037af107b" providerId="ADAL" clId="{835C2824-055A-4356-B4DE-4378ABF214B6}" dt="2021-10-30T14:30:42.970" v="1556" actId="1076"/>
          <ac:picMkLst>
            <pc:docMk/>
            <pc:sldMk cId="3468833480" sldId="265"/>
            <ac:picMk id="4" creationId="{A6ED76FC-D3E6-420D-8C37-3D79D80D01CA}"/>
          </ac:picMkLst>
        </pc:picChg>
      </pc:sldChg>
      <pc:sldChg chg="new del ord">
        <pc:chgData name="Weifeng Xu" userId="e7aed605-a3dd-4d5a-a692-a87037af107b" providerId="ADAL" clId="{835C2824-055A-4356-B4DE-4378ABF214B6}" dt="2021-10-30T15:21:19.210" v="1814" actId="47"/>
        <pc:sldMkLst>
          <pc:docMk/>
          <pc:sldMk cId="1783018490" sldId="266"/>
        </pc:sldMkLst>
      </pc:sldChg>
      <pc:sldChg chg="del">
        <pc:chgData name="Weifeng Xu" userId="e7aed605-a3dd-4d5a-a692-a87037af107b" providerId="ADAL" clId="{835C2824-055A-4356-B4DE-4378ABF214B6}" dt="2021-10-29T15:09:31.723" v="6" actId="47"/>
        <pc:sldMkLst>
          <pc:docMk/>
          <pc:sldMk cId="2827003046" sldId="266"/>
        </pc:sldMkLst>
      </pc:sldChg>
      <pc:sldChg chg="modSp add mod ord">
        <pc:chgData name="Weifeng Xu" userId="e7aed605-a3dd-4d5a-a692-a87037af107b" providerId="ADAL" clId="{835C2824-055A-4356-B4DE-4378ABF214B6}" dt="2021-10-30T14:31:14.304" v="1572" actId="20577"/>
        <pc:sldMkLst>
          <pc:docMk/>
          <pc:sldMk cId="824954207" sldId="267"/>
        </pc:sldMkLst>
        <pc:spChg chg="mod">
          <ac:chgData name="Weifeng Xu" userId="e7aed605-a3dd-4d5a-a692-a87037af107b" providerId="ADAL" clId="{835C2824-055A-4356-B4DE-4378ABF214B6}" dt="2021-10-30T14:31:14.304" v="1572" actId="20577"/>
          <ac:spMkLst>
            <pc:docMk/>
            <pc:sldMk cId="824954207" sldId="267"/>
            <ac:spMk id="2" creationId="{B55FD7E4-8B64-4C1B-B295-CA3D5EB0B958}"/>
          </ac:spMkLst>
        </pc:spChg>
      </pc:sldChg>
      <pc:sldChg chg="del">
        <pc:chgData name="Weifeng Xu" userId="e7aed605-a3dd-4d5a-a692-a87037af107b" providerId="ADAL" clId="{835C2824-055A-4356-B4DE-4378ABF214B6}" dt="2021-10-29T15:09:32.644" v="9" actId="47"/>
        <pc:sldMkLst>
          <pc:docMk/>
          <pc:sldMk cId="3484017992" sldId="267"/>
        </pc:sldMkLst>
      </pc:sldChg>
      <pc:sldChg chg="del">
        <pc:chgData name="Weifeng Xu" userId="e7aed605-a3dd-4d5a-a692-a87037af107b" providerId="ADAL" clId="{835C2824-055A-4356-B4DE-4378ABF214B6}" dt="2021-10-29T15:09:33.125" v="10" actId="47"/>
        <pc:sldMkLst>
          <pc:docMk/>
          <pc:sldMk cId="460068569" sldId="268"/>
        </pc:sldMkLst>
      </pc:sldChg>
      <pc:sldChg chg="del">
        <pc:chgData name="Weifeng Xu" userId="e7aed605-a3dd-4d5a-a692-a87037af107b" providerId="ADAL" clId="{835C2824-055A-4356-B4DE-4378ABF214B6}" dt="2021-10-29T15:09:31.901" v="7" actId="47"/>
        <pc:sldMkLst>
          <pc:docMk/>
          <pc:sldMk cId="1072172507" sldId="269"/>
        </pc:sldMkLst>
      </pc:sldChg>
      <pc:sldChg chg="del">
        <pc:chgData name="Weifeng Xu" userId="e7aed605-a3dd-4d5a-a692-a87037af107b" providerId="ADAL" clId="{835C2824-055A-4356-B4DE-4378ABF214B6}" dt="2021-10-29T15:09:32.124" v="8" actId="47"/>
        <pc:sldMkLst>
          <pc:docMk/>
          <pc:sldMk cId="2637752598" sldId="270"/>
        </pc:sldMkLst>
      </pc:sldChg>
      <pc:sldChg chg="addSp modSp add mod ord">
        <pc:chgData name="Weifeng Xu" userId="e7aed605-a3dd-4d5a-a692-a87037af107b" providerId="ADAL" clId="{835C2824-055A-4356-B4DE-4378ABF214B6}" dt="2021-10-30T15:07:03.794" v="1721" actId="6549"/>
        <pc:sldMkLst>
          <pc:docMk/>
          <pc:sldMk cId="493733997" sldId="302"/>
        </pc:sldMkLst>
        <pc:spChg chg="mod">
          <ac:chgData name="Weifeng Xu" userId="e7aed605-a3dd-4d5a-a692-a87037af107b" providerId="ADAL" clId="{835C2824-055A-4356-B4DE-4378ABF214B6}" dt="2021-10-30T15:07:03.794" v="1721" actId="6549"/>
          <ac:spMkLst>
            <pc:docMk/>
            <pc:sldMk cId="493733997" sldId="302"/>
            <ac:spMk id="2" creationId="{A1B69D61-741B-4A5C-945F-DF6F260DF44D}"/>
          </ac:spMkLst>
        </pc:spChg>
        <pc:spChg chg="mod">
          <ac:chgData name="Weifeng Xu" userId="e7aed605-a3dd-4d5a-a692-a87037af107b" providerId="ADAL" clId="{835C2824-055A-4356-B4DE-4378ABF214B6}" dt="2021-10-30T15:06:23.076" v="1707" actId="27636"/>
          <ac:spMkLst>
            <pc:docMk/>
            <pc:sldMk cId="493733997" sldId="302"/>
            <ac:spMk id="3" creationId="{F3B014D9-EAD7-4A5F-A4DC-921919091233}"/>
          </ac:spMkLst>
        </pc:spChg>
        <pc:picChg chg="add mod">
          <ac:chgData name="Weifeng Xu" userId="e7aed605-a3dd-4d5a-a692-a87037af107b" providerId="ADAL" clId="{835C2824-055A-4356-B4DE-4378ABF214B6}" dt="2021-10-30T15:06:31.282" v="1708" actId="1076"/>
          <ac:picMkLst>
            <pc:docMk/>
            <pc:sldMk cId="493733997" sldId="302"/>
            <ac:picMk id="6" creationId="{29E43A20-18A6-4DFA-B6FB-33CFFACE2F13}"/>
          </ac:picMkLst>
        </pc:picChg>
      </pc:sldChg>
      <pc:sldChg chg="addSp delSp modSp add del mod setBg modClrScheme delDesignElem chgLayout">
        <pc:chgData name="Weifeng Xu" userId="e7aed605-a3dd-4d5a-a692-a87037af107b" providerId="ADAL" clId="{835C2824-055A-4356-B4DE-4378ABF214B6}" dt="2021-10-30T14:57:10.929" v="1663" actId="47"/>
        <pc:sldMkLst>
          <pc:docMk/>
          <pc:sldMk cId="180323046" sldId="306"/>
        </pc:sldMkLst>
        <pc:spChg chg="del mod ord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2" creationId="{6A88AA47-8579-4C13-B43C-A6E44B8B427F}"/>
          </ac:spMkLst>
        </pc:spChg>
        <pc:spChg chg="add mod">
          <ac:chgData name="Weifeng Xu" userId="e7aed605-a3dd-4d5a-a692-a87037af107b" providerId="ADAL" clId="{835C2824-055A-4356-B4DE-4378ABF214B6}" dt="2021-10-30T14:53:38.019" v="1662" actId="14100"/>
          <ac:spMkLst>
            <pc:docMk/>
            <pc:sldMk cId="180323046" sldId="306"/>
            <ac:spMk id="5" creationId="{BB443895-66E0-482A-B241-956703F1CC55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0" creationId="{15205974-E83A-4363-B2C2-C363E82A3F80}"/>
          </ac:spMkLst>
        </pc:spChg>
        <pc:spChg chg="del">
          <ac:chgData name="Weifeng Xu" userId="e7aed605-a3dd-4d5a-a692-a87037af107b" providerId="ADAL" clId="{835C2824-055A-4356-B4DE-4378ABF214B6}" dt="2021-10-30T14:38:55.316" v="1574"/>
          <ac:spMkLst>
            <pc:docMk/>
            <pc:sldMk cId="180323046" sldId="306"/>
            <ac:spMk id="11" creationId="{D4771268-CB57-404A-9271-370EB28F6090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2" creationId="{976719DA-9BFD-4992-98E3-27BE4EE68198}"/>
          </ac:spMkLst>
        </pc:spChg>
        <pc:spChg chg="add del mod">
          <ac:chgData name="Weifeng Xu" userId="e7aed605-a3dd-4d5a-a692-a87037af107b" providerId="ADAL" clId="{835C2824-055A-4356-B4DE-4378ABF214B6}" dt="2021-10-30T14:40:07.247" v="1585" actId="478"/>
          <ac:spMkLst>
            <pc:docMk/>
            <pc:sldMk cId="180323046" sldId="306"/>
            <ac:spMk id="13" creationId="{DC5D7D93-3233-449F-81F3-D5A52D384402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4" creationId="{3C1361A8-5D52-4996-B20F-4D6DEAD2561B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8" creationId="{DD4098BE-52B4-486D-BFF9-67C1A61B87F7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9" creationId="{660ED54B-5194-4821-B782-888FCFABFDB4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20" creationId="{48BC3EC2-867A-4A0F-AE6B-4019366773E3}"/>
          </ac:spMkLst>
        </pc:sp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4" creationId="{FDEB9B75-4F1C-45B6-BDAA-B8C7879BB451}"/>
          </ac:picMkLst>
        </pc:pic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6" creationId="{E331EAB9-54EA-479B-A015-8FB1BD109A7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5" creationId="{368A1A2D-A12E-47E5-AEB6-5CAF311C1E2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7" creationId="{92CF3BBD-8B33-4B6A-A37C-EF87D38551F3}"/>
          </ac:picMkLst>
        </pc:picChg>
        <pc:cxnChg chg="del mod">
          <ac:chgData name="Weifeng Xu" userId="e7aed605-a3dd-4d5a-a692-a87037af107b" providerId="ADAL" clId="{835C2824-055A-4356-B4DE-4378ABF214B6}" dt="2021-10-30T14:39:42.642" v="1579" actId="478"/>
          <ac:cxnSpMkLst>
            <pc:docMk/>
            <pc:sldMk cId="180323046" sldId="306"/>
            <ac:cxnSpMk id="16" creationId="{8B0B566C-98D5-4B44-B3BD-56D3D68CDC36}"/>
          </ac:cxnSpMkLst>
        </pc:cxnChg>
        <pc:cxnChg chg="add mod">
          <ac:chgData name="Weifeng Xu" userId="e7aed605-a3dd-4d5a-a692-a87037af107b" providerId="ADAL" clId="{835C2824-055A-4356-B4DE-4378ABF214B6}" dt="2021-10-30T14:39:57.207" v="1583"/>
          <ac:cxnSpMkLst>
            <pc:docMk/>
            <pc:sldMk cId="180323046" sldId="306"/>
            <ac:cxnSpMk id="21" creationId="{1B9C2624-0CD5-44B9-8B46-DCD5A1175ED4}"/>
          </ac:cxnSpMkLst>
        </pc:cxnChg>
      </pc:sldChg>
      <pc:sldChg chg="add">
        <pc:chgData name="Weifeng Xu" userId="e7aed605-a3dd-4d5a-a692-a87037af107b" providerId="ADAL" clId="{835C2824-055A-4356-B4DE-4378ABF214B6}" dt="2021-10-30T14:43:31.849" v="1602"/>
        <pc:sldMkLst>
          <pc:docMk/>
          <pc:sldMk cId="3237227748" sldId="307"/>
        </pc:sldMkLst>
      </pc:sldChg>
      <pc:sldChg chg="add setBg">
        <pc:chgData name="Weifeng Xu" userId="e7aed605-a3dd-4d5a-a692-a87037af107b" providerId="ADAL" clId="{835C2824-055A-4356-B4DE-4378ABF214B6}" dt="2021-10-30T14:49:54.790" v="1657"/>
        <pc:sldMkLst>
          <pc:docMk/>
          <pc:sldMk cId="1577270902" sldId="308"/>
        </pc:sldMkLst>
      </pc:sldChg>
      <pc:sldChg chg="addSp delSp modSp add mod modClrScheme chgLayout">
        <pc:chgData name="Weifeng Xu" userId="e7aed605-a3dd-4d5a-a692-a87037af107b" providerId="ADAL" clId="{835C2824-055A-4356-B4DE-4378ABF214B6}" dt="2021-10-30T15:17:31.199" v="1807" actId="20577"/>
        <pc:sldMkLst>
          <pc:docMk/>
          <pc:sldMk cId="1809058598" sldId="310"/>
        </pc:sldMkLst>
        <pc:spChg chg="add mod ord">
          <ac:chgData name="Weifeng Xu" userId="e7aed605-a3dd-4d5a-a692-a87037af107b" providerId="ADAL" clId="{835C2824-055A-4356-B4DE-4378ABF214B6}" dt="2021-10-30T15:16:30.324" v="1789" actId="1076"/>
          <ac:spMkLst>
            <pc:docMk/>
            <pc:sldMk cId="1809058598" sldId="310"/>
            <ac:spMk id="2" creationId="{95718181-9D12-45DE-A49C-CD838642EB64}"/>
          </ac:spMkLst>
        </pc:spChg>
        <pc:spChg chg="del">
          <ac:chgData name="Weifeng Xu" userId="e7aed605-a3dd-4d5a-a692-a87037af107b" providerId="ADAL" clId="{835C2824-055A-4356-B4DE-4378ABF214B6}" dt="2021-10-30T15:08:18.672" v="1722" actId="478"/>
          <ac:spMkLst>
            <pc:docMk/>
            <pc:sldMk cId="1809058598" sldId="310"/>
            <ac:spMk id="4" creationId="{75B4B96E-BCFA-40B2-8153-EC11676FFBB4}"/>
          </ac:spMkLst>
        </pc:spChg>
        <pc:spChg chg="mod">
          <ac:chgData name="Weifeng Xu" userId="e7aed605-a3dd-4d5a-a692-a87037af107b" providerId="ADAL" clId="{835C2824-055A-4356-B4DE-4378ABF214B6}" dt="2021-10-30T15:17:31.199" v="1807" actId="20577"/>
          <ac:spMkLst>
            <pc:docMk/>
            <pc:sldMk cId="1809058598" sldId="310"/>
            <ac:spMk id="5" creationId="{5A6DBFC8-C76A-4535-991B-C982FBC9BA91}"/>
          </ac:spMkLst>
        </pc:spChg>
        <pc:picChg chg="mod">
          <ac:chgData name="Weifeng Xu" userId="e7aed605-a3dd-4d5a-a692-a87037af107b" providerId="ADAL" clId="{835C2824-055A-4356-B4DE-4378ABF214B6}" dt="2021-10-30T15:16:24.969" v="1788" actId="1076"/>
          <ac:picMkLst>
            <pc:docMk/>
            <pc:sldMk cId="1809058598" sldId="310"/>
            <ac:picMk id="3" creationId="{0EF6CAFC-0C64-46F3-AA81-38702452BE5C}"/>
          </ac:picMkLst>
        </pc:pic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7" creationId="{1F4069AB-58E9-4D3B-9FE0-D4CD7720AA80}"/>
          </ac:cxnSpMkLst>
        </pc:cxn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 del setBg">
        <pc:chgData name="Weifeng Xu" userId="e7aed605-a3dd-4d5a-a692-a87037af107b" providerId="ADAL" clId="{835C2824-055A-4356-B4DE-4378ABF214B6}" dt="2021-10-30T15:10:51.623" v="1787" actId="47"/>
        <pc:sldMkLst>
          <pc:docMk/>
          <pc:sldMk cId="4192303" sldId="311"/>
        </pc:sldMkLst>
      </pc:sldChg>
      <pc:sldChg chg="add del">
        <pc:chgData name="Weifeng Xu" userId="e7aed605-a3dd-4d5a-a692-a87037af107b" providerId="ADAL" clId="{835C2824-055A-4356-B4DE-4378ABF214B6}" dt="2021-10-30T14:59:54.136" v="1669" actId="47"/>
        <pc:sldMkLst>
          <pc:docMk/>
          <pc:sldMk cId="591621681" sldId="312"/>
        </pc:sldMkLst>
      </pc:sldChg>
      <pc:sldChg chg="add del setBg">
        <pc:chgData name="Weifeng Xu" userId="e7aed605-a3dd-4d5a-a692-a87037af107b" providerId="ADAL" clId="{835C2824-055A-4356-B4DE-4378ABF214B6}" dt="2021-10-30T14:59:32.543" v="1667" actId="47"/>
        <pc:sldMkLst>
          <pc:docMk/>
          <pc:sldMk cId="214490323" sldId="313"/>
        </pc:sldMkLst>
      </pc:sldChg>
      <pc:sldChg chg="delSp add del setBg delDesignElem">
        <pc:chgData name="Weifeng Xu" userId="e7aed605-a3dd-4d5a-a692-a87037af107b" providerId="ADAL" clId="{835C2824-055A-4356-B4DE-4378ABF214B6}" dt="2021-10-30T14:59:39.281" v="1668" actId="47"/>
        <pc:sldMkLst>
          <pc:docMk/>
          <pc:sldMk cId="3337387503" sldId="318"/>
        </pc:sldMkLst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1" creationId="{46F7435D-E3DB-47B1-BA61-B00ACC83A9DE}"/>
          </ac:spMkLst>
        </pc:spChg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2" creationId="{F263A0B5-F8C4-4116-809F-78A768EA79A6}"/>
          </ac:spMkLst>
        </pc:sp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95573621-88EF-4CB0-9468-F87973D2B044}"/>
    <pc:docChg chg="undo custSel addSld modSld">
      <pc:chgData name="Weifeng Xu" userId="e7aed605-a3dd-4d5a-a692-a87037af107b" providerId="ADAL" clId="{95573621-88EF-4CB0-9468-F87973D2B044}" dt="2022-08-03T11:07:52.569" v="1125" actId="20577"/>
      <pc:docMkLst>
        <pc:docMk/>
      </pc:docMkLst>
      <pc:sldChg chg="modSp mod">
        <pc:chgData name="Weifeng Xu" userId="e7aed605-a3dd-4d5a-a692-a87037af107b" providerId="ADAL" clId="{95573621-88EF-4CB0-9468-F87973D2B044}" dt="2022-07-20T14:28:36.898" v="13" actId="20577"/>
        <pc:sldMkLst>
          <pc:docMk/>
          <pc:sldMk cId="1323245308" sldId="256"/>
        </pc:sldMkLst>
        <pc:spChg chg="mod">
          <ac:chgData name="Weifeng Xu" userId="e7aed605-a3dd-4d5a-a692-a87037af107b" providerId="ADAL" clId="{95573621-88EF-4CB0-9468-F87973D2B044}" dt="2022-07-20T14:28:36.898" v="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new mod modClrScheme chgLayout">
        <pc:chgData name="Weifeng Xu" userId="e7aed605-a3dd-4d5a-a692-a87037af107b" providerId="ADAL" clId="{95573621-88EF-4CB0-9468-F87973D2B044}" dt="2022-07-28T16:44:34.417" v="613" actId="1076"/>
        <pc:sldMkLst>
          <pc:docMk/>
          <pc:sldMk cId="1185928901" sldId="257"/>
        </pc:sldMkLst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2" creationId="{589118C5-69FF-09C7-8291-913C8E210705}"/>
          </ac:spMkLst>
        </pc:spChg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3" creationId="{11A35F40-8F7C-50C4-1BBE-4467AC085A52}"/>
          </ac:spMkLst>
        </pc:spChg>
        <pc:spChg chg="add mod">
          <ac:chgData name="Weifeng Xu" userId="e7aed605-a3dd-4d5a-a692-a87037af107b" providerId="ADAL" clId="{95573621-88EF-4CB0-9468-F87973D2B044}" dt="2022-07-28T16:44:34.417" v="613" actId="1076"/>
          <ac:spMkLst>
            <pc:docMk/>
            <pc:sldMk cId="1185928901" sldId="257"/>
            <ac:spMk id="8" creationId="{6B8CE460-2E24-8F55-E77F-81FB40C64AF2}"/>
          </ac:spMkLst>
        </pc:spChg>
        <pc:spChg chg="add mod">
          <ac:chgData name="Weifeng Xu" userId="e7aed605-a3dd-4d5a-a692-a87037af107b" providerId="ADAL" clId="{95573621-88EF-4CB0-9468-F87973D2B044}" dt="2022-07-28T16:44:23.955" v="611" actId="1076"/>
          <ac:spMkLst>
            <pc:docMk/>
            <pc:sldMk cId="1185928901" sldId="257"/>
            <ac:spMk id="9" creationId="{1BD3E864-0B8C-72D1-4E3B-E1543DA43A99}"/>
          </ac:spMkLst>
        </pc:spChg>
        <pc:spChg chg="add mod">
          <ac:chgData name="Weifeng Xu" userId="e7aed605-a3dd-4d5a-a692-a87037af107b" providerId="ADAL" clId="{95573621-88EF-4CB0-9468-F87973D2B044}" dt="2022-07-28T16:44:31.765" v="612" actId="1076"/>
          <ac:spMkLst>
            <pc:docMk/>
            <pc:sldMk cId="1185928901" sldId="257"/>
            <ac:spMk id="10" creationId="{1F86547C-D5EF-A2D1-EF44-1DD2FEEAEA10}"/>
          </ac:spMkLst>
        </pc:spChg>
        <pc:picChg chg="add mod">
          <ac:chgData name="Weifeng Xu" userId="e7aed605-a3dd-4d5a-a692-a87037af107b" providerId="ADAL" clId="{95573621-88EF-4CB0-9468-F87973D2B044}" dt="2022-07-28T16:44:31.765" v="612" actId="1076"/>
          <ac:picMkLst>
            <pc:docMk/>
            <pc:sldMk cId="1185928901" sldId="257"/>
            <ac:picMk id="5" creationId="{96337335-AC62-76C2-D17A-946327FD7970}"/>
          </ac:picMkLst>
        </pc:picChg>
        <pc:picChg chg="add mod">
          <ac:chgData name="Weifeng Xu" userId="e7aed605-a3dd-4d5a-a692-a87037af107b" providerId="ADAL" clId="{95573621-88EF-4CB0-9468-F87973D2B044}" dt="2022-07-28T16:44:23.955" v="611" actId="1076"/>
          <ac:picMkLst>
            <pc:docMk/>
            <pc:sldMk cId="1185928901" sldId="257"/>
            <ac:picMk id="7" creationId="{5BAF284D-0086-F69D-2EF2-4C127029B131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8T15:27:32.110" v="213" actId="1076"/>
        <pc:sldMkLst>
          <pc:docMk/>
          <pc:sldMk cId="4244520866" sldId="258"/>
        </pc:sldMkLst>
        <pc:spChg chg="add del mod">
          <ac:chgData name="Weifeng Xu" userId="e7aed605-a3dd-4d5a-a692-a87037af107b" providerId="ADAL" clId="{95573621-88EF-4CB0-9468-F87973D2B044}" dt="2022-07-28T15:03:16.706" v="120" actId="22"/>
          <ac:spMkLst>
            <pc:docMk/>
            <pc:sldMk cId="4244520866" sldId="258"/>
            <ac:spMk id="6" creationId="{600B94F7-7A78-C7B3-934A-2B671460DA3A}"/>
          </ac:spMkLst>
        </pc:spChg>
        <pc:spChg chg="add del">
          <ac:chgData name="Weifeng Xu" userId="e7aed605-a3dd-4d5a-a692-a87037af107b" providerId="ADAL" clId="{95573621-88EF-4CB0-9468-F87973D2B044}" dt="2022-07-28T15:05:20.409" v="137" actId="22"/>
          <ac:spMkLst>
            <pc:docMk/>
            <pc:sldMk cId="4244520866" sldId="258"/>
            <ac:spMk id="9" creationId="{F515B772-B286-AB93-26C3-1D799B9237C6}"/>
          </ac:spMkLst>
        </pc:spChg>
        <pc:spChg chg="add mod">
          <ac:chgData name="Weifeng Xu" userId="e7aed605-a3dd-4d5a-a692-a87037af107b" providerId="ADAL" clId="{95573621-88EF-4CB0-9468-F87973D2B044}" dt="2022-07-28T15:27:32.110" v="213" actId="1076"/>
          <ac:spMkLst>
            <pc:docMk/>
            <pc:sldMk cId="4244520866" sldId="258"/>
            <ac:spMk id="12" creationId="{DE4818B4-17EA-AC73-A97A-A84BE2A51652}"/>
          </ac:spMkLst>
        </pc:spChg>
        <pc:grpChg chg="mod">
          <ac:chgData name="Weifeng Xu" userId="e7aed605-a3dd-4d5a-a692-a87037af107b" providerId="ADAL" clId="{95573621-88EF-4CB0-9468-F87973D2B044}" dt="2022-07-28T15:09:13.759" v="177"/>
          <ac:grpSpMkLst>
            <pc:docMk/>
            <pc:sldMk cId="4244520866" sldId="258"/>
            <ac:grpSpMk id="15" creationId="{731EB2DA-6170-B402-8D19-7E0A6ACF3B04}"/>
          </ac:grpSpMkLst>
        </pc:grpChg>
        <pc:graphicFrameChg chg="add mod modGraphic">
          <ac:chgData name="Weifeng Xu" userId="e7aed605-a3dd-4d5a-a692-a87037af107b" providerId="ADAL" clId="{95573621-88EF-4CB0-9468-F87973D2B044}" dt="2022-07-28T15:26:55.636" v="211" actId="108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graphicFrameChg chg="add del mod">
          <ac:chgData name="Weifeng Xu" userId="e7aed605-a3dd-4d5a-a692-a87037af107b" providerId="ADAL" clId="{95573621-88EF-4CB0-9468-F87973D2B044}" dt="2022-07-28T15:05:29.093" v="139"/>
          <ac:graphicFrameMkLst>
            <pc:docMk/>
            <pc:sldMk cId="4244520866" sldId="258"/>
            <ac:graphicFrameMk id="10" creationId="{E9369E3C-17EA-958B-252C-CC302B182EA8}"/>
          </ac:graphicFrameMkLst>
        </pc:graphicFrameChg>
        <pc:picChg chg="add del mod modCrop">
          <ac:chgData name="Weifeng Xu" userId="e7aed605-a3dd-4d5a-a692-a87037af107b" providerId="ADAL" clId="{95573621-88EF-4CB0-9468-F87973D2B044}" dt="2022-07-28T15:00:43.304" v="107" actId="478"/>
          <ac:picMkLst>
            <pc:docMk/>
            <pc:sldMk cId="4244520866" sldId="258"/>
            <ac:picMk id="2" creationId="{C39D2F1C-5796-D6A4-5699-2E6C1240F9F5}"/>
          </ac:picMkLst>
        </pc:picChg>
        <pc:picChg chg="add mod">
          <ac:chgData name="Weifeng Xu" userId="e7aed605-a3dd-4d5a-a692-a87037af107b" providerId="ADAL" clId="{95573621-88EF-4CB0-9468-F87973D2B044}" dt="2022-07-28T15:02:51.819" v="113" actId="1076"/>
          <ac:picMkLst>
            <pc:docMk/>
            <pc:sldMk cId="4244520866" sldId="258"/>
            <ac:picMk id="4" creationId="{DAB40F98-0D34-FE2A-F36E-FA7527BD5DF9}"/>
          </ac:picMkLst>
        </pc:picChg>
        <pc:inkChg chg="add del mod">
          <ac:chgData name="Weifeng Xu" userId="e7aed605-a3dd-4d5a-a692-a87037af107b" providerId="ADAL" clId="{95573621-88EF-4CB0-9468-F87973D2B044}" dt="2022-07-28T15:09:14.079" v="178" actId="9405"/>
          <ac:inkMkLst>
            <pc:docMk/>
            <pc:sldMk cId="4244520866" sldId="258"/>
            <ac:inkMk id="13" creationId="{98C299DA-A6BA-9739-D33B-C1B1141D211A}"/>
          </ac:inkMkLst>
        </pc:inkChg>
        <pc:inkChg chg="add del mod">
          <ac:chgData name="Weifeng Xu" userId="e7aed605-a3dd-4d5a-a692-a87037af107b" providerId="ADAL" clId="{95573621-88EF-4CB0-9468-F87973D2B044}" dt="2022-07-28T15:09:13.759" v="177"/>
          <ac:inkMkLst>
            <pc:docMk/>
            <pc:sldMk cId="4244520866" sldId="258"/>
            <ac:inkMk id="14" creationId="{82FB903E-97E7-64B6-BA34-90C545D29F24}"/>
          </ac:inkMkLst>
        </pc:inkChg>
        <pc:cxnChg chg="add mod">
          <ac:chgData name="Weifeng Xu" userId="e7aed605-a3dd-4d5a-a692-a87037af107b" providerId="ADAL" clId="{95573621-88EF-4CB0-9468-F87973D2B044}" dt="2022-07-28T15:27:15.624" v="212" actId="14100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modSp new mod">
        <pc:chgData name="Weifeng Xu" userId="e7aed605-a3dd-4d5a-a692-a87037af107b" providerId="ADAL" clId="{95573621-88EF-4CB0-9468-F87973D2B044}" dt="2022-07-28T15:48:21.796" v="536" actId="1076"/>
        <pc:sldMkLst>
          <pc:docMk/>
          <pc:sldMk cId="623259856" sldId="259"/>
        </pc:sldMkLst>
        <pc:spChg chg="add mod">
          <ac:chgData name="Weifeng Xu" userId="e7aed605-a3dd-4d5a-a692-a87037af107b" providerId="ADAL" clId="{95573621-88EF-4CB0-9468-F87973D2B044}" dt="2022-07-28T15:48:21.796" v="536" actId="1076"/>
          <ac:spMkLst>
            <pc:docMk/>
            <pc:sldMk cId="623259856" sldId="259"/>
            <ac:spMk id="4" creationId="{2382CFA3-7640-A7EF-5016-DB5AEEA26A11}"/>
          </ac:spMkLst>
        </pc:spChg>
        <pc:picChg chg="add mod">
          <ac:chgData name="Weifeng Xu" userId="e7aed605-a3dd-4d5a-a692-a87037af107b" providerId="ADAL" clId="{95573621-88EF-4CB0-9468-F87973D2B044}" dt="2022-07-28T15:48:21.796" v="536" actId="1076"/>
          <ac:picMkLst>
            <pc:docMk/>
            <pc:sldMk cId="623259856" sldId="259"/>
            <ac:picMk id="3" creationId="{5DE331C4-215B-82D5-5F0D-F4F092BF6C53}"/>
          </ac:picMkLst>
        </pc:picChg>
      </pc:sldChg>
      <pc:sldChg chg="addSp modSp new mod">
        <pc:chgData name="Weifeng Xu" userId="e7aed605-a3dd-4d5a-a692-a87037af107b" providerId="ADAL" clId="{95573621-88EF-4CB0-9468-F87973D2B044}" dt="2022-07-28T16:40:50.588" v="573" actId="6549"/>
        <pc:sldMkLst>
          <pc:docMk/>
          <pc:sldMk cId="752652354" sldId="260"/>
        </pc:sldMkLst>
        <pc:spChg chg="add mod">
          <ac:chgData name="Weifeng Xu" userId="e7aed605-a3dd-4d5a-a692-a87037af107b" providerId="ADAL" clId="{95573621-88EF-4CB0-9468-F87973D2B044}" dt="2022-07-28T16:40:50.588" v="573" actId="6549"/>
          <ac:spMkLst>
            <pc:docMk/>
            <pc:sldMk cId="752652354" sldId="260"/>
            <ac:spMk id="4" creationId="{7B73E046-7769-374B-F7C9-3B243A9732BE}"/>
          </ac:spMkLst>
        </pc:spChg>
        <pc:picChg chg="add mod">
          <ac:chgData name="Weifeng Xu" userId="e7aed605-a3dd-4d5a-a692-a87037af107b" providerId="ADAL" clId="{95573621-88EF-4CB0-9468-F87973D2B044}" dt="2022-07-28T15:49:01.227" v="540" actId="14100"/>
          <ac:picMkLst>
            <pc:docMk/>
            <pc:sldMk cId="752652354" sldId="260"/>
            <ac:picMk id="3" creationId="{58F5CB63-E805-DDC6-F7C0-036D440F6E11}"/>
          </ac:picMkLst>
        </pc:picChg>
      </pc:sldChg>
      <pc:sldChg chg="addSp new mod">
        <pc:chgData name="Weifeng Xu" userId="e7aed605-a3dd-4d5a-a692-a87037af107b" providerId="ADAL" clId="{95573621-88EF-4CB0-9468-F87973D2B044}" dt="2022-07-28T21:15:08.139" v="615" actId="22"/>
        <pc:sldMkLst>
          <pc:docMk/>
          <pc:sldMk cId="4201276766" sldId="261"/>
        </pc:sldMkLst>
        <pc:picChg chg="add">
          <ac:chgData name="Weifeng Xu" userId="e7aed605-a3dd-4d5a-a692-a87037af107b" providerId="ADAL" clId="{95573621-88EF-4CB0-9468-F87973D2B044}" dt="2022-07-28T21:15:08.139" v="615" actId="22"/>
          <ac:picMkLst>
            <pc:docMk/>
            <pc:sldMk cId="4201276766" sldId="261"/>
            <ac:picMk id="3" creationId="{2BC73066-5719-D6E0-F846-5BD60573DA5A}"/>
          </ac:picMkLst>
        </pc:picChg>
      </pc:sldChg>
      <pc:sldChg chg="addSp modSp new mod modNotesTx">
        <pc:chgData name="Weifeng Xu" userId="e7aed605-a3dd-4d5a-a692-a87037af107b" providerId="ADAL" clId="{95573621-88EF-4CB0-9468-F87973D2B044}" dt="2022-07-29T00:44:20.996" v="628" actId="20577"/>
        <pc:sldMkLst>
          <pc:docMk/>
          <pc:sldMk cId="2942208199" sldId="262"/>
        </pc:sldMkLst>
        <pc:picChg chg="add mod">
          <ac:chgData name="Weifeng Xu" userId="e7aed605-a3dd-4d5a-a692-a87037af107b" providerId="ADAL" clId="{95573621-88EF-4CB0-9468-F87973D2B044}" dt="2022-07-29T00:44:12.717" v="621" actId="1076"/>
          <ac:picMkLst>
            <pc:docMk/>
            <pc:sldMk cId="2942208199" sldId="262"/>
            <ac:picMk id="3" creationId="{34338A07-BB6A-5A4A-E595-330439FD98F0}"/>
          </ac:picMkLst>
        </pc:picChg>
      </pc:sldChg>
      <pc:sldChg chg="addSp modSp new mod">
        <pc:chgData name="Weifeng Xu" userId="e7aed605-a3dd-4d5a-a692-a87037af107b" providerId="ADAL" clId="{95573621-88EF-4CB0-9468-F87973D2B044}" dt="2022-07-29T02:26:10.609" v="632" actId="1076"/>
        <pc:sldMkLst>
          <pc:docMk/>
          <pc:sldMk cId="447295001" sldId="263"/>
        </pc:sldMkLst>
        <pc:picChg chg="add mod">
          <ac:chgData name="Weifeng Xu" userId="e7aed605-a3dd-4d5a-a692-a87037af107b" providerId="ADAL" clId="{95573621-88EF-4CB0-9468-F87973D2B044}" dt="2022-07-29T02:26:10.609" v="632" actId="1076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9T20:04:53.684" v="645" actId="1076"/>
        <pc:sldMkLst>
          <pc:docMk/>
          <pc:sldMk cId="3762378189" sldId="264"/>
        </pc:sldMkLst>
        <pc:spChg chg="add del mod">
          <ac:chgData name="Weifeng Xu" userId="e7aed605-a3dd-4d5a-a692-a87037af107b" providerId="ADAL" clId="{95573621-88EF-4CB0-9468-F87973D2B044}" dt="2022-07-29T20:02:37.254" v="641" actId="478"/>
          <ac:spMkLst>
            <pc:docMk/>
            <pc:sldMk cId="3762378189" sldId="264"/>
            <ac:spMk id="4" creationId="{3391700A-FC4A-B9D6-6BC6-D018446FBE2F}"/>
          </ac:spMkLst>
        </pc:spChg>
        <pc:picChg chg="add mod">
          <ac:chgData name="Weifeng Xu" userId="e7aed605-a3dd-4d5a-a692-a87037af107b" providerId="ADAL" clId="{95573621-88EF-4CB0-9468-F87973D2B044}" dt="2022-07-29T20:04:53.684" v="645" actId="1076"/>
          <ac:picMkLst>
            <pc:docMk/>
            <pc:sldMk cId="3762378189" sldId="264"/>
            <ac:picMk id="3" creationId="{82F2E91E-2C9E-C581-012E-BE1B1B8F9C58}"/>
          </ac:picMkLst>
        </pc:picChg>
      </pc:sldChg>
      <pc:sldChg chg="addSp delSp modSp new mod">
        <pc:chgData name="Weifeng Xu" userId="e7aed605-a3dd-4d5a-a692-a87037af107b" providerId="ADAL" clId="{95573621-88EF-4CB0-9468-F87973D2B044}" dt="2022-08-03T11:07:52.569" v="1125" actId="20577"/>
        <pc:sldMkLst>
          <pc:docMk/>
          <pc:sldMk cId="3165820252" sldId="265"/>
        </pc:sldMkLst>
        <pc:spChg chg="add mod">
          <ac:chgData name="Weifeng Xu" userId="e7aed605-a3dd-4d5a-a692-a87037af107b" providerId="ADAL" clId="{95573621-88EF-4CB0-9468-F87973D2B044}" dt="2022-07-29T20:49:44.478" v="988" actId="1076"/>
          <ac:spMkLst>
            <pc:docMk/>
            <pc:sldMk cId="3165820252" sldId="265"/>
            <ac:spMk id="4" creationId="{1DF76532-EE8E-59DF-76B5-1C3ED5171A13}"/>
          </ac:spMkLst>
        </pc:spChg>
        <pc:spChg chg="add del mod">
          <ac:chgData name="Weifeng Xu" userId="e7aed605-a3dd-4d5a-a692-a87037af107b" providerId="ADAL" clId="{95573621-88EF-4CB0-9468-F87973D2B044}" dt="2022-07-29T20:46:10.762" v="958" actId="478"/>
          <ac:spMkLst>
            <pc:docMk/>
            <pc:sldMk cId="3165820252" sldId="265"/>
            <ac:spMk id="6" creationId="{604D8D0E-37F9-5029-A01F-C3783A0AA17E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0" creationId="{278505BD-32CA-22F8-89E4-0094DA69E237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2" creationId="{FBAFA5CF-15FC-B7E1-0074-0FE034C6319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3" creationId="{149BEE16-A5BE-EF30-D1BF-4AE894D19395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4" creationId="{27CE3F8F-F2D2-39D2-B0C4-02CB13D9C8D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6" creationId="{2F2C2C39-76C9-A73B-7352-CA99841B6D38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7" creationId="{AB2C7635-7856-13C8-FE04-735557429751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8" creationId="{F4807AAD-E186-44B6-B38A-FF83757FE31C}"/>
          </ac:spMkLst>
        </pc:spChg>
        <pc:spChg chg="add mod">
          <ac:chgData name="Weifeng Xu" userId="e7aed605-a3dd-4d5a-a692-a87037af107b" providerId="ADAL" clId="{95573621-88EF-4CB0-9468-F87973D2B044}" dt="2022-08-03T11:07:52.569" v="1125" actId="20577"/>
          <ac:spMkLst>
            <pc:docMk/>
            <pc:sldMk cId="3165820252" sldId="265"/>
            <ac:spMk id="49" creationId="{1ED5DB37-491D-D91C-0A10-1BD3DFE000BC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50" creationId="{13847A22-07EC-C8CF-2EE4-FA4A385298E9}"/>
          </ac:spMkLst>
        </pc:spChg>
        <pc:grpChg chg="mod">
          <ac:chgData name="Weifeng Xu" userId="e7aed605-a3dd-4d5a-a692-a87037af107b" providerId="ADAL" clId="{95573621-88EF-4CB0-9468-F87973D2B044}" dt="2022-07-29T20:39:36.326" v="760"/>
          <ac:grpSpMkLst>
            <pc:docMk/>
            <pc:sldMk cId="3165820252" sldId="265"/>
            <ac:grpSpMk id="10" creationId="{8BF03E9F-2A32-9C32-2873-4F00ADBF2637}"/>
          </ac:grpSpMkLst>
        </pc:grpChg>
        <pc:grpChg chg="mod">
          <ac:chgData name="Weifeng Xu" userId="e7aed605-a3dd-4d5a-a692-a87037af107b" providerId="ADAL" clId="{95573621-88EF-4CB0-9468-F87973D2B044}" dt="2022-07-29T20:40:56.744" v="808"/>
          <ac:grpSpMkLst>
            <pc:docMk/>
            <pc:sldMk cId="3165820252" sldId="265"/>
            <ac:grpSpMk id="13" creationId="{1256409C-AC5A-F182-D7ED-0F6A0CE064AB}"/>
          </ac:grpSpMkLst>
        </pc:grpChg>
        <pc:grpChg chg="add del mod">
          <ac:chgData name="Weifeng Xu" userId="e7aed605-a3dd-4d5a-a692-a87037af107b" providerId="ADAL" clId="{95573621-88EF-4CB0-9468-F87973D2B044}" dt="2022-07-29T20:40:55.984" v="802"/>
          <ac:grpSpMkLst>
            <pc:docMk/>
            <pc:sldMk cId="3165820252" sldId="265"/>
            <ac:grpSpMk id="19" creationId="{AD8D7BFA-6F19-B7EF-2D41-7F65471D98B1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1" creationId="{58CFD492-D38D-A6F5-95E5-2C19C8918957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2" creationId="{A7398933-E7DB-5BE8-D580-D6EB7CBB83BF}"/>
          </ac:grpSpMkLst>
        </pc:grpChg>
        <pc:grpChg chg="mod">
          <ac:chgData name="Weifeng Xu" userId="e7aed605-a3dd-4d5a-a692-a87037af107b" providerId="ADAL" clId="{95573621-88EF-4CB0-9468-F87973D2B044}" dt="2022-07-29T20:40:54.168" v="788"/>
          <ac:grpSpMkLst>
            <pc:docMk/>
            <pc:sldMk cId="3165820252" sldId="265"/>
            <ac:grpSpMk id="34" creationId="{51601E17-A5C1-1BCB-3FEE-4F188E988707}"/>
          </ac:grpSpMkLst>
        </pc:grpChg>
        <pc:graphicFrameChg chg="add del mod modGraphic">
          <ac:chgData name="Weifeng Xu" userId="e7aed605-a3dd-4d5a-a692-a87037af107b" providerId="ADAL" clId="{95573621-88EF-4CB0-9468-F87973D2B044}" dt="2022-07-29T20:39:06.528" v="755" actId="1032"/>
          <ac:graphicFrameMkLst>
            <pc:docMk/>
            <pc:sldMk cId="3165820252" sldId="265"/>
            <ac:graphicFrameMk id="7" creationId="{F63A75D0-B32D-ECDD-7E9E-3A4B2D203B67}"/>
          </ac:graphicFrameMkLst>
        </pc:graphicFrameChg>
        <pc:picChg chg="add mod modCrop">
          <ac:chgData name="Weifeng Xu" userId="e7aed605-a3dd-4d5a-a692-a87037af107b" providerId="ADAL" clId="{95573621-88EF-4CB0-9468-F87973D2B044}" dt="2022-07-29T20:47:30.643" v="982" actId="1076"/>
          <ac:picMkLst>
            <pc:docMk/>
            <pc:sldMk cId="3165820252" sldId="265"/>
            <ac:picMk id="3" creationId="{0244F828-9907-D6A4-CCEE-040B9AF9C5A4}"/>
          </ac:picMkLst>
        </pc:picChg>
        <pc:picChg chg="add mod">
          <ac:chgData name="Weifeng Xu" userId="e7aed605-a3dd-4d5a-a692-a87037af107b" providerId="ADAL" clId="{95573621-88EF-4CB0-9468-F87973D2B044}" dt="2022-07-30T02:08:02.258" v="996" actId="1076"/>
          <ac:picMkLst>
            <pc:docMk/>
            <pc:sldMk cId="3165820252" sldId="265"/>
            <ac:picMk id="5" creationId="{64F7E6AA-D57E-FD50-E102-9C7DF4A40097}"/>
          </ac:picMkLst>
        </pc:picChg>
        <pc:inkChg chg="add del mod">
          <ac:chgData name="Weifeng Xu" userId="e7aed605-a3dd-4d5a-a692-a87037af107b" providerId="ADAL" clId="{95573621-88EF-4CB0-9468-F87973D2B044}" dt="2022-07-29T20:39:36.674" v="761" actId="9405"/>
          <ac:inkMkLst>
            <pc:docMk/>
            <pc:sldMk cId="3165820252" sldId="265"/>
            <ac:inkMk id="8" creationId="{F5EE6742-A674-E0BF-A7BE-ED030418B319}"/>
          </ac:inkMkLst>
        </pc:inkChg>
        <pc:inkChg chg="add del mod">
          <ac:chgData name="Weifeng Xu" userId="e7aed605-a3dd-4d5a-a692-a87037af107b" providerId="ADAL" clId="{95573621-88EF-4CB0-9468-F87973D2B044}" dt="2022-07-29T20:39:36.326" v="760"/>
          <ac:inkMkLst>
            <pc:docMk/>
            <pc:sldMk cId="3165820252" sldId="265"/>
            <ac:inkMk id="9" creationId="{60417972-10AC-1A8E-FB52-372D51372465}"/>
          </ac:inkMkLst>
        </pc:inkChg>
        <pc:inkChg chg="add del mod">
          <ac:chgData name="Weifeng Xu" userId="e7aed605-a3dd-4d5a-a692-a87037af107b" providerId="ADAL" clId="{95573621-88EF-4CB0-9468-F87973D2B044}" dt="2022-07-29T20:40:56.904" v="809" actId="9405"/>
          <ac:inkMkLst>
            <pc:docMk/>
            <pc:sldMk cId="3165820252" sldId="265"/>
            <ac:inkMk id="11" creationId="{5304CF62-582B-7E42-4550-8A8AA6A7D500}"/>
          </ac:inkMkLst>
        </pc:inkChg>
        <pc:inkChg chg="add del mod">
          <ac:chgData name="Weifeng Xu" userId="e7aed605-a3dd-4d5a-a692-a87037af107b" providerId="ADAL" clId="{95573621-88EF-4CB0-9468-F87973D2B044}" dt="2022-07-29T20:40:56.744" v="808"/>
          <ac:inkMkLst>
            <pc:docMk/>
            <pc:sldMk cId="3165820252" sldId="265"/>
            <ac:inkMk id="12" creationId="{C2D7A835-E3D9-91BF-89DF-69496120F0EA}"/>
          </ac:inkMkLst>
        </pc:inkChg>
        <pc:inkChg chg="add del">
          <ac:chgData name="Weifeng Xu" userId="e7aed605-a3dd-4d5a-a692-a87037af107b" providerId="ADAL" clId="{95573621-88EF-4CB0-9468-F87973D2B044}" dt="2022-07-29T20:40:56.608" v="806" actId="9405"/>
          <ac:inkMkLst>
            <pc:docMk/>
            <pc:sldMk cId="3165820252" sldId="265"/>
            <ac:inkMk id="14" creationId="{457B0DC3-F213-B238-C396-09287DC8B950}"/>
          </ac:inkMkLst>
        </pc:inkChg>
        <pc:inkChg chg="add del mod">
          <ac:chgData name="Weifeng Xu" userId="e7aed605-a3dd-4d5a-a692-a87037af107b" providerId="ADAL" clId="{95573621-88EF-4CB0-9468-F87973D2B044}" dt="2022-07-29T20:40:56.440" v="805" actId="9405"/>
          <ac:inkMkLst>
            <pc:docMk/>
            <pc:sldMk cId="3165820252" sldId="265"/>
            <ac:inkMk id="15" creationId="{0BB51515-B25E-9545-D264-E090DED41061}"/>
          </ac:inkMkLst>
        </pc:inkChg>
        <pc:inkChg chg="add del mod">
          <ac:chgData name="Weifeng Xu" userId="e7aed605-a3dd-4d5a-a692-a87037af107b" providerId="ADAL" clId="{95573621-88EF-4CB0-9468-F87973D2B044}" dt="2022-07-29T20:40:56.279" v="804" actId="9405"/>
          <ac:inkMkLst>
            <pc:docMk/>
            <pc:sldMk cId="3165820252" sldId="265"/>
            <ac:inkMk id="16" creationId="{FCAA0189-1579-3E97-E15B-DBE398881AE3}"/>
          </ac:inkMkLst>
        </pc:inkChg>
        <pc:inkChg chg="add del mod">
          <ac:chgData name="Weifeng Xu" userId="e7aed605-a3dd-4d5a-a692-a87037af107b" providerId="ADAL" clId="{95573621-88EF-4CB0-9468-F87973D2B044}" dt="2022-07-29T20:40:56.144" v="803" actId="9405"/>
          <ac:inkMkLst>
            <pc:docMk/>
            <pc:sldMk cId="3165820252" sldId="265"/>
            <ac:inkMk id="17" creationId="{C4AF2DFC-404A-56DE-8422-9D98C061C1A8}"/>
          </ac:inkMkLst>
        </pc:inkChg>
        <pc:inkChg chg="add del mod">
          <ac:chgData name="Weifeng Xu" userId="e7aed605-a3dd-4d5a-a692-a87037af107b" providerId="ADAL" clId="{95573621-88EF-4CB0-9468-F87973D2B044}" dt="2022-07-29T20:40:55.984" v="802"/>
          <ac:inkMkLst>
            <pc:docMk/>
            <pc:sldMk cId="3165820252" sldId="265"/>
            <ac:inkMk id="18" creationId="{88AECEB7-0952-8CA6-0BAE-7ACAD07ECBCD}"/>
          </ac:inkMkLst>
        </pc:inkChg>
        <pc:inkChg chg="add del mod">
          <ac:chgData name="Weifeng Xu" userId="e7aed605-a3dd-4d5a-a692-a87037af107b" providerId="ADAL" clId="{95573621-88EF-4CB0-9468-F87973D2B044}" dt="2022-07-29T20:40:55.824" v="800" actId="9405"/>
          <ac:inkMkLst>
            <pc:docMk/>
            <pc:sldMk cId="3165820252" sldId="265"/>
            <ac:inkMk id="20" creationId="{61E3C794-C867-C893-67EA-093BFF743943}"/>
          </ac:inkMkLst>
        </pc:inkChg>
        <pc:inkChg chg="add del mod">
          <ac:chgData name="Weifeng Xu" userId="e7aed605-a3dd-4d5a-a692-a87037af107b" providerId="ADAL" clId="{95573621-88EF-4CB0-9468-F87973D2B044}" dt="2022-07-29T20:40:55.680" v="799" actId="9405"/>
          <ac:inkMkLst>
            <pc:docMk/>
            <pc:sldMk cId="3165820252" sldId="265"/>
            <ac:inkMk id="21" creationId="{184B227D-57DF-F5D0-7E7C-23E4B6E00716}"/>
          </ac:inkMkLst>
        </pc:inkChg>
        <pc:inkChg chg="add del mod">
          <ac:chgData name="Weifeng Xu" userId="e7aed605-a3dd-4d5a-a692-a87037af107b" providerId="ADAL" clId="{95573621-88EF-4CB0-9468-F87973D2B044}" dt="2022-07-29T20:40:55.519" v="798" actId="9405"/>
          <ac:inkMkLst>
            <pc:docMk/>
            <pc:sldMk cId="3165820252" sldId="265"/>
            <ac:inkMk id="22" creationId="{F274AF9F-BFB1-9522-663A-7D9CDC710142}"/>
          </ac:inkMkLst>
        </pc:inkChg>
        <pc:inkChg chg="add del mod">
          <ac:chgData name="Weifeng Xu" userId="e7aed605-a3dd-4d5a-a692-a87037af107b" providerId="ADAL" clId="{95573621-88EF-4CB0-9468-F87973D2B044}" dt="2022-07-29T20:40:55.368" v="797" actId="9405"/>
          <ac:inkMkLst>
            <pc:docMk/>
            <pc:sldMk cId="3165820252" sldId="265"/>
            <ac:inkMk id="23" creationId="{C7DD3AAF-AA15-F0FE-CB45-5BBF60257716}"/>
          </ac:inkMkLst>
        </pc:inkChg>
        <pc:inkChg chg="add del mod">
          <ac:chgData name="Weifeng Xu" userId="e7aed605-a3dd-4d5a-a692-a87037af107b" providerId="ADAL" clId="{95573621-88EF-4CB0-9468-F87973D2B044}" dt="2022-07-29T20:40:55.208" v="796" actId="9405"/>
          <ac:inkMkLst>
            <pc:docMk/>
            <pc:sldMk cId="3165820252" sldId="265"/>
            <ac:inkMk id="24" creationId="{3F3FEB72-91F3-02DF-173A-C31C34571FB7}"/>
          </ac:inkMkLst>
        </pc:inkChg>
        <pc:inkChg chg="add del mod">
          <ac:chgData name="Weifeng Xu" userId="e7aed605-a3dd-4d5a-a692-a87037af107b" providerId="ADAL" clId="{95573621-88EF-4CB0-9468-F87973D2B044}" dt="2022-07-29T20:40:55.064" v="795" actId="9405"/>
          <ac:inkMkLst>
            <pc:docMk/>
            <pc:sldMk cId="3165820252" sldId="265"/>
            <ac:inkMk id="25" creationId="{5F39DC6B-6D44-D953-933A-FA6CEE99E6F9}"/>
          </ac:inkMkLst>
        </pc:inkChg>
        <pc:inkChg chg="add del mod">
          <ac:chgData name="Weifeng Xu" userId="e7aed605-a3dd-4d5a-a692-a87037af107b" providerId="ADAL" clId="{95573621-88EF-4CB0-9468-F87973D2B044}" dt="2022-07-29T20:40:54.912" v="794" actId="9405"/>
          <ac:inkMkLst>
            <pc:docMk/>
            <pc:sldMk cId="3165820252" sldId="265"/>
            <ac:inkMk id="26" creationId="{7E7C01CC-20C3-5418-1E36-3F592D8D8EAF}"/>
          </ac:inkMkLst>
        </pc:inkChg>
        <pc:inkChg chg="add del mod">
          <ac:chgData name="Weifeng Xu" userId="e7aed605-a3dd-4d5a-a692-a87037af107b" providerId="ADAL" clId="{95573621-88EF-4CB0-9468-F87973D2B044}" dt="2022-07-29T20:40:54.768" v="793" actId="9405"/>
          <ac:inkMkLst>
            <pc:docMk/>
            <pc:sldMk cId="3165820252" sldId="265"/>
            <ac:inkMk id="27" creationId="{9E9B024D-424F-D2FA-1A2F-E2894857B55C}"/>
          </ac:inkMkLst>
        </pc:inkChg>
        <pc:inkChg chg="add del mod">
          <ac:chgData name="Weifeng Xu" userId="e7aed605-a3dd-4d5a-a692-a87037af107b" providerId="ADAL" clId="{95573621-88EF-4CB0-9468-F87973D2B044}" dt="2022-07-29T20:40:54.631" v="792" actId="9405"/>
          <ac:inkMkLst>
            <pc:docMk/>
            <pc:sldMk cId="3165820252" sldId="265"/>
            <ac:inkMk id="28" creationId="{F858013D-0428-34A4-7842-B1C6E4117B38}"/>
          </ac:inkMkLst>
        </pc:inkChg>
        <pc:inkChg chg="add del mod">
          <ac:chgData name="Weifeng Xu" userId="e7aed605-a3dd-4d5a-a692-a87037af107b" providerId="ADAL" clId="{95573621-88EF-4CB0-9468-F87973D2B044}" dt="2022-07-29T20:40:54.472" v="791" actId="9405"/>
          <ac:inkMkLst>
            <pc:docMk/>
            <pc:sldMk cId="3165820252" sldId="265"/>
            <ac:inkMk id="29" creationId="{AB4A4CF7-F3FF-6EA2-F262-8F745458FB0E}"/>
          </ac:inkMkLst>
        </pc:inkChg>
        <pc:inkChg chg="add del mod">
          <ac:chgData name="Weifeng Xu" userId="e7aed605-a3dd-4d5a-a692-a87037af107b" providerId="ADAL" clId="{95573621-88EF-4CB0-9468-F87973D2B044}" dt="2022-07-29T20:40:54.330" v="790"/>
          <ac:inkMkLst>
            <pc:docMk/>
            <pc:sldMk cId="3165820252" sldId="265"/>
            <ac:inkMk id="30" creationId="{291F9F3F-B3F3-2A96-1476-EE88640F7E2C}"/>
          </ac:inkMkLst>
        </pc:inkChg>
        <pc:inkChg chg="add del mod">
          <ac:chgData name="Weifeng Xu" userId="e7aed605-a3dd-4d5a-a692-a87037af107b" providerId="ADAL" clId="{95573621-88EF-4CB0-9468-F87973D2B044}" dt="2022-07-29T20:40:54.168" v="788"/>
          <ac:inkMkLst>
            <pc:docMk/>
            <pc:sldMk cId="3165820252" sldId="265"/>
            <ac:inkMk id="33" creationId="{CCC1F564-6FE3-EA5C-BD87-CEBFDB26433D}"/>
          </ac:inkMkLst>
        </pc:inkChg>
        <pc:inkChg chg="add del">
          <ac:chgData name="Weifeng Xu" userId="e7aed605-a3dd-4d5a-a692-a87037af107b" providerId="ADAL" clId="{95573621-88EF-4CB0-9468-F87973D2B044}" dt="2022-07-29T20:40:53.945" v="786" actId="9405"/>
          <ac:inkMkLst>
            <pc:docMk/>
            <pc:sldMk cId="3165820252" sldId="265"/>
            <ac:inkMk id="35" creationId="{C7A5068B-661B-E88D-0976-E9AE35D5361D}"/>
          </ac:inkMkLst>
        </pc:inkChg>
        <pc:cxnChg chg="add mod">
          <ac:chgData name="Weifeng Xu" userId="e7aed605-a3dd-4d5a-a692-a87037af107b" providerId="ADAL" clId="{95573621-88EF-4CB0-9468-F87973D2B044}" dt="2022-07-30T02:07:59.760" v="994" actId="14100"/>
          <ac:cxnSpMkLst>
            <pc:docMk/>
            <pc:sldMk cId="3165820252" sldId="265"/>
            <ac:cxnSpMk id="37" creationId="{325D1069-9A99-9464-D2E9-390C9574D608}"/>
          </ac:cxnSpMkLst>
        </pc:cxnChg>
      </pc:sldChg>
      <pc:sldChg chg="addSp delSp modSp new mod">
        <pc:chgData name="Weifeng Xu" userId="e7aed605-a3dd-4d5a-a692-a87037af107b" providerId="ADAL" clId="{95573621-88EF-4CB0-9468-F87973D2B044}" dt="2022-08-02T16:57:25.305" v="1111" actId="108"/>
        <pc:sldMkLst>
          <pc:docMk/>
          <pc:sldMk cId="3493640594" sldId="266"/>
        </pc:sldMkLst>
        <pc:spChg chg="add mod">
          <ac:chgData name="Weifeng Xu" userId="e7aed605-a3dd-4d5a-a692-a87037af107b" providerId="ADAL" clId="{95573621-88EF-4CB0-9468-F87973D2B044}" dt="2022-08-02T16:57:25.305" v="1111" actId="108"/>
          <ac:spMkLst>
            <pc:docMk/>
            <pc:sldMk cId="3493640594" sldId="266"/>
            <ac:spMk id="2" creationId="{9B829D7D-4C6C-2A0E-E3B9-C5134CCE6FB1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5" creationId="{BC28FF49-D46C-21E9-4CAD-28381AFBA27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6" creationId="{2FB5914C-92AE-3DAB-0F90-FC3C975DFBA0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7" creationId="{FC6FD341-0912-D3A4-E6B2-3A83262D8A4C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8" creationId="{EDDA3A8D-782C-4B54-138B-11CE2CE1BCEF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9" creationId="{1B10D54B-3242-DF70-F3FB-B4639DCB90F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0" creationId="{7A43D1D1-74BA-83CA-8091-444C89E2A144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1" creationId="{48CD225D-6653-C90C-7800-C16CCEF080F7}"/>
          </ac:spMkLst>
        </pc:spChg>
        <pc:spChg chg="add mod">
          <ac:chgData name="Weifeng Xu" userId="e7aed605-a3dd-4d5a-a692-a87037af107b" providerId="ADAL" clId="{95573621-88EF-4CB0-9468-F87973D2B044}" dt="2022-08-02T16:56:13.722" v="1079" actId="115"/>
          <ac:spMkLst>
            <pc:docMk/>
            <pc:sldMk cId="3493640594" sldId="266"/>
            <ac:spMk id="12" creationId="{E7CC4C79-FD29-FE07-43E5-58669542E59E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3" creationId="{43C3DEA4-9A76-E8CE-F997-CD70E446E336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4" creationId="{CF19AC07-ACF7-D708-1947-9D6C0A9385C0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5" creationId="{9D9FB6EC-49E3-0415-DA5E-ADE9F03CBEB5}"/>
          </ac:spMkLst>
        </pc:spChg>
        <pc:spChg chg="add mod">
          <ac:chgData name="Weifeng Xu" userId="e7aed605-a3dd-4d5a-a692-a87037af107b" providerId="ADAL" clId="{95573621-88EF-4CB0-9468-F87973D2B044}" dt="2022-07-30T02:09:28.924" v="1018" actId="20577"/>
          <ac:spMkLst>
            <pc:docMk/>
            <pc:sldMk cId="3493640594" sldId="266"/>
            <ac:spMk id="16" creationId="{0809EB72-A5BD-8024-40BB-80D77633D30A}"/>
          </ac:spMkLst>
        </pc:spChg>
        <pc:spChg chg="add mod">
          <ac:chgData name="Weifeng Xu" userId="e7aed605-a3dd-4d5a-a692-a87037af107b" providerId="ADAL" clId="{95573621-88EF-4CB0-9468-F87973D2B044}" dt="2022-07-30T02:09:14.413" v="1005" actId="1076"/>
          <ac:spMkLst>
            <pc:docMk/>
            <pc:sldMk cId="3493640594" sldId="266"/>
            <ac:spMk id="17" creationId="{815587E6-F435-4F19-616C-16361F8B4FA3}"/>
          </ac:spMkLst>
        </pc:spChg>
        <pc:spChg chg="add mod">
          <ac:chgData name="Weifeng Xu" userId="e7aed605-a3dd-4d5a-a692-a87037af107b" providerId="ADAL" clId="{95573621-88EF-4CB0-9468-F87973D2B044}" dt="2022-07-30T02:10:06.160" v="1051" actId="207"/>
          <ac:spMkLst>
            <pc:docMk/>
            <pc:sldMk cId="3493640594" sldId="266"/>
            <ac:spMk id="18" creationId="{4D20AE07-0388-C65E-AE5D-A2FF5ABA7605}"/>
          </ac:spMkLst>
        </pc:spChg>
        <pc:grpChg chg="mod">
          <ac:chgData name="Weifeng Xu" userId="e7aed605-a3dd-4d5a-a692-a87037af107b" providerId="ADAL" clId="{95573621-88EF-4CB0-9468-F87973D2B044}" dt="2022-07-30T02:11:14.064" v="1058"/>
          <ac:grpSpMkLst>
            <pc:docMk/>
            <pc:sldMk cId="3493640594" sldId="266"/>
            <ac:grpSpMk id="23" creationId="{E39292F7-F81A-DF11-0D61-487D5AF36112}"/>
          </ac:grpSpMkLst>
        </pc:grpChg>
        <pc:picChg chg="add mod">
          <ac:chgData name="Weifeng Xu" userId="e7aed605-a3dd-4d5a-a692-a87037af107b" providerId="ADAL" clId="{95573621-88EF-4CB0-9468-F87973D2B044}" dt="2022-07-30T02:10:21.201" v="1052" actId="1076"/>
          <ac:picMkLst>
            <pc:docMk/>
            <pc:sldMk cId="3493640594" sldId="266"/>
            <ac:picMk id="3" creationId="{8A7733F1-A734-C61C-FF77-5A7A78C5219C}"/>
          </ac:picMkLst>
        </pc:picChg>
        <pc:inkChg chg="add del">
          <ac:chgData name="Weifeng Xu" userId="e7aed605-a3dd-4d5a-a692-a87037af107b" providerId="ADAL" clId="{95573621-88EF-4CB0-9468-F87973D2B044}" dt="2022-07-30T02:11:05.642" v="1054" actId="9405"/>
          <ac:inkMkLst>
            <pc:docMk/>
            <pc:sldMk cId="3493640594" sldId="266"/>
            <ac:inkMk id="19" creationId="{95DD2FA6-E03A-C3F7-FD6C-E082631AF190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0" creationId="{293D2DAC-0396-0506-A620-4BE032BAF9E1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1" creationId="{23911D19-B4EC-3B07-2F39-F79C62735A98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2" creationId="{CE75EC59-48C7-591B-921C-FCDF4290B543}"/>
          </ac:inkMkLst>
        </pc:inkChg>
        <pc:cxnChg chg="add mod">
          <ac:chgData name="Weifeng Xu" userId="e7aed605-a3dd-4d5a-a692-a87037af107b" providerId="ADAL" clId="{95573621-88EF-4CB0-9468-F87973D2B044}" dt="2022-07-30T02:08:53.837" v="1001" actId="1076"/>
          <ac:cxnSpMkLst>
            <pc:docMk/>
            <pc:sldMk cId="3493640594" sldId="266"/>
            <ac:cxnSpMk id="4" creationId="{D30EC0F2-3ED2-CD20-490E-6F67D6F2264F}"/>
          </ac:cxnSpMkLst>
        </pc:cxn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A8585D3D-BBB5-49ED-BAF1-BD44A9B37397}"/>
    <pc:docChg chg="undo custSel addSld delSld modSld sldOrd">
      <pc:chgData name="Weifeng Xu" userId="e7aed605-a3dd-4d5a-a692-a87037af107b" providerId="ADAL" clId="{A8585D3D-BBB5-49ED-BAF1-BD44A9B37397}" dt="2022-08-04T12:44:35.684" v="1548" actId="14100"/>
      <pc:docMkLst>
        <pc:docMk/>
      </pc:docMkLst>
      <pc:sldChg chg="addSp delSp modSp mod">
        <pc:chgData name="Weifeng Xu" userId="e7aed605-a3dd-4d5a-a692-a87037af107b" providerId="ADAL" clId="{A8585D3D-BBB5-49ED-BAF1-BD44A9B37397}" dt="2022-08-03T12:34:17.524" v="343" actId="1076"/>
        <pc:sldMkLst>
          <pc:docMk/>
          <pc:sldMk cId="1185928901" sldId="257"/>
        </pc:sldMkLst>
        <pc:spChg chg="mod">
          <ac:chgData name="Weifeng Xu" userId="e7aed605-a3dd-4d5a-a692-a87037af107b" providerId="ADAL" clId="{A8585D3D-BBB5-49ED-BAF1-BD44A9B37397}" dt="2022-08-03T12:34:17.524" v="343" actId="1076"/>
          <ac:spMkLst>
            <pc:docMk/>
            <pc:sldMk cId="1185928901" sldId="257"/>
            <ac:spMk id="8" creationId="{6B8CE460-2E24-8F55-E77F-81FB40C64AF2}"/>
          </ac:spMkLst>
        </pc:spChg>
        <pc:picChg chg="add del mod">
          <ac:chgData name="Weifeng Xu" userId="e7aed605-a3dd-4d5a-a692-a87037af107b" providerId="ADAL" clId="{A8585D3D-BBB5-49ED-BAF1-BD44A9B37397}" dt="2022-08-03T12:33:06.137" v="334" actId="478"/>
          <ac:picMkLst>
            <pc:docMk/>
            <pc:sldMk cId="1185928901" sldId="257"/>
            <ac:picMk id="3" creationId="{6E7FD346-9266-C9E5-C0B5-DE29EFCC5382}"/>
          </ac:picMkLst>
        </pc:picChg>
        <pc:picChg chg="del">
          <ac:chgData name="Weifeng Xu" userId="e7aed605-a3dd-4d5a-a692-a87037af107b" providerId="ADAL" clId="{A8585D3D-BBB5-49ED-BAF1-BD44A9B37397}" dt="2022-08-03T11:30:40.471" v="6" actId="478"/>
          <ac:picMkLst>
            <pc:docMk/>
            <pc:sldMk cId="1185928901" sldId="257"/>
            <ac:picMk id="5" creationId="{96337335-AC62-76C2-D17A-946327FD7970}"/>
          </ac:picMkLst>
        </pc:picChg>
        <pc:picChg chg="add del mod">
          <ac:chgData name="Weifeng Xu" userId="e7aed605-a3dd-4d5a-a692-a87037af107b" providerId="ADAL" clId="{A8585D3D-BBB5-49ED-BAF1-BD44A9B37397}" dt="2022-08-03T12:33:59.007" v="338" actId="478"/>
          <ac:picMkLst>
            <pc:docMk/>
            <pc:sldMk cId="1185928901" sldId="257"/>
            <ac:picMk id="6" creationId="{5579A2E5-E040-D502-82CB-656B24034744}"/>
          </ac:picMkLst>
        </pc:picChg>
        <pc:picChg chg="del">
          <ac:chgData name="Weifeng Xu" userId="e7aed605-a3dd-4d5a-a692-a87037af107b" providerId="ADAL" clId="{A8585D3D-BBB5-49ED-BAF1-BD44A9B37397}" dt="2022-08-03T11:30:11.324" v="0" actId="478"/>
          <ac:picMkLst>
            <pc:docMk/>
            <pc:sldMk cId="1185928901" sldId="257"/>
            <ac:picMk id="7" creationId="{5BAF284D-0086-F69D-2EF2-4C127029B131}"/>
          </ac:picMkLst>
        </pc:picChg>
        <pc:picChg chg="add mod">
          <ac:chgData name="Weifeng Xu" userId="e7aed605-a3dd-4d5a-a692-a87037af107b" providerId="ADAL" clId="{A8585D3D-BBB5-49ED-BAF1-BD44A9B37397}" dt="2022-08-03T12:33:13.308" v="337" actId="14100"/>
          <ac:picMkLst>
            <pc:docMk/>
            <pc:sldMk cId="1185928901" sldId="257"/>
            <ac:picMk id="12" creationId="{86FEE242-7FE5-398B-2B1E-959B68A538D7}"/>
          </ac:picMkLst>
        </pc:picChg>
        <pc:picChg chg="add mod ord">
          <ac:chgData name="Weifeng Xu" userId="e7aed605-a3dd-4d5a-a692-a87037af107b" providerId="ADAL" clId="{A8585D3D-BBB5-49ED-BAF1-BD44A9B37397}" dt="2022-08-03T12:34:13.779" v="342" actId="167"/>
          <ac:picMkLst>
            <pc:docMk/>
            <pc:sldMk cId="1185928901" sldId="257"/>
            <ac:picMk id="14" creationId="{13458A4D-DC81-A9C5-FA11-36A6450CDBF2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17:52.622" v="923" actId="108"/>
        <pc:sldMkLst>
          <pc:docMk/>
          <pc:sldMk cId="4244520866" sldId="258"/>
        </pc:sldMkLst>
        <pc:spChg chg="add mod">
          <ac:chgData name="Weifeng Xu" userId="e7aed605-a3dd-4d5a-a692-a87037af107b" providerId="ADAL" clId="{A8585D3D-BBB5-49ED-BAF1-BD44A9B37397}" dt="2022-08-03T21:17:52.622" v="923" actId="108"/>
          <ac:spMkLst>
            <pc:docMk/>
            <pc:sldMk cId="4244520866" sldId="258"/>
            <ac:spMk id="2" creationId="{7F5A1A55-B9A2-D910-30D0-9C90B8C14E53}"/>
          </ac:spMkLst>
        </pc:spChg>
        <pc:spChg chg="add mod">
          <ac:chgData name="Weifeng Xu" userId="e7aed605-a3dd-4d5a-a692-a87037af107b" providerId="ADAL" clId="{A8585D3D-BBB5-49ED-BAF1-BD44A9B37397}" dt="2022-08-03T21:16:30.807" v="825" actId="14100"/>
          <ac:spMkLst>
            <pc:docMk/>
            <pc:sldMk cId="4244520866" sldId="258"/>
            <ac:spMk id="8" creationId="{98D62741-B278-8851-8FB6-72A25CA93F30}"/>
          </ac:spMkLst>
        </pc:spChg>
        <pc:graphicFrameChg chg="mod">
          <ac:chgData name="Weifeng Xu" userId="e7aed605-a3dd-4d5a-a692-a87037af107b" providerId="ADAL" clId="{A8585D3D-BBB5-49ED-BAF1-BD44A9B37397}" dt="2022-08-03T21:17:44.715" v="920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picChg chg="add del mod">
          <ac:chgData name="Weifeng Xu" userId="e7aed605-a3dd-4d5a-a692-a87037af107b" providerId="ADAL" clId="{A8585D3D-BBB5-49ED-BAF1-BD44A9B37397}" dt="2022-08-03T12:37:32.844" v="344" actId="478"/>
          <ac:picMkLst>
            <pc:docMk/>
            <pc:sldMk cId="4244520866" sldId="258"/>
            <ac:picMk id="3" creationId="{9DA838A5-FB86-1EC1-A079-A6843F17D4BD}"/>
          </ac:picMkLst>
        </pc:picChg>
        <pc:picChg chg="del">
          <ac:chgData name="Weifeng Xu" userId="e7aed605-a3dd-4d5a-a692-a87037af107b" providerId="ADAL" clId="{A8585D3D-BBB5-49ED-BAF1-BD44A9B37397}" dt="2022-08-03T11:33:18.852" v="10" actId="478"/>
          <ac:picMkLst>
            <pc:docMk/>
            <pc:sldMk cId="4244520866" sldId="258"/>
            <ac:picMk id="4" creationId="{DAB40F98-0D34-FE2A-F36E-FA7527BD5DF9}"/>
          </ac:picMkLst>
        </pc:picChg>
        <pc:picChg chg="add mod">
          <ac:chgData name="Weifeng Xu" userId="e7aed605-a3dd-4d5a-a692-a87037af107b" providerId="ADAL" clId="{A8585D3D-BBB5-49ED-BAF1-BD44A9B37397}" dt="2022-08-03T12:37:37.626" v="347" actId="14100"/>
          <ac:picMkLst>
            <pc:docMk/>
            <pc:sldMk cId="4244520866" sldId="258"/>
            <ac:picMk id="6" creationId="{BB89C1E3-7EFD-9190-DC55-4A1EE965B3FE}"/>
          </ac:picMkLst>
        </pc:picChg>
        <pc:cxnChg chg="mod">
          <ac:chgData name="Weifeng Xu" userId="e7aed605-a3dd-4d5a-a692-a87037af107b" providerId="ADAL" clId="{A8585D3D-BBB5-49ED-BAF1-BD44A9B37397}" dt="2022-08-03T11:33:18.852" v="10" actId="478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delSp modSp mod">
        <pc:chgData name="Weifeng Xu" userId="e7aed605-a3dd-4d5a-a692-a87037af107b" providerId="ADAL" clId="{A8585D3D-BBB5-49ED-BAF1-BD44A9B37397}" dt="2022-08-03T21:20:58.541" v="946" actId="20577"/>
        <pc:sldMkLst>
          <pc:docMk/>
          <pc:sldMk cId="623259856" sldId="259"/>
        </pc:sldMkLst>
        <pc:spChg chg="mod">
          <ac:chgData name="Weifeng Xu" userId="e7aed605-a3dd-4d5a-a692-a87037af107b" providerId="ADAL" clId="{A8585D3D-BBB5-49ED-BAF1-BD44A9B37397}" dt="2022-08-03T21:20:58.541" v="946" actId="20577"/>
          <ac:spMkLst>
            <pc:docMk/>
            <pc:sldMk cId="623259856" sldId="259"/>
            <ac:spMk id="4" creationId="{2382CFA3-7640-A7EF-5016-DB5AEEA26A11}"/>
          </ac:spMkLst>
        </pc:spChg>
        <pc:spChg chg="add mod">
          <ac:chgData name="Weifeng Xu" userId="e7aed605-a3dd-4d5a-a692-a87037af107b" providerId="ADAL" clId="{A8585D3D-BBB5-49ED-BAF1-BD44A9B37397}" dt="2022-08-03T21:18:42.440" v="938" actId="2711"/>
          <ac:spMkLst>
            <pc:docMk/>
            <pc:sldMk cId="623259856" sldId="259"/>
            <ac:spMk id="5" creationId="{E105BD01-F12D-C48D-5786-70AB35DD3134}"/>
          </ac:spMkLst>
        </pc:spChg>
        <pc:picChg chg="del">
          <ac:chgData name="Weifeng Xu" userId="e7aed605-a3dd-4d5a-a692-a87037af107b" providerId="ADAL" clId="{A8585D3D-BBB5-49ED-BAF1-BD44A9B37397}" dt="2022-08-03T11:34:18.396" v="14" actId="478"/>
          <ac:picMkLst>
            <pc:docMk/>
            <pc:sldMk cId="623259856" sldId="259"/>
            <ac:picMk id="3" creationId="{5DE331C4-215B-82D5-5F0D-F4F092BF6C53}"/>
          </ac:picMkLst>
        </pc:picChg>
        <pc:picChg chg="add del mod">
          <ac:chgData name="Weifeng Xu" userId="e7aed605-a3dd-4d5a-a692-a87037af107b" providerId="ADAL" clId="{A8585D3D-BBB5-49ED-BAF1-BD44A9B37397}" dt="2022-08-03T12:38:29.121" v="348" actId="478"/>
          <ac:picMkLst>
            <pc:docMk/>
            <pc:sldMk cId="623259856" sldId="259"/>
            <ac:picMk id="5" creationId="{795634F5-D3C8-9F44-20E3-BCF2FA95EC93}"/>
          </ac:picMkLst>
        </pc:picChg>
        <pc:picChg chg="add mod">
          <ac:chgData name="Weifeng Xu" userId="e7aed605-a3dd-4d5a-a692-a87037af107b" providerId="ADAL" clId="{A8585D3D-BBB5-49ED-BAF1-BD44A9B37397}" dt="2022-08-03T12:38:57.558" v="351" actId="14100"/>
          <ac:picMkLst>
            <pc:docMk/>
            <pc:sldMk cId="623259856" sldId="259"/>
            <ac:picMk id="7" creationId="{2BD6998A-A03B-AB38-5374-28B8A5EB3BEE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21:49.564" v="960" actId="20577"/>
        <pc:sldMkLst>
          <pc:docMk/>
          <pc:sldMk cId="752652354" sldId="260"/>
        </pc:sldMkLst>
        <pc:spChg chg="mod">
          <ac:chgData name="Weifeng Xu" userId="e7aed605-a3dd-4d5a-a692-a87037af107b" providerId="ADAL" clId="{A8585D3D-BBB5-49ED-BAF1-BD44A9B37397}" dt="2022-08-03T12:42:46.455" v="382" actId="20577"/>
          <ac:spMkLst>
            <pc:docMk/>
            <pc:sldMk cId="752652354" sldId="260"/>
            <ac:spMk id="4" creationId="{7B73E046-7769-374B-F7C9-3B243A9732BE}"/>
          </ac:spMkLst>
        </pc:spChg>
        <pc:spChg chg="add mod">
          <ac:chgData name="Weifeng Xu" userId="e7aed605-a3dd-4d5a-a692-a87037af107b" providerId="ADAL" clId="{A8585D3D-BBB5-49ED-BAF1-BD44A9B37397}" dt="2022-08-03T12:44:10.867" v="404" actId="20577"/>
          <ac:spMkLst>
            <pc:docMk/>
            <pc:sldMk cId="752652354" sldId="260"/>
            <ac:spMk id="7" creationId="{8BE30C84-FE2E-F4BB-A819-5BDE97E05B4D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8" creationId="{D83752F8-EF96-64DA-EEEE-06FA37EA21F2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9" creationId="{A1CC38F5-EA49-DF18-98F4-11C0F6796CA1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10" creationId="{0BC578BC-AC05-DF2B-BDC1-06BB8B2D59CA}"/>
          </ac:spMkLst>
        </pc:spChg>
        <pc:spChg chg="add mod">
          <ac:chgData name="Weifeng Xu" userId="e7aed605-a3dd-4d5a-a692-a87037af107b" providerId="ADAL" clId="{A8585D3D-BBB5-49ED-BAF1-BD44A9B37397}" dt="2022-08-03T14:28:41.014" v="787" actId="122"/>
          <ac:spMkLst>
            <pc:docMk/>
            <pc:sldMk cId="752652354" sldId="260"/>
            <ac:spMk id="11" creationId="{B75E4C58-40CA-B448-7C71-86070B2A3BC8}"/>
          </ac:spMkLst>
        </pc:spChg>
        <pc:spChg chg="add mod">
          <ac:chgData name="Weifeng Xu" userId="e7aed605-a3dd-4d5a-a692-a87037af107b" providerId="ADAL" clId="{A8585D3D-BBB5-49ED-BAF1-BD44A9B37397}" dt="2022-08-03T12:44:47.748" v="420" actId="14100"/>
          <ac:spMkLst>
            <pc:docMk/>
            <pc:sldMk cId="752652354" sldId="260"/>
            <ac:spMk id="12" creationId="{8B1D6201-065C-DD0D-72F2-4DBA0D075A1E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3" creationId="{EDE1AB31-7039-2E0C-A9A6-D2568562CDF2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4" creationId="{F1EB751A-41C5-4038-28C3-ACF8F2F8F797}"/>
          </ac:spMkLst>
        </pc:spChg>
        <pc:spChg chg="add mod">
          <ac:chgData name="Weifeng Xu" userId="e7aed605-a3dd-4d5a-a692-a87037af107b" providerId="ADAL" clId="{A8585D3D-BBB5-49ED-BAF1-BD44A9B37397}" dt="2022-08-03T14:28:37.703" v="786" actId="115"/>
          <ac:spMkLst>
            <pc:docMk/>
            <pc:sldMk cId="752652354" sldId="260"/>
            <ac:spMk id="15" creationId="{A22980CB-2C45-C8E2-860C-303345F18959}"/>
          </ac:spMkLst>
        </pc:spChg>
        <pc:spChg chg="add mod">
          <ac:chgData name="Weifeng Xu" userId="e7aed605-a3dd-4d5a-a692-a87037af107b" providerId="ADAL" clId="{A8585D3D-BBB5-49ED-BAF1-BD44A9B37397}" dt="2022-08-03T21:21:49.564" v="960" actId="20577"/>
          <ac:spMkLst>
            <pc:docMk/>
            <pc:sldMk cId="752652354" sldId="260"/>
            <ac:spMk id="16" creationId="{C2F89AFA-9026-C8C7-A428-FB5C20F87376}"/>
          </ac:spMkLst>
        </pc:spChg>
        <pc:spChg chg="add mod">
          <ac:chgData name="Weifeng Xu" userId="e7aed605-a3dd-4d5a-a692-a87037af107b" providerId="ADAL" clId="{A8585D3D-BBB5-49ED-BAF1-BD44A9B37397}" dt="2022-08-03T11:51:07.298" v="219" actId="108"/>
          <ac:spMkLst>
            <pc:docMk/>
            <pc:sldMk cId="752652354" sldId="260"/>
            <ac:spMk id="17" creationId="{712A2940-8EB2-2E63-7528-83809CB37CB8}"/>
          </ac:spMkLst>
        </pc:spChg>
        <pc:picChg chg="del">
          <ac:chgData name="Weifeng Xu" userId="e7aed605-a3dd-4d5a-a692-a87037af107b" providerId="ADAL" clId="{A8585D3D-BBB5-49ED-BAF1-BD44A9B37397}" dt="2022-08-03T11:45:07.975" v="112" actId="478"/>
          <ac:picMkLst>
            <pc:docMk/>
            <pc:sldMk cId="752652354" sldId="260"/>
            <ac:picMk id="3" creationId="{58F5CB63-E805-DDC6-F7C0-036D440F6E11}"/>
          </ac:picMkLst>
        </pc:picChg>
        <pc:picChg chg="add del mod">
          <ac:chgData name="Weifeng Xu" userId="e7aed605-a3dd-4d5a-a692-a87037af107b" providerId="ADAL" clId="{A8585D3D-BBB5-49ED-BAF1-BD44A9B37397}" dt="2022-08-03T12:42:12.070" v="365" actId="478"/>
          <ac:picMkLst>
            <pc:docMk/>
            <pc:sldMk cId="752652354" sldId="260"/>
            <ac:picMk id="5" creationId="{8309FF99-9C34-9050-492E-80FDDD8ED80A}"/>
          </ac:picMkLst>
        </pc:picChg>
        <pc:picChg chg="add mod ord">
          <ac:chgData name="Weifeng Xu" userId="e7aed605-a3dd-4d5a-a692-a87037af107b" providerId="ADAL" clId="{A8585D3D-BBB5-49ED-BAF1-BD44A9B37397}" dt="2022-08-03T12:42:26.151" v="370" actId="167"/>
          <ac:picMkLst>
            <pc:docMk/>
            <pc:sldMk cId="752652354" sldId="260"/>
            <ac:picMk id="21" creationId="{610CD955-7B05-28CC-EA62-13E0D874362D}"/>
          </ac:picMkLst>
        </pc:picChg>
        <pc:cxnChg chg="add mod">
          <ac:chgData name="Weifeng Xu" userId="e7aed605-a3dd-4d5a-a692-a87037af107b" providerId="ADAL" clId="{A8585D3D-BBB5-49ED-BAF1-BD44A9B37397}" dt="2022-08-03T11:46:39.613" v="132" actId="1076"/>
          <ac:cxnSpMkLst>
            <pc:docMk/>
            <pc:sldMk cId="752652354" sldId="260"/>
            <ac:cxnSpMk id="6" creationId="{498E0FF3-BD59-A2A6-C195-60A40C2EB8DA}"/>
          </ac:cxnSpMkLst>
        </pc:cxnChg>
        <pc:cxnChg chg="add">
          <ac:chgData name="Weifeng Xu" userId="e7aed605-a3dd-4d5a-a692-a87037af107b" providerId="ADAL" clId="{A8585D3D-BBB5-49ED-BAF1-BD44A9B37397}" dt="2022-08-03T11:51:19.765" v="220" actId="11529"/>
          <ac:cxnSpMkLst>
            <pc:docMk/>
            <pc:sldMk cId="752652354" sldId="260"/>
            <ac:cxnSpMk id="19" creationId="{AB493810-6233-8CAB-B666-133890772231}"/>
          </ac:cxnSpMkLst>
        </pc:cxnChg>
      </pc:sldChg>
      <pc:sldChg chg="ord">
        <pc:chgData name="Weifeng Xu" userId="e7aed605-a3dd-4d5a-a692-a87037af107b" providerId="ADAL" clId="{A8585D3D-BBB5-49ED-BAF1-BD44A9B37397}" dt="2022-08-04T00:46:50.404" v="1094"/>
        <pc:sldMkLst>
          <pc:docMk/>
          <pc:sldMk cId="4201276766" sldId="261"/>
        </pc:sldMkLst>
      </pc:sldChg>
      <pc:sldChg chg="addSp delSp modSp mod">
        <pc:chgData name="Weifeng Xu" userId="e7aed605-a3dd-4d5a-a692-a87037af107b" providerId="ADAL" clId="{A8585D3D-BBB5-49ED-BAF1-BD44A9B37397}" dt="2022-08-03T12:00:26.151" v="309" actId="13822"/>
        <pc:sldMkLst>
          <pc:docMk/>
          <pc:sldMk cId="2942208199" sldId="262"/>
        </pc:sldMkLst>
        <pc:spChg chg="add mod">
          <ac:chgData name="Weifeng Xu" userId="e7aed605-a3dd-4d5a-a692-a87037af107b" providerId="ADAL" clId="{A8585D3D-BBB5-49ED-BAF1-BD44A9B37397}" dt="2022-08-03T11:59:53.777" v="305" actId="403"/>
          <ac:spMkLst>
            <pc:docMk/>
            <pc:sldMk cId="2942208199" sldId="262"/>
            <ac:spMk id="5" creationId="{EDA4699E-E8C3-2E23-EDA0-A08849644ADC}"/>
          </ac:spMkLst>
        </pc:spChg>
        <pc:picChg chg="add del">
          <ac:chgData name="Weifeng Xu" userId="e7aed605-a3dd-4d5a-a692-a87037af107b" providerId="ADAL" clId="{A8585D3D-BBB5-49ED-BAF1-BD44A9B37397}" dt="2022-08-03T11:58:09.912" v="223" actId="478"/>
          <ac:picMkLst>
            <pc:docMk/>
            <pc:sldMk cId="2942208199" sldId="262"/>
            <ac:picMk id="3" creationId="{34338A07-BB6A-5A4A-E595-330439FD98F0}"/>
          </ac:picMkLst>
        </pc:picChg>
        <pc:picChg chg="add mod">
          <ac:chgData name="Weifeng Xu" userId="e7aed605-a3dd-4d5a-a692-a87037af107b" providerId="ADAL" clId="{A8585D3D-BBB5-49ED-BAF1-BD44A9B37397}" dt="2022-08-03T11:59:48.623" v="303" actId="1076"/>
          <ac:picMkLst>
            <pc:docMk/>
            <pc:sldMk cId="2942208199" sldId="262"/>
            <ac:picMk id="4" creationId="{11A08EDF-4737-4F8D-D913-D8B8F8561D07}"/>
          </ac:picMkLst>
        </pc:picChg>
        <pc:cxnChg chg="add mod">
          <ac:chgData name="Weifeng Xu" userId="e7aed605-a3dd-4d5a-a692-a87037af107b" providerId="ADAL" clId="{A8585D3D-BBB5-49ED-BAF1-BD44A9B37397}" dt="2022-08-03T12:00:18.776" v="307" actId="13822"/>
          <ac:cxnSpMkLst>
            <pc:docMk/>
            <pc:sldMk cId="2942208199" sldId="262"/>
            <ac:cxnSpMk id="7" creationId="{6BB33BF1-A889-87B8-9CF2-05215075B20A}"/>
          </ac:cxnSpMkLst>
        </pc:cxnChg>
        <pc:cxnChg chg="add mod">
          <ac:chgData name="Weifeng Xu" userId="e7aed605-a3dd-4d5a-a692-a87037af107b" providerId="ADAL" clId="{A8585D3D-BBB5-49ED-BAF1-BD44A9B37397}" dt="2022-08-03T12:00:26.151" v="309" actId="13822"/>
          <ac:cxnSpMkLst>
            <pc:docMk/>
            <pc:sldMk cId="2942208199" sldId="262"/>
            <ac:cxnSpMk id="9" creationId="{D806E5E8-BF5E-8485-F89D-D8502D1DCCDC}"/>
          </ac:cxnSpMkLst>
        </pc:cxnChg>
      </pc:sldChg>
      <pc:sldChg chg="delSp del mod">
        <pc:chgData name="Weifeng Xu" userId="e7aed605-a3dd-4d5a-a692-a87037af107b" providerId="ADAL" clId="{A8585D3D-BBB5-49ED-BAF1-BD44A9B37397}" dt="2022-08-03T12:00:53" v="311" actId="47"/>
        <pc:sldMkLst>
          <pc:docMk/>
          <pc:sldMk cId="447295001" sldId="263"/>
        </pc:sldMkLst>
        <pc:picChg chg="del">
          <ac:chgData name="Weifeng Xu" userId="e7aed605-a3dd-4d5a-a692-a87037af107b" providerId="ADAL" clId="{A8585D3D-BBB5-49ED-BAF1-BD44A9B37397}" dt="2022-08-03T12:00:49.053" v="310" actId="478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mod modNotesTx">
        <pc:chgData name="Weifeng Xu" userId="e7aed605-a3dd-4d5a-a692-a87037af107b" providerId="ADAL" clId="{A8585D3D-BBB5-49ED-BAF1-BD44A9B37397}" dt="2022-08-03T14:18:25.885" v="714" actId="14100"/>
        <pc:sldMkLst>
          <pc:docMk/>
          <pc:sldMk cId="3762378189" sldId="264"/>
        </pc:sldMkLst>
        <pc:spChg chg="add mod">
          <ac:chgData name="Weifeng Xu" userId="e7aed605-a3dd-4d5a-a692-a87037af107b" providerId="ADAL" clId="{A8585D3D-BBB5-49ED-BAF1-BD44A9B37397}" dt="2022-08-03T14:18:12.359" v="710" actId="1076"/>
          <ac:spMkLst>
            <pc:docMk/>
            <pc:sldMk cId="3762378189" sldId="264"/>
            <ac:spMk id="5" creationId="{1676780D-E312-9B81-F0FC-7E029C6F4D9E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7" creationId="{F57C8147-B78C-7A41-6EFB-3852A23C8452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8" creationId="{37D7DE80-6C02-8C4E-570B-64E82473EE30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9" creationId="{619F946B-ED4C-936D-CA3F-F25377A4CFBC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0" creationId="{D12D5F6C-EA57-C7E1-7970-917AA99A4B8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1" creationId="{0A75BCCE-9D70-DDCD-E7CC-88B83282FCAF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2" creationId="{08B67B52-FFBB-0BD3-042A-4AA33F49A24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3" creationId="{14B9CC05-AD01-9C6A-6903-EB71DEFDCE08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4" creationId="{349F0123-34D1-DA62-BF6D-A78088C06624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5" creationId="{0683B812-090F-4968-88B3-E839F9267EE1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9" creationId="{171D413E-FBBF-67A3-E467-B9209E49B81A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0" creationId="{A0D8BD94-1570-7F9A-BE60-75E30EC41D2D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1" creationId="{8E06AEED-7A9B-F82E-E93A-22992A2B0BA2}"/>
          </ac:spMkLst>
        </pc:spChg>
        <pc:picChg chg="del">
          <ac:chgData name="Weifeng Xu" userId="e7aed605-a3dd-4d5a-a692-a87037af107b" providerId="ADAL" clId="{A8585D3D-BBB5-49ED-BAF1-BD44A9B37397}" dt="2022-08-03T12:56:27.134" v="463" actId="478"/>
          <ac:picMkLst>
            <pc:docMk/>
            <pc:sldMk cId="3762378189" sldId="264"/>
            <ac:picMk id="3" creationId="{82F2E91E-2C9E-C581-012E-BE1B1B8F9C58}"/>
          </ac:picMkLst>
        </pc:picChg>
        <pc:picChg chg="add del mod">
          <ac:chgData name="Weifeng Xu" userId="e7aed605-a3dd-4d5a-a692-a87037af107b" providerId="ADAL" clId="{A8585D3D-BBB5-49ED-BAF1-BD44A9B37397}" dt="2022-08-03T13:41:17.667" v="486" actId="478"/>
          <ac:picMkLst>
            <pc:docMk/>
            <pc:sldMk cId="3762378189" sldId="264"/>
            <ac:picMk id="4" creationId="{910DA560-A2A1-994D-054B-BA64A50E5EE4}"/>
          </ac:picMkLst>
        </pc:picChg>
        <pc:picChg chg="add mod ord">
          <ac:chgData name="Weifeng Xu" userId="e7aed605-a3dd-4d5a-a692-a87037af107b" providerId="ADAL" clId="{A8585D3D-BBB5-49ED-BAF1-BD44A9B37397}" dt="2022-08-03T14:18:10.537" v="709" actId="1076"/>
          <ac:picMkLst>
            <pc:docMk/>
            <pc:sldMk cId="3762378189" sldId="264"/>
            <ac:picMk id="17" creationId="{421EF662-7805-7FA2-F2E9-4023003F0B1B}"/>
          </ac:picMkLst>
        </pc:picChg>
        <pc:picChg chg="add mod">
          <ac:chgData name="Weifeng Xu" userId="e7aed605-a3dd-4d5a-a692-a87037af107b" providerId="ADAL" clId="{A8585D3D-BBB5-49ED-BAF1-BD44A9B37397}" dt="2022-08-03T14:18:21.770" v="713" actId="14100"/>
          <ac:picMkLst>
            <pc:docMk/>
            <pc:sldMk cId="3762378189" sldId="264"/>
            <ac:picMk id="22" creationId="{6FDA7694-A291-1EE4-7BC3-5F0FD6168A2A}"/>
          </ac:picMkLst>
        </pc:picChg>
        <pc:picChg chg="add mod">
          <ac:chgData name="Weifeng Xu" userId="e7aed605-a3dd-4d5a-a692-a87037af107b" providerId="ADAL" clId="{A8585D3D-BBB5-49ED-BAF1-BD44A9B37397}" dt="2022-08-03T14:18:25.885" v="714" actId="14100"/>
          <ac:picMkLst>
            <pc:docMk/>
            <pc:sldMk cId="3762378189" sldId="264"/>
            <ac:picMk id="23" creationId="{B3E37272-B29E-89A3-068D-D84D413C670B}"/>
          </ac:picMkLst>
        </pc:picChg>
        <pc:cxnChg chg="add del mod">
          <ac:chgData name="Weifeng Xu" userId="e7aed605-a3dd-4d5a-a692-a87037af107b" providerId="ADAL" clId="{A8585D3D-BBB5-49ED-BAF1-BD44A9B37397}" dt="2022-08-03T13:53:21.238" v="604" actId="478"/>
          <ac:cxnSpMkLst>
            <pc:docMk/>
            <pc:sldMk cId="3762378189" sldId="264"/>
            <ac:cxnSpMk id="6" creationId="{43277342-4368-1A19-0386-0100F0927067}"/>
          </ac:cxnSpMkLst>
        </pc:cxnChg>
      </pc:sldChg>
      <pc:sldChg chg="modSp del mod">
        <pc:chgData name="Weifeng Xu" userId="e7aed605-a3dd-4d5a-a692-a87037af107b" providerId="ADAL" clId="{A8585D3D-BBB5-49ED-BAF1-BD44A9B37397}" dt="2022-08-03T13:54:42.549" v="610" actId="47"/>
        <pc:sldMkLst>
          <pc:docMk/>
          <pc:sldMk cId="3165820252" sldId="265"/>
        </pc:sldMkLst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0" creationId="{278505BD-32CA-22F8-89E4-0094DA69E237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2" creationId="{FBAFA5CF-15FC-B7E1-0074-0FE034C6319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3" creationId="{149BEE16-A5BE-EF30-D1BF-4AE894D19395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4" creationId="{27CE3F8F-F2D2-39D2-B0C4-02CB13D9C8D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6" creationId="{2F2C2C39-76C9-A73B-7352-CA99841B6D38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7" creationId="{AB2C7635-7856-13C8-FE04-735557429751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8" creationId="{F4807AAD-E186-44B6-B38A-FF83757FE31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9" creationId="{1ED5DB37-491D-D91C-0A10-1BD3DFE000B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50" creationId="{13847A22-07EC-C8CF-2EE4-FA4A385298E9}"/>
          </ac:spMkLst>
        </pc:spChg>
      </pc:sldChg>
      <pc:sldChg chg="del">
        <pc:chgData name="Weifeng Xu" userId="e7aed605-a3dd-4d5a-a692-a87037af107b" providerId="ADAL" clId="{A8585D3D-BBB5-49ED-BAF1-BD44A9B37397}" dt="2022-08-03T13:54:46.023" v="611" actId="47"/>
        <pc:sldMkLst>
          <pc:docMk/>
          <pc:sldMk cId="3493640594" sldId="266"/>
        </pc:sldMkLst>
      </pc:sldChg>
      <pc:sldChg chg="addSp delSp modSp new mod">
        <pc:chgData name="Weifeng Xu" userId="e7aed605-a3dd-4d5a-a692-a87037af107b" providerId="ADAL" clId="{A8585D3D-BBB5-49ED-BAF1-BD44A9B37397}" dt="2022-08-04T12:44:35.684" v="1548" actId="14100"/>
        <pc:sldMkLst>
          <pc:docMk/>
          <pc:sldMk cId="1104520232" sldId="267"/>
        </pc:sldMkLst>
        <pc:spChg chg="add mod">
          <ac:chgData name="Weifeng Xu" userId="e7aed605-a3dd-4d5a-a692-a87037af107b" providerId="ADAL" clId="{A8585D3D-BBB5-49ED-BAF1-BD44A9B37397}" dt="2022-08-03T14:32:58.425" v="811" actId="6549"/>
          <ac:spMkLst>
            <pc:docMk/>
            <pc:sldMk cId="1104520232" sldId="267"/>
            <ac:spMk id="3" creationId="{51B68928-22AD-B1CF-CBC1-6A3229C40A57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4" creationId="{51EB6E96-F778-11FA-EDBD-EFB08CFCFFE1}"/>
          </ac:spMkLst>
        </pc:spChg>
        <pc:spChg chg="add mod">
          <ac:chgData name="Weifeng Xu" userId="e7aed605-a3dd-4d5a-a692-a87037af107b" providerId="ADAL" clId="{A8585D3D-BBB5-49ED-BAF1-BD44A9B37397}" dt="2022-08-03T14:33:02.760" v="814" actId="6549"/>
          <ac:spMkLst>
            <pc:docMk/>
            <pc:sldMk cId="1104520232" sldId="267"/>
            <ac:spMk id="5" creationId="{96A548B7-F131-4AE1-F5F4-9ABF36451BEF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6" creationId="{291CF046-5689-7F84-6650-0CA549E0BE0C}"/>
          </ac:spMkLst>
        </pc:spChg>
        <pc:spChg chg="add mod">
          <ac:chgData name="Weifeng Xu" userId="e7aed605-a3dd-4d5a-a692-a87037af107b" providerId="ADAL" clId="{A8585D3D-BBB5-49ED-BAF1-BD44A9B37397}" dt="2022-08-03T22:54:14.177" v="969" actId="115"/>
          <ac:spMkLst>
            <pc:docMk/>
            <pc:sldMk cId="1104520232" sldId="267"/>
            <ac:spMk id="7" creationId="{644F8B9C-98A6-C818-1F28-2F46FB1E9996}"/>
          </ac:spMkLst>
        </pc:spChg>
        <pc:spChg chg="add del mod">
          <ac:chgData name="Weifeng Xu" userId="e7aed605-a3dd-4d5a-a692-a87037af107b" providerId="ADAL" clId="{A8585D3D-BBB5-49ED-BAF1-BD44A9B37397}" dt="2022-08-03T14:31:41.906" v="798" actId="478"/>
          <ac:spMkLst>
            <pc:docMk/>
            <pc:sldMk cId="1104520232" sldId="267"/>
            <ac:spMk id="8" creationId="{45271AC6-706A-8B9A-AB73-8475C675D6B8}"/>
          </ac:spMkLst>
        </pc:spChg>
        <pc:spChg chg="add mod">
          <ac:chgData name="Weifeng Xu" userId="e7aed605-a3dd-4d5a-a692-a87037af107b" providerId="ADAL" clId="{A8585D3D-BBB5-49ED-BAF1-BD44A9B37397}" dt="2022-08-03T14:31:46.924" v="799" actId="1076"/>
          <ac:spMkLst>
            <pc:docMk/>
            <pc:sldMk cId="1104520232" sldId="267"/>
            <ac:spMk id="9" creationId="{6ED88ACA-EC06-B059-D694-3DB53F0C05C1}"/>
          </ac:spMkLst>
        </pc:spChg>
        <pc:spChg chg="add mod">
          <ac:chgData name="Weifeng Xu" userId="e7aed605-a3dd-4d5a-a692-a87037af107b" providerId="ADAL" clId="{A8585D3D-BBB5-49ED-BAF1-BD44A9B37397}" dt="2022-08-03T22:54:22.284" v="973" actId="20577"/>
          <ac:spMkLst>
            <pc:docMk/>
            <pc:sldMk cId="1104520232" sldId="267"/>
            <ac:spMk id="10" creationId="{81F19AEB-EB7F-5146-6429-40E7D9C3B7B8}"/>
          </ac:spMkLst>
        </pc:spChg>
        <pc:spChg chg="add mod">
          <ac:chgData name="Weifeng Xu" userId="e7aed605-a3dd-4d5a-a692-a87037af107b" providerId="ADAL" clId="{A8585D3D-BBB5-49ED-BAF1-BD44A9B37397}" dt="2022-08-03T14:33:34.062" v="816" actId="115"/>
          <ac:spMkLst>
            <pc:docMk/>
            <pc:sldMk cId="1104520232" sldId="267"/>
            <ac:spMk id="11" creationId="{D05DFA43-35A1-AA7E-1228-F35E88054B57}"/>
          </ac:spMkLst>
        </pc:spChg>
        <pc:spChg chg="add del mod">
          <ac:chgData name="Weifeng Xu" userId="e7aed605-a3dd-4d5a-a692-a87037af107b" providerId="ADAL" clId="{A8585D3D-BBB5-49ED-BAF1-BD44A9B37397}" dt="2022-08-03T14:31:37.578" v="797" actId="478"/>
          <ac:spMkLst>
            <pc:docMk/>
            <pc:sldMk cId="1104520232" sldId="267"/>
            <ac:spMk id="12" creationId="{39172E61-2293-B79F-1225-7CE153C7B932}"/>
          </ac:spMkLst>
        </pc:spChg>
        <pc:spChg chg="add mod">
          <ac:chgData name="Weifeng Xu" userId="e7aed605-a3dd-4d5a-a692-a87037af107b" providerId="ADAL" clId="{A8585D3D-BBB5-49ED-BAF1-BD44A9B37397}" dt="2022-08-03T14:31:18.354" v="794" actId="1076"/>
          <ac:spMkLst>
            <pc:docMk/>
            <pc:sldMk cId="1104520232" sldId="267"/>
            <ac:spMk id="13" creationId="{15E5A0D1-9C70-F7FE-C393-8650B1BD0DC3}"/>
          </ac:spMkLst>
        </pc:spChg>
        <pc:spChg chg="add mod">
          <ac:chgData name="Weifeng Xu" userId="e7aed605-a3dd-4d5a-a692-a87037af107b" providerId="ADAL" clId="{A8585D3D-BBB5-49ED-BAF1-BD44A9B37397}" dt="2022-08-03T14:24:40.755" v="784" actId="115"/>
          <ac:spMkLst>
            <pc:docMk/>
            <pc:sldMk cId="1104520232" sldId="267"/>
            <ac:spMk id="14" creationId="{120F9AEC-FA69-ED87-7CFA-92120EE32526}"/>
          </ac:spMkLst>
        </pc:spChg>
        <pc:spChg chg="add mod">
          <ac:chgData name="Weifeng Xu" userId="e7aed605-a3dd-4d5a-a692-a87037af107b" providerId="ADAL" clId="{A8585D3D-BBB5-49ED-BAF1-BD44A9B37397}" dt="2022-08-04T12:42:08.201" v="1545" actId="14100"/>
          <ac:spMkLst>
            <pc:docMk/>
            <pc:sldMk cId="1104520232" sldId="267"/>
            <ac:spMk id="19" creationId="{4D2C03B3-617C-E8E2-1843-F4273D8F1086}"/>
          </ac:spMkLst>
        </pc:spChg>
        <pc:spChg chg="add mod">
          <ac:chgData name="Weifeng Xu" userId="e7aed605-a3dd-4d5a-a692-a87037af107b" providerId="ADAL" clId="{A8585D3D-BBB5-49ED-BAF1-BD44A9B37397}" dt="2022-08-03T23:02:55.736" v="1029" actId="207"/>
          <ac:spMkLst>
            <pc:docMk/>
            <pc:sldMk cId="1104520232" sldId="267"/>
            <ac:spMk id="20" creationId="{0A479456-41BD-F5A7-7D56-A9DC42E010CC}"/>
          </ac:spMkLst>
        </pc:spChg>
        <pc:spChg chg="add mod">
          <ac:chgData name="Weifeng Xu" userId="e7aed605-a3dd-4d5a-a692-a87037af107b" providerId="ADAL" clId="{A8585D3D-BBB5-49ED-BAF1-BD44A9B37397}" dt="2022-08-04T12:44:35.684" v="1548" actId="14100"/>
          <ac:spMkLst>
            <pc:docMk/>
            <pc:sldMk cId="1104520232" sldId="267"/>
            <ac:spMk id="21" creationId="{1C129867-5CB3-9EF5-119F-B9D1EFF970E7}"/>
          </ac:spMkLst>
        </pc:spChg>
        <pc:spChg chg="add">
          <ac:chgData name="Weifeng Xu" userId="e7aed605-a3dd-4d5a-a692-a87037af107b" providerId="ADAL" clId="{A8585D3D-BBB5-49ED-BAF1-BD44A9B37397}" dt="2022-08-04T12:39:19.161" v="1535" actId="11529"/>
          <ac:spMkLst>
            <pc:docMk/>
            <pc:sldMk cId="1104520232" sldId="267"/>
            <ac:spMk id="24" creationId="{D603DD64-63C1-FAD3-2457-A63CC1A1F7D9}"/>
          </ac:spMkLst>
        </pc:spChg>
        <pc:spChg chg="add del mod">
          <ac:chgData name="Weifeng Xu" userId="e7aed605-a3dd-4d5a-a692-a87037af107b" providerId="ADAL" clId="{A8585D3D-BBB5-49ED-BAF1-BD44A9B37397}" dt="2022-08-03T23:05:10.625" v="1076" actId="478"/>
          <ac:spMkLst>
            <pc:docMk/>
            <pc:sldMk cId="1104520232" sldId="267"/>
            <ac:spMk id="26" creationId="{A5457B9C-2F80-283E-50B0-F22689A0820B}"/>
          </ac:spMkLst>
        </pc:spChg>
        <pc:spChg chg="add mod">
          <ac:chgData name="Weifeng Xu" userId="e7aed605-a3dd-4d5a-a692-a87037af107b" providerId="ADAL" clId="{A8585D3D-BBB5-49ED-BAF1-BD44A9B37397}" dt="2022-08-04T12:42:20.999" v="1546" actId="207"/>
          <ac:spMkLst>
            <pc:docMk/>
            <pc:sldMk cId="1104520232" sldId="267"/>
            <ac:spMk id="27" creationId="{82FAE3D0-7CC8-2182-DE36-CD37C12C1303}"/>
          </ac:spMkLst>
        </pc:spChg>
        <pc:spChg chg="add mod">
          <ac:chgData name="Weifeng Xu" userId="e7aed605-a3dd-4d5a-a692-a87037af107b" providerId="ADAL" clId="{A8585D3D-BBB5-49ED-BAF1-BD44A9B37397}" dt="2022-08-03T23:03:00.776" v="1030" actId="207"/>
          <ac:spMkLst>
            <pc:docMk/>
            <pc:sldMk cId="1104520232" sldId="267"/>
            <ac:spMk id="28" creationId="{F361E39E-C3EA-05ED-21DD-92C6BD3EBF91}"/>
          </ac:spMkLst>
        </pc:spChg>
        <pc:spChg chg="add mod">
          <ac:chgData name="Weifeng Xu" userId="e7aed605-a3dd-4d5a-a692-a87037af107b" providerId="ADAL" clId="{A8585D3D-BBB5-49ED-BAF1-BD44A9B37397}" dt="2022-08-03T23:03:46.105" v="1031" actId="207"/>
          <ac:spMkLst>
            <pc:docMk/>
            <pc:sldMk cId="1104520232" sldId="267"/>
            <ac:spMk id="29" creationId="{83840DF2-EA68-BFFA-BB82-E8B8B398DFC3}"/>
          </ac:spMkLst>
        </pc:spChg>
        <pc:spChg chg="add mod">
          <ac:chgData name="Weifeng Xu" userId="e7aed605-a3dd-4d5a-a692-a87037af107b" providerId="ADAL" clId="{A8585D3D-BBB5-49ED-BAF1-BD44A9B37397}" dt="2022-08-04T12:40:55.922" v="1539" actId="1076"/>
          <ac:spMkLst>
            <pc:docMk/>
            <pc:sldMk cId="1104520232" sldId="267"/>
            <ac:spMk id="33" creationId="{E11FAD2E-8CEE-3855-1001-2AC6A684738A}"/>
          </ac:spMkLst>
        </pc:spChg>
        <pc:spChg chg="add mod">
          <ac:chgData name="Weifeng Xu" userId="e7aed605-a3dd-4d5a-a692-a87037af107b" providerId="ADAL" clId="{A8585D3D-BBB5-49ED-BAF1-BD44A9B37397}" dt="2022-08-04T12:37:25.964" v="1529" actId="1076"/>
          <ac:spMkLst>
            <pc:docMk/>
            <pc:sldMk cId="1104520232" sldId="267"/>
            <ac:spMk id="42" creationId="{3FE1595F-5704-864F-6CFA-7ABF8759372F}"/>
          </ac:spMkLst>
        </pc:spChg>
        <pc:spChg chg="add mod">
          <ac:chgData name="Weifeng Xu" userId="e7aed605-a3dd-4d5a-a692-a87037af107b" providerId="ADAL" clId="{A8585D3D-BBB5-49ED-BAF1-BD44A9B37397}" dt="2022-08-04T12:37:47.028" v="1532" actId="1076"/>
          <ac:spMkLst>
            <pc:docMk/>
            <pc:sldMk cId="1104520232" sldId="267"/>
            <ac:spMk id="43" creationId="{61A4DC45-EC82-4659-54DD-BA262B5620BC}"/>
          </ac:spMkLst>
        </pc:spChg>
        <pc:spChg chg="add del mod">
          <ac:chgData name="Weifeng Xu" userId="e7aed605-a3dd-4d5a-a692-a87037af107b" providerId="ADAL" clId="{A8585D3D-BBB5-49ED-BAF1-BD44A9B37397}" dt="2022-08-03T14:23:09.893" v="770" actId="478"/>
          <ac:spMkLst>
            <pc:docMk/>
            <pc:sldMk cId="1104520232" sldId="267"/>
            <ac:spMk id="47" creationId="{5DB01DA1-4D3E-54B5-E8C5-D576EADC5C5A}"/>
          </ac:spMkLst>
        </pc:spChg>
        <pc:spChg chg="add del mod">
          <ac:chgData name="Weifeng Xu" userId="e7aed605-a3dd-4d5a-a692-a87037af107b" providerId="ADAL" clId="{A8585D3D-BBB5-49ED-BAF1-BD44A9B37397}" dt="2022-08-04T12:39:02.471" v="1533" actId="478"/>
          <ac:spMkLst>
            <pc:docMk/>
            <pc:sldMk cId="1104520232" sldId="267"/>
            <ac:spMk id="50" creationId="{6B2971CF-E395-FD79-6BBA-6D905BCB33EA}"/>
          </ac:spMkLst>
        </pc:spChg>
        <pc:spChg chg="add del mod">
          <ac:chgData name="Weifeng Xu" userId="e7aed605-a3dd-4d5a-a692-a87037af107b" providerId="ADAL" clId="{A8585D3D-BBB5-49ED-BAF1-BD44A9B37397}" dt="2022-08-04T12:39:03.702" v="1534" actId="478"/>
          <ac:spMkLst>
            <pc:docMk/>
            <pc:sldMk cId="1104520232" sldId="267"/>
            <ac:spMk id="51" creationId="{7CAF9D8E-1FDA-A137-A1BC-E05AEBAC811A}"/>
          </ac:spMkLst>
        </pc:spChg>
        <pc:spChg chg="add mod">
          <ac:chgData name="Weifeng Xu" userId="e7aed605-a3dd-4d5a-a692-a87037af107b" providerId="ADAL" clId="{A8585D3D-BBB5-49ED-BAF1-BD44A9B37397}" dt="2022-08-04T12:39:29.098" v="1537" actId="1076"/>
          <ac:spMkLst>
            <pc:docMk/>
            <pc:sldMk cId="1104520232" sldId="267"/>
            <ac:spMk id="52" creationId="{93139C47-F67E-9535-8791-C3F6FEC6619B}"/>
          </ac:spMkLst>
        </pc:spChg>
        <pc:grpChg chg="del mod">
          <ac:chgData name="Weifeng Xu" userId="e7aed605-a3dd-4d5a-a692-a87037af107b" providerId="ADAL" clId="{A8585D3D-BBB5-49ED-BAF1-BD44A9B37397}" dt="2022-08-03T23:04:39.036" v="1073" actId="478"/>
          <ac:grpSpMkLst>
            <pc:docMk/>
            <pc:sldMk cId="1104520232" sldId="267"/>
            <ac:grpSpMk id="32" creationId="{0F66A637-0C33-076D-6BEE-A7AC892C7E99}"/>
          </ac:grpSpMkLst>
        </pc:grpChg>
        <pc:grpChg chg="del mod">
          <ac:chgData name="Weifeng Xu" userId="e7aed605-a3dd-4d5a-a692-a87037af107b" providerId="ADAL" clId="{A8585D3D-BBB5-49ED-BAF1-BD44A9B37397}" dt="2022-08-03T23:05:50.661" v="1081"/>
          <ac:grpSpMkLst>
            <pc:docMk/>
            <pc:sldMk cId="1104520232" sldId="267"/>
            <ac:grpSpMk id="41" creationId="{29EBE92A-4096-048C-0EC4-08C6B759BD5F}"/>
          </ac:grpSpMkLst>
        </pc:grpChg>
        <pc:grpChg chg="mod">
          <ac:chgData name="Weifeng Xu" userId="e7aed605-a3dd-4d5a-a692-a87037af107b" providerId="ADAL" clId="{A8585D3D-BBB5-49ED-BAF1-BD44A9B37397}" dt="2022-08-04T12:40:53.132" v="1538" actId="1076"/>
          <ac:grpSpMkLst>
            <pc:docMk/>
            <pc:sldMk cId="1104520232" sldId="267"/>
            <ac:grpSpMk id="47" creationId="{24CCE574-295D-162E-846B-9E022A5DA8A6}"/>
          </ac:grpSpMkLst>
        </pc:grp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6" creationId="{3B4706DA-B6C4-C16D-0451-F3847BC00987}"/>
          </ac:picMkLst>
        </pc:pic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8" creationId="{7501865D-63D6-C999-E965-B1C620EBDC77}"/>
          </ac:picMkLst>
        </pc:picChg>
        <pc:picChg chg="add mod">
          <ac:chgData name="Weifeng Xu" userId="e7aed605-a3dd-4d5a-a692-a87037af107b" providerId="ADAL" clId="{A8585D3D-BBB5-49ED-BAF1-BD44A9B37397}" dt="2022-08-04T12:37:19.841" v="1528" actId="14100"/>
          <ac:picMkLst>
            <pc:docMk/>
            <pc:sldMk cId="1104520232" sldId="267"/>
            <ac:picMk id="34" creationId="{5BBAF949-8CD6-9FD2-D1F6-7054F00E1721}"/>
          </ac:picMkLst>
        </pc:picChg>
        <pc:picChg chg="add mod ord">
          <ac:chgData name="Weifeng Xu" userId="e7aed605-a3dd-4d5a-a692-a87037af107b" providerId="ADAL" clId="{A8585D3D-BBB5-49ED-BAF1-BD44A9B37397}" dt="2022-08-04T12:37:42.087" v="1531" actId="14100"/>
          <ac:picMkLst>
            <pc:docMk/>
            <pc:sldMk cId="1104520232" sldId="267"/>
            <ac:picMk id="35" creationId="{0BADA5CD-DC00-E123-601B-DC886EDC8A4E}"/>
          </ac:picMkLst>
        </pc:picChg>
        <pc:picChg chg="add mod">
          <ac:chgData name="Weifeng Xu" userId="e7aed605-a3dd-4d5a-a692-a87037af107b" providerId="ADAL" clId="{A8585D3D-BBB5-49ED-BAF1-BD44A9B37397}" dt="2022-08-04T12:37:32.610" v="1530" actId="1076"/>
          <ac:picMkLst>
            <pc:docMk/>
            <pc:sldMk cId="1104520232" sldId="267"/>
            <ac:picMk id="49" creationId="{77FEEC4C-B62E-BE5E-A8EE-C4D789FCC286}"/>
          </ac:picMkLst>
        </pc:pic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0" creationId="{A60A239D-8908-3B11-201D-5C6F275B511D}"/>
          </ac:inkMkLst>
        </pc:ink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1" creationId="{010F9203-64D6-7698-D71E-913DB35220F0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38" creationId="{EF9B1112-143C-4EA8-DCB8-4E4FD5F86545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0" creationId="{B0DE9174-BB40-D67F-2F5E-AA12DF4045F3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6" creationId="{B18A1140-2E9F-F856-4245-815A78C0D4AB}"/>
          </ac:inkMkLst>
        </pc:inkChg>
        <pc:inkChg chg="add">
          <ac:chgData name="Weifeng Xu" userId="e7aed605-a3dd-4d5a-a692-a87037af107b" providerId="ADAL" clId="{A8585D3D-BBB5-49ED-BAF1-BD44A9B37397}" dt="2022-08-03T23:06:24.481" v="1082" actId="9405"/>
          <ac:inkMkLst>
            <pc:docMk/>
            <pc:sldMk cId="1104520232" sldId="267"/>
            <ac:inkMk id="48" creationId="{38F79AB4-EFC4-399E-799D-783F4A7136D9}"/>
          </ac:inkMkLst>
        </pc:inkChg>
        <pc:inkChg chg="add del">
          <ac:chgData name="Weifeng Xu" userId="e7aed605-a3dd-4d5a-a692-a87037af107b" providerId="ADAL" clId="{A8585D3D-BBB5-49ED-BAF1-BD44A9B37397}" dt="2022-08-03T23:06:27.593" v="1084" actId="9405"/>
          <ac:inkMkLst>
            <pc:docMk/>
            <pc:sldMk cId="1104520232" sldId="267"/>
            <ac:inkMk id="52" creationId="{9AC304BB-09E0-9117-54AC-6A1157CA3766}"/>
          </ac:inkMkLst>
        </pc:inkChg>
        <pc:cxnChg chg="add mod">
          <ac:chgData name="Weifeng Xu" userId="e7aed605-a3dd-4d5a-a692-a87037af107b" providerId="ADAL" clId="{A8585D3D-BBB5-49ED-BAF1-BD44A9B37397}" dt="2022-08-03T23:07:28.652" v="1092" actId="14100"/>
          <ac:cxnSpMkLst>
            <pc:docMk/>
            <pc:sldMk cId="1104520232" sldId="267"/>
            <ac:cxnSpMk id="2" creationId="{39343F2F-F3E9-E935-098D-BEF3E70F5350}"/>
          </ac:cxnSpMkLst>
        </pc:cxnChg>
        <pc:cxnChg chg="add del mod">
          <ac:chgData name="Weifeng Xu" userId="e7aed605-a3dd-4d5a-a692-a87037af107b" providerId="ADAL" clId="{A8585D3D-BBB5-49ED-BAF1-BD44A9B37397}" dt="2022-08-03T14:18:38.427" v="716" actId="478"/>
          <ac:cxnSpMkLst>
            <pc:docMk/>
            <pc:sldMk cId="1104520232" sldId="267"/>
            <ac:cxnSpMk id="23" creationId="{7EE43750-1013-2AAA-637E-AFE1FAD73CA9}"/>
          </ac:cxnSpMkLst>
        </pc:cxnChg>
        <pc:cxnChg chg="add del mod">
          <ac:chgData name="Weifeng Xu" userId="e7aed605-a3dd-4d5a-a692-a87037af107b" providerId="ADAL" clId="{A8585D3D-BBB5-49ED-BAF1-BD44A9B37397}" dt="2022-08-03T14:18:39.449" v="717" actId="478"/>
          <ac:cxnSpMkLst>
            <pc:docMk/>
            <pc:sldMk cId="1104520232" sldId="267"/>
            <ac:cxnSpMk id="25" creationId="{0BDD6B6C-1146-7605-2F1C-E33B27BAE3D3}"/>
          </ac:cxnSpMkLst>
        </pc:cxnChg>
        <pc:cxnChg chg="add mod">
          <ac:chgData name="Weifeng Xu" userId="e7aed605-a3dd-4d5a-a692-a87037af107b" providerId="ADAL" clId="{A8585D3D-BBB5-49ED-BAF1-BD44A9B37397}" dt="2022-08-03T22:51:34.753" v="966" actId="14100"/>
          <ac:cxnSpMkLst>
            <pc:docMk/>
            <pc:sldMk cId="1104520232" sldId="267"/>
            <ac:cxnSpMk id="36" creationId="{E09EB827-5C71-B69A-0121-A2F4C5D7B31F}"/>
          </ac:cxnSpMkLst>
        </pc:cxnChg>
        <pc:cxnChg chg="add mod">
          <ac:chgData name="Weifeng Xu" userId="e7aed605-a3dd-4d5a-a692-a87037af107b" providerId="ADAL" clId="{A8585D3D-BBB5-49ED-BAF1-BD44A9B37397}" dt="2022-08-04T12:37:19.841" v="1528" actId="14100"/>
          <ac:cxnSpMkLst>
            <pc:docMk/>
            <pc:sldMk cId="1104520232" sldId="267"/>
            <ac:cxnSpMk id="37" creationId="{35F4A03B-EBB9-E198-27AF-40C1DDE20E5D}"/>
          </ac:cxnSpMkLst>
        </pc:cxnChg>
        <pc:cxnChg chg="add mod">
          <ac:chgData name="Weifeng Xu" userId="e7aed605-a3dd-4d5a-a692-a87037af107b" providerId="ADAL" clId="{A8585D3D-BBB5-49ED-BAF1-BD44A9B37397}" dt="2022-08-04T12:39:02.471" v="1533" actId="478"/>
          <ac:cxnSpMkLst>
            <pc:docMk/>
            <pc:sldMk cId="1104520232" sldId="267"/>
            <ac:cxnSpMk id="39" creationId="{C51D43ED-3B1C-2333-F797-419E75D458A2}"/>
          </ac:cxnSpMkLst>
        </pc:cxnChg>
        <pc:cxnChg chg="add mod">
          <ac:chgData name="Weifeng Xu" userId="e7aed605-a3dd-4d5a-a692-a87037af107b" providerId="ADAL" clId="{A8585D3D-BBB5-49ED-BAF1-BD44A9B37397}" dt="2022-08-04T12:37:42.087" v="1531" actId="14100"/>
          <ac:cxnSpMkLst>
            <pc:docMk/>
            <pc:sldMk cId="1104520232" sldId="267"/>
            <ac:cxnSpMk id="44" creationId="{5510CFA6-014E-E3C5-55C0-ED5BF65DC15E}"/>
          </ac:cxnSpMkLst>
        </pc:cxnChg>
        <pc:cxnChg chg="add mod">
          <ac:chgData name="Weifeng Xu" userId="e7aed605-a3dd-4d5a-a692-a87037af107b" providerId="ADAL" clId="{A8585D3D-BBB5-49ED-BAF1-BD44A9B37397}" dt="2022-08-04T12:44:35.684" v="1548" actId="14100"/>
          <ac:cxnSpMkLst>
            <pc:docMk/>
            <pc:sldMk cId="1104520232" sldId="267"/>
            <ac:cxnSpMk id="45" creationId="{8B3242FA-9CC1-F906-FFE7-E40F9157B93E}"/>
          </ac:cxnSpMkLst>
        </pc:cxnChg>
        <pc:cxnChg chg="add mod">
          <ac:chgData name="Weifeng Xu" userId="e7aed605-a3dd-4d5a-a692-a87037af107b" providerId="ADAL" clId="{A8585D3D-BBB5-49ED-BAF1-BD44A9B37397}" dt="2022-08-03T14:32:16.691" v="801" actId="693"/>
          <ac:cxnSpMkLst>
            <pc:docMk/>
            <pc:sldMk cId="1104520232" sldId="267"/>
            <ac:cxnSpMk id="53" creationId="{BA6D49D1-D84B-F414-EFCB-8807707E8097}"/>
          </ac:cxnSpMkLst>
        </pc:cxnChg>
        <pc:cxnChg chg="add mod">
          <ac:chgData name="Weifeng Xu" userId="e7aed605-a3dd-4d5a-a692-a87037af107b" providerId="ADAL" clId="{A8585D3D-BBB5-49ED-BAF1-BD44A9B37397}" dt="2022-08-03T14:32:27.473" v="804" actId="14100"/>
          <ac:cxnSpMkLst>
            <pc:docMk/>
            <pc:sldMk cId="1104520232" sldId="267"/>
            <ac:cxnSpMk id="54" creationId="{FFD7EBD2-75E2-3030-8E2D-C82C02A2CC01}"/>
          </ac:cxnSpMkLst>
        </pc:cxnChg>
        <pc:cxnChg chg="add del mod">
          <ac:chgData name="Weifeng Xu" userId="e7aed605-a3dd-4d5a-a692-a87037af107b" providerId="ADAL" clId="{A8585D3D-BBB5-49ED-BAF1-BD44A9B37397}" dt="2022-08-03T14:32:43.193" v="808" actId="478"/>
          <ac:cxnSpMkLst>
            <pc:docMk/>
            <pc:sldMk cId="1104520232" sldId="267"/>
            <ac:cxnSpMk id="57" creationId="{F3B6EB57-CAB3-2A5B-CB3E-B75B262F436D}"/>
          </ac:cxnSpMkLst>
        </pc:cxnChg>
      </pc:sldChg>
      <pc:sldChg chg="addSp delSp modSp new mod ord modNotesTx">
        <pc:chgData name="Weifeng Xu" userId="e7aed605-a3dd-4d5a-a692-a87037af107b" providerId="ADAL" clId="{A8585D3D-BBB5-49ED-BAF1-BD44A9B37397}" dt="2022-08-04T11:44:23.608" v="1516"/>
        <pc:sldMkLst>
          <pc:docMk/>
          <pc:sldMk cId="2170693840" sldId="268"/>
        </pc:sldMkLst>
        <pc:spChg chg="add mod">
          <ac:chgData name="Weifeng Xu" userId="e7aed605-a3dd-4d5a-a692-a87037af107b" providerId="ADAL" clId="{A8585D3D-BBB5-49ED-BAF1-BD44A9B37397}" dt="2022-08-04T01:56:23.401" v="1151" actId="20577"/>
          <ac:spMkLst>
            <pc:docMk/>
            <pc:sldMk cId="2170693840" sldId="268"/>
            <ac:spMk id="6" creationId="{AD893021-AB7C-4932-D1C1-B10AB7CE776F}"/>
          </ac:spMkLst>
        </pc:spChg>
        <pc:spChg chg="add mod">
          <ac:chgData name="Weifeng Xu" userId="e7aed605-a3dd-4d5a-a692-a87037af107b" providerId="ADAL" clId="{A8585D3D-BBB5-49ED-BAF1-BD44A9B37397}" dt="2022-08-04T02:33:58.542" v="1272" actId="14100"/>
          <ac:spMkLst>
            <pc:docMk/>
            <pc:sldMk cId="2170693840" sldId="268"/>
            <ac:spMk id="9" creationId="{A5FB979D-691F-4D6B-DE94-07D68B63E851}"/>
          </ac:spMkLst>
        </pc:spChg>
        <pc:picChg chg="add del mod">
          <ac:chgData name="Weifeng Xu" userId="e7aed605-a3dd-4d5a-a692-a87037af107b" providerId="ADAL" clId="{A8585D3D-BBB5-49ED-BAF1-BD44A9B37397}" dt="2022-08-04T01:50:24.456" v="1105" actId="478"/>
          <ac:picMkLst>
            <pc:docMk/>
            <pc:sldMk cId="2170693840" sldId="268"/>
            <ac:picMk id="3" creationId="{A68F1AB2-99EA-9CC4-C4C9-2120617EFB47}"/>
          </ac:picMkLst>
        </pc:picChg>
        <pc:picChg chg="add mod">
          <ac:chgData name="Weifeng Xu" userId="e7aed605-a3dd-4d5a-a692-a87037af107b" providerId="ADAL" clId="{A8585D3D-BBB5-49ED-BAF1-BD44A9B37397}" dt="2022-08-04T01:54:55.669" v="1115" actId="1076"/>
          <ac:picMkLst>
            <pc:docMk/>
            <pc:sldMk cId="2170693840" sldId="268"/>
            <ac:picMk id="5" creationId="{3AD7618D-B25E-0AB6-2FD9-593A2131DB8F}"/>
          </ac:picMkLst>
        </pc:picChg>
        <pc:cxnChg chg="add mod">
          <ac:chgData name="Weifeng Xu" userId="e7aed605-a3dd-4d5a-a692-a87037af107b" providerId="ADAL" clId="{A8585D3D-BBB5-49ED-BAF1-BD44A9B37397}" dt="2022-08-04T01:56:16.659" v="1148" actId="13822"/>
          <ac:cxnSpMkLst>
            <pc:docMk/>
            <pc:sldMk cId="2170693840" sldId="268"/>
            <ac:cxnSpMk id="8" creationId="{8C2D365D-9F85-E7C1-ADFC-21080F103529}"/>
          </ac:cxnSpMkLst>
        </pc:cxnChg>
      </pc:sldChg>
      <pc:sldChg chg="addSp modSp new mod">
        <pc:chgData name="Weifeng Xu" userId="e7aed605-a3dd-4d5a-a692-a87037af107b" providerId="ADAL" clId="{A8585D3D-BBB5-49ED-BAF1-BD44A9B37397}" dt="2022-08-04T02:34:16.233" v="1291" actId="20577"/>
        <pc:sldMkLst>
          <pc:docMk/>
          <pc:sldMk cId="2049237961" sldId="269"/>
        </pc:sldMkLst>
        <pc:spChg chg="add mod">
          <ac:chgData name="Weifeng Xu" userId="e7aed605-a3dd-4d5a-a692-a87037af107b" providerId="ADAL" clId="{A8585D3D-BBB5-49ED-BAF1-BD44A9B37397}" dt="2022-08-04T02:02:39.586" v="1191" actId="2711"/>
          <ac:spMkLst>
            <pc:docMk/>
            <pc:sldMk cId="2049237961" sldId="269"/>
            <ac:spMk id="6" creationId="{A51C1D4B-D498-65AF-B6D7-0843007D004E}"/>
          </ac:spMkLst>
        </pc:spChg>
        <pc:spChg chg="add mod">
          <ac:chgData name="Weifeng Xu" userId="e7aed605-a3dd-4d5a-a692-a87037af107b" providerId="ADAL" clId="{A8585D3D-BBB5-49ED-BAF1-BD44A9B37397}" dt="2022-08-04T02:02:54.425" v="1213" actId="20577"/>
          <ac:spMkLst>
            <pc:docMk/>
            <pc:sldMk cId="2049237961" sldId="269"/>
            <ac:spMk id="7" creationId="{F92868F1-C02F-4D62-9DA3-DE837B601586}"/>
          </ac:spMkLst>
        </pc:spChg>
        <pc:spChg chg="add mod">
          <ac:chgData name="Weifeng Xu" userId="e7aed605-a3dd-4d5a-a692-a87037af107b" providerId="ADAL" clId="{A8585D3D-BBB5-49ED-BAF1-BD44A9B37397}" dt="2022-08-04T02:34:16.233" v="1291" actId="20577"/>
          <ac:spMkLst>
            <pc:docMk/>
            <pc:sldMk cId="2049237961" sldId="269"/>
            <ac:spMk id="8" creationId="{82EAB93D-6235-E491-1766-A4C8E7C1ECDB}"/>
          </ac:spMkLst>
        </pc:spChg>
        <pc:picChg chg="add mod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3" creationId="{16A695F2-870F-964C-2BD2-5BF2907DF762}"/>
          </ac:picMkLst>
        </pc:picChg>
        <pc:picChg chg="add mod modCrop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5" creationId="{D872A1EC-D070-33F0-4C0A-20430FA7F90A}"/>
          </ac:picMkLst>
        </pc:picChg>
      </pc:sldChg>
      <pc:sldChg chg="addSp modSp new mod ord">
        <pc:chgData name="Weifeng Xu" userId="e7aed605-a3dd-4d5a-a692-a87037af107b" providerId="ADAL" clId="{A8585D3D-BBB5-49ED-BAF1-BD44A9B37397}" dt="2022-08-04T02:35:14.173" v="1328" actId="20577"/>
        <pc:sldMkLst>
          <pc:docMk/>
          <pc:sldMk cId="2839709660" sldId="270"/>
        </pc:sldMkLst>
        <pc:spChg chg="add mod">
          <ac:chgData name="Weifeng Xu" userId="e7aed605-a3dd-4d5a-a692-a87037af107b" providerId="ADAL" clId="{A8585D3D-BBB5-49ED-BAF1-BD44A9B37397}" dt="2022-08-04T02:35:14.173" v="1328" actId="20577"/>
          <ac:spMkLst>
            <pc:docMk/>
            <pc:sldMk cId="2839709660" sldId="270"/>
            <ac:spMk id="4" creationId="{D93B7AA0-0F6A-8FFC-949A-DAB9F8B6E0C7}"/>
          </ac:spMkLst>
        </pc:spChg>
        <pc:picChg chg="add mod">
          <ac:chgData name="Weifeng Xu" userId="e7aed605-a3dd-4d5a-a692-a87037af107b" providerId="ADAL" clId="{A8585D3D-BBB5-49ED-BAF1-BD44A9B37397}" dt="2022-08-04T02:22:01.113" v="1218" actId="1076"/>
          <ac:picMkLst>
            <pc:docMk/>
            <pc:sldMk cId="2839709660" sldId="270"/>
            <ac:picMk id="3" creationId="{7028B884-C865-B179-DB74-C783E486585C}"/>
          </ac:picMkLst>
        </pc:picChg>
      </pc:sldChg>
      <pc:sldChg chg="addSp modSp new mod modClrScheme chgLayout">
        <pc:chgData name="Weifeng Xu" userId="e7aed605-a3dd-4d5a-a692-a87037af107b" providerId="ADAL" clId="{A8585D3D-BBB5-49ED-BAF1-BD44A9B37397}" dt="2022-08-04T02:31:36.961" v="1233" actId="14100"/>
        <pc:sldMkLst>
          <pc:docMk/>
          <pc:sldMk cId="1882245841" sldId="271"/>
        </pc:sldMkLst>
        <pc:spChg chg="add mod">
          <ac:chgData name="Weifeng Xu" userId="e7aed605-a3dd-4d5a-a692-a87037af107b" providerId="ADAL" clId="{A8585D3D-BBB5-49ED-BAF1-BD44A9B37397}" dt="2022-08-04T02:30:02.922" v="1230" actId="20577"/>
          <ac:spMkLst>
            <pc:docMk/>
            <pc:sldMk cId="1882245841" sldId="271"/>
            <ac:spMk id="2" creationId="{1DF2AB4E-BA4B-EAE8-0B72-3AF32393B9E7}"/>
          </ac:spMkLst>
        </pc:spChg>
        <pc:picChg chg="add mod">
          <ac:chgData name="Weifeng Xu" userId="e7aed605-a3dd-4d5a-a692-a87037af107b" providerId="ADAL" clId="{A8585D3D-BBB5-49ED-BAF1-BD44A9B37397}" dt="2022-08-04T02:31:36.961" v="1233" actId="14100"/>
          <ac:picMkLst>
            <pc:docMk/>
            <pc:sldMk cId="1882245841" sldId="271"/>
            <ac:picMk id="4" creationId="{3AD9E180-403D-CCC9-1842-A2AB76B6051E}"/>
          </ac:picMkLst>
        </pc:picChg>
      </pc:sldChg>
      <pc:sldChg chg="modSp new mod">
        <pc:chgData name="Weifeng Xu" userId="e7aed605-a3dd-4d5a-a692-a87037af107b" providerId="ADAL" clId="{A8585D3D-BBB5-49ED-BAF1-BD44A9B37397}" dt="2022-08-04T11:39:22.970" v="1514" actId="20577"/>
        <pc:sldMkLst>
          <pc:docMk/>
          <pc:sldMk cId="1965449657" sldId="272"/>
        </pc:sldMkLst>
        <pc:spChg chg="mod">
          <ac:chgData name="Weifeng Xu" userId="e7aed605-a3dd-4d5a-a692-a87037af107b" providerId="ADAL" clId="{A8585D3D-BBB5-49ED-BAF1-BD44A9B37397}" dt="2022-08-04T02:48:58.637" v="1343" actId="20577"/>
          <ac:spMkLst>
            <pc:docMk/>
            <pc:sldMk cId="1965449657" sldId="272"/>
            <ac:spMk id="2" creationId="{C53B0FF8-DEB6-931A-5E1F-C4A028898794}"/>
          </ac:spMkLst>
        </pc:spChg>
        <pc:spChg chg="mod">
          <ac:chgData name="Weifeng Xu" userId="e7aed605-a3dd-4d5a-a692-a87037af107b" providerId="ADAL" clId="{A8585D3D-BBB5-49ED-BAF1-BD44A9B37397}" dt="2022-08-04T11:39:22.970" v="1514" actId="20577"/>
          <ac:spMkLst>
            <pc:docMk/>
            <pc:sldMk cId="1965449657" sldId="272"/>
            <ac:spMk id="3" creationId="{BD5554A3-5995-2F3A-B024-D0D4F2E4D5FD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37:29.908" v="1470" actId="20577"/>
        <pc:sldMkLst>
          <pc:docMk/>
          <pc:sldMk cId="304707683" sldId="273"/>
        </pc:sldMkLst>
        <pc:spChg chg="add mod">
          <ac:chgData name="Weifeng Xu" userId="e7aed605-a3dd-4d5a-a692-a87037af107b" providerId="ADAL" clId="{A8585D3D-BBB5-49ED-BAF1-BD44A9B37397}" dt="2022-08-04T11:37:29.908" v="1470" actId="20577"/>
          <ac:spMkLst>
            <pc:docMk/>
            <pc:sldMk cId="304707683" sldId="273"/>
            <ac:spMk id="2" creationId="{48B9C957-31D1-8BE7-8F62-5D4007AEBE49}"/>
          </ac:spMkLst>
        </pc:spChg>
        <pc:spChg chg="add mod">
          <ac:chgData name="Weifeng Xu" userId="e7aed605-a3dd-4d5a-a692-a87037af107b" providerId="ADAL" clId="{A8585D3D-BBB5-49ED-BAF1-BD44A9B37397}" dt="2022-08-04T11:37:00.249" v="1414" actId="700"/>
          <ac:spMkLst>
            <pc:docMk/>
            <pc:sldMk cId="304707683" sldId="273"/>
            <ac:spMk id="3" creationId="{8551E564-23F0-3656-FC22-8BF6B1C4299E}"/>
          </ac:spMkLst>
        </pc:spChg>
      </pc:sldChg>
      <pc:sldChg chg="addSp delSp modSp new mod modClrScheme chgLayout">
        <pc:chgData name="Weifeng Xu" userId="e7aed605-a3dd-4d5a-a692-a87037af107b" providerId="ADAL" clId="{A8585D3D-BBB5-49ED-BAF1-BD44A9B37397}" dt="2022-08-04T11:45:30.300" v="1520" actId="20577"/>
        <pc:sldMkLst>
          <pc:docMk/>
          <pc:sldMk cId="1402944920" sldId="274"/>
        </pc:sldMkLst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2" creationId="{9CBF9153-97BC-110F-FB0F-B4CC93968BDC}"/>
          </ac:spMkLst>
        </pc:spChg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3" creationId="{074D4746-A0C3-EEAF-FC56-80F80D8E381A}"/>
          </ac:spMkLst>
        </pc:spChg>
        <pc:spChg chg="add mod ord">
          <ac:chgData name="Weifeng Xu" userId="e7aed605-a3dd-4d5a-a692-a87037af107b" providerId="ADAL" clId="{A8585D3D-BBB5-49ED-BAF1-BD44A9B37397}" dt="2022-08-04T11:45:30.300" v="1520" actId="20577"/>
          <ac:spMkLst>
            <pc:docMk/>
            <pc:sldMk cId="1402944920" sldId="274"/>
            <ac:spMk id="4" creationId="{F55C460F-56BB-A17B-9F04-1F9528C051B8}"/>
          </ac:spMkLst>
        </pc:spChg>
        <pc:spChg chg="add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5" creationId="{BFF13C6C-45F4-C757-8B79-9A8E8D32D090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45:57.148" v="1524" actId="20577"/>
        <pc:sldMkLst>
          <pc:docMk/>
          <pc:sldMk cId="1232812502" sldId="275"/>
        </pc:sldMkLst>
        <pc:spChg chg="add mod">
          <ac:chgData name="Weifeng Xu" userId="e7aed605-a3dd-4d5a-a692-a87037af107b" providerId="ADAL" clId="{A8585D3D-BBB5-49ED-BAF1-BD44A9B37397}" dt="2022-08-04T11:45:57.148" v="1524" actId="20577"/>
          <ac:spMkLst>
            <pc:docMk/>
            <pc:sldMk cId="1232812502" sldId="275"/>
            <ac:spMk id="2" creationId="{DD76D4BB-914B-B91F-83B4-0A5794C6DDB6}"/>
          </ac:spMkLst>
        </pc:spChg>
        <pc:spChg chg="add mod">
          <ac:chgData name="Weifeng Xu" userId="e7aed605-a3dd-4d5a-a692-a87037af107b" providerId="ADAL" clId="{A8585D3D-BBB5-49ED-BAF1-BD44A9B37397}" dt="2022-08-04T11:45:45.534" v="1522" actId="700"/>
          <ac:spMkLst>
            <pc:docMk/>
            <pc:sldMk cId="1232812502" sldId="275"/>
            <ac:spMk id="3" creationId="{781BF53E-5015-A899-3DF5-F13019EDA93D}"/>
          </ac:spMkLst>
        </pc:spChg>
      </pc:sldChg>
    </pc:docChg>
  </pc:docChgLst>
  <pc:docChgLst>
    <pc:chgData name="Weifeng Xu" userId="e7aed605-a3dd-4d5a-a692-a87037af107b" providerId="ADAL" clId="{C7EBDA7E-D839-430F-88A7-B1A8D85ABB6A}"/>
    <pc:docChg chg="modSld">
      <pc:chgData name="Weifeng Xu" userId="e7aed605-a3dd-4d5a-a692-a87037af107b" providerId="ADAL" clId="{C7EBDA7E-D839-430F-88A7-B1A8D85ABB6A}" dt="2021-06-21T20:10:29.233" v="1" actId="1076"/>
      <pc:docMkLst>
        <pc:docMk/>
      </pc:docMkLst>
      <pc:sldChg chg="addSp modSp mod">
        <pc:chgData name="Weifeng Xu" userId="e7aed605-a3dd-4d5a-a692-a87037af107b" providerId="ADAL" clId="{C7EBDA7E-D839-430F-88A7-B1A8D85ABB6A}" dt="2021-06-21T20:10:29.233" v="1" actId="1076"/>
        <pc:sldMkLst>
          <pc:docMk/>
          <pc:sldMk cId="1323245308" sldId="256"/>
        </pc:sldMkLst>
        <pc:picChg chg="add mod">
          <ac:chgData name="Weifeng Xu" userId="e7aed605-a3dd-4d5a-a692-a87037af107b" providerId="ADAL" clId="{C7EBDA7E-D839-430F-88A7-B1A8D85ABB6A}" dt="2021-06-21T20:10:29.233" v="1" actId="1076"/>
          <ac:picMkLst>
            <pc:docMk/>
            <pc:sldMk cId="1323245308" sldId="256"/>
            <ac:picMk id="4" creationId="{73C2B94F-CA81-429B-AA4B-3D57017F2C90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F3F766CC-C2FD-4671-85C9-A3B323AD84DA}"/>
    <pc:docChg chg="delSld">
      <pc:chgData name="Weifeng Xu" userId="e7aed605-a3dd-4d5a-a692-a87037af107b" providerId="ADAL" clId="{F3F766CC-C2FD-4671-85C9-A3B323AD84DA}" dt="2021-10-29T15:08:36.838" v="5" actId="47"/>
      <pc:docMkLst>
        <pc:docMk/>
      </pc:docMkLst>
      <pc:sldChg chg="del">
        <pc:chgData name="Weifeng Xu" userId="e7aed605-a3dd-4d5a-a692-a87037af107b" providerId="ADAL" clId="{F3F766CC-C2FD-4671-85C9-A3B323AD84DA}" dt="2021-10-29T15:08:35.912" v="0" actId="47"/>
        <pc:sldMkLst>
          <pc:docMk/>
          <pc:sldMk cId="1738688579" sldId="272"/>
        </pc:sldMkLst>
      </pc:sldChg>
      <pc:sldChg chg="del">
        <pc:chgData name="Weifeng Xu" userId="e7aed605-a3dd-4d5a-a692-a87037af107b" providerId="ADAL" clId="{F3F766CC-C2FD-4671-85C9-A3B323AD84DA}" dt="2021-10-29T15:08:36.431" v="3" actId="47"/>
        <pc:sldMkLst>
          <pc:docMk/>
          <pc:sldMk cId="1786688070" sldId="273"/>
        </pc:sldMkLst>
      </pc:sldChg>
      <pc:sldChg chg="del">
        <pc:chgData name="Weifeng Xu" userId="e7aed605-a3dd-4d5a-a692-a87037af107b" providerId="ADAL" clId="{F3F766CC-C2FD-4671-85C9-A3B323AD84DA}" dt="2021-10-29T15:08:36.623" v="4" actId="47"/>
        <pc:sldMkLst>
          <pc:docMk/>
          <pc:sldMk cId="2641507804" sldId="274"/>
        </pc:sldMkLst>
      </pc:sldChg>
      <pc:sldChg chg="del">
        <pc:chgData name="Weifeng Xu" userId="e7aed605-a3dd-4d5a-a692-a87037af107b" providerId="ADAL" clId="{F3F766CC-C2FD-4671-85C9-A3B323AD84DA}" dt="2021-10-29T15:08:36.838" v="5" actId="47"/>
        <pc:sldMkLst>
          <pc:docMk/>
          <pc:sldMk cId="3229862276" sldId="275"/>
        </pc:sldMkLst>
      </pc:sldChg>
      <pc:sldChg chg="del">
        <pc:chgData name="Weifeng Xu" userId="e7aed605-a3dd-4d5a-a692-a87037af107b" providerId="ADAL" clId="{F3F766CC-C2FD-4671-85C9-A3B323AD84DA}" dt="2021-10-29T15:08:36.119" v="1" actId="47"/>
        <pc:sldMkLst>
          <pc:docMk/>
          <pc:sldMk cId="1874066169" sldId="276"/>
        </pc:sldMkLst>
      </pc:sldChg>
      <pc:sldChg chg="del">
        <pc:chgData name="Weifeng Xu" userId="e7aed605-a3dd-4d5a-a692-a87037af107b" providerId="ADAL" clId="{F3F766CC-C2FD-4671-85C9-A3B323AD84DA}" dt="2021-10-29T15:08:36.251" v="2" actId="47"/>
        <pc:sldMkLst>
          <pc:docMk/>
          <pc:sldMk cId="4086215798" sldId="277"/>
        </pc:sldMkLst>
      </pc:sldChg>
    </pc:docChg>
  </pc:docChgLst>
  <pc:docChgLst>
    <pc:chgData name="Weifeng Xu" userId="e7aed605-a3dd-4d5a-a692-a87037af107b" providerId="ADAL" clId="{D2EA55DE-8B87-4F8A-80F1-D0C196067A28}"/>
    <pc:docChg chg="delSld modSld">
      <pc:chgData name="Weifeng Xu" userId="e7aed605-a3dd-4d5a-a692-a87037af107b" providerId="ADAL" clId="{D2EA55DE-8B87-4F8A-80F1-D0C196067A28}" dt="2022-07-20T14:27:33.907" v="30" actId="20577"/>
      <pc:docMkLst>
        <pc:docMk/>
      </pc:docMkLst>
      <pc:sldChg chg="modSp mod">
        <pc:chgData name="Weifeng Xu" userId="e7aed605-a3dd-4d5a-a692-a87037af107b" providerId="ADAL" clId="{D2EA55DE-8B87-4F8A-80F1-D0C196067A28}" dt="2022-07-20T14:27:33.907" v="30" actId="20577"/>
        <pc:sldMkLst>
          <pc:docMk/>
          <pc:sldMk cId="1323245308" sldId="256"/>
        </pc:sldMkLst>
        <pc:spChg chg="mod">
          <ac:chgData name="Weifeng Xu" userId="e7aed605-a3dd-4d5a-a692-a87037af107b" providerId="ADAL" clId="{D2EA55DE-8B87-4F8A-80F1-D0C196067A28}" dt="2022-07-20T14:27:33.907" v="30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D2EA55DE-8B87-4F8A-80F1-D0C196067A28}" dt="2022-07-20T14:26:49.385" v="2" actId="47"/>
        <pc:sldMkLst>
          <pc:docMk/>
          <pc:sldMk cId="870868014" sldId="257"/>
        </pc:sldMkLst>
      </pc:sldChg>
      <pc:sldChg chg="del">
        <pc:chgData name="Weifeng Xu" userId="e7aed605-a3dd-4d5a-a692-a87037af107b" providerId="ADAL" clId="{D2EA55DE-8B87-4F8A-80F1-D0C196067A28}" dt="2022-07-20T14:26:47.921" v="0" actId="47"/>
        <pc:sldMkLst>
          <pc:docMk/>
          <pc:sldMk cId="2896575825" sldId="258"/>
        </pc:sldMkLst>
      </pc:sldChg>
      <pc:sldChg chg="del">
        <pc:chgData name="Weifeng Xu" userId="e7aed605-a3dd-4d5a-a692-a87037af107b" providerId="ADAL" clId="{D2EA55DE-8B87-4F8A-80F1-D0C196067A28}" dt="2022-07-20T14:26:48.636" v="1" actId="47"/>
        <pc:sldMkLst>
          <pc:docMk/>
          <pc:sldMk cId="40733756" sldId="259"/>
        </pc:sldMkLst>
      </pc:sldChg>
      <pc:sldChg chg="del">
        <pc:chgData name="Weifeng Xu" userId="e7aed605-a3dd-4d5a-a692-a87037af107b" providerId="ADAL" clId="{D2EA55DE-8B87-4F8A-80F1-D0C196067A28}" dt="2022-07-20T14:26:49.730" v="3" actId="47"/>
        <pc:sldMkLst>
          <pc:docMk/>
          <pc:sldMk cId="1339347841" sldId="260"/>
        </pc:sldMkLst>
      </pc:sldChg>
      <pc:sldChg chg="del">
        <pc:chgData name="Weifeng Xu" userId="e7aed605-a3dd-4d5a-a692-a87037af107b" providerId="ADAL" clId="{D2EA55DE-8B87-4F8A-80F1-D0C196067A28}" dt="2022-07-20T14:26:50.352" v="4" actId="47"/>
        <pc:sldMkLst>
          <pc:docMk/>
          <pc:sldMk cId="1706942394" sldId="261"/>
        </pc:sldMkLst>
      </pc:sldChg>
      <pc:sldChg chg="del">
        <pc:chgData name="Weifeng Xu" userId="e7aed605-a3dd-4d5a-a692-a87037af107b" providerId="ADAL" clId="{D2EA55DE-8B87-4F8A-80F1-D0C196067A28}" dt="2022-07-20T14:26:50.869" v="5" actId="47"/>
        <pc:sldMkLst>
          <pc:docMk/>
          <pc:sldMk cId="842289078" sldId="262"/>
        </pc:sldMkLst>
      </pc:sldChg>
      <pc:sldChg chg="del">
        <pc:chgData name="Weifeng Xu" userId="e7aed605-a3dd-4d5a-a692-a87037af107b" providerId="ADAL" clId="{D2EA55DE-8B87-4F8A-80F1-D0C196067A28}" dt="2022-07-20T14:26:51.373" v="7" actId="47"/>
        <pc:sldMkLst>
          <pc:docMk/>
          <pc:sldMk cId="104950868" sldId="264"/>
        </pc:sldMkLst>
      </pc:sldChg>
      <pc:sldChg chg="del">
        <pc:chgData name="Weifeng Xu" userId="e7aed605-a3dd-4d5a-a692-a87037af107b" providerId="ADAL" clId="{D2EA55DE-8B87-4F8A-80F1-D0C196067A28}" dt="2022-07-20T14:26:51.133" v="6" actId="47"/>
        <pc:sldMkLst>
          <pc:docMk/>
          <pc:sldMk cId="3468833480" sldId="265"/>
        </pc:sldMkLst>
      </pc:sldChg>
      <pc:sldChg chg="del">
        <pc:chgData name="Weifeng Xu" userId="e7aed605-a3dd-4d5a-a692-a87037af107b" providerId="ADAL" clId="{D2EA55DE-8B87-4F8A-80F1-D0C196067A28}" dt="2022-07-20T14:26:51.561" v="8" actId="47"/>
        <pc:sldMkLst>
          <pc:docMk/>
          <pc:sldMk cId="824954207" sldId="267"/>
        </pc:sldMkLst>
      </pc:sldChg>
      <pc:sldChg chg="del">
        <pc:chgData name="Weifeng Xu" userId="e7aed605-a3dd-4d5a-a692-a87037af107b" providerId="ADAL" clId="{D2EA55DE-8B87-4F8A-80F1-D0C196067A28}" dt="2022-07-20T14:26:52.032" v="10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D2EA55DE-8B87-4F8A-80F1-D0C196067A28}" dt="2022-07-20T14:26:51.788" v="9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D2EA55DE-8B87-4F8A-80F1-D0C196067A28}" dt="2022-07-20T14:26:52.329" v="11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D2EA55DE-8B87-4F8A-80F1-D0C196067A28}" dt="2022-07-20T14:26:53.413" v="12" actId="47"/>
        <pc:sldMkLst>
          <pc:docMk/>
          <pc:sldMk cId="1809058598" sldId="31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C9420-C676-4FD3-9864-592C7C4EDC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6AB1A5-B501-4580-AC2E-B6AE5E5A47D7}">
      <dgm:prSet/>
      <dgm:spPr/>
      <dgm:t>
        <a:bodyPr/>
        <a:lstStyle/>
        <a:p>
          <a:r>
            <a:rPr lang="en-US"/>
            <a:t>Analyze network ports used by worm</a:t>
          </a:r>
        </a:p>
      </dgm:t>
    </dgm:pt>
    <dgm:pt modelId="{FB2AB139-DD63-47E7-A898-059C406238D9}" type="parTrans" cxnId="{6EDEAB1B-3217-401E-8CF2-9E358194397D}">
      <dgm:prSet/>
      <dgm:spPr/>
      <dgm:t>
        <a:bodyPr/>
        <a:lstStyle/>
        <a:p>
          <a:endParaRPr lang="en-US"/>
        </a:p>
      </dgm:t>
    </dgm:pt>
    <dgm:pt modelId="{5CBF6520-458B-4023-90F9-66CE67FD0BFB}" type="sibTrans" cxnId="{6EDEAB1B-3217-401E-8CF2-9E358194397D}">
      <dgm:prSet/>
      <dgm:spPr/>
      <dgm:t>
        <a:bodyPr/>
        <a:lstStyle/>
        <a:p>
          <a:endParaRPr lang="en-US"/>
        </a:p>
      </dgm:t>
    </dgm:pt>
    <dgm:pt modelId="{7DCA3D8B-597C-4372-889E-30A63E0AD903}">
      <dgm:prSet/>
      <dgm:spPr/>
      <dgm:t>
        <a:bodyPr/>
        <a:lstStyle/>
        <a:p>
          <a:r>
            <a:rPr lang="en-US"/>
            <a:t>Analyze worm running processes</a:t>
          </a:r>
        </a:p>
      </dgm:t>
    </dgm:pt>
    <dgm:pt modelId="{F5A4529B-C982-4458-ABA7-EC7C01286C9A}" type="parTrans" cxnId="{E1819A76-E195-41C6-BE1A-69B3E962F237}">
      <dgm:prSet/>
      <dgm:spPr/>
      <dgm:t>
        <a:bodyPr/>
        <a:lstStyle/>
        <a:p>
          <a:endParaRPr lang="en-US"/>
        </a:p>
      </dgm:t>
    </dgm:pt>
    <dgm:pt modelId="{57077CD3-42B4-4D42-82ED-4A9A05983EEE}" type="sibTrans" cxnId="{E1819A76-E195-41C6-BE1A-69B3E962F237}">
      <dgm:prSet/>
      <dgm:spPr/>
      <dgm:t>
        <a:bodyPr/>
        <a:lstStyle/>
        <a:p>
          <a:endParaRPr lang="en-US"/>
        </a:p>
      </dgm:t>
    </dgm:pt>
    <dgm:pt modelId="{554E6849-ECA3-4E29-BA56-5F211C795AAA}">
      <dgm:prSet/>
      <dgm:spPr/>
      <dgm:t>
        <a:bodyPr/>
        <a:lstStyle/>
        <a:p>
          <a:r>
            <a:rPr lang="en-GB"/>
            <a:t>Create a timeline with file timestamps</a:t>
          </a:r>
          <a:endParaRPr lang="en-US"/>
        </a:p>
      </dgm:t>
    </dgm:pt>
    <dgm:pt modelId="{1A4AFDE7-646C-41EF-BEF0-447094451E9E}" type="parTrans" cxnId="{4550A6E2-D08D-4890-9240-C1EBA456E85B}">
      <dgm:prSet/>
      <dgm:spPr/>
      <dgm:t>
        <a:bodyPr/>
        <a:lstStyle/>
        <a:p>
          <a:endParaRPr lang="en-US"/>
        </a:p>
      </dgm:t>
    </dgm:pt>
    <dgm:pt modelId="{E9F3ABC3-72EF-4B45-9EF9-4FFC3B63DFEA}" type="sibTrans" cxnId="{4550A6E2-D08D-4890-9240-C1EBA456E85B}">
      <dgm:prSet/>
      <dgm:spPr/>
      <dgm:t>
        <a:bodyPr/>
        <a:lstStyle/>
        <a:p>
          <a:endParaRPr lang="en-US"/>
        </a:p>
      </dgm:t>
    </dgm:pt>
    <dgm:pt modelId="{94E56242-97B0-42CD-938C-AD5C4A3E6653}" type="pres">
      <dgm:prSet presAssocID="{5D2C9420-C676-4FD3-9864-592C7C4EDC25}" presName="root" presStyleCnt="0">
        <dgm:presLayoutVars>
          <dgm:dir/>
          <dgm:resizeHandles val="exact"/>
        </dgm:presLayoutVars>
      </dgm:prSet>
      <dgm:spPr/>
    </dgm:pt>
    <dgm:pt modelId="{BBE8A14B-3677-4CD8-9FF8-93C60EB278B1}" type="pres">
      <dgm:prSet presAssocID="{B16AB1A5-B501-4580-AC2E-B6AE5E5A47D7}" presName="compNode" presStyleCnt="0"/>
      <dgm:spPr/>
    </dgm:pt>
    <dgm:pt modelId="{23BB0519-7E38-4521-8F3F-D55C86C74102}" type="pres">
      <dgm:prSet presAssocID="{B16AB1A5-B501-4580-AC2E-B6AE5E5A47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A6E2E2F-9D1F-4525-99E4-A72050BD6701}" type="pres">
      <dgm:prSet presAssocID="{B16AB1A5-B501-4580-AC2E-B6AE5E5A47D7}" presName="spaceRect" presStyleCnt="0"/>
      <dgm:spPr/>
    </dgm:pt>
    <dgm:pt modelId="{5197C1D3-B87F-4DC6-B8CB-8E5D0A9E8555}" type="pres">
      <dgm:prSet presAssocID="{B16AB1A5-B501-4580-AC2E-B6AE5E5A47D7}" presName="textRect" presStyleLbl="revTx" presStyleIdx="0" presStyleCnt="3">
        <dgm:presLayoutVars>
          <dgm:chMax val="1"/>
          <dgm:chPref val="1"/>
        </dgm:presLayoutVars>
      </dgm:prSet>
      <dgm:spPr/>
    </dgm:pt>
    <dgm:pt modelId="{BD5AFC1E-1C39-40F3-9029-37B2F26DEE4D}" type="pres">
      <dgm:prSet presAssocID="{5CBF6520-458B-4023-90F9-66CE67FD0BFB}" presName="sibTrans" presStyleCnt="0"/>
      <dgm:spPr/>
    </dgm:pt>
    <dgm:pt modelId="{79857C10-5879-457A-817A-5CB900B461B2}" type="pres">
      <dgm:prSet presAssocID="{7DCA3D8B-597C-4372-889E-30A63E0AD903}" presName="compNode" presStyleCnt="0"/>
      <dgm:spPr/>
    </dgm:pt>
    <dgm:pt modelId="{484A6EC8-4974-4834-80E3-9E5656E75CE9}" type="pres">
      <dgm:prSet presAssocID="{7DCA3D8B-597C-4372-889E-30A63E0AD9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73D8D1-1BBA-4FE4-986C-A13A18683F14}" type="pres">
      <dgm:prSet presAssocID="{7DCA3D8B-597C-4372-889E-30A63E0AD903}" presName="spaceRect" presStyleCnt="0"/>
      <dgm:spPr/>
    </dgm:pt>
    <dgm:pt modelId="{F983F69E-6A35-4596-92C3-6687C79F13CF}" type="pres">
      <dgm:prSet presAssocID="{7DCA3D8B-597C-4372-889E-30A63E0AD903}" presName="textRect" presStyleLbl="revTx" presStyleIdx="1" presStyleCnt="3">
        <dgm:presLayoutVars>
          <dgm:chMax val="1"/>
          <dgm:chPref val="1"/>
        </dgm:presLayoutVars>
      </dgm:prSet>
      <dgm:spPr/>
    </dgm:pt>
    <dgm:pt modelId="{6F74FB8B-5112-49E0-9DA5-C57C8BDB98D3}" type="pres">
      <dgm:prSet presAssocID="{57077CD3-42B4-4D42-82ED-4A9A05983EEE}" presName="sibTrans" presStyleCnt="0"/>
      <dgm:spPr/>
    </dgm:pt>
    <dgm:pt modelId="{2FD5DF1A-83AA-4959-8FA2-0F983E5D9116}" type="pres">
      <dgm:prSet presAssocID="{554E6849-ECA3-4E29-BA56-5F211C795AAA}" presName="compNode" presStyleCnt="0"/>
      <dgm:spPr/>
    </dgm:pt>
    <dgm:pt modelId="{40A0DC0C-F02F-47E8-9816-6D915E8E08A3}" type="pres">
      <dgm:prSet presAssocID="{554E6849-ECA3-4E29-BA56-5F211C795A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30587FE-0EBA-48E2-9310-628E7B8AEE24}" type="pres">
      <dgm:prSet presAssocID="{554E6849-ECA3-4E29-BA56-5F211C795AAA}" presName="spaceRect" presStyleCnt="0"/>
      <dgm:spPr/>
    </dgm:pt>
    <dgm:pt modelId="{958EA659-6BBF-4477-9A37-1200C3E3C3BE}" type="pres">
      <dgm:prSet presAssocID="{554E6849-ECA3-4E29-BA56-5F211C795A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855501-097C-4DCE-AFFD-5FD3BE2125D3}" type="presOf" srcId="{7DCA3D8B-597C-4372-889E-30A63E0AD903}" destId="{F983F69E-6A35-4596-92C3-6687C79F13CF}" srcOrd="0" destOrd="0" presId="urn:microsoft.com/office/officeart/2018/2/layout/IconLabelList"/>
    <dgm:cxn modelId="{6EDEAB1B-3217-401E-8CF2-9E358194397D}" srcId="{5D2C9420-C676-4FD3-9864-592C7C4EDC25}" destId="{B16AB1A5-B501-4580-AC2E-B6AE5E5A47D7}" srcOrd="0" destOrd="0" parTransId="{FB2AB139-DD63-47E7-A898-059C406238D9}" sibTransId="{5CBF6520-458B-4023-90F9-66CE67FD0BFB}"/>
    <dgm:cxn modelId="{EC3D946D-7BEE-4F68-8D6C-20AA1A44B297}" type="presOf" srcId="{554E6849-ECA3-4E29-BA56-5F211C795AAA}" destId="{958EA659-6BBF-4477-9A37-1200C3E3C3BE}" srcOrd="0" destOrd="0" presId="urn:microsoft.com/office/officeart/2018/2/layout/IconLabelList"/>
    <dgm:cxn modelId="{E1819A76-E195-41C6-BE1A-69B3E962F237}" srcId="{5D2C9420-C676-4FD3-9864-592C7C4EDC25}" destId="{7DCA3D8B-597C-4372-889E-30A63E0AD903}" srcOrd="1" destOrd="0" parTransId="{F5A4529B-C982-4458-ABA7-EC7C01286C9A}" sibTransId="{57077CD3-42B4-4D42-82ED-4A9A05983EEE}"/>
    <dgm:cxn modelId="{857FC39E-CD28-47CE-87AE-D8F0197F2B11}" type="presOf" srcId="{5D2C9420-C676-4FD3-9864-592C7C4EDC25}" destId="{94E56242-97B0-42CD-938C-AD5C4A3E6653}" srcOrd="0" destOrd="0" presId="urn:microsoft.com/office/officeart/2018/2/layout/IconLabelList"/>
    <dgm:cxn modelId="{4550A6E2-D08D-4890-9240-C1EBA456E85B}" srcId="{5D2C9420-C676-4FD3-9864-592C7C4EDC25}" destId="{554E6849-ECA3-4E29-BA56-5F211C795AAA}" srcOrd="2" destOrd="0" parTransId="{1A4AFDE7-646C-41EF-BEF0-447094451E9E}" sibTransId="{E9F3ABC3-72EF-4B45-9EF9-4FFC3B63DFEA}"/>
    <dgm:cxn modelId="{52B8BEF5-58D8-43D9-879E-C3481C47A36C}" type="presOf" srcId="{B16AB1A5-B501-4580-AC2E-B6AE5E5A47D7}" destId="{5197C1D3-B87F-4DC6-B8CB-8E5D0A9E8555}" srcOrd="0" destOrd="0" presId="urn:microsoft.com/office/officeart/2018/2/layout/IconLabelList"/>
    <dgm:cxn modelId="{D85B7C12-D20B-4062-959F-8592B2B63A33}" type="presParOf" srcId="{94E56242-97B0-42CD-938C-AD5C4A3E6653}" destId="{BBE8A14B-3677-4CD8-9FF8-93C60EB278B1}" srcOrd="0" destOrd="0" presId="urn:microsoft.com/office/officeart/2018/2/layout/IconLabelList"/>
    <dgm:cxn modelId="{CBFA6913-E1AA-444F-B23B-86507B22CDEE}" type="presParOf" srcId="{BBE8A14B-3677-4CD8-9FF8-93C60EB278B1}" destId="{23BB0519-7E38-4521-8F3F-D55C86C74102}" srcOrd="0" destOrd="0" presId="urn:microsoft.com/office/officeart/2018/2/layout/IconLabelList"/>
    <dgm:cxn modelId="{6D367F90-F68E-4214-ACEE-E3C59F8D2A95}" type="presParOf" srcId="{BBE8A14B-3677-4CD8-9FF8-93C60EB278B1}" destId="{EA6E2E2F-9D1F-4525-99E4-A72050BD6701}" srcOrd="1" destOrd="0" presId="urn:microsoft.com/office/officeart/2018/2/layout/IconLabelList"/>
    <dgm:cxn modelId="{034330DB-0702-433B-80D9-A3C090A8B5E8}" type="presParOf" srcId="{BBE8A14B-3677-4CD8-9FF8-93C60EB278B1}" destId="{5197C1D3-B87F-4DC6-B8CB-8E5D0A9E8555}" srcOrd="2" destOrd="0" presId="urn:microsoft.com/office/officeart/2018/2/layout/IconLabelList"/>
    <dgm:cxn modelId="{A22B8D3A-25E2-49D1-AE85-0C63D1C8A376}" type="presParOf" srcId="{94E56242-97B0-42CD-938C-AD5C4A3E6653}" destId="{BD5AFC1E-1C39-40F3-9029-37B2F26DEE4D}" srcOrd="1" destOrd="0" presId="urn:microsoft.com/office/officeart/2018/2/layout/IconLabelList"/>
    <dgm:cxn modelId="{B4133116-BC7C-48D5-BD24-ED325B63B0F1}" type="presParOf" srcId="{94E56242-97B0-42CD-938C-AD5C4A3E6653}" destId="{79857C10-5879-457A-817A-5CB900B461B2}" srcOrd="2" destOrd="0" presId="urn:microsoft.com/office/officeart/2018/2/layout/IconLabelList"/>
    <dgm:cxn modelId="{A4D172CA-5424-4CFB-B789-3330B2DDE5D2}" type="presParOf" srcId="{79857C10-5879-457A-817A-5CB900B461B2}" destId="{484A6EC8-4974-4834-80E3-9E5656E75CE9}" srcOrd="0" destOrd="0" presId="urn:microsoft.com/office/officeart/2018/2/layout/IconLabelList"/>
    <dgm:cxn modelId="{FF63B22D-8FEC-4733-BC37-3E152265DA94}" type="presParOf" srcId="{79857C10-5879-457A-817A-5CB900B461B2}" destId="{D973D8D1-1BBA-4FE4-986C-A13A18683F14}" srcOrd="1" destOrd="0" presId="urn:microsoft.com/office/officeart/2018/2/layout/IconLabelList"/>
    <dgm:cxn modelId="{9EB2D88A-D639-460C-95A3-CF493610E52E}" type="presParOf" srcId="{79857C10-5879-457A-817A-5CB900B461B2}" destId="{F983F69E-6A35-4596-92C3-6687C79F13CF}" srcOrd="2" destOrd="0" presId="urn:microsoft.com/office/officeart/2018/2/layout/IconLabelList"/>
    <dgm:cxn modelId="{74B9C743-7112-45A4-872B-E862135AE986}" type="presParOf" srcId="{94E56242-97B0-42CD-938C-AD5C4A3E6653}" destId="{6F74FB8B-5112-49E0-9DA5-C57C8BDB98D3}" srcOrd="3" destOrd="0" presId="urn:microsoft.com/office/officeart/2018/2/layout/IconLabelList"/>
    <dgm:cxn modelId="{2289CBCC-BCF0-4E6C-BE6B-3D0B22DF0621}" type="presParOf" srcId="{94E56242-97B0-42CD-938C-AD5C4A3E6653}" destId="{2FD5DF1A-83AA-4959-8FA2-0F983E5D9116}" srcOrd="4" destOrd="0" presId="urn:microsoft.com/office/officeart/2018/2/layout/IconLabelList"/>
    <dgm:cxn modelId="{FDEBB8BC-D153-4AE3-8C23-D2EBFEB4C1E0}" type="presParOf" srcId="{2FD5DF1A-83AA-4959-8FA2-0F983E5D9116}" destId="{40A0DC0C-F02F-47E8-9816-6D915E8E08A3}" srcOrd="0" destOrd="0" presId="urn:microsoft.com/office/officeart/2018/2/layout/IconLabelList"/>
    <dgm:cxn modelId="{B4C4A112-F555-4736-9CD5-C7DA10C97C74}" type="presParOf" srcId="{2FD5DF1A-83AA-4959-8FA2-0F983E5D9116}" destId="{D30587FE-0EBA-48E2-9310-628E7B8AEE24}" srcOrd="1" destOrd="0" presId="urn:microsoft.com/office/officeart/2018/2/layout/IconLabelList"/>
    <dgm:cxn modelId="{EBADD1CA-E7F3-42F1-9BAC-E87E9FE178F3}" type="presParOf" srcId="{2FD5DF1A-83AA-4959-8FA2-0F983E5D9116}" destId="{958EA659-6BBF-4477-9A37-1200C3E3C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B0519-7E38-4521-8F3F-D55C86C74102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7C1D3-B87F-4DC6-B8CB-8E5D0A9E8555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Analyze network ports used by worm</a:t>
          </a:r>
        </a:p>
      </dsp:txBody>
      <dsp:txXfrm>
        <a:off x="157144" y="2485519"/>
        <a:ext cx="2777266" cy="720000"/>
      </dsp:txXfrm>
    </dsp:sp>
    <dsp:sp modelId="{484A6EC8-4974-4834-80E3-9E5656E75CE9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3F69E-6A35-4596-92C3-6687C79F13CF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Analyze worm running processes</a:t>
          </a:r>
        </a:p>
      </dsp:txBody>
      <dsp:txXfrm>
        <a:off x="3420433" y="2485519"/>
        <a:ext cx="2777266" cy="720000"/>
      </dsp:txXfrm>
    </dsp:sp>
    <dsp:sp modelId="{40A0DC0C-F02F-47E8-9816-6D915E8E08A3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EA659-6BBF-4477-9A37-1200C3E3C3BE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Create a timeline with file timestamps</a:t>
          </a:r>
          <a:endParaRPr lang="en-US" sz="2300" kern="1200"/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6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1 106 196 0 0,'0'0'2856'0'0,"0"-4"-1720"0"0,0 1-368 0 0,8-5-376 0 0,-8-6-436 0 0,17 3-424 0 0,-17-4-432 0 0,16 1-280 0 0,-8-4-168 0 0,0 0-12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8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10702 1 432 0 0,'20'4'10161'0'0,"-9"10"-9754"0"0,-1 30 1798 0 0,-6-30-1796 0 0,-3-14-364 0 0,-1 1 0 0 0,1-1 0 0 0,-1 1 1 0 0,0 0-1 0 0,1-1 0 0 0,-1 1 0 0 0,0-1 0 0 0,0 1 0 0 0,0 0 1 0 0,1-1-1 0 0,-1 1 0 0 0,0 0 0 0 0,0-1 0 0 0,0 1 1 0 0,0-1-1 0 0,0 1 0 0 0,0 0 0 0 0,0-1 0 0 0,0 1 0 0 0,0 0 1 0 0,-1-1-1 0 0,1 1 0 0 0,0 0 0 0 0,0-1 0 0 0,0 1 0 0 0,-1-1 1 0 0,1 1-1 0 0,0 0 0 0 0,-1-1 0 0 0,1 1 0 0 0,-1-1 1 0 0,1 1-1 0 0,0-1 0 0 0,-1 0 0 0 0,1 1 0 0 0,-2 0 0 0 0,1 0-31 0 0,0 0-1 0 0,0 0 0 0 0,0 0 0 0 0,1 1 0 0 0,-1-1 1 0 0,0 0-1 0 0,0 0 0 0 0,1 1 0 0 0,-1-1 1 0 0,1 1-1 0 0,-1-1 0 0 0,1 0 0 0 0,0 1 0 0 0,-1-1 1 0 0,1 1-1 0 0,0-1 0 0 0,0 1 0 0 0,0-1 0 0 0,0 1 1 0 0,0-1-1 0 0,1 2 0 0 0,-1-1-7 0 0,0-2-5 0 0,-1 0 10 0 0,0 0 0 0 0,0 1 1 0 0,0-1-1 0 0,0 0 0 0 0,0 1 1 0 0,0-1-1 0 0,0 1 1 0 0,1-1-1 0 0,-1 1 0 0 0,0 0 1 0 0,0-1-1 0 0,1 1 0 0 0,-1 0 1 0 0,0 0-1 0 0,1-1 1 0 0,-1 1-1 0 0,1 0 0 0 0,-1 0 1 0 0,1 0-1 0 0,-1 0 0 0 0,0 1 1 0 0,1 0-7 0 0,-1 1 1 0 0,1-1-1 0 0,-1 0 0 0 0,0 1 1 0 0,0-1-1 0 0,0 0 0 0 0,-1 1 1 0 0,1-1-1 0 0,-1 0 1 0 0,1 0-1 0 0,-1 0 0 0 0,1 0 1 0 0,-4 2-1 0 0,3-2-3 0 0,0 0 1 0 0,0 0-1 0 0,0 0 0 0 0,0 0 0 0 0,1 1 0 0 0,-1-1 1 0 0,1 0-1 0 0,0 1 0 0 0,-1-1 0 0 0,1 1 1 0 0,0-1-1 0 0,0 1 0 0 0,1 0 0 0 0,-1 2 0 0 0,0-2 0 0 0,1-1-1 0 0,-1 1 0 0 0,0-1 0 0 0,1 1 0 0 0,-1-1 0 0 0,0 1 0 0 0,0-1 0 0 0,-1 0 0 0 0,1 0 0 0 0,-3 4 0 0 0,2-4 0 0 0,1 0 0 0 0,0 0-1 0 0,0 0 1 0 0,-1 1 0 0 0,1-1 0 0 0,0 0 0 0 0,1 0 0 0 0,-1 1-1 0 0,0-1 1 0 0,0 4 0 0 0,0-1 14 0 0,0-1 0 0 0,-1 1 0 0 0,1-1 0 0 0,-1 0 0 0 0,0 0 0 0 0,0 0 0 0 0,-1 0 0 0 0,1 0 0 0 0,-1 0 0 0 0,0 0 0 0 0,-3 3 0 0 0,-14 22 226 0 0,13-16-111 0 0,-1-1-1 0 0,-1 0 1 0 0,0 0 0 0 0,0 0 0 0 0,-20 17-1 0 0,1 1-36 0 0,14-17-74 0 0,-15 21-7 0 0,3-1-20 0 0,2-7-3 0 0,-1 6 29 0 0,-1 0 1 0 0,-51 48 0 0 0,55-62-18 0 0,-1-1 1 0 0,-47 26 0 0 0,23-15-11 0 0,-11 9-5 0 0,-2-3 0 0 0,0-2 0 0 0,-2-3 0 0 0,-2-2 0 0 0,-117 31 0 0 0,-457 103 122 0 0,377-95-219 0 0,-60 17 278 0 0,194-51-79 0 0,-2-6 1 0 0,-1-5 0 0 0,-196 6 0 0 0,-260 24 142 0 0,388-25-301 0 0,34-3 30 0 0,-201 3 0 0 0,47-17 166 0 0,-204-7 155 0 0,-457-34 124 0 0,508 34-295 0 0,319-10-54 0 0,-167-30 0 0 0,0-7-44 0 0,-202-41 152 0 0,80 1-265 0 0,-60-15 1018 0 0,362 66-489 0 0,43 11 158 0 0,-93-34 1 0 0,179 53-527 0 0,-260-111 812 0 0,154 62-821 0 0,74 36-45 0 0,0-2 0 0 0,-52-34 0 0 0,55 27-16 0 0,-93-57 235 0 0,49 31-189 0 0,-216-136-49 0 0,287 181 30 0 0,-117-96 212 0 0,55 39 14 0 0,64 57-190 0 0,-1-1 0 0 0,2-1 1 0 0,-1 0-1 0 0,-10-13 0 0 0,19 21-68 0 0,-13-15 446 0 0,8 15-245 0 0,4 12-435 0 0,10 108 32 0 0,8 45 217 0 0,-15-156 3 0 0,0 0 0 0 0,0 0 0 0 0,1 0-1 0 0,0 0 1 0 0,4 9 0 0 0,-4-9-2 0 0,1-1 0 0 0,-1 1 0 0 0,0 0 0 0 0,-1 0 0 0 0,1 9 0 0 0,-2-9 1 0 0,1-1 0 0 0,1 1 0 0 0,-1 0 0 0 0,1-1 0 0 0,4 10 0 0 0,-3-9-1 0 0,-1-1 0 0 0,0 1 1 0 0,0 0-1 0 0,-1 0 0 0 0,1 11 1 0 0,15 64 46 0 0,-17-83-10 0 0,1 0-216 0 0,0-1 26 0 0,0 0 0 0 0,0 1 1 0 0,0-1-1 0 0,1 0 0 0 0,-1 0 1 0 0,0 0-1 0 0,-1 0 0 0 0,1 0 1 0 0,0 0-1 0 0,0 0 0 0 0,0 0 1 0 0,-1 0-1 0 0,1 0 0 0 0,0 0 1 0 0,-1 0-1 0 0,1-1 0 0 0,-1 1 1 0 0,1 0-1 0 0,-1 0 0 0 0,0-1 1 0 0,0 1-1 0 0,1 0 0 0 0,-1-2 1 0 0,7-42-3127 0 0,-6 40 2519 0 0,0-6-49 0 0,2-3-465 0 0,-2 0 0 0 0,1 0-1 0 0,-2-1 1 0 0,0 1 0 0 0,0 0-1 0 0,-1-1 1 0 0,-1 1-1 0 0,-5-19 1 0 0,-8-8-1236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5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10 390 496 0 0,'-3'-4'7704'0'0,"-4"-7"-5669"0"0,7 11-2028 0 0,0-1 1 0 0,0 1-1 0 0,0 0 0 0 0,0 0 0 0 0,0-1 0 0 0,0 1 0 0 0,0 0 0 0 0,0 0 0 0 0,0-1 0 0 0,0 1 1 0 0,0 0-1 0 0,0 0 0 0 0,0-1 0 0 0,1 1 0 0 0,-1 0 0 0 0,0 0 0 0 0,0 0 0 0 0,0-1 1 0 0,0 1-1 0 0,0 0 0 0 0,0 0 0 0 0,1 0 0 0 0,-1-1 0 0 0,0 1 0 0 0,8-1 3302 0 0,-8 3-3234 0 0,1 0 1 0 0,-1 0-1 0 0,1 0 0 0 0,0-1 0 0 0,0 1 1 0 0,0 0-1 0 0,0-1 0 0 0,0 1 1 0 0,0 0-1 0 0,0-1 0 0 0,1 1 0 0 0,-1-1 1 0 0,1 0-1 0 0,-1 1 0 0 0,1-1 1 0 0,-1 0-1 0 0,1 0 0 0 0,0 0 1 0 0,0 0-1 0 0,-1 0 0 0 0,1 0 0 0 0,0-1 1 0 0,0 1-1 0 0,0-1 0 0 0,3 1 1 0 0,-1 1 87 0 0,0-1 0 0 0,0 0 0 0 0,0-1 0 0 0,0 1 0 0 0,0-1 0 0 0,0 1 0 0 0,0-1 0 0 0,1 0 0 0 0,-1-1 0 0 0,0 1 0 0 0,0-1 1 0 0,5-1-1 0 0,32-24 3252 0 0,-35 21-3352 0 0,1 0 1 0 0,-1 0 0 0 0,1 1-1 0 0,1-1 1 0 0,-1 2-1 0 0,1-1 1 0 0,-1 1-1 0 0,1 0 1 0 0,0 1 0 0 0,0-1-1 0 0,0 2 1 0 0,12-2-1 0 0,-3 3-58 0 0,0 0 0 0 0,0-1 0 0 0,1-1 0 0 0,29-8 0 0 0,-24 5 24 0 0,22 1 244 0 0,-34 4-278 0 0,-10 0 28 0 0,6 0 214 0 0,-8 0-504 0 0,1-1 0 0 0,-1 1-1 0 0,0 0 1 0 0,0 0 0 0 0,1-1-1 0 0,-1 1 1 0 0,0-1 0 0 0,1 1-1 0 0,-1-1 1 0 0,-4-5-2674 0 0,5 5 2674 0 0,0 0-1 0 0,-1 0 1 0 0,1 1-1 0 0,0-2 1 0 0,-7-35-3903 0 0,4-49-836 0 0,4 7 2016 0 0,6-13 556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6:24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netstat -</a:t>
            </a:r>
            <a:r>
              <a:rPr lang="en-US" dirty="0" err="1"/>
              <a:t>tulpn</a:t>
            </a:r>
            <a:r>
              <a:rPr lang="en-US" dirty="0"/>
              <a:t> | grep LISTEN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TZ=“EST” ls </a:t>
            </a:r>
            <a:r>
              <a:rPr lang="en-US" dirty="0" err="1"/>
              <a:t>bof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83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35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77DB9ED-DE65-1E47-0081-2080DA898B9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47" y="6152356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50.png"/><Relationship Id="rId3" Type="http://schemas.openxmlformats.org/officeDocument/2006/relationships/image" Target="../media/image26.png"/><Relationship Id="rId7" Type="http://schemas.openxmlformats.org/officeDocument/2006/relationships/image" Target="../media/image220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0" Type="http://schemas.openxmlformats.org/officeDocument/2006/relationships/customXml" Target="../ink/ink3.xml"/><Relationship Id="rId4" Type="http://schemas.openxmlformats.org/officeDocument/2006/relationships/image" Target="../media/image27.png"/><Relationship Id="rId9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Morris Worm Investigations</a:t>
            </a:r>
          </a:p>
        </p:txBody>
      </p:sp>
      <p:pic>
        <p:nvPicPr>
          <p:cNvPr id="27" name="Graphic 6" descr="Microscope">
            <a:extLst>
              <a:ext uri="{FF2B5EF4-FFF2-40B4-BE49-F238E27FC236}">
                <a16:creationId xmlns:a16="http://schemas.microsoft.com/office/drawing/2014/main" id="{D48AF7A4-3545-AF05-F31D-BBE5FEEC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458A4D-DC81-A9C5-FA11-36A6450C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17" y="4562794"/>
            <a:ext cx="5780178" cy="120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CE460-2E24-8F55-E77F-81FB40C64AF2}"/>
              </a:ext>
            </a:extLst>
          </p:cNvPr>
          <p:cNvSpPr txBox="1"/>
          <p:nvPr/>
        </p:nvSpPr>
        <p:spPr>
          <a:xfrm flipH="1">
            <a:off x="1088563" y="4545773"/>
            <a:ext cx="18566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3E864-0B8C-72D1-4E3B-E1543DA43A99}"/>
              </a:ext>
            </a:extLst>
          </p:cNvPr>
          <p:cNvSpPr txBox="1"/>
          <p:nvPr/>
        </p:nvSpPr>
        <p:spPr>
          <a:xfrm flipH="1">
            <a:off x="1088563" y="886872"/>
            <a:ext cx="185665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attack files hash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6547C-D5EF-A2D1-EF44-1DD2FEEAEA10}"/>
              </a:ext>
            </a:extLst>
          </p:cNvPr>
          <p:cNvSpPr txBox="1"/>
          <p:nvPr/>
        </p:nvSpPr>
        <p:spPr>
          <a:xfrm>
            <a:off x="8045043" y="5114678"/>
            <a:ext cx="35419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investigation date/EDT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EE242-7FE5-398B-2B1E-959B68A53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17" y="886872"/>
            <a:ext cx="5941477" cy="28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89C0E13-9499-81FE-3214-1F3678EEC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61"/>
              </p:ext>
            </p:extLst>
          </p:nvPr>
        </p:nvGraphicFramePr>
        <p:xfrm>
          <a:off x="1674520" y="3429000"/>
          <a:ext cx="88429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2">
                  <a:extLst>
                    <a:ext uri="{9D8B030D-6E8A-4147-A177-3AD203B41FA5}">
                      <a16:colId xmlns:a16="http://schemas.microsoft.com/office/drawing/2014/main" val="2883327960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77439552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6417056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053609467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25009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Contents are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 is Modified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2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mtime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ctime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-cl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atime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4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4818B4-17EA-AC73-A97A-A84BE2A51652}"/>
              </a:ext>
            </a:extLst>
          </p:cNvPr>
          <p:cNvSpPr txBox="1"/>
          <p:nvPr/>
        </p:nvSpPr>
        <p:spPr>
          <a:xfrm>
            <a:off x="8948956" y="2714131"/>
            <a:ext cx="1755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97ACA-EFDD-49AC-183D-74C22C17F413}"/>
              </a:ext>
            </a:extLst>
          </p:cNvPr>
          <p:cNvCxnSpPr>
            <a:cxnSpLocks/>
          </p:cNvCxnSpPr>
          <p:nvPr/>
        </p:nvCxnSpPr>
        <p:spPr>
          <a:xfrm flipH="1">
            <a:off x="3707934" y="2522482"/>
            <a:ext cx="2237059" cy="169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89C1E3-7EFD-9190-DC55-4A1EE965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1275938"/>
            <a:ext cx="7371944" cy="1246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62741-B278-8851-8FB6-72A25CA93F30}"/>
              </a:ext>
            </a:extLst>
          </p:cNvPr>
          <p:cNvSpPr txBox="1"/>
          <p:nvPr/>
        </p:nvSpPr>
        <p:spPr>
          <a:xfrm flipH="1">
            <a:off x="1674519" y="899623"/>
            <a:ext cx="252049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A1A55-B9A2-D910-30D0-9C90B8C14E53}"/>
              </a:ext>
            </a:extLst>
          </p:cNvPr>
          <p:cNvSpPr txBox="1"/>
          <p:nvPr/>
        </p:nvSpPr>
        <p:spPr>
          <a:xfrm>
            <a:off x="1674519" y="5678905"/>
            <a:ext cx="638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changes of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mtime</a:t>
            </a:r>
            <a:r>
              <a:rPr lang="en-US" dirty="0"/>
              <a:t> may change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ctime</a:t>
            </a:r>
            <a:r>
              <a:rPr lang="en-US" dirty="0"/>
              <a:t> and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atime</a:t>
            </a:r>
            <a:r>
              <a:rPr lang="en-US" dirty="0"/>
              <a:t> as well. </a:t>
            </a:r>
          </a:p>
        </p:txBody>
      </p:sp>
    </p:spTree>
    <p:extLst>
      <p:ext uri="{BB962C8B-B14F-4D97-AF65-F5344CB8AC3E}">
        <p14:creationId xmlns:p14="http://schemas.microsoft.com/office/powerpoint/2010/main" val="424452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5BD01-F12D-C48D-5786-70AB35DD3134}"/>
              </a:ext>
            </a:extLst>
          </p:cNvPr>
          <p:cNvSpPr txBox="1"/>
          <p:nvPr/>
        </p:nvSpPr>
        <p:spPr>
          <a:xfrm>
            <a:off x="677334" y="609600"/>
            <a:ext cx="2938468" cy="543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time stamps of worm.py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2CFA3-7640-A7EF-5016-DB5AEEA26A11}"/>
              </a:ext>
            </a:extLst>
          </p:cNvPr>
          <p:cNvSpPr txBox="1"/>
          <p:nvPr/>
        </p:nvSpPr>
        <p:spPr>
          <a:xfrm>
            <a:off x="3846889" y="609602"/>
            <a:ext cx="5424112" cy="320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worm.py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user changed content on 2022-8-3 08:09:23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Accessed on 55 second later (e.g., read 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98A-A03B-AB38-5374-28B8A5EB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4048918"/>
            <a:ext cx="5424112" cy="15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0CD955-7B05-28CC-EA62-13E0D874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1" y="810399"/>
            <a:ext cx="8731723" cy="237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3E046-7769-374B-F7C9-3B243A9732BE}"/>
              </a:ext>
            </a:extLst>
          </p:cNvPr>
          <p:cNvSpPr txBox="1"/>
          <p:nvPr/>
        </p:nvSpPr>
        <p:spPr>
          <a:xfrm>
            <a:off x="1415941" y="3479661"/>
            <a:ext cx="349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on 2022-08-03 08:18:15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E0FF3-BD59-A2A6-C195-60A40C2EB8DA}"/>
              </a:ext>
            </a:extLst>
          </p:cNvPr>
          <p:cNvCxnSpPr>
            <a:cxnSpLocks/>
          </p:cNvCxnSpPr>
          <p:nvPr/>
        </p:nvCxnSpPr>
        <p:spPr>
          <a:xfrm>
            <a:off x="1410511" y="5694928"/>
            <a:ext cx="72622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E30C84-FE2E-F4BB-A819-5BDE97E05B4D}"/>
              </a:ext>
            </a:extLst>
          </p:cNvPr>
          <p:cNvSpPr txBox="1"/>
          <p:nvPr/>
        </p:nvSpPr>
        <p:spPr>
          <a:xfrm>
            <a:off x="1630750" y="583311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08:09:23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83752F8-EF96-64DA-EEEE-06FA37EA21F2}"/>
              </a:ext>
            </a:extLst>
          </p:cNvPr>
          <p:cNvSpPr/>
          <p:nvPr/>
        </p:nvSpPr>
        <p:spPr>
          <a:xfrm>
            <a:off x="2459187" y="557315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C38F5-EA49-DF18-98F4-11C0F6796CA1}"/>
              </a:ext>
            </a:extLst>
          </p:cNvPr>
          <p:cNvSpPr txBox="1"/>
          <p:nvPr/>
        </p:nvSpPr>
        <p:spPr>
          <a:xfrm>
            <a:off x="3969029" y="5819495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08:10:18AM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BC578BC-AC05-DF2B-BDC1-06BB8B2D59CA}"/>
              </a:ext>
            </a:extLst>
          </p:cNvPr>
          <p:cNvSpPr/>
          <p:nvPr/>
        </p:nvSpPr>
        <p:spPr>
          <a:xfrm>
            <a:off x="4401032" y="555954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4C58-40CA-B448-7C71-86070B2A3BC8}"/>
              </a:ext>
            </a:extLst>
          </p:cNvPr>
          <p:cNvSpPr txBox="1"/>
          <p:nvPr/>
        </p:nvSpPr>
        <p:spPr>
          <a:xfrm>
            <a:off x="3576072" y="4812937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read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D6201-065C-DD0D-72F2-4DBA0D075A1E}"/>
              </a:ext>
            </a:extLst>
          </p:cNvPr>
          <p:cNvSpPr txBox="1"/>
          <p:nvPr/>
        </p:nvSpPr>
        <p:spPr>
          <a:xfrm>
            <a:off x="7314084" y="5820655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08:18:15AM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DE1AB31-7039-2E0C-A9A6-D2568562CDF2}"/>
              </a:ext>
            </a:extLst>
          </p:cNvPr>
          <p:cNvSpPr/>
          <p:nvPr/>
        </p:nvSpPr>
        <p:spPr>
          <a:xfrm>
            <a:off x="7608242" y="556070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B751A-41C5-4038-28C3-ACF8F2F8F797}"/>
              </a:ext>
            </a:extLst>
          </p:cNvPr>
          <p:cNvSpPr txBox="1"/>
          <p:nvPr/>
        </p:nvSpPr>
        <p:spPr>
          <a:xfrm>
            <a:off x="2072459" y="4703510"/>
            <a:ext cx="114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last time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980CB-2C45-C8E2-860C-303345F18959}"/>
              </a:ext>
            </a:extLst>
          </p:cNvPr>
          <p:cNvSpPr txBox="1"/>
          <p:nvPr/>
        </p:nvSpPr>
        <p:spPr>
          <a:xfrm>
            <a:off x="7076558" y="4796967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A2940-8EB2-2E63-7528-83809CB37CB8}"/>
              </a:ext>
            </a:extLst>
          </p:cNvPr>
          <p:cNvSpPr txBox="1"/>
          <p:nvPr/>
        </p:nvSpPr>
        <p:spPr>
          <a:xfrm>
            <a:off x="8167077" y="3941326"/>
            <a:ext cx="28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/>
              <a:t> was created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493810-6233-8CAB-B666-133890772231}"/>
              </a:ext>
            </a:extLst>
          </p:cNvPr>
          <p:cNvCxnSpPr>
            <a:endCxn id="13" idx="1"/>
          </p:cNvCxnSpPr>
          <p:nvPr/>
        </p:nvCxnSpPr>
        <p:spPr>
          <a:xfrm>
            <a:off x="4618892" y="2969846"/>
            <a:ext cx="3027435" cy="26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F89AFA-9026-C8C7-A428-FB5C20F87376}"/>
              </a:ext>
            </a:extLst>
          </p:cNvPr>
          <p:cNvSpPr txBox="1"/>
          <p:nvPr/>
        </p:nvSpPr>
        <p:spPr>
          <a:xfrm flipH="1">
            <a:off x="1410511" y="424138"/>
            <a:ext cx="39087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 of </a:t>
            </a:r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08EDF-4737-4F8D-D913-D8B8F856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25" y="38233"/>
            <a:ext cx="7935901" cy="6819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4699E-E8C3-2E23-EDA0-A08849644ADC}"/>
              </a:ext>
            </a:extLst>
          </p:cNvPr>
          <p:cNvSpPr txBox="1"/>
          <p:nvPr/>
        </p:nvSpPr>
        <p:spPr>
          <a:xfrm>
            <a:off x="3455148" y="2453448"/>
            <a:ext cx="467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server time is incorrect! One hour late.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33BF1-A889-87B8-9CF2-05215075B20A}"/>
              </a:ext>
            </a:extLst>
          </p:cNvPr>
          <p:cNvCxnSpPr/>
          <p:nvPr/>
        </p:nvCxnSpPr>
        <p:spPr>
          <a:xfrm>
            <a:off x="3212123" y="836246"/>
            <a:ext cx="1805354" cy="16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6E5E8-BF5E-8485-F89D-D8502D1DCCDC}"/>
              </a:ext>
            </a:extLst>
          </p:cNvPr>
          <p:cNvCxnSpPr/>
          <p:nvPr/>
        </p:nvCxnSpPr>
        <p:spPr>
          <a:xfrm>
            <a:off x="3188677" y="890954"/>
            <a:ext cx="5361354" cy="55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0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1EF662-7805-7FA2-F2E9-4023003F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21" y="926839"/>
            <a:ext cx="8720098" cy="2191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780D-E312-9B81-F0FC-7E029C6F4D9E}"/>
              </a:ext>
            </a:extLst>
          </p:cNvPr>
          <p:cNvSpPr txBox="1"/>
          <p:nvPr/>
        </p:nvSpPr>
        <p:spPr>
          <a:xfrm>
            <a:off x="7428868" y="2537405"/>
            <a:ext cx="21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remember +1 hour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DA7694-A291-1EE4-7BC3-5F0FD616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29" y="3293406"/>
            <a:ext cx="6543109" cy="1366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37272-B29E-89A3-068D-D84D413C6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20" y="4943839"/>
            <a:ext cx="6548453" cy="13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BADA5CD-DC00-E123-601B-DC886ED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11" y="2361619"/>
            <a:ext cx="2243260" cy="111003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343F2F-F3E9-E935-098D-BEF3E70F5350}"/>
              </a:ext>
            </a:extLst>
          </p:cNvPr>
          <p:cNvCxnSpPr>
            <a:cxnSpLocks/>
          </p:cNvCxnSpPr>
          <p:nvPr/>
        </p:nvCxnSpPr>
        <p:spPr>
          <a:xfrm>
            <a:off x="364142" y="4512948"/>
            <a:ext cx="10969137" cy="39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B68928-22AD-B1CF-CBC1-6A3229C40A57}"/>
              </a:ext>
            </a:extLst>
          </p:cNvPr>
          <p:cNvSpPr txBox="1"/>
          <p:nvPr/>
        </p:nvSpPr>
        <p:spPr>
          <a:xfrm>
            <a:off x="187516" y="465002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EB6E96-F778-11FA-EDBD-EFB08CFCFFE1}"/>
              </a:ext>
            </a:extLst>
          </p:cNvPr>
          <p:cNvSpPr/>
          <p:nvPr/>
        </p:nvSpPr>
        <p:spPr>
          <a:xfrm>
            <a:off x="892066" y="4374833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548B7-F131-4AE1-F5F4-9ABF36451BEF}"/>
              </a:ext>
            </a:extLst>
          </p:cNvPr>
          <p:cNvSpPr txBox="1"/>
          <p:nvPr/>
        </p:nvSpPr>
        <p:spPr>
          <a:xfrm>
            <a:off x="2103868" y="4633607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08:10AM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1CF046-5689-7F84-6650-0CA549E0BE0C}"/>
              </a:ext>
            </a:extLst>
          </p:cNvPr>
          <p:cNvSpPr/>
          <p:nvPr/>
        </p:nvSpPr>
        <p:spPr>
          <a:xfrm>
            <a:off x="2535871" y="437365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F8B9C-98A6-C818-1F28-2F46FB1E9996}"/>
              </a:ext>
            </a:extLst>
          </p:cNvPr>
          <p:cNvSpPr txBox="1"/>
          <p:nvPr/>
        </p:nvSpPr>
        <p:spPr>
          <a:xfrm>
            <a:off x="1710911" y="3627049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</a:t>
            </a:r>
            <a:r>
              <a:rPr lang="en-US" u="sng" dirty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D88ACA-EC06-B059-D694-3DB53F0C05C1}"/>
              </a:ext>
            </a:extLst>
          </p:cNvPr>
          <p:cNvSpPr/>
          <p:nvPr/>
        </p:nvSpPr>
        <p:spPr>
          <a:xfrm>
            <a:off x="5923355" y="440084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19AEB-EB7F-5146-6429-40E7D9C3B7B8}"/>
              </a:ext>
            </a:extLst>
          </p:cNvPr>
          <p:cNvSpPr txBox="1"/>
          <p:nvPr/>
        </p:nvSpPr>
        <p:spPr>
          <a:xfrm>
            <a:off x="298794" y="3505184"/>
            <a:ext cx="1651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(the last time) was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FA43-35A1-AA7E-1228-F35E88054B57}"/>
              </a:ext>
            </a:extLst>
          </p:cNvPr>
          <p:cNvSpPr txBox="1"/>
          <p:nvPr/>
        </p:nvSpPr>
        <p:spPr>
          <a:xfrm>
            <a:off x="3597177" y="360406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5E5A0D1-9C70-F7FE-C393-8650B1BD0DC3}"/>
              </a:ext>
            </a:extLst>
          </p:cNvPr>
          <p:cNvSpPr/>
          <p:nvPr/>
        </p:nvSpPr>
        <p:spPr>
          <a:xfrm>
            <a:off x="6466333" y="439100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F9AEC-FA69-ED87-7CFA-92120EE32526}"/>
              </a:ext>
            </a:extLst>
          </p:cNvPr>
          <p:cNvSpPr txBox="1"/>
          <p:nvPr/>
        </p:nvSpPr>
        <p:spPr>
          <a:xfrm>
            <a:off x="7783341" y="351222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>
                <a:solidFill>
                  <a:srgbClr val="FF0000"/>
                </a:solidFill>
              </a:rPr>
              <a:t> was </a:t>
            </a:r>
            <a:r>
              <a:rPr lang="en-US" u="sng" dirty="0">
                <a:solidFill>
                  <a:srgbClr val="FF0000"/>
                </a:solidFill>
              </a:rPr>
              <a:t>created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C03B3-617C-E8E2-1843-F4273D8F1086}"/>
              </a:ext>
            </a:extLst>
          </p:cNvPr>
          <p:cNvSpPr txBox="1"/>
          <p:nvPr/>
        </p:nvSpPr>
        <p:spPr>
          <a:xfrm>
            <a:off x="10099284" y="4664470"/>
            <a:ext cx="118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09:36AM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A479456-41BD-F5A7-7D56-A9DC42E010CC}"/>
              </a:ext>
            </a:extLst>
          </p:cNvPr>
          <p:cNvSpPr/>
          <p:nvPr/>
        </p:nvSpPr>
        <p:spPr>
          <a:xfrm>
            <a:off x="10189347" y="4390069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29867-5CB3-9EF5-119F-B9D1EFF970E7}"/>
              </a:ext>
            </a:extLst>
          </p:cNvPr>
          <p:cNvSpPr txBox="1"/>
          <p:nvPr/>
        </p:nvSpPr>
        <p:spPr>
          <a:xfrm>
            <a:off x="9310839" y="3336501"/>
            <a:ext cx="205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FF0000"/>
                </a:solidFill>
              </a:rPr>
              <a:t>.py (again) was </a:t>
            </a:r>
            <a:r>
              <a:rPr lang="en-US" u="sng" dirty="0">
                <a:solidFill>
                  <a:srgbClr val="FF0000"/>
                </a:solidFill>
              </a:rPr>
              <a:t>received /executed/stopped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AE3D0-7CC8-2182-DE36-CD37C12C1303}"/>
              </a:ext>
            </a:extLst>
          </p:cNvPr>
          <p:cNvSpPr txBox="1"/>
          <p:nvPr/>
        </p:nvSpPr>
        <p:spPr>
          <a:xfrm>
            <a:off x="5706297" y="4880970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~08:18AM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361E39E-C3EA-05ED-21DD-92C6BD3EBF91}"/>
              </a:ext>
            </a:extLst>
          </p:cNvPr>
          <p:cNvSpPr/>
          <p:nvPr/>
        </p:nvSpPr>
        <p:spPr>
          <a:xfrm>
            <a:off x="6193995" y="4397105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40DF2-EA68-BFFA-BB82-E8B8B398DFC3}"/>
              </a:ext>
            </a:extLst>
          </p:cNvPr>
          <p:cNvSpPr txBox="1"/>
          <p:nvPr/>
        </p:nvSpPr>
        <p:spPr>
          <a:xfrm>
            <a:off x="5290017" y="3269152"/>
            <a:ext cx="2100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.py (the first time) was</a:t>
            </a:r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received/executed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FAD2E-8CEE-3855-1001-2AC6A684738A}"/>
              </a:ext>
            </a:extLst>
          </p:cNvPr>
          <p:cNvSpPr txBox="1"/>
          <p:nvPr/>
        </p:nvSpPr>
        <p:spPr>
          <a:xfrm>
            <a:off x="7866484" y="483051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overwrites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BAF949-8CD6-9FD2-D1F6-7054F00E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29" y="2361619"/>
            <a:ext cx="2048342" cy="111003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F4A03B-EBB9-E198-27AF-40C1DDE20E5D}"/>
              </a:ext>
            </a:extLst>
          </p:cNvPr>
          <p:cNvCxnSpPr>
            <a:cxnSpLocks/>
            <a:stCxn id="34" idx="1"/>
            <a:endCxn id="10" idx="0"/>
          </p:cNvCxnSpPr>
          <p:nvPr/>
        </p:nvCxnSpPr>
        <p:spPr>
          <a:xfrm flipH="1">
            <a:off x="1124405" y="2916637"/>
            <a:ext cx="636324" cy="5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D43ED-3B1C-2333-F797-419E75D458A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56550" y="2883021"/>
            <a:ext cx="604827" cy="72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E1595F-5704-864F-6CFA-7ABF8759372F}"/>
              </a:ext>
            </a:extLst>
          </p:cNvPr>
          <p:cNvSpPr txBox="1"/>
          <p:nvPr/>
        </p:nvSpPr>
        <p:spPr>
          <a:xfrm>
            <a:off x="1978887" y="2689865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Attack Machine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A4DC45-EC82-4659-54DD-BA262B5620BC}"/>
              </a:ext>
            </a:extLst>
          </p:cNvPr>
          <p:cNvSpPr txBox="1"/>
          <p:nvPr/>
        </p:nvSpPr>
        <p:spPr>
          <a:xfrm>
            <a:off x="7831473" y="27128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Victim Machine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0CFA6-014E-E3C5-55C0-ED5BF65DC15E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8430" y="2916637"/>
            <a:ext cx="657481" cy="514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3242FA-9CC1-F906-FFE7-E40F9157B93E}"/>
              </a:ext>
            </a:extLst>
          </p:cNvPr>
          <p:cNvCxnSpPr>
            <a:cxnSpLocks/>
            <a:stCxn id="35" idx="3"/>
            <a:endCxn id="21" idx="0"/>
          </p:cNvCxnSpPr>
          <p:nvPr/>
        </p:nvCxnSpPr>
        <p:spPr>
          <a:xfrm>
            <a:off x="9769171" y="2916637"/>
            <a:ext cx="570737" cy="41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7FEEC4C-B62E-BE5E-A8EE-C4D789FCC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92" y="2385600"/>
            <a:ext cx="1458681" cy="92333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6D49D1-D84B-F414-EFCB-8807707E8097}"/>
              </a:ext>
            </a:extLst>
          </p:cNvPr>
          <p:cNvCxnSpPr>
            <a:stCxn id="11" idx="2"/>
          </p:cNvCxnSpPr>
          <p:nvPr/>
        </p:nvCxnSpPr>
        <p:spPr>
          <a:xfrm>
            <a:off x="4461377" y="4250391"/>
            <a:ext cx="1438460" cy="1467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D7EBD2-75E2-3030-8E2D-C82C02A2CC0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688307" y="4169152"/>
            <a:ext cx="1857235" cy="2673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9EB827-5C71-B69A-0121-A2F4C5D7B31F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324025" y="4192482"/>
            <a:ext cx="16339" cy="2046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CCE574-295D-162E-846B-9E022A5DA8A6}"/>
              </a:ext>
            </a:extLst>
          </p:cNvPr>
          <p:cNvGrpSpPr/>
          <p:nvPr/>
        </p:nvGrpSpPr>
        <p:grpSpPr>
          <a:xfrm>
            <a:off x="6375611" y="4594415"/>
            <a:ext cx="3870360" cy="639360"/>
            <a:chOff x="6536896" y="4948740"/>
            <a:chExt cx="387036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14:cNvPr>
                <p14:cNvContentPartPr/>
                <p14:nvPr/>
              </p14:nvContentPartPr>
              <p14:xfrm>
                <a:off x="10339216" y="5061420"/>
                <a:ext cx="2088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21576" y="5043780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14:cNvPr>
                <p14:cNvContentPartPr/>
                <p14:nvPr/>
              </p14:nvContentPartPr>
              <p14:xfrm>
                <a:off x="6536896" y="5010300"/>
                <a:ext cx="3870360" cy="57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9256" y="4992660"/>
                  <a:ext cx="3906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14:cNvPr>
                <p14:cNvContentPartPr/>
                <p14:nvPr/>
              </p14:nvContentPartPr>
              <p14:xfrm>
                <a:off x="6545536" y="4948740"/>
                <a:ext cx="16524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536" y="4931100"/>
                  <a:ext cx="200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14:cNvPr>
              <p14:cNvContentPartPr/>
              <p14:nvPr/>
            </p14:nvContentPartPr>
            <p14:xfrm>
              <a:off x="5594639" y="600494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6999" y="59869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03DD64-63C1-FAD3-2457-A63CC1A1F7D9}"/>
              </a:ext>
            </a:extLst>
          </p:cNvPr>
          <p:cNvSpPr/>
          <p:nvPr/>
        </p:nvSpPr>
        <p:spPr>
          <a:xfrm>
            <a:off x="4050632" y="2847265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93139C47-F67E-9535-8791-C3F6FEC6619B}"/>
              </a:ext>
            </a:extLst>
          </p:cNvPr>
          <p:cNvSpPr/>
          <p:nvPr/>
        </p:nvSpPr>
        <p:spPr>
          <a:xfrm>
            <a:off x="6496047" y="2842720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AB4E-BA4B-EAE8-0B72-3AF32393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9E180-403D-CCC9-1842-A2AB76B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18" y="255031"/>
            <a:ext cx="6833157" cy="62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FF8-DEB6-931A-5E1F-C4A02889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AB7EDF0-1380-2F35-0B00-9C36AF06D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94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4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C460F-56BB-A17B-9F04-1F9528C0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Analyze network ports used by worm</a:t>
            </a:r>
          </a:p>
        </p:txBody>
      </p:sp>
      <p:pic>
        <p:nvPicPr>
          <p:cNvPr id="7" name="Picture 6" descr="Colourful network cables">
            <a:extLst>
              <a:ext uri="{FF2B5EF4-FFF2-40B4-BE49-F238E27FC236}">
                <a16:creationId xmlns:a16="http://schemas.microsoft.com/office/drawing/2014/main" id="{5EFA0B1A-912A-1387-24F1-1EE50DD80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1" b="30583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3066-5719-D6E0-F846-5BD60573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9" y="0"/>
            <a:ext cx="9779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695F2-870F-964C-2BD2-5BF2907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3" y="355823"/>
            <a:ext cx="7178662" cy="486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A1EC-D070-33F0-4C0A-20430FA7F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7"/>
          <a:stretch/>
        </p:blipFill>
        <p:spPr>
          <a:xfrm>
            <a:off x="1182194" y="5454071"/>
            <a:ext cx="7178662" cy="1021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C1D4B-D498-65AF-B6D7-0843007D004E}"/>
              </a:ext>
            </a:extLst>
          </p:cNvPr>
          <p:cNvSpPr txBox="1"/>
          <p:nvPr/>
        </p:nvSpPr>
        <p:spPr>
          <a:xfrm>
            <a:off x="8963025" y="1685925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worm.py </a:t>
            </a:r>
            <a:r>
              <a:rPr lang="en-US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868F1-C02F-4D62-9DA3-DE837B601586}"/>
              </a:ext>
            </a:extLst>
          </p:cNvPr>
          <p:cNvSpPr txBox="1"/>
          <p:nvPr/>
        </p:nvSpPr>
        <p:spPr>
          <a:xfrm>
            <a:off x="8763000" y="5454071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listening to port 9999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B93D-6235-E491-1766-A4C8E7C1ECDB}"/>
              </a:ext>
            </a:extLst>
          </p:cNvPr>
          <p:cNvSpPr txBox="1"/>
          <p:nvPr/>
        </p:nvSpPr>
        <p:spPr>
          <a:xfrm flipH="1">
            <a:off x="1182193" y="0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processes</a:t>
            </a:r>
          </a:p>
        </p:txBody>
      </p:sp>
    </p:spTree>
    <p:extLst>
      <p:ext uri="{BB962C8B-B14F-4D97-AF65-F5344CB8AC3E}">
        <p14:creationId xmlns:p14="http://schemas.microsoft.com/office/powerpoint/2010/main" val="20492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B884-C865-B179-DB74-C783E48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8" y="700803"/>
            <a:ext cx="8458933" cy="545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B7AA0-0F6A-8FFC-949A-DAB9F8B6E0C7}"/>
              </a:ext>
            </a:extLst>
          </p:cNvPr>
          <p:cNvSpPr txBox="1"/>
          <p:nvPr/>
        </p:nvSpPr>
        <p:spPr>
          <a:xfrm flipH="1">
            <a:off x="1742708" y="331471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83970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A9325BDD-A965-2511-D267-F8A8C8209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6" r="1713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6D4BB-914B-B91F-83B4-0A5794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Analyze worm 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12328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7618D-B25E-0AB6-2FD9-593A2131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2" y="1704589"/>
            <a:ext cx="9869955" cy="261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93021-AB7C-4932-D1C1-B10AB7CE776F}"/>
              </a:ext>
            </a:extLst>
          </p:cNvPr>
          <p:cNvSpPr txBox="1"/>
          <p:nvPr/>
        </p:nvSpPr>
        <p:spPr>
          <a:xfrm>
            <a:off x="7694474" y="4644189"/>
            <a:ext cx="27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nc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port 9999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D365D-9F85-E7C1-ADFC-21080F103529}"/>
              </a:ext>
            </a:extLst>
          </p:cNvPr>
          <p:cNvCxnSpPr/>
          <p:nvPr/>
        </p:nvCxnSpPr>
        <p:spPr>
          <a:xfrm flipH="1">
            <a:off x="8085221" y="3601453"/>
            <a:ext cx="505326" cy="104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FB979D-691F-4D6B-DE94-07D68B63E851}"/>
              </a:ext>
            </a:extLst>
          </p:cNvPr>
          <p:cNvSpPr txBox="1"/>
          <p:nvPr/>
        </p:nvSpPr>
        <p:spPr>
          <a:xfrm flipH="1">
            <a:off x="964811" y="1335257"/>
            <a:ext cx="27168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ports are listening?</a:t>
            </a:r>
          </a:p>
        </p:txBody>
      </p:sp>
    </p:spTree>
    <p:extLst>
      <p:ext uri="{BB962C8B-B14F-4D97-AF65-F5344CB8AC3E}">
        <p14:creationId xmlns:p14="http://schemas.microsoft.com/office/powerpoint/2010/main" val="21706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957-31D1-8BE7-8F62-5D4007AE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timeline with file timestamps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E564-23F0-3656-FC22-8BF6B1C42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282</Words>
  <Application>Microsoft Office PowerPoint</Application>
  <PresentationFormat>Widescreen</PresentationFormat>
  <Paragraphs>73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Britannic Bold</vt:lpstr>
      <vt:lpstr>Calibri</vt:lpstr>
      <vt:lpstr>Trebuchet MS</vt:lpstr>
      <vt:lpstr>Wingdings 3</vt:lpstr>
      <vt:lpstr>Facet</vt:lpstr>
      <vt:lpstr>Morris Worm Investigations</vt:lpstr>
      <vt:lpstr>Overview</vt:lpstr>
      <vt:lpstr>Analyze network ports used by worm</vt:lpstr>
      <vt:lpstr>PowerPoint Presentation</vt:lpstr>
      <vt:lpstr>PowerPoint Presentation</vt:lpstr>
      <vt:lpstr>PowerPoint Presentation</vt:lpstr>
      <vt:lpstr>Analyze worm running processes</vt:lpstr>
      <vt:lpstr>PowerPoint Presentation</vt:lpstr>
      <vt:lpstr>Create a timeline with file 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4</cp:revision>
  <dcterms:created xsi:type="dcterms:W3CDTF">2021-01-18T02:02:41Z</dcterms:created>
  <dcterms:modified xsi:type="dcterms:W3CDTF">2022-11-22T09:03:25Z</dcterms:modified>
</cp:coreProperties>
</file>