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326" r:id="rId22"/>
    <p:sldId id="278" r:id="rId23"/>
    <p:sldId id="324" r:id="rId24"/>
    <p:sldId id="279" r:id="rId25"/>
    <p:sldId id="280" r:id="rId26"/>
    <p:sldId id="281" r:id="rId27"/>
    <p:sldId id="282" r:id="rId28"/>
    <p:sldId id="321" r:id="rId29"/>
    <p:sldId id="308" r:id="rId30"/>
    <p:sldId id="319" r:id="rId31"/>
    <p:sldId id="293" r:id="rId32"/>
    <p:sldId id="314" r:id="rId33"/>
    <p:sldId id="322" r:id="rId34"/>
    <p:sldId id="320" r:id="rId35"/>
    <p:sldId id="297" r:id="rId36"/>
    <p:sldId id="306" r:id="rId37"/>
    <p:sldId id="294" r:id="rId38"/>
    <p:sldId id="295" r:id="rId39"/>
    <p:sldId id="296" r:id="rId40"/>
    <p:sldId id="309" r:id="rId41"/>
    <p:sldId id="284" r:id="rId42"/>
    <p:sldId id="273" r:id="rId43"/>
    <p:sldId id="276" r:id="rId44"/>
    <p:sldId id="312" r:id="rId45"/>
    <p:sldId id="325" r:id="rId46"/>
    <p:sldId id="316" r:id="rId47"/>
    <p:sldId id="31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106" dt="2022-05-09T00:16:24.3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54" d="100"/>
          <a:sy n="54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2-09-06T20:13:22.029" v="1669" actId="20577"/>
      <pc:docMkLst>
        <pc:docMk/>
      </pc:docMkLst>
      <pc:sldChg chg="addSp delSp modSp mod modNotesTx">
        <pc:chgData name="Weifeng Xu" userId="e7aed605-a3dd-4d5a-a692-a87037af107b" providerId="ADAL" clId="{FC29E0CB-EC29-4F0E-A782-58C19F5D3434}" dt="2022-06-02T11:49:25.367" v="1663" actId="2711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2-02-23T22:25:21.530" v="970" actId="767"/>
          <ac:spMkLst>
            <pc:docMk/>
            <pc:sldMk cId="878550910" sldId="265"/>
            <ac:spMk id="8" creationId="{9E01CF7A-3391-47A1-927B-53FFBB7783D7}"/>
          </ac:spMkLst>
        </pc:spChg>
        <pc:spChg chg="add mod">
          <ac:chgData name="Weifeng Xu" userId="e7aed605-a3dd-4d5a-a692-a87037af107b" providerId="ADAL" clId="{FC29E0CB-EC29-4F0E-A782-58C19F5D3434}" dt="2022-06-02T11:49:25.367" v="1663" actId="2711"/>
          <ac:spMkLst>
            <pc:docMk/>
            <pc:sldMk cId="878550910" sldId="265"/>
            <ac:spMk id="12" creationId="{582204F2-497F-465D-B427-D1F6A277BF51}"/>
          </ac:spMkLst>
        </pc:spChg>
        <pc:picChg chg="add del mod modCrop">
          <ac:chgData name="Weifeng Xu" userId="e7aed605-a3dd-4d5a-a692-a87037af107b" providerId="ADAL" clId="{FC29E0CB-EC29-4F0E-A782-58C19F5D3434}" dt="2022-06-02T11:45:04.263" v="1533" actId="478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6-02T11:45:01.843" v="1532" actId="22"/>
          <ac:picMkLst>
            <pc:docMk/>
            <pc:sldMk cId="878550910" sldId="265"/>
            <ac:picMk id="6" creationId="{55B9E816-5670-03DF-622C-E49CA4769B7F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2-23T22:24:47.231" v="967" actId="478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1:46:18.063" v="1539" actId="1076"/>
          <ac:picMkLst>
            <pc:docMk/>
            <pc:sldMk cId="878550910" sldId="265"/>
            <ac:picMk id="8" creationId="{A58968C7-37FC-E4BA-BBD6-8E462CFE8651}"/>
          </ac:picMkLst>
        </pc:picChg>
        <pc:cxnChg chg="add del">
          <ac:chgData name="Weifeng Xu" userId="e7aed605-a3dd-4d5a-a692-a87037af107b" providerId="ADAL" clId="{FC29E0CB-EC29-4F0E-A782-58C19F5D3434}" dt="2022-02-23T22:25:22.344" v="971" actId="11529"/>
          <ac:cxnSpMkLst>
            <pc:docMk/>
            <pc:sldMk cId="878550910" sldId="265"/>
            <ac:cxnSpMk id="6" creationId="{849C34C3-9342-4C87-AF25-AC03E3E5614D}"/>
          </ac:cxnSpMkLst>
        </pc:cxnChg>
        <pc:cxnChg chg="add mod">
          <ac:chgData name="Weifeng Xu" userId="e7aed605-a3dd-4d5a-a692-a87037af107b" providerId="ADAL" clId="{FC29E0CB-EC29-4F0E-A782-58C19F5D3434}" dt="2022-02-23T22:26:30.442" v="1057" actId="13822"/>
          <ac:cxnSpMkLst>
            <pc:docMk/>
            <pc:sldMk cId="878550910" sldId="265"/>
            <ac:cxnSpMk id="13" creationId="{9F2E0717-D2BE-4D49-8091-56B509228764}"/>
          </ac:cxnSpMkLst>
        </pc:cxnChg>
      </pc:sldChg>
      <pc:sldChg chg="addSp modSp mod">
        <pc:chgData name="Weifeng Xu" userId="e7aed605-a3dd-4d5a-a692-a87037af107b" providerId="ADAL" clId="{FC29E0CB-EC29-4F0E-A782-58C19F5D3434}" dt="2022-06-02T12:12:10.767" v="1665" actId="1076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2:12:10.767" v="1665" actId="1076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11-23T16:20:09.642" v="849" actId="20577"/>
        <pc:sldMkLst>
          <pc:docMk/>
          <pc:sldMk cId="3280354511" sldId="273"/>
        </pc:sldMkLst>
        <pc:spChg chg="add del mod">
          <ac:chgData name="Weifeng Xu" userId="e7aed605-a3dd-4d5a-a692-a87037af107b" providerId="ADAL" clId="{FC29E0CB-EC29-4F0E-A782-58C19F5D3434}" dt="2021-11-23T16:19:11.307" v="845"/>
          <ac:spMkLst>
            <pc:docMk/>
            <pc:sldMk cId="3280354511" sldId="273"/>
            <ac:spMk id="5" creationId="{0674F5E0-56A6-4AEA-82E7-3831FAAF63E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11-23T16:20:09.642" v="849" actId="20577"/>
          <ac:spMkLst>
            <pc:docMk/>
            <pc:sldMk cId="3280354511" sldId="273"/>
            <ac:spMk id="11" creationId="{0DD871A1-EF61-4DFA-8F90-1FB7B0C35614}"/>
          </ac:spMkLst>
        </pc:spChg>
        <pc:picChg chg="add mod">
          <ac:chgData name="Weifeng Xu" userId="e7aed605-a3dd-4d5a-a692-a87037af107b" providerId="ADAL" clId="{FC29E0CB-EC29-4F0E-A782-58C19F5D3434}" dt="2021-11-23T16:17:47.197" v="768" actId="1076"/>
          <ac:picMkLst>
            <pc:docMk/>
            <pc:sldMk cId="3280354511" sldId="273"/>
            <ac:picMk id="3" creationId="{9187E1D4-F686-4BDC-9BE9-4AE348D966C6}"/>
          </ac:picMkLst>
        </pc:picChg>
        <pc:picChg chg="add del">
          <ac:chgData name="Weifeng Xu" userId="e7aed605-a3dd-4d5a-a692-a87037af107b" providerId="ADAL" clId="{FC29E0CB-EC29-4F0E-A782-58C19F5D3434}" dt="2021-11-23T16:17:41.023" v="767" actId="478"/>
          <ac:picMkLst>
            <pc:docMk/>
            <pc:sldMk cId="3280354511" sldId="273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7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9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2-09-06T20:13:22.029" v="1669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32:42.976" v="965" actId="207"/>
        <pc:sldMkLst>
          <pc:docMk/>
          <pc:sldMk cId="2309109310" sldId="294"/>
        </pc:sldMkLst>
        <pc:spChg chg="mod">
          <ac:chgData name="Weifeng Xu" userId="e7aed605-a3dd-4d5a-a692-a87037af107b" providerId="ADAL" clId="{FC29E0CB-EC29-4F0E-A782-58C19F5D3434}" dt="2022-02-04T02:32:42.976" v="965" actId="207"/>
          <ac:spMkLst>
            <pc:docMk/>
            <pc:sldMk cId="2309109310" sldId="29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24:02.516" v="893" actId="20577"/>
        <pc:sldMkLst>
          <pc:docMk/>
          <pc:sldMk cId="962324757" sldId="302"/>
        </pc:sldMkLst>
        <pc:spChg chg="mod">
          <ac:chgData name="Weifeng Xu" userId="e7aed605-a3dd-4d5a-a692-a87037af107b" providerId="ADAL" clId="{FC29E0CB-EC29-4F0E-A782-58C19F5D3434}" dt="2022-02-04T02:24:02.516" v="893" actId="20577"/>
          <ac:spMkLst>
            <pc:docMk/>
            <pc:sldMk cId="962324757" sldId="302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2-05-09T00:20:12.794" v="1523" actId="14100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add del mod">
          <ac:chgData name="Weifeng Xu" userId="e7aed605-a3dd-4d5a-a692-a87037af107b" providerId="ADAL" clId="{FC29E0CB-EC29-4F0E-A782-58C19F5D3434}" dt="2022-05-08T23:50:16.021" v="1068" actId="700"/>
          <ac:spMkLst>
            <pc:docMk/>
            <pc:sldMk cId="292031743" sldId="323"/>
            <ac:spMk id="3" creationId="{04371867-3B35-0178-D3D3-E458BF0EAF8F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2-05-09T00:17:02.413" v="1370" actId="20577"/>
          <ac:spMkLst>
            <pc:docMk/>
            <pc:sldMk cId="292031743" sldId="323"/>
            <ac:spMk id="4" creationId="{21C5F391-BD46-454B-BA43-6035EF9BA067}"/>
          </ac:spMkLst>
        </pc:spChg>
        <pc:spChg chg="add mod">
          <ac:chgData name="Weifeng Xu" userId="e7aed605-a3dd-4d5a-a692-a87037af107b" providerId="ADAL" clId="{FC29E0CB-EC29-4F0E-A782-58C19F5D3434}" dt="2022-05-09T00:06:57.660" v="1247" actId="1076"/>
          <ac:spMkLst>
            <pc:docMk/>
            <pc:sldMk cId="292031743" sldId="323"/>
            <ac:spMk id="7" creationId="{73F2DA38-E864-BE77-7CD9-0895E559A083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">
          <ac:chgData name="Weifeng Xu" userId="e7aed605-a3dd-4d5a-a692-a87037af107b" providerId="ADAL" clId="{FC29E0CB-EC29-4F0E-A782-58C19F5D3434}" dt="2022-05-09T00:00:44.202" v="1185" actId="14100"/>
          <ac:spMkLst>
            <pc:docMk/>
            <pc:sldMk cId="292031743" sldId="323"/>
            <ac:spMk id="8" creationId="{93F94705-C3A8-B318-2E46-E7659ECA7A91}"/>
          </ac:spMkLst>
        </pc:spChg>
        <pc:spChg chg="add del mod ord">
          <ac:chgData name="Weifeng Xu" userId="e7aed605-a3dd-4d5a-a692-a87037af107b" providerId="ADAL" clId="{FC29E0CB-EC29-4F0E-A782-58C19F5D3434}" dt="2022-05-08T23:50:12.186" v="1067" actId="478"/>
          <ac:spMkLst>
            <pc:docMk/>
            <pc:sldMk cId="292031743" sldId="323"/>
            <ac:spMk id="9" creationId="{33EF9FE4-BE5E-48E5-841C-1F2FAF0945AA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2-05-09T00:05:40.155" v="1240" actId="2711"/>
          <ac:spMkLst>
            <pc:docMk/>
            <pc:sldMk cId="292031743" sldId="323"/>
            <ac:spMk id="11" creationId="{37F08710-90E0-38AD-090C-FADBD6698801}"/>
          </ac:spMkLst>
        </pc:spChg>
        <pc:spChg chg="add mod">
          <ac:chgData name="Weifeng Xu" userId="e7aed605-a3dd-4d5a-a692-a87037af107b" providerId="ADAL" clId="{FC29E0CB-EC29-4F0E-A782-58C19F5D3434}" dt="2022-05-09T00:11:34.876" v="1289" actId="1076"/>
          <ac:spMkLst>
            <pc:docMk/>
            <pc:sldMk cId="292031743" sldId="323"/>
            <ac:spMk id="12" creationId="{04608064-DEC2-C8DB-555F-B0126824032F}"/>
          </ac:spMkLst>
        </pc:spChg>
        <pc:spChg chg="add mod">
          <ac:chgData name="Weifeng Xu" userId="e7aed605-a3dd-4d5a-a692-a87037af107b" providerId="ADAL" clId="{FC29E0CB-EC29-4F0E-A782-58C19F5D3434}" dt="2022-05-09T00:10:34.649" v="1285" actId="208"/>
          <ac:spMkLst>
            <pc:docMk/>
            <pc:sldMk cId="292031743" sldId="323"/>
            <ac:spMk id="13" creationId="{B93B2CF3-8134-512E-8CF5-847530325789}"/>
          </ac:spMkLst>
        </pc:spChg>
        <pc:spChg chg="add mod">
          <ac:chgData name="Weifeng Xu" userId="e7aed605-a3dd-4d5a-a692-a87037af107b" providerId="ADAL" clId="{FC29E0CB-EC29-4F0E-A782-58C19F5D3434}" dt="2022-05-09T00:03:34.750" v="1220" actId="1076"/>
          <ac:spMkLst>
            <pc:docMk/>
            <pc:sldMk cId="292031743" sldId="323"/>
            <ac:spMk id="14" creationId="{A3B4949B-FB08-85C0-6799-1085FDA4EE0B}"/>
          </ac:spMkLst>
        </pc:spChg>
        <pc:spChg chg="add mod">
          <ac:chgData name="Weifeng Xu" userId="e7aed605-a3dd-4d5a-a692-a87037af107b" providerId="ADAL" clId="{FC29E0CB-EC29-4F0E-A782-58C19F5D3434}" dt="2022-05-09T00:05:03.093" v="1230" actId="208"/>
          <ac:spMkLst>
            <pc:docMk/>
            <pc:sldMk cId="292031743" sldId="323"/>
            <ac:spMk id="16" creationId="{C1E394D1-425D-96C7-DFE1-6121F65C7A82}"/>
          </ac:spMkLst>
        </pc:spChg>
        <pc:spChg chg="add mod">
          <ac:chgData name="Weifeng Xu" userId="e7aed605-a3dd-4d5a-a692-a87037af107b" providerId="ADAL" clId="{FC29E0CB-EC29-4F0E-A782-58C19F5D3434}" dt="2022-05-09T00:05:52.793" v="1242" actId="1076"/>
          <ac:spMkLst>
            <pc:docMk/>
            <pc:sldMk cId="292031743" sldId="323"/>
            <ac:spMk id="18" creationId="{83ACBE4C-14F9-EDC9-2EAC-5BC53A190BB3}"/>
          </ac:spMkLst>
        </pc:spChg>
        <pc:spChg chg="add mod">
          <ac:chgData name="Weifeng Xu" userId="e7aed605-a3dd-4d5a-a692-a87037af107b" providerId="ADAL" clId="{FC29E0CB-EC29-4F0E-A782-58C19F5D3434}" dt="2022-05-09T00:19:20.441" v="1492" actId="20577"/>
          <ac:spMkLst>
            <pc:docMk/>
            <pc:sldMk cId="292031743" sldId="323"/>
            <ac:spMk id="21" creationId="{CE53996E-2EF5-345F-334F-C9810F2A657B}"/>
          </ac:spMkLst>
        </pc:spChg>
        <pc:spChg chg="add mod">
          <ac:chgData name="Weifeng Xu" userId="e7aed605-a3dd-4d5a-a692-a87037af107b" providerId="ADAL" clId="{FC29E0CB-EC29-4F0E-A782-58C19F5D3434}" dt="2022-05-09T00:03:47.287" v="1223" actId="14100"/>
          <ac:spMkLst>
            <pc:docMk/>
            <pc:sldMk cId="292031743" sldId="323"/>
            <ac:spMk id="26" creationId="{B2B6B299-4BAE-2A09-000D-F541FD316F13}"/>
          </ac:spMkLst>
        </pc:spChg>
        <pc:spChg chg="add mod">
          <ac:chgData name="Weifeng Xu" userId="e7aed605-a3dd-4d5a-a692-a87037af107b" providerId="ADAL" clId="{FC29E0CB-EC29-4F0E-A782-58C19F5D3434}" dt="2022-05-09T00:19:12.595" v="1490" actId="1076"/>
          <ac:spMkLst>
            <pc:docMk/>
            <pc:sldMk cId="292031743" sldId="323"/>
            <ac:spMk id="34" creationId="{9FB48654-3827-FAFB-78C5-A17CDDE4CB67}"/>
          </ac:spMkLst>
        </pc:spChg>
        <pc:spChg chg="add mod">
          <ac:chgData name="Weifeng Xu" userId="e7aed605-a3dd-4d5a-a692-a87037af107b" providerId="ADAL" clId="{FC29E0CB-EC29-4F0E-A782-58C19F5D3434}" dt="2022-05-09T00:20:06.699" v="1522" actId="1076"/>
          <ac:spMkLst>
            <pc:docMk/>
            <pc:sldMk cId="292031743" sldId="323"/>
            <ac:spMk id="36" creationId="{69106214-8275-F460-2739-D40C4F979BA2}"/>
          </ac:spMkLst>
        </pc:spChg>
        <pc:spChg chg="add del mod">
          <ac:chgData name="Weifeng Xu" userId="e7aed605-a3dd-4d5a-a692-a87037af107b" providerId="ADAL" clId="{FC29E0CB-EC29-4F0E-A782-58C19F5D3434}" dt="2022-05-08T23:57:09.501" v="1122" actId="478"/>
          <ac:spMkLst>
            <pc:docMk/>
            <pc:sldMk cId="292031743" sldId="323"/>
            <ac:spMk id="37" creationId="{8BC1F83E-E671-43C8-AD56-BC632DDC9A67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39" creationId="{20D7D29C-EFF3-4DDA-AADD-3B45F806B09B}"/>
          </ac:spMkLst>
        </pc:spChg>
        <pc:graphicFrameChg chg="add mod modGraphic">
          <ac:chgData name="Weifeng Xu" userId="e7aed605-a3dd-4d5a-a692-a87037af107b" providerId="ADAL" clId="{FC29E0CB-EC29-4F0E-A782-58C19F5D3434}" dt="2022-05-08T23:57:19.196" v="1126" actId="1076"/>
          <ac:graphicFrameMkLst>
            <pc:docMk/>
            <pc:sldMk cId="292031743" sldId="323"/>
            <ac:graphicFrameMk id="5" creationId="{A5E22A1C-6FAC-B873-95A2-00A0F6B56F36}"/>
          </ac:graphicFrameMkLst>
        </pc:graphicFrameChg>
        <pc:picChg chg="add del mod">
          <ac:chgData name="Weifeng Xu" userId="e7aed605-a3dd-4d5a-a692-a87037af107b" providerId="ADAL" clId="{FC29E0CB-EC29-4F0E-A782-58C19F5D3434}" dt="2022-05-08T23:57:04.381" v="1120" actId="478"/>
          <ac:picMkLst>
            <pc:docMk/>
            <pc:sldMk cId="292031743" sldId="323"/>
            <ac:picMk id="6" creationId="{E20BE919-D334-4E86-E7A6-05D6F2A7414B}"/>
          </ac:picMkLst>
        </pc:picChg>
        <pc:picChg chg="add del mod">
          <ac:chgData name="Weifeng Xu" userId="e7aed605-a3dd-4d5a-a692-a87037af107b" providerId="ADAL" clId="{FC29E0CB-EC29-4F0E-A782-58C19F5D3434}" dt="2022-05-08T23:49:37.984" v="1060" actId="478"/>
          <ac:picMkLst>
            <pc:docMk/>
            <pc:sldMk cId="292031743" sldId="323"/>
            <ac:picMk id="1026" creationId="{DE1748CC-871F-448C-8F8E-90685526AA93}"/>
          </ac:picMkLst>
        </pc:picChg>
        <pc:picChg chg="add mod">
          <ac:chgData name="Weifeng Xu" userId="e7aed605-a3dd-4d5a-a692-a87037af107b" providerId="ADAL" clId="{FC29E0CB-EC29-4F0E-A782-58C19F5D3434}" dt="2022-05-08T23:57:26.266" v="1127" actId="1076"/>
          <ac:picMkLst>
            <pc:docMk/>
            <pc:sldMk cId="292031743" sldId="323"/>
            <ac:picMk id="1028" creationId="{37489F9B-5C45-2C16-F65F-C55F1FCA5944}"/>
          </ac:picMkLst>
        </pc:picChg>
        <pc:picChg chg="add mod">
          <ac:chgData name="Weifeng Xu" userId="e7aed605-a3dd-4d5a-a692-a87037af107b" providerId="ADAL" clId="{FC29E0CB-EC29-4F0E-A782-58C19F5D3434}" dt="2022-05-09T00:06:55.257" v="1246" actId="1076"/>
          <ac:picMkLst>
            <pc:docMk/>
            <pc:sldMk cId="292031743" sldId="323"/>
            <ac:picMk id="1030" creationId="{761C85A7-A6FD-E7B2-FA3F-45207AB7295C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5" creationId="{8D1FCEF6-B348-4FC8-B0E6-D54D53AA5EE7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2-05-09T00:08:36.299" v="1263" actId="13822"/>
          <ac:cxnSpMkLst>
            <pc:docMk/>
            <pc:sldMk cId="292031743" sldId="323"/>
            <ac:cxnSpMk id="20" creationId="{238305D9-3E32-750B-81DA-EDECAE72C049}"/>
          </ac:cxnSpMkLst>
        </pc:cxnChg>
        <pc:cxnChg chg="add del mod">
          <ac:chgData name="Weifeng Xu" userId="e7aed605-a3dd-4d5a-a692-a87037af107b" providerId="ADAL" clId="{FC29E0CB-EC29-4F0E-A782-58C19F5D3434}" dt="2022-05-08T23:49:40.688" v="1061" actId="478"/>
          <ac:cxnSpMkLst>
            <pc:docMk/>
            <pc:sldMk cId="292031743" sldId="323"/>
            <ac:cxnSpMk id="23" creationId="{27E200BC-E63B-45D2-802C-A1E390EF495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28" creationId="{3570BB91-F533-44AF-AE76-EE5174C15FC8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1" creationId="{5EC48818-F89D-497D-8A55-F90D8B550A5A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2-05-09T00:08:44.884" v="1265" actId="1076"/>
          <ac:cxnSpMkLst>
            <pc:docMk/>
            <pc:sldMk cId="292031743" sldId="323"/>
            <ac:cxnSpMk id="35" creationId="{8F0AE091-7C47-0CD2-0AEE-80E5998F1373}"/>
          </ac:cxnSpMkLst>
        </pc:cxnChg>
        <pc:cxnChg chg="add mod">
          <ac:chgData name="Weifeng Xu" userId="e7aed605-a3dd-4d5a-a692-a87037af107b" providerId="ADAL" clId="{FC29E0CB-EC29-4F0E-A782-58C19F5D3434}" dt="2022-05-09T00:20:12.794" v="1523" actId="14100"/>
          <ac:cxnSpMkLst>
            <pc:docMk/>
            <pc:sldMk cId="292031743" sldId="323"/>
            <ac:cxnSpMk id="38" creationId="{D318DDD7-6D6B-73F7-C419-06105E06E28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  <pc:sldChg chg="modSp add mod">
        <pc:chgData name="Weifeng Xu" userId="e7aed605-a3dd-4d5a-a692-a87037af107b" providerId="ADAL" clId="{FC29E0CB-EC29-4F0E-A782-58C19F5D3434}" dt="2022-05-09T00:12:30.288" v="1313" actId="20577"/>
        <pc:sldMkLst>
          <pc:docMk/>
          <pc:sldMk cId="2819070566" sldId="326"/>
        </pc:sldMkLst>
        <pc:spChg chg="mod">
          <ac:chgData name="Weifeng Xu" userId="e7aed605-a3dd-4d5a-a692-a87037af107b" providerId="ADAL" clId="{FC29E0CB-EC29-4F0E-A782-58C19F5D3434}" dt="2022-05-09T00:12:30.288" v="1313" actId="20577"/>
          <ac:spMkLst>
            <pc:docMk/>
            <pc:sldMk cId="2819070566" sldId="326"/>
            <ac:spMk id="4" creationId="{21C5F391-BD46-454B-BA43-6035EF9BA067}"/>
          </ac:spMkLst>
        </pc:sp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github.com/frankwxu/digital-forensics-lab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kwxu/digital-forensics-lab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5BD0B-6748-42D8-B9BA-12F052F9A9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625BA8-7658-407A-9BEB-399836CFE11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https://github.com/frankwxu/digital-forensics-lab</a:t>
          </a:r>
          <a:endParaRPr lang="en-US"/>
        </a:p>
      </dgm:t>
    </dgm:pt>
    <dgm:pt modelId="{AA295BD7-0504-4080-9E01-D4349CA22B58}" type="parTrans" cxnId="{AC13950D-2E48-49CF-829B-CE12A1C35283}">
      <dgm:prSet/>
      <dgm:spPr/>
      <dgm:t>
        <a:bodyPr/>
        <a:lstStyle/>
        <a:p>
          <a:endParaRPr lang="en-US"/>
        </a:p>
      </dgm:t>
    </dgm:pt>
    <dgm:pt modelId="{99C049CF-0E63-4392-BFC1-C0D0E3953D28}" type="sibTrans" cxnId="{AC13950D-2E48-49CF-829B-CE12A1C35283}">
      <dgm:prSet/>
      <dgm:spPr/>
      <dgm:t>
        <a:bodyPr/>
        <a:lstStyle/>
        <a:p>
          <a:endParaRPr lang="en-US"/>
        </a:p>
      </dgm:t>
    </dgm:pt>
    <dgm:pt modelId="{1A811BB2-98B5-4F74-BAB6-341A5288E030}">
      <dgm:prSet/>
      <dgm:spPr/>
      <dgm:t>
        <a:bodyPr/>
        <a:lstStyle/>
        <a:p>
          <a:r>
            <a:rPr lang="en-US"/>
            <a:t>Read Tool installation section</a:t>
          </a:r>
        </a:p>
      </dgm:t>
    </dgm:pt>
    <dgm:pt modelId="{BFCB0AE0-0E8D-4751-864D-0105374B76D4}" type="parTrans" cxnId="{41780840-BEB0-4246-9639-2386F14BF72D}">
      <dgm:prSet/>
      <dgm:spPr/>
      <dgm:t>
        <a:bodyPr/>
        <a:lstStyle/>
        <a:p>
          <a:endParaRPr lang="en-US"/>
        </a:p>
      </dgm:t>
    </dgm:pt>
    <dgm:pt modelId="{FC1B8B79-84A7-4F11-8571-76E31C3D4EBC}" type="sibTrans" cxnId="{41780840-BEB0-4246-9639-2386F14BF72D}">
      <dgm:prSet/>
      <dgm:spPr/>
      <dgm:t>
        <a:bodyPr/>
        <a:lstStyle/>
        <a:p>
          <a:endParaRPr lang="en-US"/>
        </a:p>
      </dgm:t>
    </dgm:pt>
    <dgm:pt modelId="{D5C760DD-1DA1-45D4-9728-E8D49E0E7FE0}" type="pres">
      <dgm:prSet presAssocID="{AA95BD0B-6748-42D8-B9BA-12F052F9A928}" presName="root" presStyleCnt="0">
        <dgm:presLayoutVars>
          <dgm:dir/>
          <dgm:resizeHandles val="exact"/>
        </dgm:presLayoutVars>
      </dgm:prSet>
      <dgm:spPr/>
    </dgm:pt>
    <dgm:pt modelId="{3EBCE53E-95C2-4262-9797-8DD0F0361172}" type="pres">
      <dgm:prSet presAssocID="{91625BA8-7658-407A-9BEB-399836CFE111}" presName="compNode" presStyleCnt="0"/>
      <dgm:spPr/>
    </dgm:pt>
    <dgm:pt modelId="{F15A6A75-00E3-4F32-903D-251E4989BD25}" type="pres">
      <dgm:prSet presAssocID="{91625BA8-7658-407A-9BEB-399836CFE111}" presName="bgRect" presStyleLbl="bgShp" presStyleIdx="0" presStyleCnt="2"/>
      <dgm:spPr/>
    </dgm:pt>
    <dgm:pt modelId="{17639AE8-582D-44BF-9DBD-EB4DFE6E8FAA}" type="pres">
      <dgm:prSet presAssocID="{91625BA8-7658-407A-9BEB-399836CFE11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BC605D8-3F21-4C12-902E-0EDB4EAC4BC2}" type="pres">
      <dgm:prSet presAssocID="{91625BA8-7658-407A-9BEB-399836CFE111}" presName="spaceRect" presStyleCnt="0"/>
      <dgm:spPr/>
    </dgm:pt>
    <dgm:pt modelId="{CBB69D06-0E7F-41D6-A7B3-CE1DBE644CCB}" type="pres">
      <dgm:prSet presAssocID="{91625BA8-7658-407A-9BEB-399836CFE111}" presName="parTx" presStyleLbl="revTx" presStyleIdx="0" presStyleCnt="2">
        <dgm:presLayoutVars>
          <dgm:chMax val="0"/>
          <dgm:chPref val="0"/>
        </dgm:presLayoutVars>
      </dgm:prSet>
      <dgm:spPr/>
    </dgm:pt>
    <dgm:pt modelId="{5812004E-9078-4A15-AE53-8D2A87EEFD4E}" type="pres">
      <dgm:prSet presAssocID="{99C049CF-0E63-4392-BFC1-C0D0E3953D28}" presName="sibTrans" presStyleCnt="0"/>
      <dgm:spPr/>
    </dgm:pt>
    <dgm:pt modelId="{5C686931-520C-450B-88DB-1A6DBBA60294}" type="pres">
      <dgm:prSet presAssocID="{1A811BB2-98B5-4F74-BAB6-341A5288E030}" presName="compNode" presStyleCnt="0"/>
      <dgm:spPr/>
    </dgm:pt>
    <dgm:pt modelId="{A9F27EA3-9792-4CDD-BF5F-6DBB39C31851}" type="pres">
      <dgm:prSet presAssocID="{1A811BB2-98B5-4F74-BAB6-341A5288E030}" presName="bgRect" presStyleLbl="bgShp" presStyleIdx="1" presStyleCnt="2"/>
      <dgm:spPr/>
    </dgm:pt>
    <dgm:pt modelId="{AE8A88A6-B647-4165-832C-04815AED8F31}" type="pres">
      <dgm:prSet presAssocID="{1A811BB2-98B5-4F74-BAB6-341A5288E03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2C266F8-FBF0-4521-B9E4-CE2373BB752D}" type="pres">
      <dgm:prSet presAssocID="{1A811BB2-98B5-4F74-BAB6-341A5288E030}" presName="spaceRect" presStyleCnt="0"/>
      <dgm:spPr/>
    </dgm:pt>
    <dgm:pt modelId="{7C19ECE9-4AF4-45FB-A06C-E71888E9C300}" type="pres">
      <dgm:prSet presAssocID="{1A811BB2-98B5-4F74-BAB6-341A5288E03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13950D-2E48-49CF-829B-CE12A1C35283}" srcId="{AA95BD0B-6748-42D8-B9BA-12F052F9A928}" destId="{91625BA8-7658-407A-9BEB-399836CFE111}" srcOrd="0" destOrd="0" parTransId="{AA295BD7-0504-4080-9E01-D4349CA22B58}" sibTransId="{99C049CF-0E63-4392-BFC1-C0D0E3953D28}"/>
    <dgm:cxn modelId="{550B9314-83DE-49DF-8731-410492F46F76}" type="presOf" srcId="{AA95BD0B-6748-42D8-B9BA-12F052F9A928}" destId="{D5C760DD-1DA1-45D4-9728-E8D49E0E7FE0}" srcOrd="0" destOrd="0" presId="urn:microsoft.com/office/officeart/2018/2/layout/IconVerticalSolidList"/>
    <dgm:cxn modelId="{D9E63831-0BA6-487E-9664-D829F0A00A42}" type="presOf" srcId="{91625BA8-7658-407A-9BEB-399836CFE111}" destId="{CBB69D06-0E7F-41D6-A7B3-CE1DBE644CCB}" srcOrd="0" destOrd="0" presId="urn:microsoft.com/office/officeart/2018/2/layout/IconVerticalSolidList"/>
    <dgm:cxn modelId="{41780840-BEB0-4246-9639-2386F14BF72D}" srcId="{AA95BD0B-6748-42D8-B9BA-12F052F9A928}" destId="{1A811BB2-98B5-4F74-BAB6-341A5288E030}" srcOrd="1" destOrd="0" parTransId="{BFCB0AE0-0E8D-4751-864D-0105374B76D4}" sibTransId="{FC1B8B79-84A7-4F11-8571-76E31C3D4EBC}"/>
    <dgm:cxn modelId="{46D306AB-A573-423D-AAE8-D49A44E57691}" type="presOf" srcId="{1A811BB2-98B5-4F74-BAB6-341A5288E030}" destId="{7C19ECE9-4AF4-45FB-A06C-E71888E9C300}" srcOrd="0" destOrd="0" presId="urn:microsoft.com/office/officeart/2018/2/layout/IconVerticalSolidList"/>
    <dgm:cxn modelId="{0C2D35F7-1882-4CFD-A0A5-87E24BD3F991}" type="presParOf" srcId="{D5C760DD-1DA1-45D4-9728-E8D49E0E7FE0}" destId="{3EBCE53E-95C2-4262-9797-8DD0F0361172}" srcOrd="0" destOrd="0" presId="urn:microsoft.com/office/officeart/2018/2/layout/IconVerticalSolidList"/>
    <dgm:cxn modelId="{240B8742-4B55-4C0D-897E-3C9935EAD052}" type="presParOf" srcId="{3EBCE53E-95C2-4262-9797-8DD0F0361172}" destId="{F15A6A75-00E3-4F32-903D-251E4989BD25}" srcOrd="0" destOrd="0" presId="urn:microsoft.com/office/officeart/2018/2/layout/IconVerticalSolidList"/>
    <dgm:cxn modelId="{CC7B5ADC-FE25-4611-95E4-8DDAE85B76B0}" type="presParOf" srcId="{3EBCE53E-95C2-4262-9797-8DD0F0361172}" destId="{17639AE8-582D-44BF-9DBD-EB4DFE6E8FAA}" srcOrd="1" destOrd="0" presId="urn:microsoft.com/office/officeart/2018/2/layout/IconVerticalSolidList"/>
    <dgm:cxn modelId="{77BAEBD1-C7CE-42CC-8B31-FE61781963D1}" type="presParOf" srcId="{3EBCE53E-95C2-4262-9797-8DD0F0361172}" destId="{FBC605D8-3F21-4C12-902E-0EDB4EAC4BC2}" srcOrd="2" destOrd="0" presId="urn:microsoft.com/office/officeart/2018/2/layout/IconVerticalSolidList"/>
    <dgm:cxn modelId="{5A770F10-FE9F-477F-AD3A-2C460CB4ACA9}" type="presParOf" srcId="{3EBCE53E-95C2-4262-9797-8DD0F0361172}" destId="{CBB69D06-0E7F-41D6-A7B3-CE1DBE644CCB}" srcOrd="3" destOrd="0" presId="urn:microsoft.com/office/officeart/2018/2/layout/IconVerticalSolidList"/>
    <dgm:cxn modelId="{3F6335CB-7D04-41A7-A168-607E77D28766}" type="presParOf" srcId="{D5C760DD-1DA1-45D4-9728-E8D49E0E7FE0}" destId="{5812004E-9078-4A15-AE53-8D2A87EEFD4E}" srcOrd="1" destOrd="0" presId="urn:microsoft.com/office/officeart/2018/2/layout/IconVerticalSolidList"/>
    <dgm:cxn modelId="{5010C9B6-F777-4506-B153-AD8F3E3D0BEB}" type="presParOf" srcId="{D5C760DD-1DA1-45D4-9728-E8D49E0E7FE0}" destId="{5C686931-520C-450B-88DB-1A6DBBA60294}" srcOrd="2" destOrd="0" presId="urn:microsoft.com/office/officeart/2018/2/layout/IconVerticalSolidList"/>
    <dgm:cxn modelId="{2679D118-1422-4722-8254-6B0CE335FE2E}" type="presParOf" srcId="{5C686931-520C-450B-88DB-1A6DBBA60294}" destId="{A9F27EA3-9792-4CDD-BF5F-6DBB39C31851}" srcOrd="0" destOrd="0" presId="urn:microsoft.com/office/officeart/2018/2/layout/IconVerticalSolidList"/>
    <dgm:cxn modelId="{D2BDD1A0-5A93-4201-9D8A-EF5459BFCC5C}" type="presParOf" srcId="{5C686931-520C-450B-88DB-1A6DBBA60294}" destId="{AE8A88A6-B647-4165-832C-04815AED8F31}" srcOrd="1" destOrd="0" presId="urn:microsoft.com/office/officeart/2018/2/layout/IconVerticalSolidList"/>
    <dgm:cxn modelId="{F7147F6E-1B22-4065-BA81-6CCD17C22EC7}" type="presParOf" srcId="{5C686931-520C-450B-88DB-1A6DBBA60294}" destId="{92C266F8-FBF0-4521-B9E4-CE2373BB752D}" srcOrd="2" destOrd="0" presId="urn:microsoft.com/office/officeart/2018/2/layout/IconVerticalSolidList"/>
    <dgm:cxn modelId="{1FBCE44B-7EC7-420B-8AB2-0802F4C75D35}" type="presParOf" srcId="{5C686931-520C-450B-88DB-1A6DBBA60294}" destId="{7C19ECE9-4AF4-45FB-A06C-E71888E9C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343745-94E5-410F-86D9-8CABF76A20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14108D-FCD9-4C4A-BB1A-0CC7BD91B0AB}">
      <dgm:prSet/>
      <dgm:spPr/>
      <dgm:t>
        <a:bodyPr/>
        <a:lstStyle/>
        <a:p>
          <a:r>
            <a:rPr lang="en-US"/>
            <a:t>What is Windows Registry?</a:t>
          </a:r>
        </a:p>
      </dgm:t>
    </dgm:pt>
    <dgm:pt modelId="{321002E1-C020-4154-B385-49420B656573}" type="parTrans" cxnId="{F3023377-A318-4792-813B-40788FA7380C}">
      <dgm:prSet/>
      <dgm:spPr/>
      <dgm:t>
        <a:bodyPr/>
        <a:lstStyle/>
        <a:p>
          <a:endParaRPr lang="en-US"/>
        </a:p>
      </dgm:t>
    </dgm:pt>
    <dgm:pt modelId="{3FA46B71-8235-4D47-9D3C-F370C2F1C317}" type="sibTrans" cxnId="{F3023377-A318-4792-813B-40788FA7380C}">
      <dgm:prSet/>
      <dgm:spPr/>
      <dgm:t>
        <a:bodyPr/>
        <a:lstStyle/>
        <a:p>
          <a:endParaRPr lang="en-US"/>
        </a:p>
      </dgm:t>
    </dgm:pt>
    <dgm:pt modelId="{D2C06DEF-4B15-45FF-8942-ADED5E044003}">
      <dgm:prSet/>
      <dgm:spPr/>
      <dgm:t>
        <a:bodyPr/>
        <a:lstStyle/>
        <a:p>
          <a:r>
            <a:rPr lang="en-US"/>
            <a:t>How to access registry files? </a:t>
          </a:r>
        </a:p>
      </dgm:t>
    </dgm:pt>
    <dgm:pt modelId="{8FCA71D5-2544-4A55-A72D-7DF223F3072A}" type="parTrans" cxnId="{C49D13BC-3AEA-4CD3-92D7-8745BEEA8F66}">
      <dgm:prSet/>
      <dgm:spPr/>
      <dgm:t>
        <a:bodyPr/>
        <a:lstStyle/>
        <a:p>
          <a:endParaRPr lang="en-US"/>
        </a:p>
      </dgm:t>
    </dgm:pt>
    <dgm:pt modelId="{DC5C6E73-7C9C-41BA-B275-AD94BA242303}" type="sibTrans" cxnId="{C49D13BC-3AEA-4CD3-92D7-8745BEEA8F66}">
      <dgm:prSet/>
      <dgm:spPr/>
      <dgm:t>
        <a:bodyPr/>
        <a:lstStyle/>
        <a:p>
          <a:endParaRPr lang="en-US"/>
        </a:p>
      </dgm:t>
    </dgm:pt>
    <dgm:pt modelId="{12B489CC-7A3F-49C1-9209-C22F3F72CC99}">
      <dgm:prSet/>
      <dgm:spPr/>
      <dgm:t>
        <a:bodyPr/>
        <a:lstStyle/>
        <a:p>
          <a:r>
            <a:rPr lang="en-US"/>
            <a:t>How to copy registry files for future forensic analysis?</a:t>
          </a:r>
        </a:p>
      </dgm:t>
    </dgm:pt>
    <dgm:pt modelId="{1905902D-515C-41CA-A0BE-6CA0AA1216FB}" type="parTrans" cxnId="{32E163AC-70DB-4C73-A2D8-4AB54AA00DA8}">
      <dgm:prSet/>
      <dgm:spPr/>
      <dgm:t>
        <a:bodyPr/>
        <a:lstStyle/>
        <a:p>
          <a:endParaRPr lang="en-US"/>
        </a:p>
      </dgm:t>
    </dgm:pt>
    <dgm:pt modelId="{0EAB1092-7ABD-46C9-9A78-6E89DFAC80CB}" type="sibTrans" cxnId="{32E163AC-70DB-4C73-A2D8-4AB54AA00DA8}">
      <dgm:prSet/>
      <dgm:spPr/>
      <dgm:t>
        <a:bodyPr/>
        <a:lstStyle/>
        <a:p>
          <a:endParaRPr lang="en-US"/>
        </a:p>
      </dgm:t>
    </dgm:pt>
    <dgm:pt modelId="{CEA3DB0A-AA95-4E87-9603-6247478E9D9E}" type="pres">
      <dgm:prSet presAssocID="{0F343745-94E5-410F-86D9-8CABF76A208E}" presName="root" presStyleCnt="0">
        <dgm:presLayoutVars>
          <dgm:dir/>
          <dgm:resizeHandles val="exact"/>
        </dgm:presLayoutVars>
      </dgm:prSet>
      <dgm:spPr/>
    </dgm:pt>
    <dgm:pt modelId="{1F99A105-B322-4793-A7B0-3BE2630E9C57}" type="pres">
      <dgm:prSet presAssocID="{1C14108D-FCD9-4C4A-BB1A-0CC7BD91B0AB}" presName="compNode" presStyleCnt="0"/>
      <dgm:spPr/>
    </dgm:pt>
    <dgm:pt modelId="{21BEA3F8-6F21-4FE8-9FE9-55FEAD7B1711}" type="pres">
      <dgm:prSet presAssocID="{1C14108D-FCD9-4C4A-BB1A-0CC7BD91B0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B2D2E69-5D44-4C95-A842-1DB10AE139B1}" type="pres">
      <dgm:prSet presAssocID="{1C14108D-FCD9-4C4A-BB1A-0CC7BD91B0AB}" presName="spaceRect" presStyleCnt="0"/>
      <dgm:spPr/>
    </dgm:pt>
    <dgm:pt modelId="{EF4B9495-7951-4974-A992-420D0FB11B4F}" type="pres">
      <dgm:prSet presAssocID="{1C14108D-FCD9-4C4A-BB1A-0CC7BD91B0AB}" presName="textRect" presStyleLbl="revTx" presStyleIdx="0" presStyleCnt="3">
        <dgm:presLayoutVars>
          <dgm:chMax val="1"/>
          <dgm:chPref val="1"/>
        </dgm:presLayoutVars>
      </dgm:prSet>
      <dgm:spPr/>
    </dgm:pt>
    <dgm:pt modelId="{D9FF8768-4083-48D2-9C33-EC5BA55B5853}" type="pres">
      <dgm:prSet presAssocID="{3FA46B71-8235-4D47-9D3C-F370C2F1C317}" presName="sibTrans" presStyleCnt="0"/>
      <dgm:spPr/>
    </dgm:pt>
    <dgm:pt modelId="{6EAE189C-285A-49E1-98DD-ED3D5E27C97A}" type="pres">
      <dgm:prSet presAssocID="{D2C06DEF-4B15-45FF-8942-ADED5E044003}" presName="compNode" presStyleCnt="0"/>
      <dgm:spPr/>
    </dgm:pt>
    <dgm:pt modelId="{EE4E23BC-F883-4DE1-89FF-979CDB08B12D}" type="pres">
      <dgm:prSet presAssocID="{D2C06DEF-4B15-45FF-8942-ADED5E0440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EE386D-F90B-4999-8993-44FA92A0CF73}" type="pres">
      <dgm:prSet presAssocID="{D2C06DEF-4B15-45FF-8942-ADED5E044003}" presName="spaceRect" presStyleCnt="0"/>
      <dgm:spPr/>
    </dgm:pt>
    <dgm:pt modelId="{535BB1B7-46DD-43D1-92CE-64179EAB7E4F}" type="pres">
      <dgm:prSet presAssocID="{D2C06DEF-4B15-45FF-8942-ADED5E044003}" presName="textRect" presStyleLbl="revTx" presStyleIdx="1" presStyleCnt="3">
        <dgm:presLayoutVars>
          <dgm:chMax val="1"/>
          <dgm:chPref val="1"/>
        </dgm:presLayoutVars>
      </dgm:prSet>
      <dgm:spPr/>
    </dgm:pt>
    <dgm:pt modelId="{A1310269-1CB0-468F-93BC-6E5F0836A3EC}" type="pres">
      <dgm:prSet presAssocID="{DC5C6E73-7C9C-41BA-B275-AD94BA242303}" presName="sibTrans" presStyleCnt="0"/>
      <dgm:spPr/>
    </dgm:pt>
    <dgm:pt modelId="{0167A4FE-5937-4DEF-8D59-EB510CB26590}" type="pres">
      <dgm:prSet presAssocID="{12B489CC-7A3F-49C1-9209-C22F3F72CC99}" presName="compNode" presStyleCnt="0"/>
      <dgm:spPr/>
    </dgm:pt>
    <dgm:pt modelId="{3C7B3A97-BA47-4EF0-9F0D-0A8059BE6FEF}" type="pres">
      <dgm:prSet presAssocID="{12B489CC-7A3F-49C1-9209-C22F3F72C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7CCE1EC-633B-4453-A8C5-98D8E9BF933A}" type="pres">
      <dgm:prSet presAssocID="{12B489CC-7A3F-49C1-9209-C22F3F72CC99}" presName="spaceRect" presStyleCnt="0"/>
      <dgm:spPr/>
    </dgm:pt>
    <dgm:pt modelId="{A7C4DBC1-B91E-4390-AECD-D7579EC3561C}" type="pres">
      <dgm:prSet presAssocID="{12B489CC-7A3F-49C1-9209-C22F3F72CC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B30E61-64D0-4F2C-A193-3DBE0879D8CD}" type="presOf" srcId="{0F343745-94E5-410F-86D9-8CABF76A208E}" destId="{CEA3DB0A-AA95-4E87-9603-6247478E9D9E}" srcOrd="0" destOrd="0" presId="urn:microsoft.com/office/officeart/2018/2/layout/IconLabelList"/>
    <dgm:cxn modelId="{F3023377-A318-4792-813B-40788FA7380C}" srcId="{0F343745-94E5-410F-86D9-8CABF76A208E}" destId="{1C14108D-FCD9-4C4A-BB1A-0CC7BD91B0AB}" srcOrd="0" destOrd="0" parTransId="{321002E1-C020-4154-B385-49420B656573}" sibTransId="{3FA46B71-8235-4D47-9D3C-F370C2F1C317}"/>
    <dgm:cxn modelId="{B980AD7B-8E46-4A1E-B04D-76985053C69F}" type="presOf" srcId="{1C14108D-FCD9-4C4A-BB1A-0CC7BD91B0AB}" destId="{EF4B9495-7951-4974-A992-420D0FB11B4F}" srcOrd="0" destOrd="0" presId="urn:microsoft.com/office/officeart/2018/2/layout/IconLabelList"/>
    <dgm:cxn modelId="{32E163AC-70DB-4C73-A2D8-4AB54AA00DA8}" srcId="{0F343745-94E5-410F-86D9-8CABF76A208E}" destId="{12B489CC-7A3F-49C1-9209-C22F3F72CC99}" srcOrd="2" destOrd="0" parTransId="{1905902D-515C-41CA-A0BE-6CA0AA1216FB}" sibTransId="{0EAB1092-7ABD-46C9-9A78-6E89DFAC80CB}"/>
    <dgm:cxn modelId="{F161C0B9-0B4B-470B-84B4-D2E4E2E5D355}" type="presOf" srcId="{12B489CC-7A3F-49C1-9209-C22F3F72CC99}" destId="{A7C4DBC1-B91E-4390-AECD-D7579EC3561C}" srcOrd="0" destOrd="0" presId="urn:microsoft.com/office/officeart/2018/2/layout/IconLabelList"/>
    <dgm:cxn modelId="{C49D13BC-3AEA-4CD3-92D7-8745BEEA8F66}" srcId="{0F343745-94E5-410F-86D9-8CABF76A208E}" destId="{D2C06DEF-4B15-45FF-8942-ADED5E044003}" srcOrd="1" destOrd="0" parTransId="{8FCA71D5-2544-4A55-A72D-7DF223F3072A}" sibTransId="{DC5C6E73-7C9C-41BA-B275-AD94BA242303}"/>
    <dgm:cxn modelId="{665BA5EE-967C-4782-BB31-C3C61307B672}" type="presOf" srcId="{D2C06DEF-4B15-45FF-8942-ADED5E044003}" destId="{535BB1B7-46DD-43D1-92CE-64179EAB7E4F}" srcOrd="0" destOrd="0" presId="urn:microsoft.com/office/officeart/2018/2/layout/IconLabelList"/>
    <dgm:cxn modelId="{04ECE87A-4B4B-4F51-B4DC-3124247B29BE}" type="presParOf" srcId="{CEA3DB0A-AA95-4E87-9603-6247478E9D9E}" destId="{1F99A105-B322-4793-A7B0-3BE2630E9C57}" srcOrd="0" destOrd="0" presId="urn:microsoft.com/office/officeart/2018/2/layout/IconLabelList"/>
    <dgm:cxn modelId="{7A081575-FE38-4045-A90B-834897204D87}" type="presParOf" srcId="{1F99A105-B322-4793-A7B0-3BE2630E9C57}" destId="{21BEA3F8-6F21-4FE8-9FE9-55FEAD7B1711}" srcOrd="0" destOrd="0" presId="urn:microsoft.com/office/officeart/2018/2/layout/IconLabelList"/>
    <dgm:cxn modelId="{196B8513-7DD6-44A0-8323-1CC8F196295A}" type="presParOf" srcId="{1F99A105-B322-4793-A7B0-3BE2630E9C57}" destId="{1B2D2E69-5D44-4C95-A842-1DB10AE139B1}" srcOrd="1" destOrd="0" presId="urn:microsoft.com/office/officeart/2018/2/layout/IconLabelList"/>
    <dgm:cxn modelId="{A9EF46F4-A3CD-42F1-8BFD-45A385F29B33}" type="presParOf" srcId="{1F99A105-B322-4793-A7B0-3BE2630E9C57}" destId="{EF4B9495-7951-4974-A992-420D0FB11B4F}" srcOrd="2" destOrd="0" presId="urn:microsoft.com/office/officeart/2018/2/layout/IconLabelList"/>
    <dgm:cxn modelId="{F1182DB1-0A37-48AA-A5F0-ECD441243A96}" type="presParOf" srcId="{CEA3DB0A-AA95-4E87-9603-6247478E9D9E}" destId="{D9FF8768-4083-48D2-9C33-EC5BA55B5853}" srcOrd="1" destOrd="0" presId="urn:microsoft.com/office/officeart/2018/2/layout/IconLabelList"/>
    <dgm:cxn modelId="{03D7C8FA-8DC1-4ECD-89D9-C6E804B1B159}" type="presParOf" srcId="{CEA3DB0A-AA95-4E87-9603-6247478E9D9E}" destId="{6EAE189C-285A-49E1-98DD-ED3D5E27C97A}" srcOrd="2" destOrd="0" presId="urn:microsoft.com/office/officeart/2018/2/layout/IconLabelList"/>
    <dgm:cxn modelId="{C158967C-145C-458F-B25A-47AB0A29CB4D}" type="presParOf" srcId="{6EAE189C-285A-49E1-98DD-ED3D5E27C97A}" destId="{EE4E23BC-F883-4DE1-89FF-979CDB08B12D}" srcOrd="0" destOrd="0" presId="urn:microsoft.com/office/officeart/2018/2/layout/IconLabelList"/>
    <dgm:cxn modelId="{374CE704-EF2A-4744-BE35-8460DD97CA29}" type="presParOf" srcId="{6EAE189C-285A-49E1-98DD-ED3D5E27C97A}" destId="{2EEE386D-F90B-4999-8993-44FA92A0CF73}" srcOrd="1" destOrd="0" presId="urn:microsoft.com/office/officeart/2018/2/layout/IconLabelList"/>
    <dgm:cxn modelId="{8561AFE6-6029-40DF-A1C6-813C75B56E3E}" type="presParOf" srcId="{6EAE189C-285A-49E1-98DD-ED3D5E27C97A}" destId="{535BB1B7-46DD-43D1-92CE-64179EAB7E4F}" srcOrd="2" destOrd="0" presId="urn:microsoft.com/office/officeart/2018/2/layout/IconLabelList"/>
    <dgm:cxn modelId="{FED2B3BD-0F41-4425-9EFD-44238E6E1661}" type="presParOf" srcId="{CEA3DB0A-AA95-4E87-9603-6247478E9D9E}" destId="{A1310269-1CB0-468F-93BC-6E5F0836A3EC}" srcOrd="3" destOrd="0" presId="urn:microsoft.com/office/officeart/2018/2/layout/IconLabelList"/>
    <dgm:cxn modelId="{93404B94-AF80-4474-91E4-5CBF8F934ACD}" type="presParOf" srcId="{CEA3DB0A-AA95-4E87-9603-6247478E9D9E}" destId="{0167A4FE-5937-4DEF-8D59-EB510CB26590}" srcOrd="4" destOrd="0" presId="urn:microsoft.com/office/officeart/2018/2/layout/IconLabelList"/>
    <dgm:cxn modelId="{0C59E91D-D7DA-4CAF-8E5F-D12DFB1D8168}" type="presParOf" srcId="{0167A4FE-5937-4DEF-8D59-EB510CB26590}" destId="{3C7B3A97-BA47-4EF0-9F0D-0A8059BE6FEF}" srcOrd="0" destOrd="0" presId="urn:microsoft.com/office/officeart/2018/2/layout/IconLabelList"/>
    <dgm:cxn modelId="{040F2B60-BE9E-4E15-9498-5230E7237DAD}" type="presParOf" srcId="{0167A4FE-5937-4DEF-8D59-EB510CB26590}" destId="{67CCE1EC-633B-4453-A8C5-98D8E9BF933A}" srcOrd="1" destOrd="0" presId="urn:microsoft.com/office/officeart/2018/2/layout/IconLabelList"/>
    <dgm:cxn modelId="{5C4A9184-D463-4C15-926B-CA16ECC17070}" type="presParOf" srcId="{0167A4FE-5937-4DEF-8D59-EB510CB26590}" destId="{A7C4DBC1-B91E-4390-AECD-D7579EC35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53C99C-40B8-41E1-A20E-72AB28C68F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74C93-5566-4528-B6F6-BB08F14836D4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319630EC-18D1-475C-8568-030C59BD0E80}" type="parTrans" cxnId="{ED38D960-5487-4898-BD81-DC42A455ADD4}">
      <dgm:prSet/>
      <dgm:spPr/>
      <dgm:t>
        <a:bodyPr/>
        <a:lstStyle/>
        <a:p>
          <a:endParaRPr lang="en-US"/>
        </a:p>
      </dgm:t>
    </dgm:pt>
    <dgm:pt modelId="{E90EBBCA-2DDA-41B0-8678-3287D8AF85F2}" type="sibTrans" cxnId="{ED38D960-5487-4898-BD81-DC42A455ADD4}">
      <dgm:prSet/>
      <dgm:spPr/>
      <dgm:t>
        <a:bodyPr/>
        <a:lstStyle/>
        <a:p>
          <a:endParaRPr lang="en-US"/>
        </a:p>
      </dgm:t>
    </dgm:pt>
    <dgm:pt modelId="{3C66195D-8D6B-4B91-B911-D3776B91C146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4AD65EB-3A3B-4A9C-9156-01C1A60A109B}" type="parTrans" cxnId="{BAF6C9FA-B441-4CF6-9394-648B26B3AF1D}">
      <dgm:prSet/>
      <dgm:spPr/>
      <dgm:t>
        <a:bodyPr/>
        <a:lstStyle/>
        <a:p>
          <a:endParaRPr lang="en-US"/>
        </a:p>
      </dgm:t>
    </dgm:pt>
    <dgm:pt modelId="{BD135A77-7B9E-4C2D-BED8-3C9698D6D4D3}" type="sibTrans" cxnId="{BAF6C9FA-B441-4CF6-9394-648B26B3AF1D}">
      <dgm:prSet/>
      <dgm:spPr/>
      <dgm:t>
        <a:bodyPr/>
        <a:lstStyle/>
        <a:p>
          <a:endParaRPr lang="en-US"/>
        </a:p>
      </dgm:t>
    </dgm:pt>
    <dgm:pt modelId="{5992E9F4-CB74-4CFC-B8C1-C5AAF26A5BA6}">
      <dgm:prSet phldrT="[Text]"/>
      <dgm:spPr/>
      <dgm:t>
        <a:bodyPr/>
        <a:lstStyle/>
        <a:p>
          <a:r>
            <a:rPr lang="en-US" dirty="0"/>
            <a:t>cp</a:t>
          </a:r>
        </a:p>
      </dgm:t>
    </dgm:pt>
    <dgm:pt modelId="{02138333-43E1-4CE3-A66B-417D25528BB4}" type="parTrans" cxnId="{4B87E0F9-9899-43FE-AAE2-FB25AB723CB7}">
      <dgm:prSet/>
      <dgm:spPr/>
      <dgm:t>
        <a:bodyPr/>
        <a:lstStyle/>
        <a:p>
          <a:endParaRPr lang="en-US"/>
        </a:p>
      </dgm:t>
    </dgm:pt>
    <dgm:pt modelId="{98B98246-A5E1-4193-9F6F-EF9D5279C76E}" type="sibTrans" cxnId="{4B87E0F9-9899-43FE-AAE2-FB25AB723CB7}">
      <dgm:prSet/>
      <dgm:spPr/>
      <dgm:t>
        <a:bodyPr/>
        <a:lstStyle/>
        <a:p>
          <a:endParaRPr lang="en-US"/>
        </a:p>
      </dgm:t>
    </dgm:pt>
    <dgm:pt modelId="{8EE563B6-5429-4F04-8148-6260AF03EF98}">
      <dgm:prSet phldrT="[Text]"/>
      <dgm:spPr/>
      <dgm:t>
        <a:bodyPr/>
        <a:lstStyle/>
        <a:p>
          <a:r>
            <a:rPr lang="en-US" dirty="0"/>
            <a:t>mv</a:t>
          </a:r>
        </a:p>
      </dgm:t>
    </dgm:pt>
    <dgm:pt modelId="{FA2DD32E-43B7-475F-9662-752C96F6C8F9}" type="parTrans" cxnId="{4A1CEAD1-3034-4635-AC1D-73E6FAD9FB92}">
      <dgm:prSet/>
      <dgm:spPr/>
      <dgm:t>
        <a:bodyPr/>
        <a:lstStyle/>
        <a:p>
          <a:endParaRPr lang="en-US"/>
        </a:p>
      </dgm:t>
    </dgm:pt>
    <dgm:pt modelId="{9CB65AFA-C273-4B87-9CB4-1AD23BC56ED5}" type="sibTrans" cxnId="{4A1CEAD1-3034-4635-AC1D-73E6FAD9FB92}">
      <dgm:prSet/>
      <dgm:spPr/>
      <dgm:t>
        <a:bodyPr/>
        <a:lstStyle/>
        <a:p>
          <a:endParaRPr lang="en-US"/>
        </a:p>
      </dgm:t>
    </dgm:pt>
    <dgm:pt modelId="{95179B36-5183-4E2E-B80B-8392CD2D0EE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CAC80CD7-79AA-4270-8538-4602680CDF29}" type="parTrans" cxnId="{4F1016E4-CD8D-4E94-8215-2B7BD7428633}">
      <dgm:prSet/>
      <dgm:spPr/>
      <dgm:t>
        <a:bodyPr/>
        <a:lstStyle/>
        <a:p>
          <a:endParaRPr lang="en-US"/>
        </a:p>
      </dgm:t>
    </dgm:pt>
    <dgm:pt modelId="{4623D454-522A-4691-B45E-EC96127D0AAC}" type="sibTrans" cxnId="{4F1016E4-CD8D-4E94-8215-2B7BD7428633}">
      <dgm:prSet/>
      <dgm:spPr/>
      <dgm:t>
        <a:bodyPr/>
        <a:lstStyle/>
        <a:p>
          <a:endParaRPr lang="en-US"/>
        </a:p>
      </dgm:t>
    </dgm:pt>
    <dgm:pt modelId="{D3EC21C5-8788-47F2-A58F-FB1D8B993BFA}">
      <dgm:prSet phldrT="[Text]"/>
      <dgm:spPr/>
      <dgm:t>
        <a:bodyPr/>
        <a:lstStyle/>
        <a:p>
          <a:r>
            <a:rPr lang="en-US" dirty="0"/>
            <a:t>student1</a:t>
          </a:r>
        </a:p>
      </dgm:t>
    </dgm:pt>
    <dgm:pt modelId="{6F7794D1-C109-4261-B118-AA562EC51B81}" type="parTrans" cxnId="{FD5F2508-4D31-415E-A13A-D59C2956B884}">
      <dgm:prSet/>
      <dgm:spPr/>
      <dgm:t>
        <a:bodyPr/>
        <a:lstStyle/>
        <a:p>
          <a:endParaRPr lang="en-US"/>
        </a:p>
      </dgm:t>
    </dgm:pt>
    <dgm:pt modelId="{FABED4C7-6E41-4F15-9B58-4C6B541693E0}" type="sibTrans" cxnId="{FD5F2508-4D31-415E-A13A-D59C2956B884}">
      <dgm:prSet/>
      <dgm:spPr/>
      <dgm:t>
        <a:bodyPr/>
        <a:lstStyle/>
        <a:p>
          <a:endParaRPr lang="en-US"/>
        </a:p>
      </dgm:t>
    </dgm:pt>
    <dgm:pt modelId="{F0078D62-6DAB-404B-BAED-F3553FDAF097}">
      <dgm:prSet phldrT="[Text]"/>
      <dgm:spPr/>
      <dgm:t>
        <a:bodyPr/>
        <a:lstStyle/>
        <a:p>
          <a:r>
            <a:rPr lang="en-US" dirty="0"/>
            <a:t>student2</a:t>
          </a:r>
        </a:p>
      </dgm:t>
    </dgm:pt>
    <dgm:pt modelId="{8F2FF0EC-0E96-4421-BAF6-B23EA2C79E57}" type="parTrans" cxnId="{09310A10-EE4D-433A-A854-08ECA8E542DA}">
      <dgm:prSet/>
      <dgm:spPr/>
      <dgm:t>
        <a:bodyPr/>
        <a:lstStyle/>
        <a:p>
          <a:endParaRPr lang="en-US"/>
        </a:p>
      </dgm:t>
    </dgm:pt>
    <dgm:pt modelId="{C8B865A6-C39D-4168-9210-538F60A87F40}" type="sibTrans" cxnId="{09310A10-EE4D-433A-A854-08ECA8E542DA}">
      <dgm:prSet/>
      <dgm:spPr/>
      <dgm:t>
        <a:bodyPr/>
        <a:lstStyle/>
        <a:p>
          <a:endParaRPr lang="en-US"/>
        </a:p>
      </dgm:t>
    </dgm:pt>
    <dgm:pt modelId="{7521B3B5-35CC-49A7-B980-356E4898D0E9}">
      <dgm:prSet phldrT="[Text]"/>
      <dgm:spPr/>
      <dgm:t>
        <a:bodyPr/>
        <a:lstStyle/>
        <a:p>
          <a:r>
            <a:rPr lang="en-US" dirty="0" err="1"/>
            <a:t>mnt</a:t>
          </a:r>
          <a:endParaRPr lang="en-US" dirty="0"/>
        </a:p>
      </dgm:t>
    </dgm:pt>
    <dgm:pt modelId="{71363A80-211D-47E6-A1A9-A01A943092E3}" type="parTrans" cxnId="{F305FB1D-49AF-4197-8A65-56CAD7AB2EFC}">
      <dgm:prSet/>
      <dgm:spPr/>
      <dgm:t>
        <a:bodyPr/>
        <a:lstStyle/>
        <a:p>
          <a:endParaRPr lang="en-US"/>
        </a:p>
      </dgm:t>
    </dgm:pt>
    <dgm:pt modelId="{B426FEC1-9100-4DD5-8914-448C6E8453A5}" type="sibTrans" cxnId="{F305FB1D-49AF-4197-8A65-56CAD7AB2EFC}">
      <dgm:prSet/>
      <dgm:spPr/>
      <dgm:t>
        <a:bodyPr/>
        <a:lstStyle/>
        <a:p>
          <a:endParaRPr lang="en-US"/>
        </a:p>
      </dgm:t>
    </dgm:pt>
    <dgm:pt modelId="{CAEB4240-9326-43A9-9EE4-9144D241DBC0}">
      <dgm:prSet phldrT="[Text]"/>
      <dgm:spPr/>
      <dgm:t>
        <a:bodyPr/>
        <a:lstStyle/>
        <a:p>
          <a:r>
            <a:rPr lang="en-US" dirty="0"/>
            <a:t>chip</a:t>
          </a:r>
        </a:p>
      </dgm:t>
    </dgm:pt>
    <dgm:pt modelId="{955B31C9-3306-4606-8627-27FCA9A1093C}" type="parTrans" cxnId="{3848723A-45A9-49C8-890B-0C2E0798F0BF}">
      <dgm:prSet/>
      <dgm:spPr/>
      <dgm:t>
        <a:bodyPr/>
        <a:lstStyle/>
        <a:p>
          <a:endParaRPr lang="en-US"/>
        </a:p>
      </dgm:t>
    </dgm:pt>
    <dgm:pt modelId="{9EEDD40E-8137-4455-A353-2D2B9359F3B2}" type="sibTrans" cxnId="{3848723A-45A9-49C8-890B-0C2E0798F0BF}">
      <dgm:prSet/>
      <dgm:spPr/>
      <dgm:t>
        <a:bodyPr/>
        <a:lstStyle/>
        <a:p>
          <a:endParaRPr lang="en-US"/>
        </a:p>
      </dgm:t>
    </dgm:pt>
    <dgm:pt modelId="{CF0FB64C-B51C-4C1A-B1E1-52B5A8A470FB}" type="pres">
      <dgm:prSet presAssocID="{F353C99C-40B8-41E1-A20E-72AB28C68F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F2B95B-CCAD-4737-852F-276B8A348C20}" type="pres">
      <dgm:prSet presAssocID="{76F74C93-5566-4528-B6F6-BB08F14836D4}" presName="hierRoot1" presStyleCnt="0"/>
      <dgm:spPr/>
    </dgm:pt>
    <dgm:pt modelId="{F3AB619D-E82F-4735-967C-8B937C39BB03}" type="pres">
      <dgm:prSet presAssocID="{76F74C93-5566-4528-B6F6-BB08F14836D4}" presName="composite" presStyleCnt="0"/>
      <dgm:spPr/>
    </dgm:pt>
    <dgm:pt modelId="{6B83F2EC-EF67-4CE2-8883-186A87CC8D8A}" type="pres">
      <dgm:prSet presAssocID="{76F74C93-5566-4528-B6F6-BB08F14836D4}" presName="background" presStyleLbl="node0" presStyleIdx="0" presStyleCnt="1"/>
      <dgm:spPr/>
    </dgm:pt>
    <dgm:pt modelId="{9EA09021-67C7-4C55-A83E-E19BBB47540E}" type="pres">
      <dgm:prSet presAssocID="{76F74C93-5566-4528-B6F6-BB08F14836D4}" presName="text" presStyleLbl="fgAcc0" presStyleIdx="0" presStyleCnt="1">
        <dgm:presLayoutVars>
          <dgm:chPref val="3"/>
        </dgm:presLayoutVars>
      </dgm:prSet>
      <dgm:spPr/>
    </dgm:pt>
    <dgm:pt modelId="{150D0BE3-5BA5-4266-A754-8ABF31D38A70}" type="pres">
      <dgm:prSet presAssocID="{76F74C93-5566-4528-B6F6-BB08F14836D4}" presName="hierChild2" presStyleCnt="0"/>
      <dgm:spPr/>
    </dgm:pt>
    <dgm:pt modelId="{86ADC132-560B-41A7-B63F-CF1AC86D0880}" type="pres">
      <dgm:prSet presAssocID="{24AD65EB-3A3B-4A9C-9156-01C1A60A109B}" presName="Name10" presStyleLbl="parChTrans1D2" presStyleIdx="0" presStyleCnt="3"/>
      <dgm:spPr/>
    </dgm:pt>
    <dgm:pt modelId="{91C80F42-2D11-43AD-9C8C-696DDCADFFE6}" type="pres">
      <dgm:prSet presAssocID="{3C66195D-8D6B-4B91-B911-D3776B91C146}" presName="hierRoot2" presStyleCnt="0"/>
      <dgm:spPr/>
    </dgm:pt>
    <dgm:pt modelId="{FD42AF3F-C510-4B0A-8ED1-82A7AAD27E94}" type="pres">
      <dgm:prSet presAssocID="{3C66195D-8D6B-4B91-B911-D3776B91C146}" presName="composite2" presStyleCnt="0"/>
      <dgm:spPr/>
    </dgm:pt>
    <dgm:pt modelId="{56730206-15CA-4DAC-9A92-A88AE5DC0730}" type="pres">
      <dgm:prSet presAssocID="{3C66195D-8D6B-4B91-B911-D3776B91C146}" presName="background2" presStyleLbl="node2" presStyleIdx="0" presStyleCnt="3"/>
      <dgm:spPr/>
    </dgm:pt>
    <dgm:pt modelId="{D20BD193-5807-477B-8055-6EED96B85E34}" type="pres">
      <dgm:prSet presAssocID="{3C66195D-8D6B-4B91-B911-D3776B91C146}" presName="text2" presStyleLbl="fgAcc2" presStyleIdx="0" presStyleCnt="3">
        <dgm:presLayoutVars>
          <dgm:chPref val="3"/>
        </dgm:presLayoutVars>
      </dgm:prSet>
      <dgm:spPr/>
    </dgm:pt>
    <dgm:pt modelId="{F42DF52F-0AB6-4CB4-AA48-6EC4192D84EF}" type="pres">
      <dgm:prSet presAssocID="{3C66195D-8D6B-4B91-B911-D3776B91C146}" presName="hierChild3" presStyleCnt="0"/>
      <dgm:spPr/>
    </dgm:pt>
    <dgm:pt modelId="{1E973917-DEB7-42AA-9E8C-294CB375537E}" type="pres">
      <dgm:prSet presAssocID="{02138333-43E1-4CE3-A66B-417D25528BB4}" presName="Name17" presStyleLbl="parChTrans1D3" presStyleIdx="0" presStyleCnt="5"/>
      <dgm:spPr/>
    </dgm:pt>
    <dgm:pt modelId="{0CE6B1B2-4CB1-41E4-BDA9-8CE63E9941F4}" type="pres">
      <dgm:prSet presAssocID="{5992E9F4-CB74-4CFC-B8C1-C5AAF26A5BA6}" presName="hierRoot3" presStyleCnt="0"/>
      <dgm:spPr/>
    </dgm:pt>
    <dgm:pt modelId="{654FC8E4-47DE-4077-B1BE-8896E9AD4DCF}" type="pres">
      <dgm:prSet presAssocID="{5992E9F4-CB74-4CFC-B8C1-C5AAF26A5BA6}" presName="composite3" presStyleCnt="0"/>
      <dgm:spPr/>
    </dgm:pt>
    <dgm:pt modelId="{2DCC8321-4EE7-49E7-8B04-A27EE0040AA9}" type="pres">
      <dgm:prSet presAssocID="{5992E9F4-CB74-4CFC-B8C1-C5AAF26A5BA6}" presName="background3" presStyleLbl="node3" presStyleIdx="0" presStyleCnt="5"/>
      <dgm:spPr/>
    </dgm:pt>
    <dgm:pt modelId="{80063DAF-9F5D-447A-BE50-88508613A60F}" type="pres">
      <dgm:prSet presAssocID="{5992E9F4-CB74-4CFC-B8C1-C5AAF26A5BA6}" presName="text3" presStyleLbl="fgAcc3" presStyleIdx="0" presStyleCnt="5">
        <dgm:presLayoutVars>
          <dgm:chPref val="3"/>
        </dgm:presLayoutVars>
      </dgm:prSet>
      <dgm:spPr/>
    </dgm:pt>
    <dgm:pt modelId="{351C2D09-4C69-41BF-A41F-DABCF17E354D}" type="pres">
      <dgm:prSet presAssocID="{5992E9F4-CB74-4CFC-B8C1-C5AAF26A5BA6}" presName="hierChild4" presStyleCnt="0"/>
      <dgm:spPr/>
    </dgm:pt>
    <dgm:pt modelId="{F2F99104-F070-4EC7-8EE5-31305E8CDCE5}" type="pres">
      <dgm:prSet presAssocID="{FA2DD32E-43B7-475F-9662-752C96F6C8F9}" presName="Name17" presStyleLbl="parChTrans1D3" presStyleIdx="1" presStyleCnt="5"/>
      <dgm:spPr/>
    </dgm:pt>
    <dgm:pt modelId="{ABC95AD2-841A-44A8-A45D-9D580103E7D8}" type="pres">
      <dgm:prSet presAssocID="{8EE563B6-5429-4F04-8148-6260AF03EF98}" presName="hierRoot3" presStyleCnt="0"/>
      <dgm:spPr/>
    </dgm:pt>
    <dgm:pt modelId="{FE655382-9C94-47BB-8B99-761D083F85FA}" type="pres">
      <dgm:prSet presAssocID="{8EE563B6-5429-4F04-8148-6260AF03EF98}" presName="composite3" presStyleCnt="0"/>
      <dgm:spPr/>
    </dgm:pt>
    <dgm:pt modelId="{32626F4F-B205-4B5D-96F3-D58AC2B8534F}" type="pres">
      <dgm:prSet presAssocID="{8EE563B6-5429-4F04-8148-6260AF03EF98}" presName="background3" presStyleLbl="node3" presStyleIdx="1" presStyleCnt="5"/>
      <dgm:spPr/>
    </dgm:pt>
    <dgm:pt modelId="{3CC74003-EE44-422D-AAE0-66C981145835}" type="pres">
      <dgm:prSet presAssocID="{8EE563B6-5429-4F04-8148-6260AF03EF98}" presName="text3" presStyleLbl="fgAcc3" presStyleIdx="1" presStyleCnt="5">
        <dgm:presLayoutVars>
          <dgm:chPref val="3"/>
        </dgm:presLayoutVars>
      </dgm:prSet>
      <dgm:spPr/>
    </dgm:pt>
    <dgm:pt modelId="{E6C57D0B-77EB-4FEA-97D4-451138E35389}" type="pres">
      <dgm:prSet presAssocID="{8EE563B6-5429-4F04-8148-6260AF03EF98}" presName="hierChild4" presStyleCnt="0"/>
      <dgm:spPr/>
    </dgm:pt>
    <dgm:pt modelId="{D9933095-AA69-4500-ABD2-606B4EBA11BE}" type="pres">
      <dgm:prSet presAssocID="{CAC80CD7-79AA-4270-8538-4602680CDF29}" presName="Name10" presStyleLbl="parChTrans1D2" presStyleIdx="1" presStyleCnt="3"/>
      <dgm:spPr/>
    </dgm:pt>
    <dgm:pt modelId="{E9E1A785-2A4A-4A39-9AA5-1B90FB39696D}" type="pres">
      <dgm:prSet presAssocID="{95179B36-5183-4E2E-B80B-8392CD2D0EEF}" presName="hierRoot2" presStyleCnt="0"/>
      <dgm:spPr/>
    </dgm:pt>
    <dgm:pt modelId="{0179BBE6-538D-49F0-BAC7-D488EA1A80A8}" type="pres">
      <dgm:prSet presAssocID="{95179B36-5183-4E2E-B80B-8392CD2D0EEF}" presName="composite2" presStyleCnt="0"/>
      <dgm:spPr/>
    </dgm:pt>
    <dgm:pt modelId="{601C8D64-DC3E-47C3-AFF8-1FE2B9650954}" type="pres">
      <dgm:prSet presAssocID="{95179B36-5183-4E2E-B80B-8392CD2D0EEF}" presName="background2" presStyleLbl="node2" presStyleIdx="1" presStyleCnt="3"/>
      <dgm:spPr/>
    </dgm:pt>
    <dgm:pt modelId="{AE710B5C-8833-40E4-958F-7ED04B5760A6}" type="pres">
      <dgm:prSet presAssocID="{95179B36-5183-4E2E-B80B-8392CD2D0EEF}" presName="text2" presStyleLbl="fgAcc2" presStyleIdx="1" presStyleCnt="3">
        <dgm:presLayoutVars>
          <dgm:chPref val="3"/>
        </dgm:presLayoutVars>
      </dgm:prSet>
      <dgm:spPr/>
    </dgm:pt>
    <dgm:pt modelId="{3E565C30-912E-4639-8200-C5771374DEC4}" type="pres">
      <dgm:prSet presAssocID="{95179B36-5183-4E2E-B80B-8392CD2D0EEF}" presName="hierChild3" presStyleCnt="0"/>
      <dgm:spPr/>
    </dgm:pt>
    <dgm:pt modelId="{03D37BAE-1B1C-40F2-B441-751CC913D554}" type="pres">
      <dgm:prSet presAssocID="{6F7794D1-C109-4261-B118-AA562EC51B81}" presName="Name17" presStyleLbl="parChTrans1D3" presStyleIdx="2" presStyleCnt="5"/>
      <dgm:spPr/>
    </dgm:pt>
    <dgm:pt modelId="{725F52EB-0DB4-485F-91EE-C3B59BD9EDDC}" type="pres">
      <dgm:prSet presAssocID="{D3EC21C5-8788-47F2-A58F-FB1D8B993BFA}" presName="hierRoot3" presStyleCnt="0"/>
      <dgm:spPr/>
    </dgm:pt>
    <dgm:pt modelId="{436AF3E0-87E4-439A-AB96-65297ED23E57}" type="pres">
      <dgm:prSet presAssocID="{D3EC21C5-8788-47F2-A58F-FB1D8B993BFA}" presName="composite3" presStyleCnt="0"/>
      <dgm:spPr/>
    </dgm:pt>
    <dgm:pt modelId="{DC3FB9C7-629A-4718-9453-5D06B66E7D8B}" type="pres">
      <dgm:prSet presAssocID="{D3EC21C5-8788-47F2-A58F-FB1D8B993BFA}" presName="background3" presStyleLbl="node3" presStyleIdx="2" presStyleCnt="5"/>
      <dgm:spPr/>
    </dgm:pt>
    <dgm:pt modelId="{CB27A4DA-0D02-43A8-B1B0-0DB89DD11614}" type="pres">
      <dgm:prSet presAssocID="{D3EC21C5-8788-47F2-A58F-FB1D8B993BFA}" presName="text3" presStyleLbl="fgAcc3" presStyleIdx="2" presStyleCnt="5">
        <dgm:presLayoutVars>
          <dgm:chPref val="3"/>
        </dgm:presLayoutVars>
      </dgm:prSet>
      <dgm:spPr/>
    </dgm:pt>
    <dgm:pt modelId="{4F1C324D-4588-4711-9F1B-A92C26984459}" type="pres">
      <dgm:prSet presAssocID="{D3EC21C5-8788-47F2-A58F-FB1D8B993BFA}" presName="hierChild4" presStyleCnt="0"/>
      <dgm:spPr/>
    </dgm:pt>
    <dgm:pt modelId="{9052AA4E-9D45-4CDE-A090-49F07C9E3E98}" type="pres">
      <dgm:prSet presAssocID="{8F2FF0EC-0E96-4421-BAF6-B23EA2C79E57}" presName="Name17" presStyleLbl="parChTrans1D3" presStyleIdx="3" presStyleCnt="5"/>
      <dgm:spPr/>
    </dgm:pt>
    <dgm:pt modelId="{50D030DE-15C6-4EBD-A4F8-FC206FD5FF8C}" type="pres">
      <dgm:prSet presAssocID="{F0078D62-6DAB-404B-BAED-F3553FDAF097}" presName="hierRoot3" presStyleCnt="0"/>
      <dgm:spPr/>
    </dgm:pt>
    <dgm:pt modelId="{084BB926-CD71-45C5-AE76-2C4E3C34966F}" type="pres">
      <dgm:prSet presAssocID="{F0078D62-6DAB-404B-BAED-F3553FDAF097}" presName="composite3" presStyleCnt="0"/>
      <dgm:spPr/>
    </dgm:pt>
    <dgm:pt modelId="{79BC302F-80FB-4F20-9DED-78011595EA15}" type="pres">
      <dgm:prSet presAssocID="{F0078D62-6DAB-404B-BAED-F3553FDAF097}" presName="background3" presStyleLbl="node3" presStyleIdx="3" presStyleCnt="5"/>
      <dgm:spPr/>
    </dgm:pt>
    <dgm:pt modelId="{55805966-5AB6-4BB6-87D1-9CA509CADE45}" type="pres">
      <dgm:prSet presAssocID="{F0078D62-6DAB-404B-BAED-F3553FDAF097}" presName="text3" presStyleLbl="fgAcc3" presStyleIdx="3" presStyleCnt="5">
        <dgm:presLayoutVars>
          <dgm:chPref val="3"/>
        </dgm:presLayoutVars>
      </dgm:prSet>
      <dgm:spPr/>
    </dgm:pt>
    <dgm:pt modelId="{DCB8BAFD-52A1-4DA2-BE9F-854D8CB62268}" type="pres">
      <dgm:prSet presAssocID="{F0078D62-6DAB-404B-BAED-F3553FDAF097}" presName="hierChild4" presStyleCnt="0"/>
      <dgm:spPr/>
    </dgm:pt>
    <dgm:pt modelId="{2FF9BAF7-9A5E-4C01-AB78-F89840487E0A}" type="pres">
      <dgm:prSet presAssocID="{71363A80-211D-47E6-A1A9-A01A943092E3}" presName="Name10" presStyleLbl="parChTrans1D2" presStyleIdx="2" presStyleCnt="3"/>
      <dgm:spPr/>
    </dgm:pt>
    <dgm:pt modelId="{6A944048-83B2-4635-86CE-0509BB1DAA69}" type="pres">
      <dgm:prSet presAssocID="{7521B3B5-35CC-49A7-B980-356E4898D0E9}" presName="hierRoot2" presStyleCnt="0"/>
      <dgm:spPr/>
    </dgm:pt>
    <dgm:pt modelId="{2F0DDED6-8567-4124-A311-3ED74AA2DB07}" type="pres">
      <dgm:prSet presAssocID="{7521B3B5-35CC-49A7-B980-356E4898D0E9}" presName="composite2" presStyleCnt="0"/>
      <dgm:spPr/>
    </dgm:pt>
    <dgm:pt modelId="{8B0FA282-51F4-4FCC-B671-C9364BA82F9E}" type="pres">
      <dgm:prSet presAssocID="{7521B3B5-35CC-49A7-B980-356E4898D0E9}" presName="background2" presStyleLbl="node2" presStyleIdx="2" presStyleCnt="3"/>
      <dgm:spPr/>
    </dgm:pt>
    <dgm:pt modelId="{CE695717-BD9B-4223-958C-3F68E11956F7}" type="pres">
      <dgm:prSet presAssocID="{7521B3B5-35CC-49A7-B980-356E4898D0E9}" presName="text2" presStyleLbl="fgAcc2" presStyleIdx="2" presStyleCnt="3">
        <dgm:presLayoutVars>
          <dgm:chPref val="3"/>
        </dgm:presLayoutVars>
      </dgm:prSet>
      <dgm:spPr/>
    </dgm:pt>
    <dgm:pt modelId="{B93086CB-8E3C-4A4F-97B7-04123E36B6F9}" type="pres">
      <dgm:prSet presAssocID="{7521B3B5-35CC-49A7-B980-356E4898D0E9}" presName="hierChild3" presStyleCnt="0"/>
      <dgm:spPr/>
    </dgm:pt>
    <dgm:pt modelId="{6D61AA0F-1679-4FA6-8032-5643DD8DB16D}" type="pres">
      <dgm:prSet presAssocID="{955B31C9-3306-4606-8627-27FCA9A1093C}" presName="Name17" presStyleLbl="parChTrans1D3" presStyleIdx="4" presStyleCnt="5"/>
      <dgm:spPr/>
    </dgm:pt>
    <dgm:pt modelId="{A70D032E-6A30-4BE8-8F7B-B90CC805D7E6}" type="pres">
      <dgm:prSet presAssocID="{CAEB4240-9326-43A9-9EE4-9144D241DBC0}" presName="hierRoot3" presStyleCnt="0"/>
      <dgm:spPr/>
    </dgm:pt>
    <dgm:pt modelId="{1813E5D4-F4A7-41B6-851D-75DCEAA2DC2E}" type="pres">
      <dgm:prSet presAssocID="{CAEB4240-9326-43A9-9EE4-9144D241DBC0}" presName="composite3" presStyleCnt="0"/>
      <dgm:spPr/>
    </dgm:pt>
    <dgm:pt modelId="{79D95AAC-B8B9-4760-9F68-648442E77B10}" type="pres">
      <dgm:prSet presAssocID="{CAEB4240-9326-43A9-9EE4-9144D241DBC0}" presName="background3" presStyleLbl="node3" presStyleIdx="4" presStyleCnt="5"/>
      <dgm:spPr/>
    </dgm:pt>
    <dgm:pt modelId="{F8E63E9D-7660-47DA-9E8C-B7E107358B7A}" type="pres">
      <dgm:prSet presAssocID="{CAEB4240-9326-43A9-9EE4-9144D241DBC0}" presName="text3" presStyleLbl="fgAcc3" presStyleIdx="4" presStyleCnt="5">
        <dgm:presLayoutVars>
          <dgm:chPref val="3"/>
        </dgm:presLayoutVars>
      </dgm:prSet>
      <dgm:spPr/>
    </dgm:pt>
    <dgm:pt modelId="{0F7C6C3C-BAFF-40A7-8CE0-71036F749E12}" type="pres">
      <dgm:prSet presAssocID="{CAEB4240-9326-43A9-9EE4-9144D241DBC0}" presName="hierChild4" presStyleCnt="0"/>
      <dgm:spPr/>
    </dgm:pt>
  </dgm:ptLst>
  <dgm:cxnLst>
    <dgm:cxn modelId="{C9733306-816B-4575-ADAF-3A5E63851DCB}" type="presOf" srcId="{76F74C93-5566-4528-B6F6-BB08F14836D4}" destId="{9EA09021-67C7-4C55-A83E-E19BBB47540E}" srcOrd="0" destOrd="0" presId="urn:microsoft.com/office/officeart/2005/8/layout/hierarchy1"/>
    <dgm:cxn modelId="{FD5F2508-4D31-415E-A13A-D59C2956B884}" srcId="{95179B36-5183-4E2E-B80B-8392CD2D0EEF}" destId="{D3EC21C5-8788-47F2-A58F-FB1D8B993BFA}" srcOrd="0" destOrd="0" parTransId="{6F7794D1-C109-4261-B118-AA562EC51B81}" sibTransId="{FABED4C7-6E41-4F15-9B58-4C6B541693E0}"/>
    <dgm:cxn modelId="{3334A709-4877-4190-A7BE-B87EF5AC8796}" type="presOf" srcId="{95179B36-5183-4E2E-B80B-8392CD2D0EEF}" destId="{AE710B5C-8833-40E4-958F-7ED04B5760A6}" srcOrd="0" destOrd="0" presId="urn:microsoft.com/office/officeart/2005/8/layout/hierarchy1"/>
    <dgm:cxn modelId="{09310A10-EE4D-433A-A854-08ECA8E542DA}" srcId="{95179B36-5183-4E2E-B80B-8392CD2D0EEF}" destId="{F0078D62-6DAB-404B-BAED-F3553FDAF097}" srcOrd="1" destOrd="0" parTransId="{8F2FF0EC-0E96-4421-BAF6-B23EA2C79E57}" sibTransId="{C8B865A6-C39D-4168-9210-538F60A87F40}"/>
    <dgm:cxn modelId="{F305FB1D-49AF-4197-8A65-56CAD7AB2EFC}" srcId="{76F74C93-5566-4528-B6F6-BB08F14836D4}" destId="{7521B3B5-35CC-49A7-B980-356E4898D0E9}" srcOrd="2" destOrd="0" parTransId="{71363A80-211D-47E6-A1A9-A01A943092E3}" sibTransId="{B426FEC1-9100-4DD5-8914-448C6E8453A5}"/>
    <dgm:cxn modelId="{ECF83028-66BB-4232-94A2-AFBCFCEC4CEB}" type="presOf" srcId="{CAEB4240-9326-43A9-9EE4-9144D241DBC0}" destId="{F8E63E9D-7660-47DA-9E8C-B7E107358B7A}" srcOrd="0" destOrd="0" presId="urn:microsoft.com/office/officeart/2005/8/layout/hierarchy1"/>
    <dgm:cxn modelId="{D0B0AF28-3E54-48F8-8426-895734E4BE0E}" type="presOf" srcId="{FA2DD32E-43B7-475F-9662-752C96F6C8F9}" destId="{F2F99104-F070-4EC7-8EE5-31305E8CDCE5}" srcOrd="0" destOrd="0" presId="urn:microsoft.com/office/officeart/2005/8/layout/hierarchy1"/>
    <dgm:cxn modelId="{3848723A-45A9-49C8-890B-0C2E0798F0BF}" srcId="{7521B3B5-35CC-49A7-B980-356E4898D0E9}" destId="{CAEB4240-9326-43A9-9EE4-9144D241DBC0}" srcOrd="0" destOrd="0" parTransId="{955B31C9-3306-4606-8627-27FCA9A1093C}" sibTransId="{9EEDD40E-8137-4455-A353-2D2B9359F3B2}"/>
    <dgm:cxn modelId="{37640040-D08D-4784-A6ED-C8F2EDFC564C}" type="presOf" srcId="{955B31C9-3306-4606-8627-27FCA9A1093C}" destId="{6D61AA0F-1679-4FA6-8032-5643DD8DB16D}" srcOrd="0" destOrd="0" presId="urn:microsoft.com/office/officeart/2005/8/layout/hierarchy1"/>
    <dgm:cxn modelId="{2BA99F5E-FF8F-49E0-B563-CC088350B297}" type="presOf" srcId="{02138333-43E1-4CE3-A66B-417D25528BB4}" destId="{1E973917-DEB7-42AA-9E8C-294CB375537E}" srcOrd="0" destOrd="0" presId="urn:microsoft.com/office/officeart/2005/8/layout/hierarchy1"/>
    <dgm:cxn modelId="{ED38D960-5487-4898-BD81-DC42A455ADD4}" srcId="{F353C99C-40B8-41E1-A20E-72AB28C68FB3}" destId="{76F74C93-5566-4528-B6F6-BB08F14836D4}" srcOrd="0" destOrd="0" parTransId="{319630EC-18D1-475C-8568-030C59BD0E80}" sibTransId="{E90EBBCA-2DDA-41B0-8678-3287D8AF85F2}"/>
    <dgm:cxn modelId="{F06DF34A-D7F9-4D1B-B70A-2A402CACEB46}" type="presOf" srcId="{CAC80CD7-79AA-4270-8538-4602680CDF29}" destId="{D9933095-AA69-4500-ABD2-606B4EBA11BE}" srcOrd="0" destOrd="0" presId="urn:microsoft.com/office/officeart/2005/8/layout/hierarchy1"/>
    <dgm:cxn modelId="{A90EAB6B-B53C-4C1D-BAF6-A27A1B7F7E5B}" type="presOf" srcId="{7521B3B5-35CC-49A7-B980-356E4898D0E9}" destId="{CE695717-BD9B-4223-958C-3F68E11956F7}" srcOrd="0" destOrd="0" presId="urn:microsoft.com/office/officeart/2005/8/layout/hierarchy1"/>
    <dgm:cxn modelId="{8657B677-D0F4-4FE9-AE14-0DBCD2204585}" type="presOf" srcId="{24AD65EB-3A3B-4A9C-9156-01C1A60A109B}" destId="{86ADC132-560B-41A7-B63F-CF1AC86D0880}" srcOrd="0" destOrd="0" presId="urn:microsoft.com/office/officeart/2005/8/layout/hierarchy1"/>
    <dgm:cxn modelId="{DD69B87C-9516-46B5-AD18-A43550998C6E}" type="presOf" srcId="{D3EC21C5-8788-47F2-A58F-FB1D8B993BFA}" destId="{CB27A4DA-0D02-43A8-B1B0-0DB89DD11614}" srcOrd="0" destOrd="0" presId="urn:microsoft.com/office/officeart/2005/8/layout/hierarchy1"/>
    <dgm:cxn modelId="{481FA083-13F2-40EE-9BBF-D69DD63830CB}" type="presOf" srcId="{8EE563B6-5429-4F04-8148-6260AF03EF98}" destId="{3CC74003-EE44-422D-AAE0-66C981145835}" srcOrd="0" destOrd="0" presId="urn:microsoft.com/office/officeart/2005/8/layout/hierarchy1"/>
    <dgm:cxn modelId="{BE18F498-B640-4494-8045-9580049C13DA}" type="presOf" srcId="{F353C99C-40B8-41E1-A20E-72AB28C68FB3}" destId="{CF0FB64C-B51C-4C1A-B1E1-52B5A8A470FB}" srcOrd="0" destOrd="0" presId="urn:microsoft.com/office/officeart/2005/8/layout/hierarchy1"/>
    <dgm:cxn modelId="{074F2A9A-AC76-4112-940C-32B5C3C48111}" type="presOf" srcId="{5992E9F4-CB74-4CFC-B8C1-C5AAF26A5BA6}" destId="{80063DAF-9F5D-447A-BE50-88508613A60F}" srcOrd="0" destOrd="0" presId="urn:microsoft.com/office/officeart/2005/8/layout/hierarchy1"/>
    <dgm:cxn modelId="{29146DA6-29D8-4C2B-8D95-4F0194ECCE39}" type="presOf" srcId="{6F7794D1-C109-4261-B118-AA562EC51B81}" destId="{03D37BAE-1B1C-40F2-B441-751CC913D554}" srcOrd="0" destOrd="0" presId="urn:microsoft.com/office/officeart/2005/8/layout/hierarchy1"/>
    <dgm:cxn modelId="{DA4A0BC3-C6A3-4AC3-AB86-EF37A6ED0FD2}" type="presOf" srcId="{71363A80-211D-47E6-A1A9-A01A943092E3}" destId="{2FF9BAF7-9A5E-4C01-AB78-F89840487E0A}" srcOrd="0" destOrd="0" presId="urn:microsoft.com/office/officeart/2005/8/layout/hierarchy1"/>
    <dgm:cxn modelId="{4A1CEAD1-3034-4635-AC1D-73E6FAD9FB92}" srcId="{3C66195D-8D6B-4B91-B911-D3776B91C146}" destId="{8EE563B6-5429-4F04-8148-6260AF03EF98}" srcOrd="1" destOrd="0" parTransId="{FA2DD32E-43B7-475F-9662-752C96F6C8F9}" sibTransId="{9CB65AFA-C273-4B87-9CB4-1AD23BC56ED5}"/>
    <dgm:cxn modelId="{9C8647E1-6310-4543-833D-D9CB721FB7A4}" type="presOf" srcId="{8F2FF0EC-0E96-4421-BAF6-B23EA2C79E57}" destId="{9052AA4E-9D45-4CDE-A090-49F07C9E3E98}" srcOrd="0" destOrd="0" presId="urn:microsoft.com/office/officeart/2005/8/layout/hierarchy1"/>
    <dgm:cxn modelId="{4F1016E4-CD8D-4E94-8215-2B7BD7428633}" srcId="{76F74C93-5566-4528-B6F6-BB08F14836D4}" destId="{95179B36-5183-4E2E-B80B-8392CD2D0EEF}" srcOrd="1" destOrd="0" parTransId="{CAC80CD7-79AA-4270-8538-4602680CDF29}" sibTransId="{4623D454-522A-4691-B45E-EC96127D0AAC}"/>
    <dgm:cxn modelId="{755094E9-38A2-43EF-824C-C7A42CFA07FE}" type="presOf" srcId="{F0078D62-6DAB-404B-BAED-F3553FDAF097}" destId="{55805966-5AB6-4BB6-87D1-9CA509CADE45}" srcOrd="0" destOrd="0" presId="urn:microsoft.com/office/officeart/2005/8/layout/hierarchy1"/>
    <dgm:cxn modelId="{93AE9DF1-6726-4AEC-B074-E817198B6BB7}" type="presOf" srcId="{3C66195D-8D6B-4B91-B911-D3776B91C146}" destId="{D20BD193-5807-477B-8055-6EED96B85E34}" srcOrd="0" destOrd="0" presId="urn:microsoft.com/office/officeart/2005/8/layout/hierarchy1"/>
    <dgm:cxn modelId="{4B87E0F9-9899-43FE-AAE2-FB25AB723CB7}" srcId="{3C66195D-8D6B-4B91-B911-D3776B91C146}" destId="{5992E9F4-CB74-4CFC-B8C1-C5AAF26A5BA6}" srcOrd="0" destOrd="0" parTransId="{02138333-43E1-4CE3-A66B-417D25528BB4}" sibTransId="{98B98246-A5E1-4193-9F6F-EF9D5279C76E}"/>
    <dgm:cxn modelId="{BAF6C9FA-B441-4CF6-9394-648B26B3AF1D}" srcId="{76F74C93-5566-4528-B6F6-BB08F14836D4}" destId="{3C66195D-8D6B-4B91-B911-D3776B91C146}" srcOrd="0" destOrd="0" parTransId="{24AD65EB-3A3B-4A9C-9156-01C1A60A109B}" sibTransId="{BD135A77-7B9E-4C2D-BED8-3C9698D6D4D3}"/>
    <dgm:cxn modelId="{1E6C3395-4988-48B9-A9BB-F0968A3C9E89}" type="presParOf" srcId="{CF0FB64C-B51C-4C1A-B1E1-52B5A8A470FB}" destId="{5EF2B95B-CCAD-4737-852F-276B8A348C20}" srcOrd="0" destOrd="0" presId="urn:microsoft.com/office/officeart/2005/8/layout/hierarchy1"/>
    <dgm:cxn modelId="{E37448C7-22D0-4733-899A-3142FB0840F4}" type="presParOf" srcId="{5EF2B95B-CCAD-4737-852F-276B8A348C20}" destId="{F3AB619D-E82F-4735-967C-8B937C39BB03}" srcOrd="0" destOrd="0" presId="urn:microsoft.com/office/officeart/2005/8/layout/hierarchy1"/>
    <dgm:cxn modelId="{084DA491-9098-45D5-88FC-609F51D76458}" type="presParOf" srcId="{F3AB619D-E82F-4735-967C-8B937C39BB03}" destId="{6B83F2EC-EF67-4CE2-8883-186A87CC8D8A}" srcOrd="0" destOrd="0" presId="urn:microsoft.com/office/officeart/2005/8/layout/hierarchy1"/>
    <dgm:cxn modelId="{0F119E0C-41AD-4062-9F2C-F378BCE54B63}" type="presParOf" srcId="{F3AB619D-E82F-4735-967C-8B937C39BB03}" destId="{9EA09021-67C7-4C55-A83E-E19BBB47540E}" srcOrd="1" destOrd="0" presId="urn:microsoft.com/office/officeart/2005/8/layout/hierarchy1"/>
    <dgm:cxn modelId="{720A504D-2A54-4C76-A462-AF010C2D6FDF}" type="presParOf" srcId="{5EF2B95B-CCAD-4737-852F-276B8A348C20}" destId="{150D0BE3-5BA5-4266-A754-8ABF31D38A70}" srcOrd="1" destOrd="0" presId="urn:microsoft.com/office/officeart/2005/8/layout/hierarchy1"/>
    <dgm:cxn modelId="{70820479-2826-4335-9C39-E9AC474B1CE1}" type="presParOf" srcId="{150D0BE3-5BA5-4266-A754-8ABF31D38A70}" destId="{86ADC132-560B-41A7-B63F-CF1AC86D0880}" srcOrd="0" destOrd="0" presId="urn:microsoft.com/office/officeart/2005/8/layout/hierarchy1"/>
    <dgm:cxn modelId="{CE9D4ECF-7066-4331-B5DB-31FA72DF99F3}" type="presParOf" srcId="{150D0BE3-5BA5-4266-A754-8ABF31D38A70}" destId="{91C80F42-2D11-43AD-9C8C-696DDCADFFE6}" srcOrd="1" destOrd="0" presId="urn:microsoft.com/office/officeart/2005/8/layout/hierarchy1"/>
    <dgm:cxn modelId="{E777F069-200B-4EF6-AC7E-7BF365016128}" type="presParOf" srcId="{91C80F42-2D11-43AD-9C8C-696DDCADFFE6}" destId="{FD42AF3F-C510-4B0A-8ED1-82A7AAD27E94}" srcOrd="0" destOrd="0" presId="urn:microsoft.com/office/officeart/2005/8/layout/hierarchy1"/>
    <dgm:cxn modelId="{4B35B41B-7E6F-4225-BDFC-8C0EB63888DC}" type="presParOf" srcId="{FD42AF3F-C510-4B0A-8ED1-82A7AAD27E94}" destId="{56730206-15CA-4DAC-9A92-A88AE5DC0730}" srcOrd="0" destOrd="0" presId="urn:microsoft.com/office/officeart/2005/8/layout/hierarchy1"/>
    <dgm:cxn modelId="{5F01634C-00A4-4B06-A25E-8C9F87CB48E3}" type="presParOf" srcId="{FD42AF3F-C510-4B0A-8ED1-82A7AAD27E94}" destId="{D20BD193-5807-477B-8055-6EED96B85E34}" srcOrd="1" destOrd="0" presId="urn:microsoft.com/office/officeart/2005/8/layout/hierarchy1"/>
    <dgm:cxn modelId="{FDC75E61-09C9-4CD8-9FA2-FBE1FB2B3B0C}" type="presParOf" srcId="{91C80F42-2D11-43AD-9C8C-696DDCADFFE6}" destId="{F42DF52F-0AB6-4CB4-AA48-6EC4192D84EF}" srcOrd="1" destOrd="0" presId="urn:microsoft.com/office/officeart/2005/8/layout/hierarchy1"/>
    <dgm:cxn modelId="{3E915D2A-5956-44E5-AFE6-9984296C8C57}" type="presParOf" srcId="{F42DF52F-0AB6-4CB4-AA48-6EC4192D84EF}" destId="{1E973917-DEB7-42AA-9E8C-294CB375537E}" srcOrd="0" destOrd="0" presId="urn:microsoft.com/office/officeart/2005/8/layout/hierarchy1"/>
    <dgm:cxn modelId="{FC823D12-04B4-440B-8BA3-3F0049E35ED9}" type="presParOf" srcId="{F42DF52F-0AB6-4CB4-AA48-6EC4192D84EF}" destId="{0CE6B1B2-4CB1-41E4-BDA9-8CE63E9941F4}" srcOrd="1" destOrd="0" presId="urn:microsoft.com/office/officeart/2005/8/layout/hierarchy1"/>
    <dgm:cxn modelId="{7A1F3CB5-1602-408E-ACC5-80110FAF1E82}" type="presParOf" srcId="{0CE6B1B2-4CB1-41E4-BDA9-8CE63E9941F4}" destId="{654FC8E4-47DE-4077-B1BE-8896E9AD4DCF}" srcOrd="0" destOrd="0" presId="urn:microsoft.com/office/officeart/2005/8/layout/hierarchy1"/>
    <dgm:cxn modelId="{C6CCE2CB-B61F-4623-85B4-E6CE189F1BE9}" type="presParOf" srcId="{654FC8E4-47DE-4077-B1BE-8896E9AD4DCF}" destId="{2DCC8321-4EE7-49E7-8B04-A27EE0040AA9}" srcOrd="0" destOrd="0" presId="urn:microsoft.com/office/officeart/2005/8/layout/hierarchy1"/>
    <dgm:cxn modelId="{8F66C65F-8287-4F90-971B-D3C732AD8999}" type="presParOf" srcId="{654FC8E4-47DE-4077-B1BE-8896E9AD4DCF}" destId="{80063DAF-9F5D-447A-BE50-88508613A60F}" srcOrd="1" destOrd="0" presId="urn:microsoft.com/office/officeart/2005/8/layout/hierarchy1"/>
    <dgm:cxn modelId="{29C9C912-CFE9-4819-AEDD-751BA4B5369A}" type="presParOf" srcId="{0CE6B1B2-4CB1-41E4-BDA9-8CE63E9941F4}" destId="{351C2D09-4C69-41BF-A41F-DABCF17E354D}" srcOrd="1" destOrd="0" presId="urn:microsoft.com/office/officeart/2005/8/layout/hierarchy1"/>
    <dgm:cxn modelId="{DF530CA1-9B39-4257-8AC9-B8EE23436482}" type="presParOf" srcId="{F42DF52F-0AB6-4CB4-AA48-6EC4192D84EF}" destId="{F2F99104-F070-4EC7-8EE5-31305E8CDCE5}" srcOrd="2" destOrd="0" presId="urn:microsoft.com/office/officeart/2005/8/layout/hierarchy1"/>
    <dgm:cxn modelId="{017B30C6-C7ED-4117-A1FF-F8C84A3CC7AD}" type="presParOf" srcId="{F42DF52F-0AB6-4CB4-AA48-6EC4192D84EF}" destId="{ABC95AD2-841A-44A8-A45D-9D580103E7D8}" srcOrd="3" destOrd="0" presId="urn:microsoft.com/office/officeart/2005/8/layout/hierarchy1"/>
    <dgm:cxn modelId="{1B886607-3360-4ACC-8C7B-154AB5116CA4}" type="presParOf" srcId="{ABC95AD2-841A-44A8-A45D-9D580103E7D8}" destId="{FE655382-9C94-47BB-8B99-761D083F85FA}" srcOrd="0" destOrd="0" presId="urn:microsoft.com/office/officeart/2005/8/layout/hierarchy1"/>
    <dgm:cxn modelId="{F4A7AE06-4463-40E2-8CCC-CF96E6B08A0B}" type="presParOf" srcId="{FE655382-9C94-47BB-8B99-761D083F85FA}" destId="{32626F4F-B205-4B5D-96F3-D58AC2B8534F}" srcOrd="0" destOrd="0" presId="urn:microsoft.com/office/officeart/2005/8/layout/hierarchy1"/>
    <dgm:cxn modelId="{48843851-018F-4666-980A-EBFF2B254D1F}" type="presParOf" srcId="{FE655382-9C94-47BB-8B99-761D083F85FA}" destId="{3CC74003-EE44-422D-AAE0-66C981145835}" srcOrd="1" destOrd="0" presId="urn:microsoft.com/office/officeart/2005/8/layout/hierarchy1"/>
    <dgm:cxn modelId="{67A67C6F-40FE-4936-8E5E-5E09D213B334}" type="presParOf" srcId="{ABC95AD2-841A-44A8-A45D-9D580103E7D8}" destId="{E6C57D0B-77EB-4FEA-97D4-451138E35389}" srcOrd="1" destOrd="0" presId="urn:microsoft.com/office/officeart/2005/8/layout/hierarchy1"/>
    <dgm:cxn modelId="{E008E128-F8A6-46C0-9EEB-2A91F584F44D}" type="presParOf" srcId="{150D0BE3-5BA5-4266-A754-8ABF31D38A70}" destId="{D9933095-AA69-4500-ABD2-606B4EBA11BE}" srcOrd="2" destOrd="0" presId="urn:microsoft.com/office/officeart/2005/8/layout/hierarchy1"/>
    <dgm:cxn modelId="{C0C31A61-3479-4DC3-B56D-0AA34104C85B}" type="presParOf" srcId="{150D0BE3-5BA5-4266-A754-8ABF31D38A70}" destId="{E9E1A785-2A4A-4A39-9AA5-1B90FB39696D}" srcOrd="3" destOrd="0" presId="urn:microsoft.com/office/officeart/2005/8/layout/hierarchy1"/>
    <dgm:cxn modelId="{7818E675-8572-450B-AA8A-385B8E017CF4}" type="presParOf" srcId="{E9E1A785-2A4A-4A39-9AA5-1B90FB39696D}" destId="{0179BBE6-538D-49F0-BAC7-D488EA1A80A8}" srcOrd="0" destOrd="0" presId="urn:microsoft.com/office/officeart/2005/8/layout/hierarchy1"/>
    <dgm:cxn modelId="{741AA118-744B-40F2-9459-0D2A89262AA7}" type="presParOf" srcId="{0179BBE6-538D-49F0-BAC7-D488EA1A80A8}" destId="{601C8D64-DC3E-47C3-AFF8-1FE2B9650954}" srcOrd="0" destOrd="0" presId="urn:microsoft.com/office/officeart/2005/8/layout/hierarchy1"/>
    <dgm:cxn modelId="{CAC76B9F-20FA-4B6F-BD04-AE5159308604}" type="presParOf" srcId="{0179BBE6-538D-49F0-BAC7-D488EA1A80A8}" destId="{AE710B5C-8833-40E4-958F-7ED04B5760A6}" srcOrd="1" destOrd="0" presId="urn:microsoft.com/office/officeart/2005/8/layout/hierarchy1"/>
    <dgm:cxn modelId="{E1BDFE24-BB3D-4924-AAA4-6D78BCFCD11F}" type="presParOf" srcId="{E9E1A785-2A4A-4A39-9AA5-1B90FB39696D}" destId="{3E565C30-912E-4639-8200-C5771374DEC4}" srcOrd="1" destOrd="0" presId="urn:microsoft.com/office/officeart/2005/8/layout/hierarchy1"/>
    <dgm:cxn modelId="{3B849482-FB5F-4686-AA1F-05AAD8B09AF8}" type="presParOf" srcId="{3E565C30-912E-4639-8200-C5771374DEC4}" destId="{03D37BAE-1B1C-40F2-B441-751CC913D554}" srcOrd="0" destOrd="0" presId="urn:microsoft.com/office/officeart/2005/8/layout/hierarchy1"/>
    <dgm:cxn modelId="{5A8E9137-614C-47D2-8AF3-942DE7DAFCE2}" type="presParOf" srcId="{3E565C30-912E-4639-8200-C5771374DEC4}" destId="{725F52EB-0DB4-485F-91EE-C3B59BD9EDDC}" srcOrd="1" destOrd="0" presId="urn:microsoft.com/office/officeart/2005/8/layout/hierarchy1"/>
    <dgm:cxn modelId="{0174FD09-2517-4389-8CB6-E45B83213C07}" type="presParOf" srcId="{725F52EB-0DB4-485F-91EE-C3B59BD9EDDC}" destId="{436AF3E0-87E4-439A-AB96-65297ED23E57}" srcOrd="0" destOrd="0" presId="urn:microsoft.com/office/officeart/2005/8/layout/hierarchy1"/>
    <dgm:cxn modelId="{5865EB33-08B4-4221-A6C8-C044FC0DC203}" type="presParOf" srcId="{436AF3E0-87E4-439A-AB96-65297ED23E57}" destId="{DC3FB9C7-629A-4718-9453-5D06B66E7D8B}" srcOrd="0" destOrd="0" presId="urn:microsoft.com/office/officeart/2005/8/layout/hierarchy1"/>
    <dgm:cxn modelId="{21FF1528-4394-40DC-AB55-BB499F6EA339}" type="presParOf" srcId="{436AF3E0-87E4-439A-AB96-65297ED23E57}" destId="{CB27A4DA-0D02-43A8-B1B0-0DB89DD11614}" srcOrd="1" destOrd="0" presId="urn:microsoft.com/office/officeart/2005/8/layout/hierarchy1"/>
    <dgm:cxn modelId="{F1E61D94-759E-4DF2-9153-047924DBA682}" type="presParOf" srcId="{725F52EB-0DB4-485F-91EE-C3B59BD9EDDC}" destId="{4F1C324D-4588-4711-9F1B-A92C26984459}" srcOrd="1" destOrd="0" presId="urn:microsoft.com/office/officeart/2005/8/layout/hierarchy1"/>
    <dgm:cxn modelId="{629FB61E-8B3D-479C-895C-169538A91EF8}" type="presParOf" srcId="{3E565C30-912E-4639-8200-C5771374DEC4}" destId="{9052AA4E-9D45-4CDE-A090-49F07C9E3E98}" srcOrd="2" destOrd="0" presId="urn:microsoft.com/office/officeart/2005/8/layout/hierarchy1"/>
    <dgm:cxn modelId="{9901EE57-BD14-438C-B496-CEE0F5DF25C8}" type="presParOf" srcId="{3E565C30-912E-4639-8200-C5771374DEC4}" destId="{50D030DE-15C6-4EBD-A4F8-FC206FD5FF8C}" srcOrd="3" destOrd="0" presId="urn:microsoft.com/office/officeart/2005/8/layout/hierarchy1"/>
    <dgm:cxn modelId="{01DE67F2-E6DA-4FB7-8CE8-76A45B806CD2}" type="presParOf" srcId="{50D030DE-15C6-4EBD-A4F8-FC206FD5FF8C}" destId="{084BB926-CD71-45C5-AE76-2C4E3C34966F}" srcOrd="0" destOrd="0" presId="urn:microsoft.com/office/officeart/2005/8/layout/hierarchy1"/>
    <dgm:cxn modelId="{FD0D5A77-8B99-42C7-9577-8EB6E0CADD0A}" type="presParOf" srcId="{084BB926-CD71-45C5-AE76-2C4E3C34966F}" destId="{79BC302F-80FB-4F20-9DED-78011595EA15}" srcOrd="0" destOrd="0" presId="urn:microsoft.com/office/officeart/2005/8/layout/hierarchy1"/>
    <dgm:cxn modelId="{D856983D-B87B-46DB-BC0B-6FA757794A7F}" type="presParOf" srcId="{084BB926-CD71-45C5-AE76-2C4E3C34966F}" destId="{55805966-5AB6-4BB6-87D1-9CA509CADE45}" srcOrd="1" destOrd="0" presId="urn:microsoft.com/office/officeart/2005/8/layout/hierarchy1"/>
    <dgm:cxn modelId="{CD9AC3E6-E250-44BE-9039-D344BB04010F}" type="presParOf" srcId="{50D030DE-15C6-4EBD-A4F8-FC206FD5FF8C}" destId="{DCB8BAFD-52A1-4DA2-BE9F-854D8CB62268}" srcOrd="1" destOrd="0" presId="urn:microsoft.com/office/officeart/2005/8/layout/hierarchy1"/>
    <dgm:cxn modelId="{5199AC65-1E31-4ECC-8953-8D0378EE475E}" type="presParOf" srcId="{150D0BE3-5BA5-4266-A754-8ABF31D38A70}" destId="{2FF9BAF7-9A5E-4C01-AB78-F89840487E0A}" srcOrd="4" destOrd="0" presId="urn:microsoft.com/office/officeart/2005/8/layout/hierarchy1"/>
    <dgm:cxn modelId="{F7974F87-5E96-45EF-882F-F6DA3AABF32A}" type="presParOf" srcId="{150D0BE3-5BA5-4266-A754-8ABF31D38A70}" destId="{6A944048-83B2-4635-86CE-0509BB1DAA69}" srcOrd="5" destOrd="0" presId="urn:microsoft.com/office/officeart/2005/8/layout/hierarchy1"/>
    <dgm:cxn modelId="{10C5B876-8361-4E5B-A2DF-7532D76D197A}" type="presParOf" srcId="{6A944048-83B2-4635-86CE-0509BB1DAA69}" destId="{2F0DDED6-8567-4124-A311-3ED74AA2DB07}" srcOrd="0" destOrd="0" presId="urn:microsoft.com/office/officeart/2005/8/layout/hierarchy1"/>
    <dgm:cxn modelId="{784C3235-83B2-439C-91C9-3B561AD73BC2}" type="presParOf" srcId="{2F0DDED6-8567-4124-A311-3ED74AA2DB07}" destId="{8B0FA282-51F4-4FCC-B671-C9364BA82F9E}" srcOrd="0" destOrd="0" presId="urn:microsoft.com/office/officeart/2005/8/layout/hierarchy1"/>
    <dgm:cxn modelId="{E96DC515-7EEC-4A10-8967-0184371D2C08}" type="presParOf" srcId="{2F0DDED6-8567-4124-A311-3ED74AA2DB07}" destId="{CE695717-BD9B-4223-958C-3F68E11956F7}" srcOrd="1" destOrd="0" presId="urn:microsoft.com/office/officeart/2005/8/layout/hierarchy1"/>
    <dgm:cxn modelId="{ADE30071-C3FD-4D6A-B116-90629BE102A4}" type="presParOf" srcId="{6A944048-83B2-4635-86CE-0509BB1DAA69}" destId="{B93086CB-8E3C-4A4F-97B7-04123E36B6F9}" srcOrd="1" destOrd="0" presId="urn:microsoft.com/office/officeart/2005/8/layout/hierarchy1"/>
    <dgm:cxn modelId="{274FAB93-2BAD-4C4B-B4D8-D5C9FCF15EB1}" type="presParOf" srcId="{B93086CB-8E3C-4A4F-97B7-04123E36B6F9}" destId="{6D61AA0F-1679-4FA6-8032-5643DD8DB16D}" srcOrd="0" destOrd="0" presId="urn:microsoft.com/office/officeart/2005/8/layout/hierarchy1"/>
    <dgm:cxn modelId="{65942E6F-2F83-41C0-94DC-AB8F4E65BC56}" type="presParOf" srcId="{B93086CB-8E3C-4A4F-97B7-04123E36B6F9}" destId="{A70D032E-6A30-4BE8-8F7B-B90CC805D7E6}" srcOrd="1" destOrd="0" presId="urn:microsoft.com/office/officeart/2005/8/layout/hierarchy1"/>
    <dgm:cxn modelId="{029B7572-FFB6-4FB9-BD4D-B80C47708B5A}" type="presParOf" srcId="{A70D032E-6A30-4BE8-8F7B-B90CC805D7E6}" destId="{1813E5D4-F4A7-41B6-851D-75DCEAA2DC2E}" srcOrd="0" destOrd="0" presId="urn:microsoft.com/office/officeart/2005/8/layout/hierarchy1"/>
    <dgm:cxn modelId="{0252BE53-64FC-4124-9652-1F66EA3896F9}" type="presParOf" srcId="{1813E5D4-F4A7-41B6-851D-75DCEAA2DC2E}" destId="{79D95AAC-B8B9-4760-9F68-648442E77B10}" srcOrd="0" destOrd="0" presId="urn:microsoft.com/office/officeart/2005/8/layout/hierarchy1"/>
    <dgm:cxn modelId="{F9C68AA1-9380-43E0-916F-ED246533014E}" type="presParOf" srcId="{1813E5D4-F4A7-41B6-851D-75DCEAA2DC2E}" destId="{F8E63E9D-7660-47DA-9E8C-B7E107358B7A}" srcOrd="1" destOrd="0" presId="urn:microsoft.com/office/officeart/2005/8/layout/hierarchy1"/>
    <dgm:cxn modelId="{30FBDD5F-7AC0-4335-B539-9A2D4EF0F5D5}" type="presParOf" srcId="{A70D032E-6A30-4BE8-8F7B-B90CC805D7E6}" destId="{0F7C6C3C-BAFF-40A7-8CE0-71036F749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A6A75-00E3-4F32-903D-251E4989BD25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39AE8-582D-44BF-9DBD-EB4DFE6E8FAA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69D06-0E7F-41D6-A7B3-CE1DBE644CCB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https://github.com/frankwxu/digital-forensics-lab</a:t>
          </a:r>
          <a:endParaRPr lang="en-US" sz="2500" kern="1200"/>
        </a:p>
      </dsp:txBody>
      <dsp:txXfrm>
        <a:off x="1418391" y="665190"/>
        <a:ext cx="8199741" cy="1228044"/>
      </dsp:txXfrm>
    </dsp:sp>
    <dsp:sp modelId="{A9F27EA3-9792-4CDD-BF5F-6DBB39C31851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A88A6-B647-4165-832C-04815AED8F31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9ECE9-4AF4-45FB-A06C-E71888E9C300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 Tool installation section</a:t>
          </a:r>
        </a:p>
      </dsp:txBody>
      <dsp:txXfrm>
        <a:off x="1418391" y="2200246"/>
        <a:ext cx="8199741" cy="122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EA3F8-6F21-4FE8-9FE9-55FEAD7B1711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B9495-7951-4974-A992-420D0FB11B4F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is Windows Registry?</a:t>
          </a:r>
        </a:p>
      </dsp:txBody>
      <dsp:txXfrm>
        <a:off x="157144" y="2485519"/>
        <a:ext cx="2777266" cy="720000"/>
      </dsp:txXfrm>
    </dsp:sp>
    <dsp:sp modelId="{EE4E23BC-F883-4DE1-89FF-979CDB08B12D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B1B7-46DD-43D1-92CE-64179EAB7E4F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to access registry files? </a:t>
          </a:r>
        </a:p>
      </dsp:txBody>
      <dsp:txXfrm>
        <a:off x="3420433" y="2485519"/>
        <a:ext cx="2777266" cy="720000"/>
      </dsp:txXfrm>
    </dsp:sp>
    <dsp:sp modelId="{3C7B3A97-BA47-4EF0-9F0D-0A8059BE6FEF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4DBC1-B91E-4390-AECD-D7579EC3561C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to copy registry files for future forensic analysis?</a:t>
          </a:r>
        </a:p>
      </dsp:txBody>
      <dsp:txXfrm>
        <a:off x="6683721" y="2485519"/>
        <a:ext cx="27772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AA0F-1679-4FA6-8032-5643DD8DB16D}">
      <dsp:nvSpPr>
        <dsp:cNvPr id="0" name=""/>
        <dsp:cNvSpPr/>
      </dsp:nvSpPr>
      <dsp:spPr>
        <a:xfrm>
          <a:off x="5590632" y="2173911"/>
          <a:ext cx="91440" cy="304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9BAF7-9A5E-4C01-AB78-F89840487E0A}">
      <dsp:nvSpPr>
        <dsp:cNvPr id="0" name=""/>
        <dsp:cNvSpPr/>
      </dsp:nvSpPr>
      <dsp:spPr>
        <a:xfrm>
          <a:off x="3400095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2236257" y="207216"/>
              </a:lnTo>
              <a:lnTo>
                <a:pt x="2236257" y="3040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2AA4E-9D45-4CDE-A090-49F07C9E3E98}">
      <dsp:nvSpPr>
        <dsp:cNvPr id="0" name=""/>
        <dsp:cNvSpPr/>
      </dsp:nvSpPr>
      <dsp:spPr>
        <a:xfrm>
          <a:off x="3719560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7BAE-1B1C-40F2-B441-751CC913D554}">
      <dsp:nvSpPr>
        <dsp:cNvPr id="0" name=""/>
        <dsp:cNvSpPr/>
      </dsp:nvSpPr>
      <dsp:spPr>
        <a:xfrm>
          <a:off x="3080629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33095-AA69-4500-ABD2-606B4EBA11BE}">
      <dsp:nvSpPr>
        <dsp:cNvPr id="0" name=""/>
        <dsp:cNvSpPr/>
      </dsp:nvSpPr>
      <dsp:spPr>
        <a:xfrm>
          <a:off x="3400095" y="1205931"/>
          <a:ext cx="319465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319465" y="207216"/>
              </a:lnTo>
              <a:lnTo>
                <a:pt x="319465" y="3040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9104-F070-4EC7-8EE5-31305E8CDCE5}">
      <dsp:nvSpPr>
        <dsp:cNvPr id="0" name=""/>
        <dsp:cNvSpPr/>
      </dsp:nvSpPr>
      <dsp:spPr>
        <a:xfrm>
          <a:off x="116383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3917-DEB7-42AA-9E8C-294CB375537E}">
      <dsp:nvSpPr>
        <dsp:cNvPr id="0" name=""/>
        <dsp:cNvSpPr/>
      </dsp:nvSpPr>
      <dsp:spPr>
        <a:xfrm>
          <a:off x="52490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C132-560B-41A7-B63F-CF1AC86D0880}">
      <dsp:nvSpPr>
        <dsp:cNvPr id="0" name=""/>
        <dsp:cNvSpPr/>
      </dsp:nvSpPr>
      <dsp:spPr>
        <a:xfrm>
          <a:off x="1163837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2236257" y="0"/>
              </a:moveTo>
              <a:lnTo>
                <a:pt x="2236257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3F2EC-EF67-4CE2-8883-186A87CC8D8A}">
      <dsp:nvSpPr>
        <dsp:cNvPr id="0" name=""/>
        <dsp:cNvSpPr/>
      </dsp:nvSpPr>
      <dsp:spPr>
        <a:xfrm>
          <a:off x="2877333" y="54202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9021-67C7-4C55-A83E-E19BBB47540E}">
      <dsp:nvSpPr>
        <dsp:cNvPr id="0" name=""/>
        <dsp:cNvSpPr/>
      </dsp:nvSpPr>
      <dsp:spPr>
        <a:xfrm>
          <a:off x="2993502" y="65238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root</a:t>
          </a:r>
        </a:p>
      </dsp:txBody>
      <dsp:txXfrm>
        <a:off x="3012947" y="671829"/>
        <a:ext cx="1006632" cy="625017"/>
      </dsp:txXfrm>
    </dsp:sp>
    <dsp:sp modelId="{56730206-15CA-4DAC-9A92-A88AE5DC0730}">
      <dsp:nvSpPr>
        <dsp:cNvPr id="0" name=""/>
        <dsp:cNvSpPr/>
      </dsp:nvSpPr>
      <dsp:spPr>
        <a:xfrm>
          <a:off x="641076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D193-5807-477B-8055-6EED96B85E34}">
      <dsp:nvSpPr>
        <dsp:cNvPr id="0" name=""/>
        <dsp:cNvSpPr/>
      </dsp:nvSpPr>
      <dsp:spPr>
        <a:xfrm>
          <a:off x="757245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bin</a:t>
          </a:r>
        </a:p>
      </dsp:txBody>
      <dsp:txXfrm>
        <a:off x="776690" y="1639809"/>
        <a:ext cx="1006632" cy="625017"/>
      </dsp:txXfrm>
    </dsp:sp>
    <dsp:sp modelId="{2DCC8321-4EE7-49E7-8B04-A27EE0040AA9}">
      <dsp:nvSpPr>
        <dsp:cNvPr id="0" name=""/>
        <dsp:cNvSpPr/>
      </dsp:nvSpPr>
      <dsp:spPr>
        <a:xfrm>
          <a:off x="2145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63DAF-9F5D-447A-BE50-88508613A60F}">
      <dsp:nvSpPr>
        <dsp:cNvPr id="0" name=""/>
        <dsp:cNvSpPr/>
      </dsp:nvSpPr>
      <dsp:spPr>
        <a:xfrm>
          <a:off x="118314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cp</a:t>
          </a:r>
        </a:p>
      </dsp:txBody>
      <dsp:txXfrm>
        <a:off x="137759" y="2607789"/>
        <a:ext cx="1006632" cy="625017"/>
      </dsp:txXfrm>
    </dsp:sp>
    <dsp:sp modelId="{32626F4F-B205-4B5D-96F3-D58AC2B8534F}">
      <dsp:nvSpPr>
        <dsp:cNvPr id="0" name=""/>
        <dsp:cNvSpPr/>
      </dsp:nvSpPr>
      <dsp:spPr>
        <a:xfrm>
          <a:off x="1280007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74003-EE44-422D-AAE0-66C981145835}">
      <dsp:nvSpPr>
        <dsp:cNvPr id="0" name=""/>
        <dsp:cNvSpPr/>
      </dsp:nvSpPr>
      <dsp:spPr>
        <a:xfrm>
          <a:off x="1396176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mv</a:t>
          </a:r>
        </a:p>
      </dsp:txBody>
      <dsp:txXfrm>
        <a:off x="1415621" y="2607789"/>
        <a:ext cx="1006632" cy="625017"/>
      </dsp:txXfrm>
    </dsp:sp>
    <dsp:sp modelId="{601C8D64-DC3E-47C3-AFF8-1FE2B9650954}">
      <dsp:nvSpPr>
        <dsp:cNvPr id="0" name=""/>
        <dsp:cNvSpPr/>
      </dsp:nvSpPr>
      <dsp:spPr>
        <a:xfrm>
          <a:off x="3196799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0B5C-8833-40E4-958F-7ED04B5760A6}">
      <dsp:nvSpPr>
        <dsp:cNvPr id="0" name=""/>
        <dsp:cNvSpPr/>
      </dsp:nvSpPr>
      <dsp:spPr>
        <a:xfrm>
          <a:off x="3312968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home</a:t>
          </a:r>
        </a:p>
      </dsp:txBody>
      <dsp:txXfrm>
        <a:off x="3332413" y="1639809"/>
        <a:ext cx="1006632" cy="625017"/>
      </dsp:txXfrm>
    </dsp:sp>
    <dsp:sp modelId="{DC3FB9C7-629A-4718-9453-5D06B66E7D8B}">
      <dsp:nvSpPr>
        <dsp:cNvPr id="0" name=""/>
        <dsp:cNvSpPr/>
      </dsp:nvSpPr>
      <dsp:spPr>
        <a:xfrm>
          <a:off x="2557868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7A4DA-0D02-43A8-B1B0-0DB89DD11614}">
      <dsp:nvSpPr>
        <dsp:cNvPr id="0" name=""/>
        <dsp:cNvSpPr/>
      </dsp:nvSpPr>
      <dsp:spPr>
        <a:xfrm>
          <a:off x="2674037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student1</a:t>
          </a:r>
        </a:p>
      </dsp:txBody>
      <dsp:txXfrm>
        <a:off x="2693482" y="2607789"/>
        <a:ext cx="1006632" cy="625017"/>
      </dsp:txXfrm>
    </dsp:sp>
    <dsp:sp modelId="{79BC302F-80FB-4F20-9DED-78011595EA15}">
      <dsp:nvSpPr>
        <dsp:cNvPr id="0" name=""/>
        <dsp:cNvSpPr/>
      </dsp:nvSpPr>
      <dsp:spPr>
        <a:xfrm>
          <a:off x="3835729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5966-5AB6-4BB6-87D1-9CA509CADE45}">
      <dsp:nvSpPr>
        <dsp:cNvPr id="0" name=""/>
        <dsp:cNvSpPr/>
      </dsp:nvSpPr>
      <dsp:spPr>
        <a:xfrm>
          <a:off x="3951899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student2</a:t>
          </a:r>
        </a:p>
      </dsp:txBody>
      <dsp:txXfrm>
        <a:off x="3971344" y="2607789"/>
        <a:ext cx="1006632" cy="625017"/>
      </dsp:txXfrm>
    </dsp:sp>
    <dsp:sp modelId="{8B0FA282-51F4-4FCC-B671-C9364BA82F9E}">
      <dsp:nvSpPr>
        <dsp:cNvPr id="0" name=""/>
        <dsp:cNvSpPr/>
      </dsp:nvSpPr>
      <dsp:spPr>
        <a:xfrm>
          <a:off x="5113591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5717-BD9B-4223-958C-3F68E11956F7}">
      <dsp:nvSpPr>
        <dsp:cNvPr id="0" name=""/>
        <dsp:cNvSpPr/>
      </dsp:nvSpPr>
      <dsp:spPr>
        <a:xfrm>
          <a:off x="5229760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mnt</a:t>
          </a:r>
          <a:endParaRPr lang="en-US" sz="1700" kern="1200" dirty="0"/>
        </a:p>
      </dsp:txBody>
      <dsp:txXfrm>
        <a:off x="5249205" y="1639809"/>
        <a:ext cx="1006632" cy="625017"/>
      </dsp:txXfrm>
    </dsp:sp>
    <dsp:sp modelId="{79D95AAC-B8B9-4760-9F68-648442E77B10}">
      <dsp:nvSpPr>
        <dsp:cNvPr id="0" name=""/>
        <dsp:cNvSpPr/>
      </dsp:nvSpPr>
      <dsp:spPr>
        <a:xfrm>
          <a:off x="5113591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63E9D-7660-47DA-9E8C-B7E107358B7A}">
      <dsp:nvSpPr>
        <dsp:cNvPr id="0" name=""/>
        <dsp:cNvSpPr/>
      </dsp:nvSpPr>
      <dsp:spPr>
        <a:xfrm>
          <a:off x="5229760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chip</a:t>
          </a:r>
        </a:p>
      </dsp:txBody>
      <dsp:txXfrm>
        <a:off x="5249205" y="2607789"/>
        <a:ext cx="1006632" cy="62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https://raw.githubusercontent.com/frankwxu/digital-forensics-lab/main/NIST_Data_Leakage_Case/tools/RegRipper30-apt-git-Install.sh</a:t>
            </a:r>
          </a:p>
          <a:p>
            <a:endParaRPr lang="en-US" dirty="0"/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them unmount /dev/loop0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troubles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54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4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3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4857D37-C1CE-3E95-7D79-F550C2437AD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898" y="6152356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0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/>
              <a:t>Case Image is provided by NIST</a:t>
            </a:r>
          </a:p>
          <a:p>
            <a:pPr algn="l"/>
            <a:endParaRPr lang="en-US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B7C23E5-9713-3E40-0566-35784A4E8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Which command to list file/directory names in a system volume?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208540"/>
            <a:ext cx="8288033" cy="30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E7435F0D-4835-4F96-E330-3DD5D6650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38" y="2833077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0" indent="-1143000" algn="r">
              <a:lnSpc>
                <a:spcPct val="90000"/>
              </a:lnSpc>
            </a:pPr>
            <a:r>
              <a:rPr lang="en-US" sz="4100" dirty="0"/>
              <a:t>Extract key registry files from a DD image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3431C85A-282D-1989-3E28-02176C8C2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95322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/>
          <p:cNvSpPr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five main root keys of registry are: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HKEY_CLASSES_ROOT (HKCR)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HKEY_CURRENT_USER (HKCU)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HKEY_LOCAL_MACHINE (HKLM)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HKEY_USERS (HKU)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HKEY_CURRENT_CONFIG (HKCC)</a:t>
            </a:r>
            <a:endParaRPr lang="en-US" b="0" i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2060568"/>
            <a:ext cx="4602747" cy="223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Install </a:t>
            </a:r>
            <a:r>
              <a:rPr lang="en-US" i="1"/>
              <a:t>Kali</a:t>
            </a:r>
            <a:r>
              <a:rPr lang="en-US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Install </a:t>
            </a:r>
            <a:r>
              <a:rPr lang="en-US" i="1"/>
              <a:t>tree</a:t>
            </a:r>
            <a:r>
              <a:rPr lang="en-US"/>
              <a:t>, Install </a:t>
            </a:r>
            <a:r>
              <a:rPr lang="en-US" i="1" err="1"/>
              <a:t>RegRipper</a:t>
            </a:r>
            <a:r>
              <a:rPr lang="en-US" i="1"/>
              <a:t> 3.0</a:t>
            </a:r>
            <a:r>
              <a:rPr lang="en-US"/>
              <a:t>,  </a:t>
            </a:r>
            <a:r>
              <a:rPr lang="en-US" i="1"/>
              <a:t>Windows-</a:t>
            </a:r>
            <a:r>
              <a:rPr lang="en-US" i="1" err="1"/>
              <a:t>Prefetch</a:t>
            </a:r>
            <a:r>
              <a:rPr lang="en-US" i="1"/>
              <a:t>-Parser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 in dd image ? the easiest way: </a:t>
            </a:r>
            <a:r>
              <a:rPr lang="en-US" b="1" dirty="0"/>
              <a:t>Mounting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22A1C-6FAC-B873-95A2-00A0F6B56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57177"/>
              </p:ext>
            </p:extLst>
          </p:nvPr>
        </p:nvGraphicFramePr>
        <p:xfrm>
          <a:off x="838200" y="1628382"/>
          <a:ext cx="6277429" cy="379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ard drive Icons - Download 961 Free Hard drive icons here">
            <a:extLst>
              <a:ext uri="{FF2B5EF4-FFF2-40B4-BE49-F238E27FC236}">
                <a16:creationId xmlns:a16="http://schemas.microsoft.com/office/drawing/2014/main" id="{37489F9B-5C45-2C16-F65F-C55F1F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2" y="4114800"/>
            <a:ext cx="893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DA38-E864-BE77-7CD9-0895E559A083}"/>
              </a:ext>
            </a:extLst>
          </p:cNvPr>
          <p:cNvSpPr txBox="1"/>
          <p:nvPr/>
        </p:nvSpPr>
        <p:spPr>
          <a:xfrm>
            <a:off x="10040692" y="505213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.dd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94705-C3A8-B318-2E46-E7659ECA7A91}"/>
              </a:ext>
            </a:extLst>
          </p:cNvPr>
          <p:cNvSpPr/>
          <p:nvPr/>
        </p:nvSpPr>
        <p:spPr>
          <a:xfrm>
            <a:off x="8062686" y="3926114"/>
            <a:ext cx="2902857" cy="161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08710-90E0-38AD-090C-FADBD6698801}"/>
              </a:ext>
            </a:extLst>
          </p:cNvPr>
          <p:cNvSpPr txBox="1"/>
          <p:nvPr/>
        </p:nvSpPr>
        <p:spPr>
          <a:xfrm>
            <a:off x="9216168" y="4114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Abadi" panose="020B0604020104020204" pitchFamily="34" charset="0"/>
              </a:rPr>
              <a:t>losetup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08064-DEC2-C8DB-555F-B0126824032F}"/>
              </a:ext>
            </a:extLst>
          </p:cNvPr>
          <p:cNvSpPr txBox="1"/>
          <p:nvPr/>
        </p:nvSpPr>
        <p:spPr>
          <a:xfrm>
            <a:off x="8156666" y="508611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device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3B2CF3-8134-512E-8CF5-847530325789}"/>
              </a:ext>
            </a:extLst>
          </p:cNvPr>
          <p:cNvSpPr/>
          <p:nvPr/>
        </p:nvSpPr>
        <p:spPr>
          <a:xfrm rot="10800000">
            <a:off x="9347475" y="4537239"/>
            <a:ext cx="482164" cy="152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4949B-FB08-85C0-6799-1085FDA4EE0B}"/>
              </a:ext>
            </a:extLst>
          </p:cNvPr>
          <p:cNvSpPr txBox="1"/>
          <p:nvPr/>
        </p:nvSpPr>
        <p:spPr>
          <a:xfrm>
            <a:off x="8878138" y="3494139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/dev/</a:t>
            </a:r>
            <a:r>
              <a:rPr lang="en-US" dirty="0" err="1"/>
              <a:t>loop</a:t>
            </a:r>
            <a:r>
              <a:rPr lang="en-US" dirty="0" err="1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6B299-4BAE-2A09-000D-F541FD316F13}"/>
              </a:ext>
            </a:extLst>
          </p:cNvPr>
          <p:cNvSpPr/>
          <p:nvPr/>
        </p:nvSpPr>
        <p:spPr>
          <a:xfrm>
            <a:off x="5875704" y="4003271"/>
            <a:ext cx="1432240" cy="100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C1E394D1-425D-96C7-DFE1-6121F65C7A82}"/>
              </a:ext>
            </a:extLst>
          </p:cNvPr>
          <p:cNvSpPr/>
          <p:nvPr/>
        </p:nvSpPr>
        <p:spPr>
          <a:xfrm rot="16200000">
            <a:off x="7554167" y="4206561"/>
            <a:ext cx="225928" cy="639762"/>
          </a:xfrm>
          <a:prstGeom prst="up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CBE4C-14F9-EDC9-2EAC-5BC53A190BB3}"/>
              </a:ext>
            </a:extLst>
          </p:cNvPr>
          <p:cNvSpPr txBox="1"/>
          <p:nvPr/>
        </p:nvSpPr>
        <p:spPr>
          <a:xfrm>
            <a:off x="7280653" y="404414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badi" panose="020B0604020104020204" pitchFamily="34" charset="0"/>
              </a:rPr>
              <a:t>mount</a:t>
            </a:r>
          </a:p>
        </p:txBody>
      </p:sp>
      <p:pic>
        <p:nvPicPr>
          <p:cNvPr id="1030" name="Picture 6" descr="BIN file format - Free interface icons">
            <a:extLst>
              <a:ext uri="{FF2B5EF4-FFF2-40B4-BE49-F238E27FC236}">
                <a16:creationId xmlns:a16="http://schemas.microsoft.com/office/drawing/2014/main" id="{761C85A7-A6FD-E7B2-FA3F-45207AB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95" y="4137529"/>
            <a:ext cx="799420" cy="7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8305D9-3E32-750B-81DA-EDECAE72C049}"/>
              </a:ext>
            </a:extLst>
          </p:cNvPr>
          <p:cNvCxnSpPr/>
          <p:nvPr/>
        </p:nvCxnSpPr>
        <p:spPr>
          <a:xfrm>
            <a:off x="9441543" y="2569029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53996E-2EF5-345F-334F-C9810F2A657B}"/>
              </a:ext>
            </a:extLst>
          </p:cNvPr>
          <p:cNvSpPr txBox="1"/>
          <p:nvPr/>
        </p:nvSpPr>
        <p:spPr>
          <a:xfrm>
            <a:off x="8265394" y="2072295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create a virtual device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48654-3827-FAFB-78C5-A17CDDE4CB67}"/>
              </a:ext>
            </a:extLst>
          </p:cNvPr>
          <p:cNvSpPr txBox="1"/>
          <p:nvPr/>
        </p:nvSpPr>
        <p:spPr>
          <a:xfrm>
            <a:off x="6990501" y="2707427"/>
            <a:ext cx="214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3: attach device</a:t>
            </a:r>
          </a:p>
          <a:p>
            <a:r>
              <a:rPr lang="en-US" b="1" dirty="0">
                <a:solidFill>
                  <a:srgbClr val="FF0000"/>
                </a:solidFill>
              </a:rPr>
              <a:t> to the access point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0AE091-7C47-0CD2-0AEE-80E5998F1373}"/>
              </a:ext>
            </a:extLst>
          </p:cNvPr>
          <p:cNvCxnSpPr/>
          <p:nvPr/>
        </p:nvCxnSpPr>
        <p:spPr>
          <a:xfrm>
            <a:off x="7667131" y="3353758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106214-8275-F460-2739-D40C4F979BA2}"/>
              </a:ext>
            </a:extLst>
          </p:cNvPr>
          <p:cNvSpPr txBox="1"/>
          <p:nvPr/>
        </p:nvSpPr>
        <p:spPr>
          <a:xfrm>
            <a:off x="5460905" y="5516067"/>
            <a:ext cx="226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create a folder</a:t>
            </a:r>
          </a:p>
          <a:p>
            <a:r>
              <a:rPr lang="en-US" b="1" dirty="0">
                <a:solidFill>
                  <a:srgbClr val="FF0000"/>
                </a:solidFill>
              </a:rPr>
              <a:t> as an access point </a:t>
            </a:r>
          </a:p>
          <a:p>
            <a:r>
              <a:rPr lang="en-US" b="1" dirty="0">
                <a:solidFill>
                  <a:srgbClr val="FF0000"/>
                </a:solidFill>
              </a:rPr>
              <a:t>(to a device)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8DDD7-6D6B-73F7-C419-06105E06E289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535624" y="4997389"/>
            <a:ext cx="56200" cy="51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view of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7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Show mounted image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22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0" indent="-1143000" algn="r"/>
            <a:r>
              <a:rPr lang="en-US" sz="5400"/>
              <a:t>Extract prefetch event log files from a DD image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What is </a:t>
            </a:r>
            <a:r>
              <a:rPr lang="en-US" i="1"/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/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err="1"/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0" indent="-1143000" algn="r"/>
            <a:r>
              <a:rPr lang="en-US" sz="5400"/>
              <a:t>Install </a:t>
            </a:r>
            <a:r>
              <a:rPr lang="en-US" sz="5400" i="1"/>
              <a:t>Kali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angle 3"/>
          <p:cNvSpPr/>
          <p:nvPr/>
        </p:nvSpPr>
        <p:spPr>
          <a:xfrm>
            <a:off x="677334" y="609600"/>
            <a:ext cx="2938468" cy="543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Copy </a:t>
            </a:r>
            <a:r>
              <a:rPr lang="en-US" sz="3600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Prefetch</a:t>
            </a: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folder to current folder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6889" y="609602"/>
            <a:ext cx="5424112" cy="320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-a : Preserve the specified attributes such as directory a file mode, ownership, timestamps, if possible additional attributes: context, links, xattr, all.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-v : Verbose output.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-r : Copy directories recursively.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89" y="4048918"/>
            <a:ext cx="5424112" cy="13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/>
          <p:cNvSpPr txBox="1"/>
          <p:nvPr/>
        </p:nvSpPr>
        <p:spPr>
          <a:xfrm>
            <a:off x="1600199" y="4571999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Verify and check .pf of chrom.exe is in 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./Prefetch 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127246"/>
            <a:ext cx="7625162" cy="11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F94D8D63-E7C1-E2DE-4F79-1A381EB4A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5" r="10166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539" y="2720387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0" indent="-1143000" algn="r">
              <a:lnSpc>
                <a:spcPct val="90000"/>
              </a:lnSpc>
            </a:pPr>
            <a:r>
              <a:rPr lang="en-US" sz="3400" dirty="0"/>
              <a:t>Extract security event log files from the DD Image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err="1"/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/>
              <a:t>.</a:t>
            </a:r>
            <a:r>
              <a:rPr lang="en-US" i="1" err="1"/>
              <a:t>evtx</a:t>
            </a:r>
            <a:endParaRPr lang="en-US" i="1"/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1600199" y="4571999"/>
            <a:ext cx="7673801" cy="10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Copy “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Security.evtx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” from the DD image to the 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lab</a:t>
            </a: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directory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108182"/>
            <a:ext cx="7625162" cy="11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/>
              <a:t>Optional: If you downloaded Kali form </a:t>
            </a:r>
            <a:r>
              <a:rPr lang="en-US" sz="1800">
                <a:hlinkClick r:id="rId2"/>
              </a:rPr>
              <a:t>https://github.com/frankwxu/digital-forensics-lab</a:t>
            </a:r>
            <a:r>
              <a:rPr lang="en-US" sz="1800"/>
              <a:t>, you can skip this section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0" indent="-1143000" algn="r"/>
            <a:r>
              <a:rPr lang="en-US" sz="5400"/>
              <a:t>Install software</a:t>
            </a:r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7.1 Install </a:t>
            </a:r>
            <a:r>
              <a:rPr lang="en-US" sz="48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519340"/>
            <a:ext cx="8288033" cy="27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Download and installation instructions</a:t>
            </a:r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3F9BE5A-7EED-49C8-C3FB-311F4F2E0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1667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677333" y="1027909"/>
            <a:ext cx="5421162" cy="1765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43484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Show files of the current folder in a tree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677334" y="4424110"/>
            <a:ext cx="5421162" cy="6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7.2 Install </a:t>
            </a:r>
            <a:r>
              <a:rPr lang="en-US" i="1" err="1"/>
              <a:t>RegRipper</a:t>
            </a:r>
            <a:r>
              <a:rPr lang="en-US"/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err="1"/>
              <a:t>RegRipper</a:t>
            </a:r>
            <a:r>
              <a:rPr lang="en-US"/>
              <a:t> </a:t>
            </a:r>
            <a:r>
              <a:rPr lang="en-US" dirty="0"/>
              <a:t>is a software tool to extract/parse information (keys, values, data) from the Registry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Open-source software (Windows and Linux)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Written in Perl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Consists of a framework that executes plugins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Two basic tools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A command line (CLI) tool called rip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Graphic user interface (GUI) </a:t>
            </a:r>
            <a:endParaRPr lang="en-US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327AE74E-F4AE-AC67-A63C-067642F1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r="4363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3543885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3173499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4727472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4358140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7E1D4-F686-4BDC-9BE9-4AE348D9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8" y="2390348"/>
            <a:ext cx="7940728" cy="449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871A1-EF61-4DFA-8F90-1FB7B0C35614}"/>
              </a:ext>
            </a:extLst>
          </p:cNvPr>
          <p:cNvSpPr txBox="1"/>
          <p:nvPr/>
        </p:nvSpPr>
        <p:spPr>
          <a:xfrm>
            <a:off x="1014058" y="203913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backup link </a:t>
            </a:r>
            <a:r>
              <a:rPr lang="en-US"/>
              <a:t>if the original </a:t>
            </a:r>
            <a:r>
              <a:rPr lang="en-US" dirty="0"/>
              <a:t>link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If you are the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014541"/>
            <a:ext cx="4602747" cy="23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azon tree boa coiled around branch">
            <a:extLst>
              <a:ext uri="{FF2B5EF4-FFF2-40B4-BE49-F238E27FC236}">
                <a16:creationId xmlns:a16="http://schemas.microsoft.com/office/drawing/2014/main" id="{5F077EE7-B35B-A280-2DAA-236DD8FC8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4" r="1847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7.4 Install Window event log parser: </a:t>
            </a:r>
            <a:r>
              <a:rPr lang="en-US" sz="2800" i="1"/>
              <a:t>Python-</a:t>
            </a:r>
            <a:r>
              <a:rPr lang="en-US" sz="2800" i="1" err="1"/>
              <a:t>evtx</a:t>
            </a:r>
            <a:endParaRPr lang="en-US" sz="2800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/>
              <a:t>.</a:t>
            </a:r>
            <a:r>
              <a:rPr lang="en-US" i="1" err="1"/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Blue scheduled pillbox">
            <a:extLst>
              <a:ext uri="{FF2B5EF4-FFF2-40B4-BE49-F238E27FC236}">
                <a16:creationId xmlns:a16="http://schemas.microsoft.com/office/drawing/2014/main" id="{BFB23130-3604-4051-4032-02A45BE7F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1031" b="123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0" indent="-1143000" algn="r">
              <a:lnSpc>
                <a:spcPct val="90000"/>
              </a:lnSpc>
            </a:pPr>
            <a:r>
              <a:rPr lang="en-US" sz="4200"/>
              <a:t>Get the NIST data leakage case image</a:t>
            </a:r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</a:t>
            </a:r>
            <a:r>
              <a:rPr lang="en-US" dirty="0" err="1">
                <a:latin typeface="Britannic Bold" panose="020B0903060703020204" pitchFamily="34" charset="0"/>
              </a:rPr>
              <a:t>wget</a:t>
            </a:r>
            <a:r>
              <a:rPr lang="en-US" dirty="0"/>
              <a:t> command to download </a:t>
            </a:r>
            <a:r>
              <a:rPr lang="en-US" dirty="0">
                <a:latin typeface="Britannic Bold" panose="020B0903060703020204" pitchFamily="34" charset="0"/>
              </a:rPr>
              <a:t>.002 </a:t>
            </a:r>
            <a:r>
              <a:rPr lang="en-US" dirty="0"/>
              <a:t>and </a:t>
            </a:r>
            <a:r>
              <a:rPr lang="en-US" dirty="0">
                <a:latin typeface="Britannic Bold" panose="020B0903060703020204" pitchFamily="34" charset="0"/>
              </a:rPr>
              <a:t>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E0717-D2BE-4D49-8091-56B509228764}"/>
              </a:ext>
            </a:extLst>
          </p:cNvPr>
          <p:cNvCxnSpPr/>
          <p:nvPr/>
        </p:nvCxnSpPr>
        <p:spPr>
          <a:xfrm>
            <a:off x="4539343" y="2767427"/>
            <a:ext cx="15240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8968C7-37FC-E4BA-BBD6-8E462CFE86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31"/>
          <a:stretch/>
        </p:blipFill>
        <p:spPr>
          <a:xfrm>
            <a:off x="744141" y="2050283"/>
            <a:ext cx="9879885" cy="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43"/>
          <a:stretch/>
        </p:blipFill>
        <p:spPr>
          <a:xfrm>
            <a:off x="1292257" y="5209412"/>
            <a:ext cx="8146735" cy="620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FEEB56E1-9A36-B911-7B88-60EE316B9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4" r="66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97" y="2833077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0" indent="-1143000" algn="r"/>
            <a:r>
              <a:rPr lang="en-US" sz="4800" dirty="0"/>
              <a:t>Exam files in the DD image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3071</TotalTime>
  <Words>2239</Words>
  <Application>Microsoft Office PowerPoint</Application>
  <PresentationFormat>Widescreen</PresentationFormat>
  <Paragraphs>286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Abadi</vt:lpstr>
      <vt:lpstr>Arial</vt:lpstr>
      <vt:lpstr>Avenir</vt:lpstr>
      <vt:lpstr>Britannic Bold</vt:lpstr>
      <vt:lpstr>Calibri</vt:lpstr>
      <vt:lpstr>Helvetica Neue</vt:lpstr>
      <vt:lpstr>Roboto</vt:lpstr>
      <vt:lpstr>Trebuchet MS</vt:lpstr>
      <vt:lpstr>Verdana</vt:lpstr>
      <vt:lpstr>Wingdings 3</vt:lpstr>
      <vt:lpstr>Facet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 in dd image ? the easiest way: Mounting</vt:lpstr>
      <vt:lpstr>Technical view of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274</cp:revision>
  <dcterms:created xsi:type="dcterms:W3CDTF">2020-09-14T14:43:27Z</dcterms:created>
  <dcterms:modified xsi:type="dcterms:W3CDTF">2022-11-21T07:57:48Z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2022-09-06T20:10:46Z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c9745ba2-3211-4265-95fa-46cb036068b0</vt:lpwstr>
  </property>
  <property fmtid="{D5CDD505-2E9C-101B-9397-08002B2CF9AE}" pid="8" name="MSIP_Label_2f46707a-0714-4b19-9e75-9e86a08e862d_ContentBits">
    <vt:lpwstr>0</vt:lpwstr>
  </property>
</Properties>
</file>