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304" r:id="rId3"/>
    <p:sldId id="305" r:id="rId4"/>
    <p:sldId id="257" r:id="rId5"/>
    <p:sldId id="271" r:id="rId6"/>
    <p:sldId id="272" r:id="rId7"/>
    <p:sldId id="259" r:id="rId8"/>
    <p:sldId id="260" r:id="rId9"/>
    <p:sldId id="261" r:id="rId10"/>
    <p:sldId id="258" r:id="rId11"/>
    <p:sldId id="275" r:id="rId12"/>
    <p:sldId id="266" r:id="rId13"/>
    <p:sldId id="264" r:id="rId14"/>
    <p:sldId id="263" r:id="rId15"/>
    <p:sldId id="269" r:id="rId16"/>
    <p:sldId id="273" r:id="rId17"/>
    <p:sldId id="274" r:id="rId18"/>
    <p:sldId id="296" r:id="rId19"/>
    <p:sldId id="268" r:id="rId20"/>
    <p:sldId id="276" r:id="rId21"/>
    <p:sldId id="277" r:id="rId22"/>
    <p:sldId id="278" r:id="rId23"/>
    <p:sldId id="279" r:id="rId24"/>
    <p:sldId id="280" r:id="rId25"/>
    <p:sldId id="298" r:id="rId26"/>
    <p:sldId id="281" r:id="rId27"/>
    <p:sldId id="299" r:id="rId28"/>
    <p:sldId id="283" r:id="rId29"/>
    <p:sldId id="284" r:id="rId30"/>
    <p:sldId id="285" r:id="rId31"/>
    <p:sldId id="286" r:id="rId32"/>
    <p:sldId id="301" r:id="rId33"/>
    <p:sldId id="300" r:id="rId34"/>
    <p:sldId id="291" r:id="rId35"/>
    <p:sldId id="294" r:id="rId36"/>
    <p:sldId id="288" r:id="rId37"/>
    <p:sldId id="289" r:id="rId38"/>
    <p:sldId id="287" r:id="rId39"/>
    <p:sldId id="290" r:id="rId40"/>
    <p:sldId id="295" r:id="rId41"/>
    <p:sldId id="292" r:id="rId42"/>
    <p:sldId id="293" r:id="rId43"/>
    <p:sldId id="302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9D07DA-7E5C-4EF5-A9AF-5A4926BCA666}" v="40" dt="2022-09-27T21:28:0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28" autoAdjust="0"/>
    <p:restoredTop sz="88458" autoAdjust="0"/>
  </p:normalViewPr>
  <p:slideViewPr>
    <p:cSldViewPr snapToGrid="0">
      <p:cViewPr varScale="1">
        <p:scale>
          <a:sx n="56" d="100"/>
          <a:sy n="56" d="100"/>
        </p:scale>
        <p:origin x="5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Weifeng Xu" userId="e7aed605-a3dd-4d5a-a692-a87037af107b" providerId="ADAL" clId="{CCD4C665-1B8B-41BE-BFE9-E10793EC4242}"/>
    <pc:docChg chg="undo custSel modSld">
      <pc:chgData name="Weifeng Xu" userId="e7aed605-a3dd-4d5a-a692-a87037af107b" providerId="ADAL" clId="{CCD4C665-1B8B-41BE-BFE9-E10793EC4242}" dt="2021-03-03T13:58:59.659" v="147" actId="13822"/>
      <pc:docMkLst>
        <pc:docMk/>
      </pc:docMkLst>
      <pc:sldChg chg="modSp mod">
        <pc:chgData name="Weifeng Xu" userId="e7aed605-a3dd-4d5a-a692-a87037af107b" providerId="ADAL" clId="{CCD4C665-1B8B-41BE-BFE9-E10793EC4242}" dt="2021-03-03T13:34:49.418" v="54" actId="20577"/>
        <pc:sldMkLst>
          <pc:docMk/>
          <pc:sldMk cId="750422591" sldId="269"/>
        </pc:sldMkLst>
        <pc:spChg chg="mod">
          <ac:chgData name="Weifeng Xu" userId="e7aed605-a3dd-4d5a-a692-a87037af107b" providerId="ADAL" clId="{CCD4C665-1B8B-41BE-BFE9-E10793EC4242}" dt="2021-03-03T13:34:49.418" v="54" actId="20577"/>
          <ac:spMkLst>
            <pc:docMk/>
            <pc:sldMk cId="750422591" sldId="269"/>
            <ac:spMk id="5" creationId="{00000000-0000-0000-0000-000000000000}"/>
          </ac:spMkLst>
        </pc:spChg>
      </pc:sldChg>
      <pc:sldChg chg="modNotesTx">
        <pc:chgData name="Weifeng Xu" userId="e7aed605-a3dd-4d5a-a692-a87037af107b" providerId="ADAL" clId="{CCD4C665-1B8B-41BE-BFE9-E10793EC4242}" dt="2021-03-03T13:15:01.223" v="22" actId="20577"/>
        <pc:sldMkLst>
          <pc:docMk/>
          <pc:sldMk cId="29194520" sldId="271"/>
        </pc:sldMkLst>
      </pc:sldChg>
      <pc:sldChg chg="modSp mod">
        <pc:chgData name="Weifeng Xu" userId="e7aed605-a3dd-4d5a-a692-a87037af107b" providerId="ADAL" clId="{CCD4C665-1B8B-41BE-BFE9-E10793EC4242}" dt="2021-03-03T13:24:29.158" v="25" actId="20577"/>
        <pc:sldMkLst>
          <pc:docMk/>
          <pc:sldMk cId="4260854167" sldId="278"/>
        </pc:sldMkLst>
        <pc:spChg chg="mod">
          <ac:chgData name="Weifeng Xu" userId="e7aed605-a3dd-4d5a-a692-a87037af107b" providerId="ADAL" clId="{CCD4C665-1B8B-41BE-BFE9-E10793EC4242}" dt="2021-03-03T13:24:29.158" v="25" actId="20577"/>
          <ac:spMkLst>
            <pc:docMk/>
            <pc:sldMk cId="4260854167" sldId="278"/>
            <ac:spMk id="10" creationId="{00000000-0000-0000-0000-000000000000}"/>
          </ac:spMkLst>
        </pc:spChg>
      </pc:sldChg>
      <pc:sldChg chg="addSp modSp mod">
        <pc:chgData name="Weifeng Xu" userId="e7aed605-a3dd-4d5a-a692-a87037af107b" providerId="ADAL" clId="{CCD4C665-1B8B-41BE-BFE9-E10793EC4242}" dt="2021-03-03T13:37:22.880" v="59" actId="404"/>
        <pc:sldMkLst>
          <pc:docMk/>
          <pc:sldMk cId="415267365" sldId="286"/>
        </pc:sldMkLst>
        <pc:spChg chg="add mod">
          <ac:chgData name="Weifeng Xu" userId="e7aed605-a3dd-4d5a-a692-a87037af107b" providerId="ADAL" clId="{CCD4C665-1B8B-41BE-BFE9-E10793EC4242}" dt="2021-03-03T13:37:22.880" v="59" actId="404"/>
          <ac:spMkLst>
            <pc:docMk/>
            <pc:sldMk cId="415267365" sldId="286"/>
            <ac:spMk id="7" creationId="{476FEC2B-49D0-49D8-9E4D-0D07D2B144D0}"/>
          </ac:spMkLst>
        </pc:spChg>
      </pc:sldChg>
      <pc:sldChg chg="addSp delSp modSp mod">
        <pc:chgData name="Weifeng Xu" userId="e7aed605-a3dd-4d5a-a692-a87037af107b" providerId="ADAL" clId="{CCD4C665-1B8B-41BE-BFE9-E10793EC4242}" dt="2021-03-03T13:58:59.659" v="147" actId="13822"/>
        <pc:sldMkLst>
          <pc:docMk/>
          <pc:sldMk cId="2296256338" sldId="288"/>
        </pc:sldMkLst>
        <pc:spChg chg="mod">
          <ac:chgData name="Weifeng Xu" userId="e7aed605-a3dd-4d5a-a692-a87037af107b" providerId="ADAL" clId="{CCD4C665-1B8B-41BE-BFE9-E10793EC4242}" dt="2021-03-03T13:58:33.625" v="140" actId="1076"/>
          <ac:spMkLst>
            <pc:docMk/>
            <pc:sldMk cId="2296256338" sldId="288"/>
            <ac:spMk id="4" creationId="{00000000-0000-0000-0000-000000000000}"/>
          </ac:spMkLst>
        </pc:spChg>
        <pc:spChg chg="add del">
          <ac:chgData name="Weifeng Xu" userId="e7aed605-a3dd-4d5a-a692-a87037af107b" providerId="ADAL" clId="{CCD4C665-1B8B-41BE-BFE9-E10793EC4242}" dt="2021-03-03T13:53:34.928" v="64"/>
          <ac:spMkLst>
            <pc:docMk/>
            <pc:sldMk cId="2296256338" sldId="288"/>
            <ac:spMk id="5" creationId="{1C2D5873-19B3-4A57-BA86-638D02D6B367}"/>
          </ac:spMkLst>
        </pc:spChg>
        <pc:spChg chg="add mod">
          <ac:chgData name="Weifeng Xu" userId="e7aed605-a3dd-4d5a-a692-a87037af107b" providerId="ADAL" clId="{CCD4C665-1B8B-41BE-BFE9-E10793EC4242}" dt="2021-03-03T13:57:48.176" v="134" actId="14100"/>
          <ac:spMkLst>
            <pc:docMk/>
            <pc:sldMk cId="2296256338" sldId="288"/>
            <ac:spMk id="6" creationId="{764AB982-17C7-474F-885E-A461B0AB9AC1}"/>
          </ac:spMkLst>
        </pc:spChg>
        <pc:picChg chg="add mod">
          <ac:chgData name="Weifeng Xu" userId="e7aed605-a3dd-4d5a-a692-a87037af107b" providerId="ADAL" clId="{CCD4C665-1B8B-41BE-BFE9-E10793EC4242}" dt="2021-03-03T13:58:39.854" v="143" actId="1076"/>
          <ac:picMkLst>
            <pc:docMk/>
            <pc:sldMk cId="2296256338" sldId="288"/>
            <ac:picMk id="8" creationId="{F4232DFC-819D-4DAC-BC21-6AC25B52930E}"/>
          </ac:picMkLst>
        </pc:picChg>
        <pc:picChg chg="mod">
          <ac:chgData name="Weifeng Xu" userId="e7aed605-a3dd-4d5a-a692-a87037af107b" providerId="ADAL" clId="{CCD4C665-1B8B-41BE-BFE9-E10793EC4242}" dt="2021-03-03T13:58:35.314" v="141" actId="1076"/>
          <ac:picMkLst>
            <pc:docMk/>
            <pc:sldMk cId="2296256338" sldId="288"/>
            <ac:picMk id="9" creationId="{00000000-0000-0000-0000-000000000000}"/>
          </ac:picMkLst>
        </pc:picChg>
        <pc:picChg chg="add mod">
          <ac:chgData name="Weifeng Xu" userId="e7aed605-a3dd-4d5a-a692-a87037af107b" providerId="ADAL" clId="{CCD4C665-1B8B-41BE-BFE9-E10793EC4242}" dt="2021-03-03T13:58:36.976" v="142" actId="1076"/>
          <ac:picMkLst>
            <pc:docMk/>
            <pc:sldMk cId="2296256338" sldId="288"/>
            <ac:picMk id="11" creationId="{42795317-3288-4B12-BE14-8B99719A5D3D}"/>
          </ac:picMkLst>
        </pc:picChg>
        <pc:cxnChg chg="add mod">
          <ac:chgData name="Weifeng Xu" userId="e7aed605-a3dd-4d5a-a692-a87037af107b" providerId="ADAL" clId="{CCD4C665-1B8B-41BE-BFE9-E10793EC4242}" dt="2021-03-03T13:58:51.508" v="145" actId="13822"/>
          <ac:cxnSpMkLst>
            <pc:docMk/>
            <pc:sldMk cId="2296256338" sldId="288"/>
            <ac:cxnSpMk id="13" creationId="{0BA25554-D048-4DDA-8673-BC2050C6D309}"/>
          </ac:cxnSpMkLst>
        </pc:cxnChg>
        <pc:cxnChg chg="add mod">
          <ac:chgData name="Weifeng Xu" userId="e7aed605-a3dd-4d5a-a692-a87037af107b" providerId="ADAL" clId="{CCD4C665-1B8B-41BE-BFE9-E10793EC4242}" dt="2021-03-03T13:58:59.659" v="147" actId="13822"/>
          <ac:cxnSpMkLst>
            <pc:docMk/>
            <pc:sldMk cId="2296256338" sldId="288"/>
            <ac:cxnSpMk id="15" creationId="{EA3536D2-FD43-4A06-8398-BC9E2FAD67EE}"/>
          </ac:cxnSpMkLst>
        </pc:cxnChg>
      </pc:sldChg>
      <pc:sldChg chg="modSp mod">
        <pc:chgData name="Weifeng Xu" userId="e7aed605-a3dd-4d5a-a692-a87037af107b" providerId="ADAL" clId="{CCD4C665-1B8B-41BE-BFE9-E10793EC4242}" dt="2021-03-03T13:21:14.418" v="23" actId="20577"/>
        <pc:sldMkLst>
          <pc:docMk/>
          <pc:sldMk cId="3510619264" sldId="296"/>
        </pc:sldMkLst>
        <pc:spChg chg="mod">
          <ac:chgData name="Weifeng Xu" userId="e7aed605-a3dd-4d5a-a692-a87037af107b" providerId="ADAL" clId="{CCD4C665-1B8B-41BE-BFE9-E10793EC4242}" dt="2021-03-03T13:21:14.418" v="23" actId="20577"/>
          <ac:spMkLst>
            <pc:docMk/>
            <pc:sldMk cId="3510619264" sldId="296"/>
            <ac:spMk id="6" creationId="{00000000-0000-0000-0000-000000000000}"/>
          </ac:spMkLst>
        </pc:spChg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Weifeng Xu" userId="e7aed605-a3dd-4d5a-a692-a87037af107b" providerId="ADAL" clId="{AC352283-D215-4470-AC02-AD78B6E2A622}"/>
    <pc:docChg chg="modSld">
      <pc:chgData name="Weifeng Xu" userId="e7aed605-a3dd-4d5a-a692-a87037af107b" providerId="ADAL" clId="{AC352283-D215-4470-AC02-AD78B6E2A622}" dt="2021-01-13T15:08:25.311" v="14" actId="20577"/>
      <pc:docMkLst>
        <pc:docMk/>
      </pc:docMkLst>
      <pc:sldChg chg="modSp mod">
        <pc:chgData name="Weifeng Xu" userId="e7aed605-a3dd-4d5a-a692-a87037af107b" providerId="ADAL" clId="{AC352283-D215-4470-AC02-AD78B6E2A622}" dt="2021-01-13T15:08:25.311" v="14" actId="20577"/>
        <pc:sldMkLst>
          <pc:docMk/>
          <pc:sldMk cId="1630610481" sldId="264"/>
        </pc:sldMkLst>
        <pc:spChg chg="mod">
          <ac:chgData name="Weifeng Xu" userId="e7aed605-a3dd-4d5a-a692-a87037af107b" providerId="ADAL" clId="{AC352283-D215-4470-AC02-AD78B6E2A622}" dt="2021-01-13T15:08:25.311" v="14" actId="20577"/>
          <ac:spMkLst>
            <pc:docMk/>
            <pc:sldMk cId="1630610481" sldId="264"/>
            <ac:spMk id="7" creationId="{C4FB1B15-E48B-444A-BFB7-26DECE7C74E9}"/>
          </ac:spMkLst>
        </pc:spChg>
      </pc:sldChg>
    </pc:docChg>
  </pc:docChgLst>
  <pc:docChgLst>
    <pc:chgData name="Weifeng Xu" userId="e7aed605-a3dd-4d5a-a692-a87037af107b" providerId="ADAL" clId="{409D07DA-7E5C-4EF5-A9AF-5A4926BCA666}"/>
    <pc:docChg chg="undo custSel addSld delSld modSld">
      <pc:chgData name="Weifeng Xu" userId="e7aed605-a3dd-4d5a-a692-a87037af107b" providerId="ADAL" clId="{409D07DA-7E5C-4EF5-A9AF-5A4926BCA666}" dt="2022-09-27T23:35:18.737" v="849" actId="20577"/>
      <pc:docMkLst>
        <pc:docMk/>
      </pc:docMkLst>
      <pc:sldChg chg="modNotesTx">
        <pc:chgData name="Weifeng Xu" userId="e7aed605-a3dd-4d5a-a692-a87037af107b" providerId="ADAL" clId="{409D07DA-7E5C-4EF5-A9AF-5A4926BCA666}" dt="2022-09-27T21:15:30.879" v="743" actId="6549"/>
        <pc:sldMkLst>
          <pc:docMk/>
          <pc:sldMk cId="162022530" sldId="256"/>
        </pc:sldMkLst>
      </pc:sldChg>
      <pc:sldChg chg="modSp">
        <pc:chgData name="Weifeng Xu" userId="e7aed605-a3dd-4d5a-a692-a87037af107b" providerId="ADAL" clId="{409D07DA-7E5C-4EF5-A9AF-5A4926BCA666}" dt="2022-03-08T23:20:49.315" v="344" actId="20578"/>
        <pc:sldMkLst>
          <pc:docMk/>
          <pc:sldMk cId="2852293132" sldId="277"/>
        </pc:sldMkLst>
        <pc:spChg chg="mod">
          <ac:chgData name="Weifeng Xu" userId="e7aed605-a3dd-4d5a-a692-a87037af107b" providerId="ADAL" clId="{409D07DA-7E5C-4EF5-A9AF-5A4926BCA666}" dt="2022-03-08T23:20:49.315" v="344" actId="20578"/>
          <ac:spMkLst>
            <pc:docMk/>
            <pc:sldMk cId="2852293132" sldId="277"/>
            <ac:spMk id="3" creationId="{00000000-0000-0000-0000-000000000000}"/>
          </ac:spMkLst>
        </pc:spChg>
      </pc:sldChg>
      <pc:sldChg chg="addSp modSp mod">
        <pc:chgData name="Weifeng Xu" userId="e7aed605-a3dd-4d5a-a692-a87037af107b" providerId="ADAL" clId="{409D07DA-7E5C-4EF5-A9AF-5A4926BCA666}" dt="2022-09-26T13:06:46.986" v="742" actId="113"/>
        <pc:sldMkLst>
          <pc:docMk/>
          <pc:sldMk cId="2296256338" sldId="288"/>
        </pc:sldMkLst>
        <pc:spChg chg="add mod">
          <ac:chgData name="Weifeng Xu" userId="e7aed605-a3dd-4d5a-a692-a87037af107b" providerId="ADAL" clId="{409D07DA-7E5C-4EF5-A9AF-5A4926BCA666}" dt="2022-09-26T13:06:46.986" v="742" actId="113"/>
          <ac:spMkLst>
            <pc:docMk/>
            <pc:sldMk cId="2296256338" sldId="288"/>
            <ac:spMk id="3" creationId="{35E6DDE5-EE2C-AFD4-A9A0-47855A8DEE26}"/>
          </ac:spMkLst>
        </pc:spChg>
        <pc:picChg chg="mod">
          <ac:chgData name="Weifeng Xu" userId="e7aed605-a3dd-4d5a-a692-a87037af107b" providerId="ADAL" clId="{409D07DA-7E5C-4EF5-A9AF-5A4926BCA666}" dt="2022-09-26T13:06:39.607" v="739" actId="1076"/>
          <ac:picMkLst>
            <pc:docMk/>
            <pc:sldMk cId="2296256338" sldId="288"/>
            <ac:picMk id="9" creationId="{00000000-0000-0000-0000-000000000000}"/>
          </ac:picMkLst>
        </pc:picChg>
      </pc:sldChg>
      <pc:sldChg chg="addSp modSp new mod modNotesTx">
        <pc:chgData name="Weifeng Xu" userId="e7aed605-a3dd-4d5a-a692-a87037af107b" providerId="ADAL" clId="{409D07DA-7E5C-4EF5-A9AF-5A4926BCA666}" dt="2022-03-08T14:38:59.681" v="327" actId="20577"/>
        <pc:sldMkLst>
          <pc:docMk/>
          <pc:sldMk cId="4053852185" sldId="300"/>
        </pc:sldMkLst>
        <pc:spChg chg="add mod">
          <ac:chgData name="Weifeng Xu" userId="e7aed605-a3dd-4d5a-a692-a87037af107b" providerId="ADAL" clId="{409D07DA-7E5C-4EF5-A9AF-5A4926BCA666}" dt="2022-03-08T14:38:59.681" v="327" actId="20577"/>
          <ac:spMkLst>
            <pc:docMk/>
            <pc:sldMk cId="4053852185" sldId="300"/>
            <ac:spMk id="4" creationId="{99D0B177-9166-4F77-9FAB-108948E5843F}"/>
          </ac:spMkLst>
        </pc:spChg>
        <pc:picChg chg="add">
          <ac:chgData name="Weifeng Xu" userId="e7aed605-a3dd-4d5a-a692-a87037af107b" providerId="ADAL" clId="{409D07DA-7E5C-4EF5-A9AF-5A4926BCA666}" dt="2022-03-08T13:54:19.790" v="1" actId="22"/>
          <ac:picMkLst>
            <pc:docMk/>
            <pc:sldMk cId="4053852185" sldId="300"/>
            <ac:picMk id="3" creationId="{C111D80A-CC0A-45A8-8E7D-6D534A0F5156}"/>
          </ac:picMkLst>
        </pc:picChg>
      </pc:sldChg>
      <pc:sldChg chg="addSp modSp new mod modClrScheme chgLayout modNotesTx">
        <pc:chgData name="Weifeng Xu" userId="e7aed605-a3dd-4d5a-a692-a87037af107b" providerId="ADAL" clId="{409D07DA-7E5C-4EF5-A9AF-5A4926BCA666}" dt="2022-03-08T14:58:50.921" v="343" actId="14100"/>
        <pc:sldMkLst>
          <pc:docMk/>
          <pc:sldMk cId="2904199124" sldId="301"/>
        </pc:sldMkLst>
        <pc:spChg chg="add mod">
          <ac:chgData name="Weifeng Xu" userId="e7aed605-a3dd-4d5a-a692-a87037af107b" providerId="ADAL" clId="{409D07DA-7E5C-4EF5-A9AF-5A4926BCA666}" dt="2022-03-08T13:56:25.884" v="60" actId="20577"/>
          <ac:spMkLst>
            <pc:docMk/>
            <pc:sldMk cId="2904199124" sldId="301"/>
            <ac:spMk id="2" creationId="{1050FBFD-EB3E-464B-B431-A1B2710991D3}"/>
          </ac:spMkLst>
        </pc:spChg>
        <pc:spChg chg="add mod">
          <ac:chgData name="Weifeng Xu" userId="e7aed605-a3dd-4d5a-a692-a87037af107b" providerId="ADAL" clId="{409D07DA-7E5C-4EF5-A9AF-5A4926BCA666}" dt="2022-03-08T14:40:04.010" v="328" actId="20577"/>
          <ac:spMkLst>
            <pc:docMk/>
            <pc:sldMk cId="2904199124" sldId="301"/>
            <ac:spMk id="3" creationId="{A65B5667-188A-4CF8-BD3C-7538810492CF}"/>
          </ac:spMkLst>
        </pc:spChg>
        <pc:spChg chg="add mod">
          <ac:chgData name="Weifeng Xu" userId="e7aed605-a3dd-4d5a-a692-a87037af107b" providerId="ADAL" clId="{409D07DA-7E5C-4EF5-A9AF-5A4926BCA666}" dt="2022-03-08T14:37:26.216" v="266" actId="1076"/>
          <ac:spMkLst>
            <pc:docMk/>
            <pc:sldMk cId="2904199124" sldId="301"/>
            <ac:spMk id="7" creationId="{2A62204D-7212-4FF9-9CA5-9F0B663BBC85}"/>
          </ac:spMkLst>
        </pc:spChg>
        <pc:spChg chg="add mod">
          <ac:chgData name="Weifeng Xu" userId="e7aed605-a3dd-4d5a-a692-a87037af107b" providerId="ADAL" clId="{409D07DA-7E5C-4EF5-A9AF-5A4926BCA666}" dt="2022-03-08T14:58:50.921" v="343" actId="14100"/>
          <ac:spMkLst>
            <pc:docMk/>
            <pc:sldMk cId="2904199124" sldId="301"/>
            <ac:spMk id="9" creationId="{8EB77D37-7718-446D-873B-3BCF06E5E1CD}"/>
          </ac:spMkLst>
        </pc:spChg>
        <pc:picChg chg="add mod">
          <ac:chgData name="Weifeng Xu" userId="e7aed605-a3dd-4d5a-a692-a87037af107b" providerId="ADAL" clId="{409D07DA-7E5C-4EF5-A9AF-5A4926BCA666}" dt="2022-03-08T14:36:26.277" v="256" actId="1076"/>
          <ac:picMkLst>
            <pc:docMk/>
            <pc:sldMk cId="2904199124" sldId="301"/>
            <ac:picMk id="5" creationId="{CCD06E80-623D-4C55-879B-7C08561290EB}"/>
          </ac:picMkLst>
        </pc:picChg>
        <pc:picChg chg="add mod">
          <ac:chgData name="Weifeng Xu" userId="e7aed605-a3dd-4d5a-a692-a87037af107b" providerId="ADAL" clId="{409D07DA-7E5C-4EF5-A9AF-5A4926BCA666}" dt="2022-03-08T14:57:02.140" v="335" actId="1076"/>
          <ac:picMkLst>
            <pc:docMk/>
            <pc:sldMk cId="2904199124" sldId="301"/>
            <ac:picMk id="6" creationId="{41ECA614-3B25-40E2-AD5F-A6C1D7D3730B}"/>
          </ac:picMkLst>
        </pc:picChg>
      </pc:sldChg>
      <pc:sldChg chg="new del">
        <pc:chgData name="Weifeng Xu" userId="e7aed605-a3dd-4d5a-a692-a87037af107b" providerId="ADAL" clId="{409D07DA-7E5C-4EF5-A9AF-5A4926BCA666}" dt="2022-03-08T14:35:00.310" v="252" actId="680"/>
        <pc:sldMkLst>
          <pc:docMk/>
          <pc:sldMk cId="2189322117" sldId="302"/>
        </pc:sldMkLst>
      </pc:sldChg>
      <pc:sldChg chg="addSp modSp new mod modClrScheme chgLayout">
        <pc:chgData name="Weifeng Xu" userId="e7aed605-a3dd-4d5a-a692-a87037af107b" providerId="ADAL" clId="{409D07DA-7E5C-4EF5-A9AF-5A4926BCA666}" dt="2022-09-27T23:35:18.737" v="849" actId="20577"/>
        <pc:sldMkLst>
          <pc:docMk/>
          <pc:sldMk cId="3211415656" sldId="302"/>
        </pc:sldMkLst>
        <pc:spChg chg="mod ord">
          <ac:chgData name="Weifeng Xu" userId="e7aed605-a3dd-4d5a-a692-a87037af107b" providerId="ADAL" clId="{409D07DA-7E5C-4EF5-A9AF-5A4926BCA666}" dt="2022-09-26T12:49:20.559" v="356" actId="700"/>
          <ac:spMkLst>
            <pc:docMk/>
            <pc:sldMk cId="3211415656" sldId="302"/>
            <ac:spMk id="2" creationId="{8D85C227-31EF-7CE0-3B10-0B3892E08ED0}"/>
          </ac:spMkLst>
        </pc:spChg>
        <pc:spChg chg="add mod ord">
          <ac:chgData name="Weifeng Xu" userId="e7aed605-a3dd-4d5a-a692-a87037af107b" providerId="ADAL" clId="{409D07DA-7E5C-4EF5-A9AF-5A4926BCA666}" dt="2022-09-27T23:35:18.737" v="849" actId="20577"/>
          <ac:spMkLst>
            <pc:docMk/>
            <pc:sldMk cId="3211415656" sldId="302"/>
            <ac:spMk id="3" creationId="{A3851BF1-C49D-E55A-1992-B8B23F3D46F5}"/>
          </ac:spMkLst>
        </pc:spChg>
      </pc:sldChg>
      <pc:sldChg chg="delSp new del mod modClrScheme chgLayout">
        <pc:chgData name="Weifeng Xu" userId="e7aed605-a3dd-4d5a-a692-a87037af107b" providerId="ADAL" clId="{409D07DA-7E5C-4EF5-A9AF-5A4926BCA666}" dt="2022-09-27T21:20:34.630" v="754" actId="47"/>
        <pc:sldMkLst>
          <pc:docMk/>
          <pc:sldMk cId="440778688" sldId="303"/>
        </pc:sldMkLst>
        <pc:spChg chg="del">
          <ac:chgData name="Weifeng Xu" userId="e7aed605-a3dd-4d5a-a692-a87037af107b" providerId="ADAL" clId="{409D07DA-7E5C-4EF5-A9AF-5A4926BCA666}" dt="2022-09-27T21:19:19.337" v="745" actId="700"/>
          <ac:spMkLst>
            <pc:docMk/>
            <pc:sldMk cId="440778688" sldId="303"/>
            <ac:spMk id="2" creationId="{3B93670F-CB82-9E78-D466-46D06530CB8D}"/>
          </ac:spMkLst>
        </pc:spChg>
        <pc:spChg chg="del">
          <ac:chgData name="Weifeng Xu" userId="e7aed605-a3dd-4d5a-a692-a87037af107b" providerId="ADAL" clId="{409D07DA-7E5C-4EF5-A9AF-5A4926BCA666}" dt="2022-09-27T21:19:19.337" v="745" actId="700"/>
          <ac:spMkLst>
            <pc:docMk/>
            <pc:sldMk cId="440778688" sldId="303"/>
            <ac:spMk id="3" creationId="{C26DBA45-DD28-A563-1A2A-36D364218A94}"/>
          </ac:spMkLst>
        </pc:spChg>
      </pc:sldChg>
      <pc:sldChg chg="addSp delSp modSp add mod setBg modClrScheme chgLayout">
        <pc:chgData name="Weifeng Xu" userId="e7aed605-a3dd-4d5a-a692-a87037af107b" providerId="ADAL" clId="{409D07DA-7E5C-4EF5-A9AF-5A4926BCA666}" dt="2022-09-27T21:19:57.149" v="753" actId="1076"/>
        <pc:sldMkLst>
          <pc:docMk/>
          <pc:sldMk cId="4010385979" sldId="304"/>
        </pc:sldMkLst>
        <pc:spChg chg="del mod">
          <ac:chgData name="Weifeng Xu" userId="e7aed605-a3dd-4d5a-a692-a87037af107b" providerId="ADAL" clId="{409D07DA-7E5C-4EF5-A9AF-5A4926BCA666}" dt="2022-09-27T21:19:29.802" v="748" actId="700"/>
          <ac:spMkLst>
            <pc:docMk/>
            <pc:sldMk cId="4010385979" sldId="304"/>
            <ac:spMk id="2" creationId="{AB99A84B-65BD-439A-B94D-62C83D498020}"/>
          </ac:spMkLst>
        </pc:spChg>
        <pc:spChg chg="mod">
          <ac:chgData name="Weifeng Xu" userId="e7aed605-a3dd-4d5a-a692-a87037af107b" providerId="ADAL" clId="{409D07DA-7E5C-4EF5-A9AF-5A4926BCA666}" dt="2022-09-27T21:19:37.724" v="749" actId="1076"/>
          <ac:spMkLst>
            <pc:docMk/>
            <pc:sldMk cId="4010385979" sldId="304"/>
            <ac:spMk id="3" creationId="{81FF3E71-63E4-4E3A-83FB-207CA7A70BB5}"/>
          </ac:spMkLst>
        </pc:spChg>
        <pc:spChg chg="mod">
          <ac:chgData name="Weifeng Xu" userId="e7aed605-a3dd-4d5a-a692-a87037af107b" providerId="ADAL" clId="{409D07DA-7E5C-4EF5-A9AF-5A4926BCA666}" dt="2022-09-27T21:19:37.724" v="749" actId="1076"/>
          <ac:spMkLst>
            <pc:docMk/>
            <pc:sldMk cId="4010385979" sldId="304"/>
            <ac:spMk id="4" creationId="{6DF168C5-CA4C-4395-8075-B4EE8934D9AD}"/>
          </ac:spMkLst>
        </pc:spChg>
        <pc:spChg chg="add mod">
          <ac:chgData name="Weifeng Xu" userId="e7aed605-a3dd-4d5a-a692-a87037af107b" providerId="ADAL" clId="{409D07DA-7E5C-4EF5-A9AF-5A4926BCA666}" dt="2022-09-27T21:19:57.149" v="753" actId="1076"/>
          <ac:spMkLst>
            <pc:docMk/>
            <pc:sldMk cId="4010385979" sldId="304"/>
            <ac:spMk id="5" creationId="{F41488E2-6CC7-AC84-80C7-6DE74C734264}"/>
          </ac:spMkLst>
        </pc:spChg>
        <pc:picChg chg="mod">
          <ac:chgData name="Weifeng Xu" userId="e7aed605-a3dd-4d5a-a692-a87037af107b" providerId="ADAL" clId="{409D07DA-7E5C-4EF5-A9AF-5A4926BCA666}" dt="2022-09-27T21:19:37.724" v="749" actId="1076"/>
          <ac:picMkLst>
            <pc:docMk/>
            <pc:sldMk cId="4010385979" sldId="304"/>
            <ac:picMk id="1026" creationId="{383A4A36-A8F1-4488-B678-B0A846360527}"/>
          </ac:picMkLst>
        </pc:picChg>
      </pc:sldChg>
      <pc:sldChg chg="addSp delSp modSp new mod">
        <pc:chgData name="Weifeng Xu" userId="e7aed605-a3dd-4d5a-a692-a87037af107b" providerId="ADAL" clId="{409D07DA-7E5C-4EF5-A9AF-5A4926BCA666}" dt="2022-09-27T21:28:03.999" v="784" actId="1076"/>
        <pc:sldMkLst>
          <pc:docMk/>
          <pc:sldMk cId="2055990861" sldId="305"/>
        </pc:sldMkLst>
        <pc:spChg chg="add mod">
          <ac:chgData name="Weifeng Xu" userId="e7aed605-a3dd-4d5a-a692-a87037af107b" providerId="ADAL" clId="{409D07DA-7E5C-4EF5-A9AF-5A4926BCA666}" dt="2022-09-27T21:28:02.821" v="783" actId="1076"/>
          <ac:spMkLst>
            <pc:docMk/>
            <pc:sldMk cId="2055990861" sldId="305"/>
            <ac:spMk id="2" creationId="{793588AD-1E41-081C-1983-AD173D4A0A45}"/>
          </ac:spMkLst>
        </pc:spChg>
        <pc:picChg chg="add mod">
          <ac:chgData name="Weifeng Xu" userId="e7aed605-a3dd-4d5a-a692-a87037af107b" providerId="ADAL" clId="{409D07DA-7E5C-4EF5-A9AF-5A4926BCA666}" dt="2022-09-27T21:27:53.570" v="780" actId="1076"/>
          <ac:picMkLst>
            <pc:docMk/>
            <pc:sldMk cId="2055990861" sldId="305"/>
            <ac:picMk id="1026" creationId="{35B4E213-5AE6-5BDE-1396-0D6E0E28D24C}"/>
          </ac:picMkLst>
        </pc:picChg>
        <pc:picChg chg="add del mod">
          <ac:chgData name="Weifeng Xu" userId="e7aed605-a3dd-4d5a-a692-a87037af107b" providerId="ADAL" clId="{409D07DA-7E5C-4EF5-A9AF-5A4926BCA666}" dt="2022-09-27T21:27:39.598" v="771" actId="478"/>
          <ac:picMkLst>
            <pc:docMk/>
            <pc:sldMk cId="2055990861" sldId="305"/>
            <ac:picMk id="1028" creationId="{5693A511-BB96-F442-4281-7E6A7214E1ED}"/>
          </ac:picMkLst>
        </pc:picChg>
        <pc:picChg chg="add del mod">
          <ac:chgData name="Weifeng Xu" userId="e7aed605-a3dd-4d5a-a692-a87037af107b" providerId="ADAL" clId="{409D07DA-7E5C-4EF5-A9AF-5A4926BCA666}" dt="2022-09-27T21:28:03.999" v="784" actId="1076"/>
          <ac:picMkLst>
            <pc:docMk/>
            <pc:sldMk cId="2055990861" sldId="305"/>
            <ac:picMk id="1030" creationId="{4E99F73B-9894-2401-CF24-79CAB34653F6}"/>
          </ac:picMkLst>
        </pc:picChg>
      </pc:sldChg>
    </pc:docChg>
  </pc:docChgLst>
  <pc:docChgLst>
    <pc:chgData name="Richard Wheeless" userId="S::id63la41@ubalt.edu::edf7d7f9-5d95-4eec-886d-0f745236a21b" providerId="AD" clId="Web-{C7603778-FF2C-3625-76A9-125A26B0D2D5}"/>
    <pc:docChg chg="modSld">
      <pc:chgData name="Richard Wheeless" userId="S::id63la41@ubalt.edu::edf7d7f9-5d95-4eec-886d-0f745236a21b" providerId="AD" clId="Web-{C7603778-FF2C-3625-76A9-125A26B0D2D5}" dt="2021-09-10T07:11:06.655" v="10"/>
      <pc:docMkLst>
        <pc:docMk/>
      </pc:docMkLst>
      <pc:sldChg chg="modNotes">
        <pc:chgData name="Richard Wheeless" userId="S::id63la41@ubalt.edu::edf7d7f9-5d95-4eec-886d-0f745236a21b" providerId="AD" clId="Web-{C7603778-FF2C-3625-76A9-125A26B0D2D5}" dt="2021-09-10T07:11:06.655" v="10"/>
        <pc:sldMkLst>
          <pc:docMk/>
          <pc:sldMk cId="3091480736" sldId="257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47205F-13E6-4B6F-B19E-6BA52609622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E62B332-BB56-4A08-B96A-2BD998A1F808}">
      <dgm:prSet/>
      <dgm:spPr/>
      <dgm:t>
        <a:bodyPr/>
        <a:lstStyle/>
        <a:p>
          <a:r>
            <a:rPr lang="en-US"/>
            <a:t>A scripting language used for manipulating data and generating reports</a:t>
          </a:r>
        </a:p>
      </dgm:t>
    </dgm:pt>
    <dgm:pt modelId="{04830B36-BF4A-43D9-9A26-A66F25242FA0}" type="parTrans" cxnId="{F84185A9-4951-4D6F-A014-D1F36C1E3974}">
      <dgm:prSet/>
      <dgm:spPr/>
      <dgm:t>
        <a:bodyPr/>
        <a:lstStyle/>
        <a:p>
          <a:endParaRPr lang="en-US"/>
        </a:p>
      </dgm:t>
    </dgm:pt>
    <dgm:pt modelId="{C0B30FBC-8B73-4CFD-A9D6-0E6812F9C483}" type="sibTrans" cxnId="{F84185A9-4951-4D6F-A014-D1F36C1E3974}">
      <dgm:prSet/>
      <dgm:spPr/>
      <dgm:t>
        <a:bodyPr/>
        <a:lstStyle/>
        <a:p>
          <a:endParaRPr lang="en-US"/>
        </a:p>
      </dgm:t>
    </dgm:pt>
    <dgm:pt modelId="{DF5AB185-927A-4D04-AAB0-36EEDF365F16}">
      <dgm:prSet/>
      <dgm:spPr/>
      <dgm:t>
        <a:bodyPr/>
        <a:lstStyle/>
        <a:p>
          <a:r>
            <a:rPr lang="en-US"/>
            <a:t>Transform data files</a:t>
          </a:r>
        </a:p>
      </dgm:t>
    </dgm:pt>
    <dgm:pt modelId="{8C477ADB-45E3-4543-9280-62D7ECD449BF}" type="parTrans" cxnId="{71397188-EBE7-4F2F-901F-8A75D787EA59}">
      <dgm:prSet/>
      <dgm:spPr/>
      <dgm:t>
        <a:bodyPr/>
        <a:lstStyle/>
        <a:p>
          <a:endParaRPr lang="en-US"/>
        </a:p>
      </dgm:t>
    </dgm:pt>
    <dgm:pt modelId="{1E0AF74E-2288-493C-A968-6876C1FD4E2B}" type="sibTrans" cxnId="{71397188-EBE7-4F2F-901F-8A75D787EA59}">
      <dgm:prSet/>
      <dgm:spPr/>
      <dgm:t>
        <a:bodyPr/>
        <a:lstStyle/>
        <a:p>
          <a:endParaRPr lang="en-US"/>
        </a:p>
      </dgm:t>
    </dgm:pt>
    <dgm:pt modelId="{79A716E0-6536-4B6F-B857-13738FB41AFA}">
      <dgm:prSet/>
      <dgm:spPr/>
      <dgm:t>
        <a:bodyPr/>
        <a:lstStyle/>
        <a:p>
          <a:r>
            <a:rPr lang="en-US"/>
            <a:t>Produce formatted reports</a:t>
          </a:r>
        </a:p>
      </dgm:t>
    </dgm:pt>
    <dgm:pt modelId="{8442640B-E9E9-4777-BAA8-49E30A8849A9}" type="parTrans" cxnId="{050365E7-A1FD-44B4-9E1C-3A4B152DBBC4}">
      <dgm:prSet/>
      <dgm:spPr/>
      <dgm:t>
        <a:bodyPr/>
        <a:lstStyle/>
        <a:p>
          <a:endParaRPr lang="en-US"/>
        </a:p>
      </dgm:t>
    </dgm:pt>
    <dgm:pt modelId="{81A5A71A-3430-4D21-A0E4-A148C310282B}" type="sibTrans" cxnId="{050365E7-A1FD-44B4-9E1C-3A4B152DBBC4}">
      <dgm:prSet/>
      <dgm:spPr/>
      <dgm:t>
        <a:bodyPr/>
        <a:lstStyle/>
        <a:p>
          <a:endParaRPr lang="en-US"/>
        </a:p>
      </dgm:t>
    </dgm:pt>
    <dgm:pt modelId="{85659AEE-C19F-4842-AF3B-2975032CCA73}">
      <dgm:prSet/>
      <dgm:spPr/>
      <dgm:t>
        <a:bodyPr/>
        <a:lstStyle/>
        <a:p>
          <a:r>
            <a:rPr lang="en-US"/>
            <a:t>Abbreviated from the names of the developers</a:t>
          </a:r>
        </a:p>
      </dgm:t>
    </dgm:pt>
    <dgm:pt modelId="{DC7FA6A5-700E-4596-B5DB-88CBBF7EFEA3}" type="parTrans" cxnId="{3A9D1604-D80E-450E-A529-DF98CFAE6824}">
      <dgm:prSet/>
      <dgm:spPr/>
      <dgm:t>
        <a:bodyPr/>
        <a:lstStyle/>
        <a:p>
          <a:endParaRPr lang="en-US"/>
        </a:p>
      </dgm:t>
    </dgm:pt>
    <dgm:pt modelId="{C1F0B1E1-017F-492F-A88C-B8B2BDD9CEA3}" type="sibTrans" cxnId="{3A9D1604-D80E-450E-A529-DF98CFAE6824}">
      <dgm:prSet/>
      <dgm:spPr/>
      <dgm:t>
        <a:bodyPr/>
        <a:lstStyle/>
        <a:p>
          <a:endParaRPr lang="en-US"/>
        </a:p>
      </dgm:t>
    </dgm:pt>
    <dgm:pt modelId="{95AC78AE-FE09-46CC-A10C-C48D1B731FCB}">
      <dgm:prSet/>
      <dgm:spPr/>
      <dgm:t>
        <a:bodyPr/>
        <a:lstStyle/>
        <a:p>
          <a:r>
            <a:rPr lang="en-US"/>
            <a:t>Aho, Weinberger, and Kernighan.</a:t>
          </a:r>
        </a:p>
      </dgm:t>
    </dgm:pt>
    <dgm:pt modelId="{3F23E017-F83E-462E-B370-BEBB779FC990}" type="parTrans" cxnId="{BA3F8EA0-D7F1-4D35-9176-52EBAD817C53}">
      <dgm:prSet/>
      <dgm:spPr/>
      <dgm:t>
        <a:bodyPr/>
        <a:lstStyle/>
        <a:p>
          <a:endParaRPr lang="en-US"/>
        </a:p>
      </dgm:t>
    </dgm:pt>
    <dgm:pt modelId="{7B38CF3E-53CD-495F-8486-9BBE1B8E94B3}" type="sibTrans" cxnId="{BA3F8EA0-D7F1-4D35-9176-52EBAD817C53}">
      <dgm:prSet/>
      <dgm:spPr/>
      <dgm:t>
        <a:bodyPr/>
        <a:lstStyle/>
        <a:p>
          <a:endParaRPr lang="en-US"/>
        </a:p>
      </dgm:t>
    </dgm:pt>
    <dgm:pt modelId="{3AE97F48-2F8E-48C1-90DF-2A27C76DAF7F}">
      <dgm:prSet/>
      <dgm:spPr/>
      <dgm:t>
        <a:bodyPr/>
        <a:lstStyle/>
        <a:p>
          <a:r>
            <a:rPr lang="en-US"/>
            <a:t>Operations</a:t>
          </a:r>
        </a:p>
      </dgm:t>
    </dgm:pt>
    <dgm:pt modelId="{FE16DE72-A728-4FD5-8EF6-742B320C6BD4}" type="parTrans" cxnId="{07505FD6-C016-47F1-96C3-CF33C8CD2440}">
      <dgm:prSet/>
      <dgm:spPr/>
      <dgm:t>
        <a:bodyPr/>
        <a:lstStyle/>
        <a:p>
          <a:endParaRPr lang="en-US"/>
        </a:p>
      </dgm:t>
    </dgm:pt>
    <dgm:pt modelId="{478250A2-2ED5-4CDF-A536-A946865CA63F}" type="sibTrans" cxnId="{07505FD6-C016-47F1-96C3-CF33C8CD2440}">
      <dgm:prSet/>
      <dgm:spPr/>
      <dgm:t>
        <a:bodyPr/>
        <a:lstStyle/>
        <a:p>
          <a:endParaRPr lang="en-US"/>
        </a:p>
      </dgm:t>
    </dgm:pt>
    <dgm:pt modelId="{EA483213-AA12-47B0-BA36-622F8C6AAA84}">
      <dgm:prSet/>
      <dgm:spPr/>
      <dgm:t>
        <a:bodyPr/>
        <a:lstStyle/>
        <a:p>
          <a:r>
            <a:rPr lang="en-US"/>
            <a:t>Scans a file line by line</a:t>
          </a:r>
        </a:p>
      </dgm:t>
    </dgm:pt>
    <dgm:pt modelId="{D7486639-EC9E-4E0D-B3C8-1AD1A3E77A4B}" type="parTrans" cxnId="{C0FB6F61-56EB-44AE-99B3-A73BC211391F}">
      <dgm:prSet/>
      <dgm:spPr/>
      <dgm:t>
        <a:bodyPr/>
        <a:lstStyle/>
        <a:p>
          <a:endParaRPr lang="en-US"/>
        </a:p>
      </dgm:t>
    </dgm:pt>
    <dgm:pt modelId="{983A0E8D-1AF3-4F40-833D-BEE588A2AF56}" type="sibTrans" cxnId="{C0FB6F61-56EB-44AE-99B3-A73BC211391F}">
      <dgm:prSet/>
      <dgm:spPr/>
      <dgm:t>
        <a:bodyPr/>
        <a:lstStyle/>
        <a:p>
          <a:endParaRPr lang="en-US"/>
        </a:p>
      </dgm:t>
    </dgm:pt>
    <dgm:pt modelId="{29CA4BEA-0B92-41B7-86B3-B7E866DD87D4}">
      <dgm:prSet/>
      <dgm:spPr/>
      <dgm:t>
        <a:bodyPr/>
        <a:lstStyle/>
        <a:p>
          <a:r>
            <a:rPr lang="en-US"/>
            <a:t>Splits each input line into fields</a:t>
          </a:r>
        </a:p>
      </dgm:t>
    </dgm:pt>
    <dgm:pt modelId="{1976EE1B-C761-4F5A-B3F5-16D495B128E0}" type="parTrans" cxnId="{F2550372-2231-46D6-B3DC-AEACDB743229}">
      <dgm:prSet/>
      <dgm:spPr/>
      <dgm:t>
        <a:bodyPr/>
        <a:lstStyle/>
        <a:p>
          <a:endParaRPr lang="en-US"/>
        </a:p>
      </dgm:t>
    </dgm:pt>
    <dgm:pt modelId="{D5D81288-75ED-414B-9DEC-8222AB2ACAE7}" type="sibTrans" cxnId="{F2550372-2231-46D6-B3DC-AEACDB743229}">
      <dgm:prSet/>
      <dgm:spPr/>
      <dgm:t>
        <a:bodyPr/>
        <a:lstStyle/>
        <a:p>
          <a:endParaRPr lang="en-US"/>
        </a:p>
      </dgm:t>
    </dgm:pt>
    <dgm:pt modelId="{D4AF9814-E13D-4FC3-A12C-CBD205F95A5C}">
      <dgm:prSet/>
      <dgm:spPr/>
      <dgm:t>
        <a:bodyPr/>
        <a:lstStyle/>
        <a:p>
          <a:r>
            <a:rPr lang="en-US"/>
            <a:t>Compares input line/fields to pattern</a:t>
          </a:r>
        </a:p>
      </dgm:t>
    </dgm:pt>
    <dgm:pt modelId="{A3969E89-EDF7-4721-AA7B-22ABC47CF3BB}" type="parTrans" cxnId="{4AF7BF7B-55FB-42CD-83DE-2282DBA731C6}">
      <dgm:prSet/>
      <dgm:spPr/>
      <dgm:t>
        <a:bodyPr/>
        <a:lstStyle/>
        <a:p>
          <a:endParaRPr lang="en-US"/>
        </a:p>
      </dgm:t>
    </dgm:pt>
    <dgm:pt modelId="{FEB03F6D-8237-4E23-86EF-C19F4C3D8731}" type="sibTrans" cxnId="{4AF7BF7B-55FB-42CD-83DE-2282DBA731C6}">
      <dgm:prSet/>
      <dgm:spPr/>
      <dgm:t>
        <a:bodyPr/>
        <a:lstStyle/>
        <a:p>
          <a:endParaRPr lang="en-US"/>
        </a:p>
      </dgm:t>
    </dgm:pt>
    <dgm:pt modelId="{C7F59E63-4747-4817-A714-AE571D555585}">
      <dgm:prSet/>
      <dgm:spPr/>
      <dgm:t>
        <a:bodyPr/>
        <a:lstStyle/>
        <a:p>
          <a:r>
            <a:rPr lang="en-US"/>
            <a:t>Performs action(s) on matched lines</a:t>
          </a:r>
        </a:p>
      </dgm:t>
    </dgm:pt>
    <dgm:pt modelId="{C8547387-C3B5-4023-98EF-E8FDFBCEB788}" type="parTrans" cxnId="{46944DA3-CEC5-479B-9A8B-C0C901B5F079}">
      <dgm:prSet/>
      <dgm:spPr/>
      <dgm:t>
        <a:bodyPr/>
        <a:lstStyle/>
        <a:p>
          <a:endParaRPr lang="en-US"/>
        </a:p>
      </dgm:t>
    </dgm:pt>
    <dgm:pt modelId="{EB99A167-079D-4E26-B456-8804C1CCC4B0}" type="sibTrans" cxnId="{46944DA3-CEC5-479B-9A8B-C0C901B5F079}">
      <dgm:prSet/>
      <dgm:spPr/>
      <dgm:t>
        <a:bodyPr/>
        <a:lstStyle/>
        <a:p>
          <a:endParaRPr lang="en-US"/>
        </a:p>
      </dgm:t>
    </dgm:pt>
    <dgm:pt modelId="{E0517B0F-B744-4CE3-985B-DAC63D6D464E}" type="pres">
      <dgm:prSet presAssocID="{4147205F-13E6-4B6F-B19E-6BA526096221}" presName="root" presStyleCnt="0">
        <dgm:presLayoutVars>
          <dgm:dir/>
          <dgm:resizeHandles val="exact"/>
        </dgm:presLayoutVars>
      </dgm:prSet>
      <dgm:spPr/>
    </dgm:pt>
    <dgm:pt modelId="{6D597A29-66EA-46B1-BC55-B118D4AD2F0B}" type="pres">
      <dgm:prSet presAssocID="{1E62B332-BB56-4A08-B96A-2BD998A1F808}" presName="compNode" presStyleCnt="0"/>
      <dgm:spPr/>
    </dgm:pt>
    <dgm:pt modelId="{D0F5B61A-D8BF-4C16-BAD3-627361A28771}" type="pres">
      <dgm:prSet presAssocID="{1E62B332-BB56-4A08-B96A-2BD998A1F808}" presName="bgRect" presStyleLbl="bgShp" presStyleIdx="0" presStyleCnt="3"/>
      <dgm:spPr/>
    </dgm:pt>
    <dgm:pt modelId="{6D72678D-CB47-4B41-A05B-FF6CD0500C51}" type="pres">
      <dgm:prSet presAssocID="{1E62B332-BB56-4A08-B96A-2BD998A1F80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CA30E67-E2EE-4E34-884A-4C276FDC197A}" type="pres">
      <dgm:prSet presAssocID="{1E62B332-BB56-4A08-B96A-2BD998A1F808}" presName="spaceRect" presStyleCnt="0"/>
      <dgm:spPr/>
    </dgm:pt>
    <dgm:pt modelId="{F68B438F-E65F-432A-9E49-C485E5A07866}" type="pres">
      <dgm:prSet presAssocID="{1E62B332-BB56-4A08-B96A-2BD998A1F808}" presName="parTx" presStyleLbl="revTx" presStyleIdx="0" presStyleCnt="6">
        <dgm:presLayoutVars>
          <dgm:chMax val="0"/>
          <dgm:chPref val="0"/>
        </dgm:presLayoutVars>
      </dgm:prSet>
      <dgm:spPr/>
    </dgm:pt>
    <dgm:pt modelId="{E6BA0F4B-3C95-4C6D-9ABE-3F81C49A6BFB}" type="pres">
      <dgm:prSet presAssocID="{1E62B332-BB56-4A08-B96A-2BD998A1F808}" presName="desTx" presStyleLbl="revTx" presStyleIdx="1" presStyleCnt="6">
        <dgm:presLayoutVars/>
      </dgm:prSet>
      <dgm:spPr/>
    </dgm:pt>
    <dgm:pt modelId="{E6C1D146-FA9A-421D-8140-11F9A1A0B8FC}" type="pres">
      <dgm:prSet presAssocID="{C0B30FBC-8B73-4CFD-A9D6-0E6812F9C483}" presName="sibTrans" presStyleCnt="0"/>
      <dgm:spPr/>
    </dgm:pt>
    <dgm:pt modelId="{431BE479-0928-4E62-8A3A-707F18355898}" type="pres">
      <dgm:prSet presAssocID="{85659AEE-C19F-4842-AF3B-2975032CCA73}" presName="compNode" presStyleCnt="0"/>
      <dgm:spPr/>
    </dgm:pt>
    <dgm:pt modelId="{3D825BA3-3CFF-4734-9B80-0978193F2F58}" type="pres">
      <dgm:prSet presAssocID="{85659AEE-C19F-4842-AF3B-2975032CCA73}" presName="bgRect" presStyleLbl="bgShp" presStyleIdx="1" presStyleCnt="3"/>
      <dgm:spPr/>
    </dgm:pt>
    <dgm:pt modelId="{DC3532A7-0C32-43C6-BBF6-57ED6119AC0C}" type="pres">
      <dgm:prSet presAssocID="{85659AEE-C19F-4842-AF3B-2975032CCA7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2BE1DCDA-2ED8-4D7F-8E83-19ACD0C2EB03}" type="pres">
      <dgm:prSet presAssocID="{85659AEE-C19F-4842-AF3B-2975032CCA73}" presName="spaceRect" presStyleCnt="0"/>
      <dgm:spPr/>
    </dgm:pt>
    <dgm:pt modelId="{89D96DA6-99E1-41DA-8ED8-313079DC02AF}" type="pres">
      <dgm:prSet presAssocID="{85659AEE-C19F-4842-AF3B-2975032CCA73}" presName="parTx" presStyleLbl="revTx" presStyleIdx="2" presStyleCnt="6">
        <dgm:presLayoutVars>
          <dgm:chMax val="0"/>
          <dgm:chPref val="0"/>
        </dgm:presLayoutVars>
      </dgm:prSet>
      <dgm:spPr/>
    </dgm:pt>
    <dgm:pt modelId="{3D88F8A6-DEA7-49E8-8E75-DFC120264482}" type="pres">
      <dgm:prSet presAssocID="{85659AEE-C19F-4842-AF3B-2975032CCA73}" presName="desTx" presStyleLbl="revTx" presStyleIdx="3" presStyleCnt="6">
        <dgm:presLayoutVars/>
      </dgm:prSet>
      <dgm:spPr/>
    </dgm:pt>
    <dgm:pt modelId="{644CB0A1-CDFF-472C-B211-4E490BB206D5}" type="pres">
      <dgm:prSet presAssocID="{C1F0B1E1-017F-492F-A88C-B8B2BDD9CEA3}" presName="sibTrans" presStyleCnt="0"/>
      <dgm:spPr/>
    </dgm:pt>
    <dgm:pt modelId="{A7013FDF-FD31-4061-85F1-D232B3605E79}" type="pres">
      <dgm:prSet presAssocID="{3AE97F48-2F8E-48C1-90DF-2A27C76DAF7F}" presName="compNode" presStyleCnt="0"/>
      <dgm:spPr/>
    </dgm:pt>
    <dgm:pt modelId="{A1C0E9F3-ACAE-4731-A986-209EDE456AAF}" type="pres">
      <dgm:prSet presAssocID="{3AE97F48-2F8E-48C1-90DF-2A27C76DAF7F}" presName="bgRect" presStyleLbl="bgShp" presStyleIdx="2" presStyleCnt="3"/>
      <dgm:spPr/>
    </dgm:pt>
    <dgm:pt modelId="{B26B7EF2-7FF7-4B37-B8B2-2ACBB3462D08}" type="pres">
      <dgm:prSet presAssocID="{3AE97F48-2F8E-48C1-90DF-2A27C76DAF7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4D8D0FF-416F-42FA-B43A-66254B0454F5}" type="pres">
      <dgm:prSet presAssocID="{3AE97F48-2F8E-48C1-90DF-2A27C76DAF7F}" presName="spaceRect" presStyleCnt="0"/>
      <dgm:spPr/>
    </dgm:pt>
    <dgm:pt modelId="{DABE0D5F-1747-49F1-8E41-B6067E78297A}" type="pres">
      <dgm:prSet presAssocID="{3AE97F48-2F8E-48C1-90DF-2A27C76DAF7F}" presName="parTx" presStyleLbl="revTx" presStyleIdx="4" presStyleCnt="6">
        <dgm:presLayoutVars>
          <dgm:chMax val="0"/>
          <dgm:chPref val="0"/>
        </dgm:presLayoutVars>
      </dgm:prSet>
      <dgm:spPr/>
    </dgm:pt>
    <dgm:pt modelId="{A5087F3A-2325-4212-B121-37F083E7F536}" type="pres">
      <dgm:prSet presAssocID="{3AE97F48-2F8E-48C1-90DF-2A27C76DAF7F}" presName="desTx" presStyleLbl="revTx" presStyleIdx="5" presStyleCnt="6">
        <dgm:presLayoutVars/>
      </dgm:prSet>
      <dgm:spPr/>
    </dgm:pt>
  </dgm:ptLst>
  <dgm:cxnLst>
    <dgm:cxn modelId="{3A9D1604-D80E-450E-A529-DF98CFAE6824}" srcId="{4147205F-13E6-4B6F-B19E-6BA526096221}" destId="{85659AEE-C19F-4842-AF3B-2975032CCA73}" srcOrd="1" destOrd="0" parTransId="{DC7FA6A5-700E-4596-B5DB-88CBBF7EFEA3}" sibTransId="{C1F0B1E1-017F-492F-A88C-B8B2BDD9CEA3}"/>
    <dgm:cxn modelId="{7B2D920E-3EDE-4898-8083-2435FDC7DE5C}" type="presOf" srcId="{C7F59E63-4747-4817-A714-AE571D555585}" destId="{A5087F3A-2325-4212-B121-37F083E7F536}" srcOrd="0" destOrd="3" presId="urn:microsoft.com/office/officeart/2018/2/layout/IconVerticalSolidList"/>
    <dgm:cxn modelId="{77042A27-CCCC-4181-9564-CF90CBE42139}" type="presOf" srcId="{85659AEE-C19F-4842-AF3B-2975032CCA73}" destId="{89D96DA6-99E1-41DA-8ED8-313079DC02AF}" srcOrd="0" destOrd="0" presId="urn:microsoft.com/office/officeart/2018/2/layout/IconVerticalSolidList"/>
    <dgm:cxn modelId="{2E4C012C-20B7-48C8-AE87-51848F018E4D}" type="presOf" srcId="{3AE97F48-2F8E-48C1-90DF-2A27C76DAF7F}" destId="{DABE0D5F-1747-49F1-8E41-B6067E78297A}" srcOrd="0" destOrd="0" presId="urn:microsoft.com/office/officeart/2018/2/layout/IconVerticalSolidList"/>
    <dgm:cxn modelId="{064B1233-D542-4592-ABEE-29496A7F2513}" type="presOf" srcId="{1E62B332-BB56-4A08-B96A-2BD998A1F808}" destId="{F68B438F-E65F-432A-9E49-C485E5A07866}" srcOrd="0" destOrd="0" presId="urn:microsoft.com/office/officeart/2018/2/layout/IconVerticalSolidList"/>
    <dgm:cxn modelId="{575B153C-A2C5-44E6-A99B-149A466E5EBD}" type="presOf" srcId="{95AC78AE-FE09-46CC-A10C-C48D1B731FCB}" destId="{3D88F8A6-DEA7-49E8-8E75-DFC120264482}" srcOrd="0" destOrd="0" presId="urn:microsoft.com/office/officeart/2018/2/layout/IconVerticalSolidList"/>
    <dgm:cxn modelId="{C0FB6F61-56EB-44AE-99B3-A73BC211391F}" srcId="{3AE97F48-2F8E-48C1-90DF-2A27C76DAF7F}" destId="{EA483213-AA12-47B0-BA36-622F8C6AAA84}" srcOrd="0" destOrd="0" parTransId="{D7486639-EC9E-4E0D-B3C8-1AD1A3E77A4B}" sibTransId="{983A0E8D-1AF3-4F40-833D-BEE588A2AF56}"/>
    <dgm:cxn modelId="{04FF446C-AC77-40F0-BAE2-D342F1171A95}" type="presOf" srcId="{79A716E0-6536-4B6F-B857-13738FB41AFA}" destId="{E6BA0F4B-3C95-4C6D-9ABE-3F81C49A6BFB}" srcOrd="0" destOrd="1" presId="urn:microsoft.com/office/officeart/2018/2/layout/IconVerticalSolidList"/>
    <dgm:cxn modelId="{F2550372-2231-46D6-B3DC-AEACDB743229}" srcId="{3AE97F48-2F8E-48C1-90DF-2A27C76DAF7F}" destId="{29CA4BEA-0B92-41B7-86B3-B7E866DD87D4}" srcOrd="1" destOrd="0" parTransId="{1976EE1B-C761-4F5A-B3F5-16D495B128E0}" sibTransId="{D5D81288-75ED-414B-9DEC-8222AB2ACAE7}"/>
    <dgm:cxn modelId="{4AF7BF7B-55FB-42CD-83DE-2282DBA731C6}" srcId="{3AE97F48-2F8E-48C1-90DF-2A27C76DAF7F}" destId="{D4AF9814-E13D-4FC3-A12C-CBD205F95A5C}" srcOrd="2" destOrd="0" parTransId="{A3969E89-EDF7-4721-AA7B-22ABC47CF3BB}" sibTransId="{FEB03F6D-8237-4E23-86EF-C19F4C3D8731}"/>
    <dgm:cxn modelId="{71397188-EBE7-4F2F-901F-8A75D787EA59}" srcId="{1E62B332-BB56-4A08-B96A-2BD998A1F808}" destId="{DF5AB185-927A-4D04-AAB0-36EEDF365F16}" srcOrd="0" destOrd="0" parTransId="{8C477ADB-45E3-4543-9280-62D7ECD449BF}" sibTransId="{1E0AF74E-2288-493C-A968-6876C1FD4E2B}"/>
    <dgm:cxn modelId="{BA3F8EA0-D7F1-4D35-9176-52EBAD817C53}" srcId="{85659AEE-C19F-4842-AF3B-2975032CCA73}" destId="{95AC78AE-FE09-46CC-A10C-C48D1B731FCB}" srcOrd="0" destOrd="0" parTransId="{3F23E017-F83E-462E-B370-BEBB779FC990}" sibTransId="{7B38CF3E-53CD-495F-8486-9BBE1B8E94B3}"/>
    <dgm:cxn modelId="{46944DA3-CEC5-479B-9A8B-C0C901B5F079}" srcId="{3AE97F48-2F8E-48C1-90DF-2A27C76DAF7F}" destId="{C7F59E63-4747-4817-A714-AE571D555585}" srcOrd="3" destOrd="0" parTransId="{C8547387-C3B5-4023-98EF-E8FDFBCEB788}" sibTransId="{EB99A167-079D-4E26-B456-8804C1CCC4B0}"/>
    <dgm:cxn modelId="{F84185A9-4951-4D6F-A014-D1F36C1E3974}" srcId="{4147205F-13E6-4B6F-B19E-6BA526096221}" destId="{1E62B332-BB56-4A08-B96A-2BD998A1F808}" srcOrd="0" destOrd="0" parTransId="{04830B36-BF4A-43D9-9A26-A66F25242FA0}" sibTransId="{C0B30FBC-8B73-4CFD-A9D6-0E6812F9C483}"/>
    <dgm:cxn modelId="{C293CDC5-62E1-4661-AEA3-4FE2AB452FDF}" type="presOf" srcId="{4147205F-13E6-4B6F-B19E-6BA526096221}" destId="{E0517B0F-B744-4CE3-985B-DAC63D6D464E}" srcOrd="0" destOrd="0" presId="urn:microsoft.com/office/officeart/2018/2/layout/IconVerticalSolidList"/>
    <dgm:cxn modelId="{C9EEC1C6-03C6-4502-B50A-690BC0005072}" type="presOf" srcId="{D4AF9814-E13D-4FC3-A12C-CBD205F95A5C}" destId="{A5087F3A-2325-4212-B121-37F083E7F536}" srcOrd="0" destOrd="2" presId="urn:microsoft.com/office/officeart/2018/2/layout/IconVerticalSolidList"/>
    <dgm:cxn modelId="{07505FD6-C016-47F1-96C3-CF33C8CD2440}" srcId="{4147205F-13E6-4B6F-B19E-6BA526096221}" destId="{3AE97F48-2F8E-48C1-90DF-2A27C76DAF7F}" srcOrd="2" destOrd="0" parTransId="{FE16DE72-A728-4FD5-8EF6-742B320C6BD4}" sibTransId="{478250A2-2ED5-4CDF-A536-A946865CA63F}"/>
    <dgm:cxn modelId="{6FEFDAE4-CC6D-4872-8F7E-6742AAAE5333}" type="presOf" srcId="{EA483213-AA12-47B0-BA36-622F8C6AAA84}" destId="{A5087F3A-2325-4212-B121-37F083E7F536}" srcOrd="0" destOrd="0" presId="urn:microsoft.com/office/officeart/2018/2/layout/IconVerticalSolidList"/>
    <dgm:cxn modelId="{050365E7-A1FD-44B4-9E1C-3A4B152DBBC4}" srcId="{1E62B332-BB56-4A08-B96A-2BD998A1F808}" destId="{79A716E0-6536-4B6F-B857-13738FB41AFA}" srcOrd="1" destOrd="0" parTransId="{8442640B-E9E9-4777-BAA8-49E30A8849A9}" sibTransId="{81A5A71A-3430-4D21-A0E4-A148C310282B}"/>
    <dgm:cxn modelId="{63B046EB-0A59-4B56-835B-76B24AA1FE93}" type="presOf" srcId="{29CA4BEA-0B92-41B7-86B3-B7E866DD87D4}" destId="{A5087F3A-2325-4212-B121-37F083E7F536}" srcOrd="0" destOrd="1" presId="urn:microsoft.com/office/officeart/2018/2/layout/IconVerticalSolidList"/>
    <dgm:cxn modelId="{181FC3FF-BB75-4163-B0EB-FD7BB9CAFE6D}" type="presOf" srcId="{DF5AB185-927A-4D04-AAB0-36EEDF365F16}" destId="{E6BA0F4B-3C95-4C6D-9ABE-3F81C49A6BFB}" srcOrd="0" destOrd="0" presId="urn:microsoft.com/office/officeart/2018/2/layout/IconVerticalSolidList"/>
    <dgm:cxn modelId="{54C3FE42-AA1D-4BB7-90E8-B69F75B539B4}" type="presParOf" srcId="{E0517B0F-B744-4CE3-985B-DAC63D6D464E}" destId="{6D597A29-66EA-46B1-BC55-B118D4AD2F0B}" srcOrd="0" destOrd="0" presId="urn:microsoft.com/office/officeart/2018/2/layout/IconVerticalSolidList"/>
    <dgm:cxn modelId="{C5717F01-A2F2-4EFE-8196-D122A3FF0175}" type="presParOf" srcId="{6D597A29-66EA-46B1-BC55-B118D4AD2F0B}" destId="{D0F5B61A-D8BF-4C16-BAD3-627361A28771}" srcOrd="0" destOrd="0" presId="urn:microsoft.com/office/officeart/2018/2/layout/IconVerticalSolidList"/>
    <dgm:cxn modelId="{30371EE6-7619-447E-BFEA-BD059C8A86B0}" type="presParOf" srcId="{6D597A29-66EA-46B1-BC55-B118D4AD2F0B}" destId="{6D72678D-CB47-4B41-A05B-FF6CD0500C51}" srcOrd="1" destOrd="0" presId="urn:microsoft.com/office/officeart/2018/2/layout/IconVerticalSolidList"/>
    <dgm:cxn modelId="{25EC3744-862C-48B7-B2C2-A10753698827}" type="presParOf" srcId="{6D597A29-66EA-46B1-BC55-B118D4AD2F0B}" destId="{8CA30E67-E2EE-4E34-884A-4C276FDC197A}" srcOrd="2" destOrd="0" presId="urn:microsoft.com/office/officeart/2018/2/layout/IconVerticalSolidList"/>
    <dgm:cxn modelId="{46683825-21AF-420E-A896-F26ABFEDE138}" type="presParOf" srcId="{6D597A29-66EA-46B1-BC55-B118D4AD2F0B}" destId="{F68B438F-E65F-432A-9E49-C485E5A07866}" srcOrd="3" destOrd="0" presId="urn:microsoft.com/office/officeart/2018/2/layout/IconVerticalSolidList"/>
    <dgm:cxn modelId="{FEE68177-0544-4136-9FFC-020628E425E9}" type="presParOf" srcId="{6D597A29-66EA-46B1-BC55-B118D4AD2F0B}" destId="{E6BA0F4B-3C95-4C6D-9ABE-3F81C49A6BFB}" srcOrd="4" destOrd="0" presId="urn:microsoft.com/office/officeart/2018/2/layout/IconVerticalSolidList"/>
    <dgm:cxn modelId="{34F1205C-6C10-47B4-93B7-ABC06EF3EA12}" type="presParOf" srcId="{E0517B0F-B744-4CE3-985B-DAC63D6D464E}" destId="{E6C1D146-FA9A-421D-8140-11F9A1A0B8FC}" srcOrd="1" destOrd="0" presId="urn:microsoft.com/office/officeart/2018/2/layout/IconVerticalSolidList"/>
    <dgm:cxn modelId="{608761A5-9B8C-4898-AA09-37FC1C7C4300}" type="presParOf" srcId="{E0517B0F-B744-4CE3-985B-DAC63D6D464E}" destId="{431BE479-0928-4E62-8A3A-707F18355898}" srcOrd="2" destOrd="0" presId="urn:microsoft.com/office/officeart/2018/2/layout/IconVerticalSolidList"/>
    <dgm:cxn modelId="{6B600081-9000-4D4D-8F60-20602A6EDC11}" type="presParOf" srcId="{431BE479-0928-4E62-8A3A-707F18355898}" destId="{3D825BA3-3CFF-4734-9B80-0978193F2F58}" srcOrd="0" destOrd="0" presId="urn:microsoft.com/office/officeart/2018/2/layout/IconVerticalSolidList"/>
    <dgm:cxn modelId="{0B221D9D-CAE2-4D2E-AEB3-3155D09109A7}" type="presParOf" srcId="{431BE479-0928-4E62-8A3A-707F18355898}" destId="{DC3532A7-0C32-43C6-BBF6-57ED6119AC0C}" srcOrd="1" destOrd="0" presId="urn:microsoft.com/office/officeart/2018/2/layout/IconVerticalSolidList"/>
    <dgm:cxn modelId="{99CC1279-DCFC-4CBA-A0B6-5C7C8D222283}" type="presParOf" srcId="{431BE479-0928-4E62-8A3A-707F18355898}" destId="{2BE1DCDA-2ED8-4D7F-8E83-19ACD0C2EB03}" srcOrd="2" destOrd="0" presId="urn:microsoft.com/office/officeart/2018/2/layout/IconVerticalSolidList"/>
    <dgm:cxn modelId="{9FD4AB96-CD5D-486F-B047-F429C81FEE45}" type="presParOf" srcId="{431BE479-0928-4E62-8A3A-707F18355898}" destId="{89D96DA6-99E1-41DA-8ED8-313079DC02AF}" srcOrd="3" destOrd="0" presId="urn:microsoft.com/office/officeart/2018/2/layout/IconVerticalSolidList"/>
    <dgm:cxn modelId="{682878B4-6057-4E47-A906-6A2EF75E4A75}" type="presParOf" srcId="{431BE479-0928-4E62-8A3A-707F18355898}" destId="{3D88F8A6-DEA7-49E8-8E75-DFC120264482}" srcOrd="4" destOrd="0" presId="urn:microsoft.com/office/officeart/2018/2/layout/IconVerticalSolidList"/>
    <dgm:cxn modelId="{78C02F80-09A5-42E9-8BAD-6202E51B0A15}" type="presParOf" srcId="{E0517B0F-B744-4CE3-985B-DAC63D6D464E}" destId="{644CB0A1-CDFF-472C-B211-4E490BB206D5}" srcOrd="3" destOrd="0" presId="urn:microsoft.com/office/officeart/2018/2/layout/IconVerticalSolidList"/>
    <dgm:cxn modelId="{C2B569C5-230F-4E55-BFC4-AF5B917ED4D3}" type="presParOf" srcId="{E0517B0F-B744-4CE3-985B-DAC63D6D464E}" destId="{A7013FDF-FD31-4061-85F1-D232B3605E79}" srcOrd="4" destOrd="0" presId="urn:microsoft.com/office/officeart/2018/2/layout/IconVerticalSolidList"/>
    <dgm:cxn modelId="{117A9429-E0D5-44C9-8B7E-4886FA4B188C}" type="presParOf" srcId="{A7013FDF-FD31-4061-85F1-D232B3605E79}" destId="{A1C0E9F3-ACAE-4731-A986-209EDE456AAF}" srcOrd="0" destOrd="0" presId="urn:microsoft.com/office/officeart/2018/2/layout/IconVerticalSolidList"/>
    <dgm:cxn modelId="{88C7A2E1-4264-493B-841D-87988972381E}" type="presParOf" srcId="{A7013FDF-FD31-4061-85F1-D232B3605E79}" destId="{B26B7EF2-7FF7-4B37-B8B2-2ACBB3462D08}" srcOrd="1" destOrd="0" presId="urn:microsoft.com/office/officeart/2018/2/layout/IconVerticalSolidList"/>
    <dgm:cxn modelId="{4B92BC55-5591-4218-A6B9-427BB595224F}" type="presParOf" srcId="{A7013FDF-FD31-4061-85F1-D232B3605E79}" destId="{B4D8D0FF-416F-42FA-B43A-66254B0454F5}" srcOrd="2" destOrd="0" presId="urn:microsoft.com/office/officeart/2018/2/layout/IconVerticalSolidList"/>
    <dgm:cxn modelId="{88D73465-A4ED-47F6-ADCB-7A0ACDE29E1D}" type="presParOf" srcId="{A7013FDF-FD31-4061-85F1-D232B3605E79}" destId="{DABE0D5F-1747-49F1-8E41-B6067E78297A}" srcOrd="3" destOrd="0" presId="urn:microsoft.com/office/officeart/2018/2/layout/IconVerticalSolidList"/>
    <dgm:cxn modelId="{BD2765CB-7EB6-4367-97BE-384F528749CE}" type="presParOf" srcId="{A7013FDF-FD31-4061-85F1-D232B3605E79}" destId="{A5087F3A-2325-4212-B121-37F083E7F53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F5B61A-D8BF-4C16-BAD3-627361A28771}">
      <dsp:nvSpPr>
        <dsp:cNvPr id="0" name=""/>
        <dsp:cNvSpPr/>
      </dsp:nvSpPr>
      <dsp:spPr>
        <a:xfrm>
          <a:off x="0" y="499"/>
          <a:ext cx="9618133" cy="11692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72678D-CB47-4B41-A05B-FF6CD0500C51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B438F-E65F-432A-9E49-C485E5A07866}">
      <dsp:nvSpPr>
        <dsp:cNvPr id="0" name=""/>
        <dsp:cNvSpPr/>
      </dsp:nvSpPr>
      <dsp:spPr>
        <a:xfrm>
          <a:off x="1350519" y="499"/>
          <a:ext cx="4328159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 scripting language used for manipulating data and generating reports</a:t>
          </a:r>
        </a:p>
      </dsp:txBody>
      <dsp:txXfrm>
        <a:off x="1350519" y="499"/>
        <a:ext cx="4328159" cy="1169280"/>
      </dsp:txXfrm>
    </dsp:sp>
    <dsp:sp modelId="{E6BA0F4B-3C95-4C6D-9ABE-3F81C49A6BFB}">
      <dsp:nvSpPr>
        <dsp:cNvPr id="0" name=""/>
        <dsp:cNvSpPr/>
      </dsp:nvSpPr>
      <dsp:spPr>
        <a:xfrm>
          <a:off x="5678679" y="499"/>
          <a:ext cx="393945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Transform data files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Produce formatted reports</a:t>
          </a:r>
        </a:p>
      </dsp:txBody>
      <dsp:txXfrm>
        <a:off x="5678679" y="499"/>
        <a:ext cx="3939453" cy="1169280"/>
      </dsp:txXfrm>
    </dsp:sp>
    <dsp:sp modelId="{3D825BA3-3CFF-4734-9B80-0978193F2F58}">
      <dsp:nvSpPr>
        <dsp:cNvPr id="0" name=""/>
        <dsp:cNvSpPr/>
      </dsp:nvSpPr>
      <dsp:spPr>
        <a:xfrm>
          <a:off x="0" y="1462100"/>
          <a:ext cx="9618133" cy="1169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532A7-0C32-43C6-BBF6-57ED6119AC0C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D96DA6-99E1-41DA-8ED8-313079DC02AF}">
      <dsp:nvSpPr>
        <dsp:cNvPr id="0" name=""/>
        <dsp:cNvSpPr/>
      </dsp:nvSpPr>
      <dsp:spPr>
        <a:xfrm>
          <a:off x="1350519" y="1462100"/>
          <a:ext cx="4328159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Abbreviated from the names of the developers</a:t>
          </a:r>
        </a:p>
      </dsp:txBody>
      <dsp:txXfrm>
        <a:off x="1350519" y="1462100"/>
        <a:ext cx="4328159" cy="1169280"/>
      </dsp:txXfrm>
    </dsp:sp>
    <dsp:sp modelId="{3D88F8A6-DEA7-49E8-8E75-DFC120264482}">
      <dsp:nvSpPr>
        <dsp:cNvPr id="0" name=""/>
        <dsp:cNvSpPr/>
      </dsp:nvSpPr>
      <dsp:spPr>
        <a:xfrm>
          <a:off x="5678679" y="1462100"/>
          <a:ext cx="393945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Aho, Weinberger, and Kernighan.</a:t>
          </a:r>
        </a:p>
      </dsp:txBody>
      <dsp:txXfrm>
        <a:off x="5678679" y="1462100"/>
        <a:ext cx="3939453" cy="1169280"/>
      </dsp:txXfrm>
    </dsp:sp>
    <dsp:sp modelId="{A1C0E9F3-ACAE-4731-A986-209EDE456AAF}">
      <dsp:nvSpPr>
        <dsp:cNvPr id="0" name=""/>
        <dsp:cNvSpPr/>
      </dsp:nvSpPr>
      <dsp:spPr>
        <a:xfrm>
          <a:off x="0" y="2923701"/>
          <a:ext cx="9618133" cy="11692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B7EF2-7FF7-4B37-B8B2-2ACBB3462D08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BE0D5F-1747-49F1-8E41-B6067E78297A}">
      <dsp:nvSpPr>
        <dsp:cNvPr id="0" name=""/>
        <dsp:cNvSpPr/>
      </dsp:nvSpPr>
      <dsp:spPr>
        <a:xfrm>
          <a:off x="1350519" y="2923701"/>
          <a:ext cx="4328159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Operations</a:t>
          </a:r>
        </a:p>
      </dsp:txBody>
      <dsp:txXfrm>
        <a:off x="1350519" y="2923701"/>
        <a:ext cx="4328159" cy="1169280"/>
      </dsp:txXfrm>
    </dsp:sp>
    <dsp:sp modelId="{A5087F3A-2325-4212-B121-37F083E7F536}">
      <dsp:nvSpPr>
        <dsp:cNvPr id="0" name=""/>
        <dsp:cNvSpPr/>
      </dsp:nvSpPr>
      <dsp:spPr>
        <a:xfrm>
          <a:off x="5678679" y="2923701"/>
          <a:ext cx="393945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Scans a file line by line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Splits each input line into fields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Compares input line/fields to pattern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Performs action(s) on matched lines</a:t>
          </a:r>
        </a:p>
      </dsp:txBody>
      <dsp:txXfrm>
        <a:off x="5678679" y="2923701"/>
        <a:ext cx="3939453" cy="1169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-l 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/Local/Microsoft/Windows/</a:t>
            </a:r>
            <a:r>
              <a:rPr lang="en-US" dirty="0" err="1"/>
              <a:t>WebCache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04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-l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/Local/Google/Chrome/User\ Data/Default/ | grep -</a:t>
            </a:r>
            <a:r>
              <a:rPr lang="en-US" dirty="0" err="1"/>
              <a:t>Ei</a:t>
            </a:r>
            <a:r>
              <a:rPr lang="en-US" dirty="0"/>
              <a:t> "</a:t>
            </a:r>
            <a:r>
              <a:rPr lang="en-US" dirty="0" err="1"/>
              <a:t>Cache|Cookies|History</a:t>
            </a:r>
            <a:r>
              <a:rPr lang="en-US" dirty="0"/>
              <a:t>"</a:t>
            </a:r>
          </a:p>
          <a:p>
            <a:endParaRPr lang="en-US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</a:t>
            </a:r>
            <a:r>
              <a:rPr lang="en-US" dirty="0" err="1"/>
              <a:t>libesedb-utils</a:t>
            </a:r>
            <a:r>
              <a:rPr lang="en-US" dirty="0"/>
              <a:t> -y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23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/Local/Microsoft/Windows/</a:t>
            </a:r>
            <a:r>
              <a:rPr lang="en-US" dirty="0" err="1"/>
              <a:t>WebCache</a:t>
            </a:r>
            <a:r>
              <a:rPr lang="en-US" dirty="0"/>
              <a:t>/WebCacheV01.dat </a:t>
            </a:r>
            <a:r>
              <a:rPr lang="en-US" dirty="0" err="1"/>
              <a:t>webhistory</a:t>
            </a:r>
            <a:r>
              <a:rPr lang="en-US" dirty="0"/>
              <a:t>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cp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/Local/Microsoft/Windows/Temporary\ Internet\ Files/Low/Content.IE5/index.dat </a:t>
            </a:r>
            <a:r>
              <a:rPr lang="en-US" dirty="0" err="1"/>
              <a:t>webhistory</a:t>
            </a:r>
            <a:r>
              <a:rPr lang="en-US" dirty="0"/>
              <a:t>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6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/Local/Google/Chrome/User\ Data/Default/History </a:t>
            </a:r>
            <a:r>
              <a:rPr lang="en-US" dirty="0" err="1"/>
              <a:t>webhistory</a:t>
            </a:r>
            <a:r>
              <a:rPr lang="en-US" dirty="0"/>
              <a:t>/</a:t>
            </a:r>
          </a:p>
          <a:p>
            <a:endParaRPr lang="en-US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88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err="1"/>
              <a:t>webhistory</a:t>
            </a:r>
            <a:r>
              <a:rPr lang="en-US" dirty="0"/>
              <a:t>/WebCacheV01.dat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85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</a:t>
            </a:r>
            <a:r>
              <a:rPr lang="en-US" dirty="0" err="1"/>
              <a:t>libesedb-utils</a:t>
            </a:r>
            <a:r>
              <a:rPr lang="en-US" dirty="0"/>
              <a:t> -y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55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esedbexport</a:t>
            </a:r>
            <a:r>
              <a:rPr lang="en-US" dirty="0"/>
              <a:t> </a:t>
            </a:r>
            <a:r>
              <a:rPr lang="en-US" dirty="0" err="1"/>
              <a:t>webhistory</a:t>
            </a:r>
            <a:r>
              <a:rPr lang="en-US" dirty="0"/>
              <a:t>/WebCacheV01.dat -t </a:t>
            </a:r>
            <a:r>
              <a:rPr lang="en-US" dirty="0" err="1"/>
              <a:t>webhistory</a:t>
            </a:r>
            <a:r>
              <a:rPr lang="en-US" dirty="0"/>
              <a:t>/IE11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72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https://www.geeksforgeeks.org/awk-command-unixlinux-examples/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69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-e "Frank manager 50000 \</a:t>
            </a:r>
            <a:r>
              <a:rPr lang="en-US" dirty="0" err="1"/>
              <a:t>nAlex</a:t>
            </a:r>
            <a:r>
              <a:rPr lang="en-US" dirty="0"/>
              <a:t> clerk 45000 \</a:t>
            </a:r>
            <a:r>
              <a:rPr lang="en-US" dirty="0" err="1"/>
              <a:t>nEirc</a:t>
            </a:r>
            <a:r>
              <a:rPr lang="en-US" dirty="0"/>
              <a:t> clerk 25000“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34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Explore| chrome| firefox | duck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09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-e "Frank manager 50000 \</a:t>
            </a:r>
            <a:r>
              <a:rPr lang="en-US" dirty="0" err="1"/>
              <a:t>nAlex</a:t>
            </a:r>
            <a:r>
              <a:rPr lang="en-US" dirty="0"/>
              <a:t> clerk 45000 \</a:t>
            </a:r>
            <a:r>
              <a:rPr lang="en-US" dirty="0" err="1"/>
              <a:t>nEirc</a:t>
            </a:r>
            <a:r>
              <a:rPr lang="en-US" dirty="0"/>
              <a:t> clerk 25000" | </a:t>
            </a:r>
            <a:r>
              <a:rPr lang="en-US" dirty="0" err="1"/>
              <a:t>awk</a:t>
            </a:r>
            <a:r>
              <a:rPr lang="en-US" dirty="0"/>
              <a:t> '{print NR, $1}‘</a:t>
            </a:r>
          </a:p>
          <a:p>
            <a:r>
              <a:rPr lang="en-US" dirty="0"/>
              <a:t>echo -e "Frank manager 50000 \</a:t>
            </a:r>
            <a:r>
              <a:rPr lang="en-US" dirty="0" err="1"/>
              <a:t>nAlex</a:t>
            </a:r>
            <a:r>
              <a:rPr lang="en-US" dirty="0"/>
              <a:t> clerk 45000 \</a:t>
            </a:r>
            <a:r>
              <a:rPr lang="en-US" dirty="0" err="1"/>
              <a:t>nEirc</a:t>
            </a:r>
            <a:r>
              <a:rPr lang="en-US" dirty="0"/>
              <a:t> clerk 25000" | </a:t>
            </a:r>
            <a:r>
              <a:rPr lang="en-US" dirty="0" err="1"/>
              <a:t>awk</a:t>
            </a:r>
            <a:r>
              <a:rPr lang="en-US" dirty="0"/>
              <a:t> '{sum +=$3} ; END {print sum}'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28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  </a:t>
            </a:r>
            <a:r>
              <a:rPr lang="en-US" dirty="0" err="1"/>
              <a:t>webhistory</a:t>
            </a:r>
            <a:r>
              <a:rPr lang="en-US" dirty="0"/>
              <a:t>/IE11.export/Container_1.4 | head -n 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71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awk</a:t>
            </a:r>
            <a:r>
              <a:rPr lang="en-US" dirty="0"/>
              <a:t> '{print NR, $13, $18}' FS='\t' </a:t>
            </a:r>
            <a:r>
              <a:rPr lang="en-US" dirty="0" err="1"/>
              <a:t>webhistory</a:t>
            </a:r>
            <a:r>
              <a:rPr lang="en-US" dirty="0"/>
              <a:t>/IE11.export/Container_1.4 | head -n 5</a:t>
            </a:r>
          </a:p>
          <a:p>
            <a:r>
              <a:rPr lang="en-US" dirty="0" err="1"/>
              <a:t>awk</a:t>
            </a:r>
            <a:r>
              <a:rPr lang="en-US" dirty="0"/>
              <a:t> '{print NR, $13, $18}' FS='\t' </a:t>
            </a:r>
            <a:r>
              <a:rPr lang="en-US" dirty="0" err="1"/>
              <a:t>webhistory</a:t>
            </a:r>
            <a:r>
              <a:rPr lang="en-US" dirty="0"/>
              <a:t>/IE11.export/Container_1.4 | </a:t>
            </a:r>
            <a:r>
              <a:rPr lang="en-US" dirty="0" err="1"/>
              <a:t>wc</a:t>
            </a:r>
            <a:r>
              <a:rPr lang="en-US" dirty="0"/>
              <a:t> –l</a:t>
            </a:r>
          </a:p>
          <a:p>
            <a:r>
              <a:rPr lang="en-US" dirty="0" err="1"/>
              <a:t>awk</a:t>
            </a:r>
            <a:r>
              <a:rPr lang="en-US" dirty="0"/>
              <a:t> '{print NR, $13, $18}' FS='\t' </a:t>
            </a:r>
            <a:r>
              <a:rPr lang="en-US" dirty="0" err="1"/>
              <a:t>webhistory</a:t>
            </a:r>
            <a:r>
              <a:rPr lang="en-US" dirty="0"/>
              <a:t>/IE11.export/Container* | </a:t>
            </a:r>
            <a:r>
              <a:rPr lang="en-US" dirty="0" err="1"/>
              <a:t>wc</a:t>
            </a:r>
            <a:r>
              <a:rPr lang="en-US" dirty="0"/>
              <a:t> -l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45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https://github.com/libyal/libmsiecf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95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 install </a:t>
            </a:r>
            <a:r>
              <a:rPr lang="en-US" dirty="0" err="1"/>
              <a:t>pasco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072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.open </a:t>
            </a:r>
            <a:r>
              <a:rPr lang="en-US" dirty="0" err="1"/>
              <a:t>webhistory</a:t>
            </a:r>
            <a:r>
              <a:rPr lang="en-US" dirty="0"/>
              <a:t>/History</a:t>
            </a:r>
          </a:p>
          <a:p>
            <a:r>
              <a:rPr lang="en-US" dirty="0"/>
              <a:t>.tables</a:t>
            </a:r>
          </a:p>
          <a:p>
            <a:r>
              <a:rPr lang="en-US" dirty="0"/>
              <a:t>.schema </a:t>
            </a:r>
            <a:r>
              <a:rPr lang="en-US" dirty="0" err="1"/>
              <a:t>urls</a:t>
            </a:r>
            <a:endParaRPr lang="en-US" dirty="0"/>
          </a:p>
          <a:p>
            <a:r>
              <a:rPr lang="en-US" dirty="0"/>
              <a:t>.shell</a:t>
            </a:r>
            <a:r>
              <a:rPr lang="en-US" baseline="0" dirty="0"/>
              <a:t> clear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949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id,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last_visit_time</a:t>
            </a:r>
            <a:r>
              <a:rPr lang="en-US" dirty="0"/>
              <a:t> from </a:t>
            </a:r>
            <a:r>
              <a:rPr lang="en-US" dirty="0" err="1"/>
              <a:t>urls</a:t>
            </a:r>
            <a:r>
              <a:rPr lang="en-US" dirty="0"/>
              <a:t> limit 5;</a:t>
            </a:r>
          </a:p>
          <a:p>
            <a:endParaRPr lang="en-US" dirty="0"/>
          </a:p>
          <a:p>
            <a:r>
              <a:rPr lang="en-US" dirty="0"/>
              <a:t>CREATE TABLE </a:t>
            </a:r>
            <a:r>
              <a:rPr lang="en-US" dirty="0" err="1"/>
              <a:t>urls</a:t>
            </a:r>
            <a:r>
              <a:rPr lang="en-US" dirty="0"/>
              <a:t>(id INTEGER PRIMARY </a:t>
            </a:r>
            <a:r>
              <a:rPr lang="en-US" dirty="0" err="1"/>
              <a:t>KEY,url</a:t>
            </a:r>
            <a:r>
              <a:rPr lang="en-US" dirty="0"/>
              <a:t> </a:t>
            </a:r>
            <a:r>
              <a:rPr lang="en-US" dirty="0" err="1"/>
              <a:t>LONGVARCHAR,title</a:t>
            </a:r>
            <a:r>
              <a:rPr lang="en-US" dirty="0"/>
              <a:t> </a:t>
            </a:r>
            <a:r>
              <a:rPr lang="en-US" dirty="0" err="1"/>
              <a:t>LONGVARCHAR,visit_count</a:t>
            </a:r>
            <a:r>
              <a:rPr lang="en-US" dirty="0"/>
              <a:t> INTEGER DEFAULT 0 NOT </a:t>
            </a:r>
            <a:r>
              <a:rPr lang="en-US" dirty="0" err="1"/>
              <a:t>NULL,typed_count</a:t>
            </a:r>
            <a:r>
              <a:rPr lang="en-US" dirty="0"/>
              <a:t> INTEGER DEFAULT 0 NOT </a:t>
            </a:r>
            <a:r>
              <a:rPr lang="en-US" dirty="0" err="1"/>
              <a:t>NULL,last_visit_time</a:t>
            </a:r>
            <a:r>
              <a:rPr lang="en-US" dirty="0"/>
              <a:t> INTEGER NOT </a:t>
            </a:r>
            <a:r>
              <a:rPr lang="en-US" dirty="0" err="1"/>
              <a:t>NULL,hidden</a:t>
            </a:r>
            <a:r>
              <a:rPr lang="en-US" dirty="0"/>
              <a:t> INTEGER DEFAULT 0 NOT </a:t>
            </a:r>
            <a:r>
              <a:rPr lang="en-US" dirty="0" err="1"/>
              <a:t>NULL,favicon_id</a:t>
            </a:r>
            <a:r>
              <a:rPr lang="en-US" dirty="0"/>
              <a:t> INTEGER DEFAULT 0 NOT NULL);</a:t>
            </a:r>
          </a:p>
          <a:p>
            <a:endParaRPr lang="en-US" dirty="0"/>
          </a:p>
          <a:p>
            <a:r>
              <a:rPr lang="en-US" dirty="0"/>
              <a:t>CREATE INDEX </a:t>
            </a:r>
            <a:r>
              <a:rPr lang="en-US" dirty="0" err="1"/>
              <a:t>urls_url_index</a:t>
            </a:r>
            <a:r>
              <a:rPr lang="en-US" dirty="0"/>
              <a:t> ON </a:t>
            </a:r>
            <a:r>
              <a:rPr lang="en-US" dirty="0" err="1"/>
              <a:t>urls</a:t>
            </a:r>
            <a:r>
              <a:rPr lang="en-US" dirty="0"/>
              <a:t> (</a:t>
            </a:r>
            <a:r>
              <a:rPr lang="en-US" dirty="0" err="1"/>
              <a:t>url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399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date +%s -d 'Jan 1 00:00:00 UTC 1601'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765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id, </a:t>
            </a:r>
            <a:r>
              <a:rPr lang="en-GB" dirty="0" err="1"/>
              <a:t>url</a:t>
            </a:r>
            <a:r>
              <a:rPr lang="en-GB" dirty="0"/>
              <a:t>, datetime((</a:t>
            </a:r>
            <a:r>
              <a:rPr lang="en-GB" dirty="0" err="1"/>
              <a:t>last_visit_time</a:t>
            </a:r>
            <a:r>
              <a:rPr lang="en-GB" dirty="0"/>
              <a:t>/1000000)-11644473600,'unixepoch', '</a:t>
            </a:r>
            <a:r>
              <a:rPr lang="en-GB" dirty="0" err="1"/>
              <a:t>localtime</a:t>
            </a:r>
            <a:r>
              <a:rPr lang="en-GB" dirty="0"/>
              <a:t>') AS time from </a:t>
            </a:r>
            <a:r>
              <a:rPr lang="en-GB" dirty="0" err="1"/>
              <a:t>urls</a:t>
            </a:r>
            <a:r>
              <a:rPr lang="en-GB" dirty="0"/>
              <a:t> limit 5;</a:t>
            </a:r>
          </a:p>
          <a:p>
            <a:endParaRPr lang="en-GB" dirty="0"/>
          </a:p>
          <a:p>
            <a:r>
              <a:rPr lang="en-US" dirty="0"/>
              <a:t>https://linuxsleuthing.blogspot.com/2011/06/decoding-google-chrome-timestamps-in.html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830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https://www.bing.com/search?q=myteststring&amp;src=IE-SearchBox&amp;FORM=IEMAE2&amp;pc=EUPP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30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losetup</a:t>
            </a:r>
            <a:r>
              <a:rPr lang="en-US" dirty="0"/>
              <a:t> --</a:t>
            </a:r>
            <a:r>
              <a:rPr lang="en-US" dirty="0" err="1"/>
              <a:t>partscan</a:t>
            </a:r>
            <a:r>
              <a:rPr lang="en-US" dirty="0"/>
              <a:t>  --find --show  --read-only cfreds_2015_data_leakage_pc.dd </a:t>
            </a:r>
          </a:p>
          <a:p>
            <a:r>
              <a:rPr lang="en-US" altLang="zh-CN" dirty="0" err="1"/>
              <a:t>mkdir</a:t>
            </a:r>
            <a:r>
              <a:rPr lang="en-US" altLang="zh-CN" dirty="0"/>
              <a:t> /</a:t>
            </a:r>
            <a:r>
              <a:rPr lang="en-US" altLang="zh-CN" dirty="0" err="1"/>
              <a:t>mnt</a:t>
            </a:r>
            <a:r>
              <a:rPr lang="en-US" altLang="zh-CN" dirty="0"/>
              <a:t>/</a:t>
            </a:r>
            <a:r>
              <a:rPr lang="en-US" altLang="zh-CN" dirty="0" err="1"/>
              <a:t>loopdev</a:t>
            </a:r>
            <a:endParaRPr lang="en-US" dirty="0"/>
          </a:p>
          <a:p>
            <a:r>
              <a:rPr lang="en-US" dirty="0"/>
              <a:t>mount -o </a:t>
            </a:r>
            <a:r>
              <a:rPr lang="en-US" dirty="0" err="1"/>
              <a:t>ro,loop,offset</a:t>
            </a:r>
            <a:r>
              <a:rPr lang="en-US" dirty="0"/>
              <a:t>=206848  cfreds_2015_data_leakage_pc.dd 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loopdev</a:t>
            </a:r>
            <a:endParaRPr lang="en-US" dirty="0"/>
          </a:p>
          <a:p>
            <a:r>
              <a:rPr lang="en-US" dirty="0" err="1"/>
              <a:t>umount</a:t>
            </a:r>
            <a:r>
              <a:rPr lang="en-US" dirty="0"/>
              <a:t> /</a:t>
            </a:r>
            <a:r>
              <a:rPr lang="en-US" dirty="0" err="1"/>
              <a:t>mnt</a:t>
            </a:r>
            <a:r>
              <a:rPr lang="en-US" dirty="0"/>
              <a:t>/nist_dataleak_pc_dd2/</a:t>
            </a:r>
          </a:p>
          <a:p>
            <a:r>
              <a:rPr lang="en-US" dirty="0"/>
              <a:t>ls /media/root/C8CA0C8DCA0C7A48/Windows/*.log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02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https://www.bing.com/search?q=myteststring&amp;src=IE-SearchBox&amp;FORM=IEMAE2&amp;pc=EUPP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034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bing</a:t>
            </a:r>
            <a:r>
              <a:rPr lang="en-US" dirty="0"/>
              <a:t>\.com\/search\?q=(.*?)\&amp;</a:t>
            </a:r>
          </a:p>
          <a:p>
            <a:r>
              <a:rPr lang="en-US" dirty="0"/>
              <a:t>https://www.bing.com/search?</a:t>
            </a:r>
            <a:r>
              <a:rPr lang="en-US" dirty="0">
                <a:solidFill>
                  <a:srgbClr val="FF0000"/>
                </a:solidFill>
              </a:rPr>
              <a:t>q=myteststring</a:t>
            </a:r>
            <a:r>
              <a:rPr lang="en-US" dirty="0"/>
              <a:t>&amp;src=IE-SearchBox&amp;FORM=IEMAE2&amp;pc=EUPP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088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awk</a:t>
            </a:r>
            <a:r>
              <a:rPr lang="en-US" dirty="0"/>
              <a:t> '{print $34}'  </a:t>
            </a:r>
            <a:r>
              <a:rPr lang="en-US" dirty="0" err="1"/>
              <a:t>webhistory</a:t>
            </a:r>
            <a:r>
              <a:rPr lang="en-US" dirty="0"/>
              <a:t>/IE11.export/Container* | grep -P "</a:t>
            </a:r>
            <a:r>
              <a:rPr lang="en-US" dirty="0" err="1"/>
              <a:t>bing</a:t>
            </a:r>
            <a:r>
              <a:rPr lang="en-US" dirty="0"/>
              <a:t>\.com\/search\?q=(.*?)\&amp;"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254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719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google\.com\/search\?.*q=(.*?)\&amp;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525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20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sqlite3 </a:t>
            </a:r>
            <a:r>
              <a:rPr lang="en-US" dirty="0" err="1"/>
              <a:t>webhistory</a:t>
            </a:r>
            <a:r>
              <a:rPr lang="en-US" dirty="0"/>
              <a:t>/History </a:t>
            </a:r>
          </a:p>
          <a:p>
            <a:r>
              <a:rPr lang="en-US" dirty="0"/>
              <a:t>select </a:t>
            </a:r>
            <a:r>
              <a:rPr lang="en-US" dirty="0" err="1"/>
              <a:t>id,title</a:t>
            </a:r>
            <a:r>
              <a:rPr lang="en-US" dirty="0"/>
              <a:t>  from </a:t>
            </a:r>
            <a:r>
              <a:rPr lang="en-US" dirty="0" err="1"/>
              <a:t>urls</a:t>
            </a:r>
            <a:r>
              <a:rPr lang="en-US" dirty="0"/>
              <a:t> where title like '%Search%';</a:t>
            </a:r>
          </a:p>
          <a:p>
            <a:r>
              <a:rPr lang="en-US" dirty="0"/>
              <a:t>.quit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372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NTUSER_informant.DAT -p </a:t>
            </a:r>
            <a:r>
              <a:rPr lang="en-US" dirty="0" err="1"/>
              <a:t>wordwheelquery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26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 /media/root/C8CA0C8DCA0C7A48/Windows/IE11_main.log | 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11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</a:t>
            </a:r>
            <a:r>
              <a:rPr lang="en-US" dirty="0" err="1"/>
              <a:t>libhivex</a:t>
            </a:r>
            <a:r>
              <a:rPr lang="en-US" dirty="0"/>
              <a:t>-bin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13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https://www.libguestfs.org/hivexsh.1.html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7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SOFTWARE</a:t>
            </a:r>
          </a:p>
          <a:p>
            <a:r>
              <a:rPr lang="en-US" dirty="0"/>
              <a:t>cd Microsoft\Internet Explorer</a:t>
            </a:r>
          </a:p>
          <a:p>
            <a:r>
              <a:rPr lang="en-US" dirty="0" err="1"/>
              <a:t>lsval</a:t>
            </a:r>
            <a:r>
              <a:rPr lang="en-US" dirty="0"/>
              <a:t> </a:t>
            </a:r>
            <a:r>
              <a:rPr lang="en-US" dirty="0" err="1"/>
              <a:t>svcVersion</a:t>
            </a:r>
            <a:endParaRPr lang="en-US" dirty="0"/>
          </a:p>
          <a:p>
            <a:r>
              <a:rPr lang="en-US" dirty="0"/>
              <a:t>quit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07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more:</a:t>
            </a:r>
            <a:r>
              <a:rPr lang="en-US" baseline="0" dirty="0"/>
              <a:t> </a:t>
            </a:r>
            <a:r>
              <a:rPr lang="en-US" dirty="0"/>
              <a:t>https://www.passcape.com/browser_history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96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-l 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/Local/Microsoft/Windows/</a:t>
            </a:r>
            <a:r>
              <a:rPr lang="en-US" dirty="0" err="1"/>
              <a:t>WebCache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5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95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6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4759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62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0306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24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27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2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7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2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9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9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1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4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B6313A41-2791-1A6F-3DA6-5F476495858F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698" y="6040438"/>
            <a:ext cx="68110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0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Investigate Data Leakage Case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Keywords: Web browsers, history, SQL, </a:t>
            </a:r>
            <a:r>
              <a:rPr lang="en-US" dirty="0" err="1"/>
              <a:t>hivexsh</a:t>
            </a:r>
            <a:endParaRPr lang="en-US"/>
          </a:p>
          <a:p>
            <a:pPr algn="l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5CF4C4A7-80B2-182E-0434-7C01C1FDA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14.	Identify directory/file paths related to the web browser history.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86818"/>
              </p:ext>
            </p:extLst>
          </p:nvPr>
        </p:nvGraphicFramePr>
        <p:xfrm>
          <a:off x="888603" y="2193338"/>
          <a:ext cx="4887355" cy="263086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63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4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38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900" b="0" kern="1200">
                          <a:solidFill>
                            <a:schemeClr val="tx1"/>
                          </a:solidFill>
                          <a:effectLst/>
                        </a:rPr>
                        <a:t>MS IE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900" b="0" kern="1200">
                          <a:solidFill>
                            <a:schemeClr val="tx1"/>
                          </a:solidFill>
                          <a:effectLst/>
                        </a:rPr>
                        <a:t>(9 or lower)</a:t>
                      </a:r>
                      <a:endParaRPr lang="en-US" sz="900" b="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33634" marR="336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900" b="0" kern="1200">
                          <a:solidFill>
                            <a:schemeClr val="tx1"/>
                          </a:solidFill>
                          <a:effectLst/>
                        </a:rPr>
                        <a:t>C:\Users\informant\AppData\Local\Microsoft\Windows\History\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900" b="0" kern="1200">
                          <a:solidFill>
                            <a:srgbClr val="FF0000"/>
                          </a:solidFill>
                          <a:effectLst/>
                        </a:rPr>
                        <a:t>C:\Users\informant\AppData\Local\Microsoft\Windows\Temporary Internet Files\Low\Content.IE5\index.dat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900" b="0" kern="1200">
                          <a:solidFill>
                            <a:schemeClr val="tx1"/>
                          </a:solidFill>
                          <a:effectLst/>
                        </a:rPr>
                        <a:t>C:\Users\informant\AppData\Roaming\Microsoft\Windows\Cookies\</a:t>
                      </a:r>
                      <a:endParaRPr lang="en-US" sz="900" b="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33634" marR="3363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9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900" kern="1200">
                          <a:solidFill>
                            <a:schemeClr val="tx1"/>
                          </a:solidFill>
                          <a:effectLst/>
                        </a:rPr>
                        <a:t>MS IE 11</a:t>
                      </a:r>
                      <a:endParaRPr lang="en-US" sz="90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33634" marR="336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900" kern="1200">
                          <a:solidFill>
                            <a:srgbClr val="FF0000"/>
                          </a:solidFill>
                          <a:effectLst/>
                        </a:rPr>
                        <a:t>C:\Users\informant\AppData\Local\Microsoft\Windows\WebCache\WebCacheV01.dat</a:t>
                      </a:r>
                      <a:endParaRPr lang="en-US" sz="900" kern="12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33634" marR="3363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14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900" kern="1200">
                          <a:solidFill>
                            <a:schemeClr val="tx1"/>
                          </a:solidFill>
                          <a:effectLst/>
                        </a:rPr>
                        <a:t>Chrome</a:t>
                      </a:r>
                      <a:endParaRPr lang="en-US" sz="90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33634" marR="336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900" kern="1200">
                          <a:solidFill>
                            <a:srgbClr val="FF0000"/>
                          </a:solidFill>
                          <a:effectLst/>
                        </a:rPr>
                        <a:t>C:\Users\informant\AppData\Local\Google\Chrome\User Data\Default\History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900" kern="1200">
                          <a:solidFill>
                            <a:schemeClr val="tx1"/>
                          </a:solidFill>
                          <a:effectLst/>
                        </a:rPr>
                        <a:t>C:\Users\informant\AppData\Local\Google\Chrome\User Data\Default\Application Cache\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900" kern="1200">
                          <a:solidFill>
                            <a:schemeClr val="tx1"/>
                          </a:solidFill>
                          <a:effectLst/>
                        </a:rPr>
                        <a:t>C:\Users\informant\AppData\Local\Google\Chrome\User Data\Default\Media Cache\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900" kern="1200">
                          <a:solidFill>
                            <a:schemeClr val="tx1"/>
                          </a:solidFill>
                          <a:effectLst/>
                        </a:rPr>
                        <a:t>C:\Users\informant\AppData\Local\Google\Chrome\User Data\Default\</a:t>
                      </a:r>
                      <a:r>
                        <a:rPr lang="en-US" sz="900" kern="1200" err="1">
                          <a:solidFill>
                            <a:schemeClr val="tx1"/>
                          </a:solidFill>
                          <a:effectLst/>
                        </a:rPr>
                        <a:t>GPUCache</a:t>
                      </a:r>
                      <a:r>
                        <a:rPr lang="en-US" sz="900" kern="1200">
                          <a:solidFill>
                            <a:schemeClr val="tx1"/>
                          </a:solidFill>
                          <a:effectLst/>
                        </a:rPr>
                        <a:t>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900" kern="1200">
                          <a:solidFill>
                            <a:schemeClr val="tx1"/>
                          </a:solidFill>
                          <a:effectLst/>
                        </a:rPr>
                        <a:t>C:\Users\informant\AppData\Local\Google\Chrome\User Data\Default\Cookies\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900" kern="1200">
                          <a:solidFill>
                            <a:schemeClr val="tx1"/>
                          </a:solidFill>
                          <a:effectLst/>
                        </a:rPr>
                        <a:t>C:\Users\informant\AppData\Local\Google\Chrome\User Data\Default\Extension Cookies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900" kern="1200">
                          <a:solidFill>
                            <a:schemeClr val="tx1"/>
                          </a:solidFill>
                          <a:effectLst/>
                        </a:rPr>
                        <a:t>C:\Users\informant\AppData\Local\Google\Chrome\User Data\Default\Extensions\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900" kern="1200">
                          <a:solidFill>
                            <a:schemeClr val="tx1"/>
                          </a:solidFill>
                          <a:effectLst/>
                        </a:rPr>
                        <a:t>……</a:t>
                      </a:r>
                      <a:endParaRPr lang="en-US" sz="90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33634" marR="3363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543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93FE32-82B0-42F3-AFEC-F26A966CF332}"/>
              </a:ext>
            </a:extLst>
          </p:cNvPr>
          <p:cNvSpPr txBox="1"/>
          <p:nvPr/>
        </p:nvSpPr>
        <p:spPr>
          <a:xfrm>
            <a:off x="1013456" y="1312747"/>
            <a:ext cx="435102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Internet Explorer 8  </a:t>
            </a:r>
            <a:r>
              <a:rPr lang="en-US" dirty="0">
                <a:solidFill>
                  <a:srgbClr val="FF0000"/>
                </a:solidFill>
              </a:rPr>
              <a:t>History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56" y="1692001"/>
            <a:ext cx="9946618" cy="342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40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E53F63-8CA2-4C02-9BE9-06BC57AF2BBC}"/>
              </a:ext>
            </a:extLst>
          </p:cNvPr>
          <p:cNvSpPr txBox="1"/>
          <p:nvPr/>
        </p:nvSpPr>
        <p:spPr>
          <a:xfrm>
            <a:off x="891540" y="1796925"/>
            <a:ext cx="276857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Internet Explorer 11 </a:t>
            </a:r>
            <a:r>
              <a:rPr lang="en-US" dirty="0">
                <a:solidFill>
                  <a:srgbClr val="FF0000"/>
                </a:solidFill>
              </a:rPr>
              <a:t>History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37" y="2166258"/>
            <a:ext cx="9989670" cy="270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77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4FB1B15-E48B-444A-BFB7-26DECE7C74E9}"/>
              </a:ext>
            </a:extLst>
          </p:cNvPr>
          <p:cNvSpPr txBox="1"/>
          <p:nvPr/>
        </p:nvSpPr>
        <p:spPr>
          <a:xfrm>
            <a:off x="985969" y="4553712"/>
            <a:ext cx="8288032" cy="1096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Find Google Chrome Cache, Cookies, and History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68" y="1332862"/>
            <a:ext cx="8288033" cy="290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10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/>
              <a:t>15.</a:t>
            </a:r>
            <a:r>
              <a:rPr lang="en-US" dirty="0"/>
              <a:t>	What websites were the suspect accessing? (Timestamp, URL...)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Three types of browsers</a:t>
            </a:r>
          </a:p>
          <a:p>
            <a:pPr lvl="1"/>
            <a:r>
              <a:rPr lang="en-US" dirty="0"/>
              <a:t>IE 11</a:t>
            </a:r>
          </a:p>
          <a:p>
            <a:pPr lvl="1"/>
            <a:r>
              <a:rPr lang="en-US" dirty="0"/>
              <a:t>IE 8</a:t>
            </a:r>
          </a:p>
          <a:p>
            <a:pPr lvl="1"/>
            <a:r>
              <a:rPr lang="en-US" dirty="0"/>
              <a:t>Chrome</a:t>
            </a:r>
          </a:p>
          <a:p>
            <a:r>
              <a:rPr lang="en-US" dirty="0"/>
              <a:t>For browser</a:t>
            </a:r>
          </a:p>
          <a:p>
            <a:pPr lvl="1"/>
            <a:r>
              <a:rPr lang="en-US" dirty="0"/>
              <a:t>Get browser history files</a:t>
            </a:r>
          </a:p>
          <a:p>
            <a:pPr lvl="1"/>
            <a:r>
              <a:rPr lang="en-US" dirty="0"/>
              <a:t>View these files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498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Three Browser History Files 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690688"/>
            <a:ext cx="367023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Copy IE 11 History </a:t>
            </a:r>
            <a:r>
              <a:rPr lang="en-US" i="1" dirty="0">
                <a:solidFill>
                  <a:schemeClr val="accent5"/>
                </a:solidFill>
              </a:rPr>
              <a:t>WebCacheV01.dat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0020"/>
            <a:ext cx="9015241" cy="19889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89498"/>
            <a:ext cx="8969517" cy="155461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38200" y="4320166"/>
            <a:ext cx="276203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Copy IE 8 History </a:t>
            </a:r>
            <a:r>
              <a:rPr lang="en-US" i="1" dirty="0">
                <a:solidFill>
                  <a:schemeClr val="accent5"/>
                </a:solidFill>
              </a:rPr>
              <a:t>index.dat</a:t>
            </a:r>
          </a:p>
        </p:txBody>
      </p:sp>
    </p:spTree>
    <p:extLst>
      <p:ext uri="{BB962C8B-B14F-4D97-AF65-F5344CB8AC3E}">
        <p14:creationId xmlns:p14="http://schemas.microsoft.com/office/powerpoint/2010/main" val="750422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9492" y="1533423"/>
            <a:ext cx="296651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Copy Chrome History </a:t>
            </a:r>
            <a:r>
              <a:rPr lang="en-US" i="1" dirty="0" err="1">
                <a:solidFill>
                  <a:schemeClr val="accent5"/>
                </a:solidFill>
              </a:rPr>
              <a:t>History</a:t>
            </a:r>
            <a:endParaRPr lang="en-US" i="1" dirty="0">
              <a:solidFill>
                <a:schemeClr val="accent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91" y="1902755"/>
            <a:ext cx="9947591" cy="166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73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15.1</a:t>
            </a:r>
            <a:r>
              <a:rPr lang="en-US" dirty="0"/>
              <a:t> View </a:t>
            </a:r>
            <a:r>
              <a:rPr lang="en-US" dirty="0">
                <a:solidFill>
                  <a:srgbClr val="FF0000"/>
                </a:solidFill>
              </a:rPr>
              <a:t>IE 11 </a:t>
            </a:r>
            <a:r>
              <a:rPr lang="en-US" dirty="0"/>
              <a:t>History Using </a:t>
            </a:r>
            <a:r>
              <a:rPr lang="en-US" i="1" dirty="0" err="1">
                <a:solidFill>
                  <a:srgbClr val="FF0000"/>
                </a:solidFill>
              </a:rPr>
              <a:t>libesedb</a:t>
            </a:r>
            <a:r>
              <a:rPr lang="en-US" i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9513"/>
          </a:xfrm>
        </p:spPr>
        <p:txBody>
          <a:bodyPr>
            <a:normAutofit/>
          </a:bodyPr>
          <a:lstStyle/>
          <a:p>
            <a:r>
              <a:rPr lang="en-US" dirty="0"/>
              <a:t>How to view </a:t>
            </a:r>
            <a:r>
              <a:rPr lang="en-US" i="1" dirty="0">
                <a:solidFill>
                  <a:srgbClr val="007DB5"/>
                </a:solidFill>
              </a:rPr>
              <a:t>WebCacheV01.dat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Need to determine the file type first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99" y="3502121"/>
            <a:ext cx="9088219" cy="13121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5799" y="3132789"/>
            <a:ext cx="384791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Find the file type of </a:t>
            </a:r>
            <a:r>
              <a:rPr lang="en-US" i="1" dirty="0">
                <a:solidFill>
                  <a:srgbClr val="007DB5"/>
                </a:solidFill>
              </a:rPr>
              <a:t>WebCacheV01.dat </a:t>
            </a:r>
          </a:p>
        </p:txBody>
      </p:sp>
    </p:spTree>
    <p:extLst>
      <p:ext uri="{BB962C8B-B14F-4D97-AF65-F5344CB8AC3E}">
        <p14:creationId xmlns:p14="http://schemas.microsoft.com/office/powerpoint/2010/main" val="143625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i="1" dirty="0" err="1">
                <a:solidFill>
                  <a:srgbClr val="FF0000"/>
                </a:solidFill>
              </a:rPr>
              <a:t>libesedb</a:t>
            </a:r>
            <a:r>
              <a:rPr lang="en-US" dirty="0"/>
              <a:t>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2238"/>
          </a:xfrm>
        </p:spPr>
        <p:txBody>
          <a:bodyPr>
            <a:normAutofit/>
          </a:bodyPr>
          <a:lstStyle/>
          <a:p>
            <a:r>
              <a:rPr lang="en-US" i="1" dirty="0" err="1">
                <a:solidFill>
                  <a:srgbClr val="007DB5"/>
                </a:solidFill>
              </a:rPr>
              <a:t>libesedb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is a library to access the Extensible Storage Engine (</a:t>
            </a:r>
            <a:r>
              <a:rPr lang="en-US" i="1" dirty="0">
                <a:solidFill>
                  <a:srgbClr val="007DB5"/>
                </a:solidFill>
              </a:rPr>
              <a:t>ESE</a:t>
            </a:r>
            <a:r>
              <a:rPr lang="en-US" dirty="0"/>
              <a:t>) Database File (</a:t>
            </a:r>
            <a:r>
              <a:rPr lang="en-US" i="1" dirty="0">
                <a:solidFill>
                  <a:srgbClr val="007DB5"/>
                </a:solidFill>
              </a:rPr>
              <a:t>EDB</a:t>
            </a:r>
            <a:r>
              <a:rPr lang="en-US" dirty="0"/>
              <a:t>) format.</a:t>
            </a:r>
          </a:p>
          <a:p>
            <a:pPr lvl="1"/>
            <a:r>
              <a:rPr lang="en-US" dirty="0"/>
              <a:t>https://github.com/libyal/libesedb</a:t>
            </a:r>
          </a:p>
          <a:p>
            <a:r>
              <a:rPr lang="en-US" dirty="0"/>
              <a:t>The ESE database format is used in many different applications</a:t>
            </a:r>
          </a:p>
          <a:p>
            <a:pPr lvl="1"/>
            <a:r>
              <a:rPr lang="en-US" dirty="0"/>
              <a:t>Windows Search, Windows Mail, Exchange, Active Directory, etc.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20708"/>
            <a:ext cx="6410419" cy="14206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4151376"/>
            <a:ext cx="158671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Install </a:t>
            </a:r>
            <a:r>
              <a:rPr lang="en-US" i="1" dirty="0" err="1">
                <a:solidFill>
                  <a:srgbClr val="007DB5"/>
                </a:solidFill>
              </a:rPr>
              <a:t>libesedb</a:t>
            </a:r>
            <a:endParaRPr lang="en-US" i="1" dirty="0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619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654" y="1066377"/>
            <a:ext cx="6286417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nology layers from hardware to users.">
            <a:extLst>
              <a:ext uri="{FF2B5EF4-FFF2-40B4-BE49-F238E27FC236}">
                <a16:creationId xmlns:a16="http://schemas.microsoft.com/office/drawing/2014/main" id="{383A4A36-A8F1-4488-B678-B0A846360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894" y="446882"/>
            <a:ext cx="8105747" cy="541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B35AD8-5C2E-43B0-9DEE-1602D90C480F}"/>
              </a:ext>
            </a:extLst>
          </p:cNvPr>
          <p:cNvSpPr txBox="1"/>
          <p:nvPr/>
        </p:nvSpPr>
        <p:spPr>
          <a:xfrm>
            <a:off x="7189393" y="6566910"/>
            <a:ext cx="61768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https://windsongtraining.ca/</a:t>
            </a:r>
            <a:r>
              <a:rPr lang="en-US" sz="900" dirty="0"/>
              <a:t>the-technology-layer-cake-users-apps-os-and-hardware</a:t>
            </a:r>
            <a:r>
              <a:rPr lang="en-US" sz="1050" dirty="0"/>
              <a:t>/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1FF3E71-63E4-4E3A-83FB-207CA7A70BB5}"/>
              </a:ext>
            </a:extLst>
          </p:cNvPr>
          <p:cNvSpPr/>
          <p:nvPr/>
        </p:nvSpPr>
        <p:spPr>
          <a:xfrm>
            <a:off x="9157307" y="1468999"/>
            <a:ext cx="946484" cy="43210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168C5-CA4C-4395-8075-B4EE8934D9AD}"/>
              </a:ext>
            </a:extLst>
          </p:cNvPr>
          <p:cNvSpPr txBox="1"/>
          <p:nvPr/>
        </p:nvSpPr>
        <p:spPr>
          <a:xfrm>
            <a:off x="10313457" y="2056675"/>
            <a:ext cx="18785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Evidence</a:t>
            </a:r>
            <a:r>
              <a:rPr lang="en-US" dirty="0"/>
              <a:t> is generated from each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User activities= Applications+ OS+ Disk/Memory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41488E2-6CC7-AC84-80C7-6DE74C734264}"/>
              </a:ext>
            </a:extLst>
          </p:cNvPr>
          <p:cNvSpPr/>
          <p:nvPr/>
        </p:nvSpPr>
        <p:spPr>
          <a:xfrm>
            <a:off x="165005" y="2660698"/>
            <a:ext cx="838772" cy="34375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85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37" y="409471"/>
            <a:ext cx="7855109" cy="20429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4506"/>
          <a:stretch/>
        </p:blipFill>
        <p:spPr>
          <a:xfrm>
            <a:off x="702736" y="2959617"/>
            <a:ext cx="9668279" cy="22306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2736" y="132502"/>
            <a:ext cx="547842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Export </a:t>
            </a:r>
            <a:r>
              <a:rPr lang="en-US" i="1" dirty="0">
                <a:solidFill>
                  <a:srgbClr val="7030A0"/>
                </a:solidFill>
              </a:rPr>
              <a:t>WebCacheV01.dat </a:t>
            </a:r>
            <a:r>
              <a:rPr lang="en-US" dirty="0"/>
              <a:t>to the folder </a:t>
            </a:r>
            <a:r>
              <a:rPr lang="en-US" dirty="0" err="1"/>
              <a:t>webhistory</a:t>
            </a:r>
            <a:r>
              <a:rPr lang="en-US" dirty="0"/>
              <a:t>/IE11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736" y="2589032"/>
            <a:ext cx="241848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the file the folder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736" y="5374976"/>
            <a:ext cx="238238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the type of the file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36" y="5744308"/>
            <a:ext cx="7033870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35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i="1" err="1"/>
              <a:t>awk</a:t>
            </a:r>
            <a:r>
              <a:rPr lang="en-US" i="1"/>
              <a:t> </a:t>
            </a:r>
            <a:r>
              <a:rPr lang="en-US"/>
              <a:t> </a:t>
            </a:r>
            <a:r>
              <a:rPr lang="en-US" dirty="0"/>
              <a:t>command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33CEAD-D6C0-CCEC-458B-76F00A6AED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20516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2293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58" y="1150440"/>
            <a:ext cx="9485115" cy="15730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86248" y="1936988"/>
            <a:ext cx="482273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-e</a:t>
            </a:r>
            <a:r>
              <a:rPr lang="en-US" sz="1600" dirty="0"/>
              <a:t>: here enables the interpretation of backslash escapes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\n </a:t>
            </a:r>
            <a:r>
              <a:rPr lang="en-US" sz="1600" b="1" dirty="0"/>
              <a:t>:</a:t>
            </a:r>
            <a:r>
              <a:rPr lang="en-US" sz="1600" dirty="0"/>
              <a:t> this option creates new line from where it is used.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98" y="3661338"/>
            <a:ext cx="11777750" cy="18982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259936" y="4820887"/>
            <a:ext cx="226433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/</a:t>
            </a:r>
            <a:r>
              <a:rPr lang="en-US" sz="1400" i="1" dirty="0">
                <a:solidFill>
                  <a:srgbClr val="7030A0"/>
                </a:solidFill>
              </a:rPr>
              <a:t>pattern</a:t>
            </a:r>
            <a:r>
              <a:rPr lang="en-US" sz="1400" b="1" dirty="0">
                <a:solidFill>
                  <a:srgbClr val="FF0000"/>
                </a:solidFill>
              </a:rPr>
              <a:t>/</a:t>
            </a:r>
            <a:r>
              <a:rPr lang="en-US" sz="1400" dirty="0"/>
              <a:t>: match a </a:t>
            </a:r>
            <a:r>
              <a:rPr lang="en-US" sz="1400" i="1" dirty="0">
                <a:solidFill>
                  <a:srgbClr val="7030A0"/>
                </a:solidFill>
              </a:rPr>
              <a:t>pattern ;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{</a:t>
            </a:r>
            <a:r>
              <a:rPr lang="en-US" sz="1400" i="1" dirty="0">
                <a:solidFill>
                  <a:srgbClr val="7030A0"/>
                </a:solidFill>
              </a:rPr>
              <a:t>action</a:t>
            </a:r>
            <a:r>
              <a:rPr lang="en-US" sz="1400" b="1" dirty="0">
                <a:solidFill>
                  <a:srgbClr val="FF0000"/>
                </a:solidFill>
              </a:rPr>
              <a:t>} </a:t>
            </a:r>
            <a:r>
              <a:rPr lang="en-US" sz="1400" b="1" dirty="0"/>
              <a:t>:</a:t>
            </a:r>
            <a:r>
              <a:rPr lang="en-US" sz="1400" dirty="0"/>
              <a:t> execute an </a:t>
            </a:r>
            <a:r>
              <a:rPr lang="en-US" sz="1400" i="1" dirty="0">
                <a:solidFill>
                  <a:srgbClr val="7030A0"/>
                </a:solidFill>
              </a:rPr>
              <a:t>action</a:t>
            </a:r>
          </a:p>
          <a:p>
            <a:r>
              <a:rPr lang="en-US" sz="1400" i="1" dirty="0">
                <a:solidFill>
                  <a:srgbClr val="FF0000"/>
                </a:solidFill>
              </a:rPr>
              <a:t>$</a:t>
            </a:r>
            <a:r>
              <a:rPr lang="en-US" sz="1400" i="1" dirty="0">
                <a:solidFill>
                  <a:srgbClr val="7030A0"/>
                </a:solidFill>
              </a:rPr>
              <a:t>: display a field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65498" y="5559551"/>
            <a:ext cx="63011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awk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options </a:t>
            </a:r>
            <a:r>
              <a:rPr lang="en-US" i="1" dirty="0">
                <a:solidFill>
                  <a:srgbClr val="007DB5"/>
                </a:solidFill>
              </a:rPr>
              <a:t>‘/selection _criteria/ {action }’ </a:t>
            </a:r>
            <a:r>
              <a:rPr lang="en-US" dirty="0"/>
              <a:t>input-file &gt; output-file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2658" y="781108"/>
            <a:ext cx="38420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Create three lines with three attributes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4538" y="3015007"/>
            <a:ext cx="4445704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lines with the key word “</a:t>
            </a:r>
            <a:r>
              <a:rPr lang="en-US" i="1" dirty="0">
                <a:solidFill>
                  <a:srgbClr val="007DB5"/>
                </a:solidFill>
              </a:rPr>
              <a:t>manager</a:t>
            </a:r>
            <a:r>
              <a:rPr lang="en-US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 attributes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60854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10" y="4000462"/>
            <a:ext cx="9777205" cy="10927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3309" y="3631130"/>
            <a:ext cx="154420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Calculate sum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309" y="1326576"/>
            <a:ext cx="9726025" cy="19012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3309" y="957244"/>
            <a:ext cx="198310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ow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umber</a:t>
            </a:r>
          </a:p>
        </p:txBody>
      </p:sp>
    </p:spTree>
    <p:extLst>
      <p:ext uri="{BB962C8B-B14F-4D97-AF65-F5344CB8AC3E}">
        <p14:creationId xmlns:p14="http://schemas.microsoft.com/office/powerpoint/2010/main" val="1270761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46" y="892295"/>
            <a:ext cx="9681869" cy="18745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0746" y="522963"/>
            <a:ext cx="335140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Show field names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44" y="3081528"/>
            <a:ext cx="11850127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06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91" y="927022"/>
            <a:ext cx="10590259" cy="18970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6490" y="557690"/>
            <a:ext cx="599735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Separate fields with tab </a:t>
            </a:r>
            <a:r>
              <a:rPr lang="en-US" i="1" dirty="0">
                <a:solidFill>
                  <a:srgbClr val="FF0000"/>
                </a:solidFill>
              </a:rPr>
              <a:t>‘\t’ </a:t>
            </a:r>
            <a:r>
              <a:rPr lang="en-US" dirty="0"/>
              <a:t>and show </a:t>
            </a:r>
            <a:r>
              <a:rPr lang="en-US" i="1" dirty="0" err="1">
                <a:solidFill>
                  <a:srgbClr val="7030A0"/>
                </a:solidFill>
              </a:rPr>
              <a:t>ModifiedTime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and </a:t>
            </a:r>
            <a:r>
              <a:rPr lang="en-US" i="1" dirty="0">
                <a:solidFill>
                  <a:srgbClr val="7030A0"/>
                </a:solidFill>
              </a:rPr>
              <a:t>URL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91" y="3418502"/>
            <a:ext cx="9697238" cy="9456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6490" y="3049171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Count the number records in the file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490" y="4933031"/>
            <a:ext cx="9745575" cy="97539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6491" y="4563700"/>
            <a:ext cx="665949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Count the number records in all files start with the string “</a:t>
            </a:r>
            <a:r>
              <a:rPr lang="en-US" i="1" dirty="0">
                <a:solidFill>
                  <a:srgbClr val="007DB5"/>
                </a:solidFill>
              </a:rPr>
              <a:t>Container</a:t>
            </a:r>
            <a:r>
              <a:rPr lang="en-US" dirty="0"/>
              <a:t>”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6490" y="5908430"/>
            <a:ext cx="245317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Optional : </a:t>
            </a:r>
            <a:r>
              <a:rPr lang="en-US" i="1" dirty="0">
                <a:solidFill>
                  <a:srgbClr val="007DB5"/>
                </a:solidFill>
              </a:rPr>
              <a:t>cut</a:t>
            </a:r>
            <a:r>
              <a:rPr lang="en-US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119174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15.2 </a:t>
            </a:r>
            <a:r>
              <a:rPr lang="en-US" dirty="0"/>
              <a:t>View </a:t>
            </a:r>
            <a:r>
              <a:rPr lang="en-US" dirty="0">
                <a:solidFill>
                  <a:srgbClr val="FF0000"/>
                </a:solidFill>
              </a:rPr>
              <a:t>IE 8 </a:t>
            </a:r>
            <a:r>
              <a:rPr lang="en-US" dirty="0"/>
              <a:t>History using </a:t>
            </a:r>
            <a:r>
              <a:rPr lang="en-US" i="1" dirty="0" err="1">
                <a:solidFill>
                  <a:srgbClr val="FF0000"/>
                </a:solidFill>
              </a:rPr>
              <a:t>pasco</a:t>
            </a:r>
            <a:r>
              <a:rPr lang="en-US" i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2068"/>
            <a:ext cx="7584458" cy="11151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1852736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 the file type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3868549"/>
            <a:ext cx="82276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err="1">
                <a:solidFill>
                  <a:srgbClr val="007DB5"/>
                </a:solidFill>
              </a:rPr>
              <a:t>pasco</a:t>
            </a:r>
            <a:r>
              <a:rPr lang="en-US" sz="2800" dirty="0">
                <a:solidFill>
                  <a:srgbClr val="007DB5"/>
                </a:solidFill>
              </a:rPr>
              <a:t> </a:t>
            </a:r>
            <a:r>
              <a:rPr lang="en-US" sz="2800" dirty="0"/>
              <a:t>- tool to extract information from </a:t>
            </a:r>
            <a:r>
              <a:rPr lang="en-US" sz="2800" i="1" dirty="0">
                <a:solidFill>
                  <a:srgbClr val="007DB5"/>
                </a:solidFill>
              </a:rPr>
              <a:t>index.dat</a:t>
            </a:r>
          </a:p>
        </p:txBody>
      </p:sp>
    </p:spTree>
    <p:extLst>
      <p:ext uri="{BB962C8B-B14F-4D97-AF65-F5344CB8AC3E}">
        <p14:creationId xmlns:p14="http://schemas.microsoft.com/office/powerpoint/2010/main" val="1802086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785" y="1493128"/>
            <a:ext cx="5477257" cy="14996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785" y="3700626"/>
            <a:ext cx="5056069" cy="19907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9785" y="1123796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pasco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9785" y="3331294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Show help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081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90" y="2033021"/>
            <a:ext cx="9462688" cy="27082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5590" y="1663689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 </a:t>
            </a:r>
            <a:r>
              <a:rPr lang="en-US" i="1" dirty="0">
                <a:solidFill>
                  <a:srgbClr val="FF0000"/>
                </a:solidFill>
              </a:rPr>
              <a:t>index.dat</a:t>
            </a:r>
          </a:p>
        </p:txBody>
      </p:sp>
    </p:spTree>
    <p:extLst>
      <p:ext uri="{BB962C8B-B14F-4D97-AF65-F5344CB8AC3E}">
        <p14:creationId xmlns:p14="http://schemas.microsoft.com/office/powerpoint/2010/main" val="2266508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15.3 </a:t>
            </a:r>
            <a:r>
              <a:rPr lang="en-US" dirty="0"/>
              <a:t>View </a:t>
            </a:r>
            <a:r>
              <a:rPr lang="en-US" dirty="0">
                <a:solidFill>
                  <a:srgbClr val="FF0000"/>
                </a:solidFill>
              </a:rPr>
              <a:t>Chrome </a:t>
            </a:r>
            <a:r>
              <a:rPr lang="en-US" dirty="0"/>
              <a:t>History </a:t>
            </a:r>
            <a:r>
              <a:rPr lang="en-US" dirty="0">
                <a:solidFill>
                  <a:srgbClr val="FF0000"/>
                </a:solidFill>
              </a:rPr>
              <a:t>SQLite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6760"/>
            <a:ext cx="8270234" cy="3921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80760" y="2450592"/>
            <a:ext cx="29003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All comments start with </a:t>
            </a:r>
            <a:r>
              <a:rPr lang="en-US" b="1" dirty="0">
                <a:solidFill>
                  <a:srgbClr val="FF0000"/>
                </a:solidFill>
              </a:rPr>
              <a:t>dot .</a:t>
            </a:r>
          </a:p>
        </p:txBody>
      </p:sp>
    </p:spTree>
    <p:extLst>
      <p:ext uri="{BB962C8B-B14F-4D97-AF65-F5344CB8AC3E}">
        <p14:creationId xmlns:p14="http://schemas.microsoft.com/office/powerpoint/2010/main" val="125010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Two Types of Application Software: General Purpose Applications and  Custom Software - TurboFuture">
            <a:extLst>
              <a:ext uri="{FF2B5EF4-FFF2-40B4-BE49-F238E27FC236}">
                <a16:creationId xmlns:a16="http://schemas.microsoft.com/office/drawing/2014/main" id="{35B4E213-5AE6-5BDE-1396-0D6E0E28D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130" y="2422973"/>
            <a:ext cx="3576983" cy="201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orage Solutions on Microsoft Azure | by AnisKHELOUFI | Analytics Vidhya |  Medium">
            <a:extLst>
              <a:ext uri="{FF2B5EF4-FFF2-40B4-BE49-F238E27FC236}">
                <a16:creationId xmlns:a16="http://schemas.microsoft.com/office/drawing/2014/main" id="{4E99F73B-9894-2401-CF24-79CAB3465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16764"/>
            <a:ext cx="4737953" cy="142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793588AD-1E41-081C-1983-AD173D4A0A45}"/>
              </a:ext>
            </a:extLst>
          </p:cNvPr>
          <p:cNvSpPr/>
          <p:nvPr/>
        </p:nvSpPr>
        <p:spPr>
          <a:xfrm>
            <a:off x="5094813" y="3333250"/>
            <a:ext cx="838772" cy="34375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90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63" y="1077530"/>
            <a:ext cx="6489425" cy="20371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63" y="3950920"/>
            <a:ext cx="10512785" cy="13602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5463" y="708198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Open </a:t>
            </a:r>
            <a:r>
              <a:rPr lang="en-US" i="1" dirty="0">
                <a:solidFill>
                  <a:srgbClr val="007DB5"/>
                </a:solidFill>
              </a:rPr>
              <a:t>Chrome</a:t>
            </a:r>
            <a:r>
              <a:rPr lang="en-US" dirty="0"/>
              <a:t> history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406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84" y="779432"/>
            <a:ext cx="10742078" cy="2503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50" y="3503564"/>
            <a:ext cx="5395428" cy="25757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96570" y="3282696"/>
            <a:ext cx="4768838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This timestamp format is used in web browsers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Apple Safari (</a:t>
            </a:r>
            <a:r>
              <a:rPr lang="en-US" dirty="0" err="1"/>
              <a:t>WebKit</a:t>
            </a:r>
            <a:r>
              <a:rPr lang="en-US" dirty="0"/>
              <a:t>), Google Chrome and Opera (Chromium/Blink).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It's a 64-bit value for microseconds since Jan 1, 1601 00:00 UTC. One microsecond is one-millionth of a second.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570" y="5587823"/>
            <a:ext cx="1928288" cy="4915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6FEC2B-49D0-49D8-9E4D-0D07D2B144D0}"/>
              </a:ext>
            </a:extLst>
          </p:cNvPr>
          <p:cNvSpPr txBox="1"/>
          <p:nvPr/>
        </p:nvSpPr>
        <p:spPr>
          <a:xfrm>
            <a:off x="643484" y="6077044"/>
            <a:ext cx="6172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https://www.epochconverter.com/webkit</a:t>
            </a:r>
          </a:p>
        </p:txBody>
      </p:sp>
    </p:spTree>
    <p:extLst>
      <p:ext uri="{BB962C8B-B14F-4D97-AF65-F5344CB8AC3E}">
        <p14:creationId xmlns:p14="http://schemas.microsoft.com/office/powerpoint/2010/main" val="415267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FBFD-EB3E-464B-B431-A1B27109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convert </a:t>
            </a:r>
            <a:r>
              <a:rPr lang="en-US" dirty="0" err="1"/>
              <a:t>WebKit</a:t>
            </a:r>
            <a:r>
              <a:rPr lang="en-US" dirty="0"/>
              <a:t> time to human-readable time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B5667-188A-4CF8-BD3C-753881049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49760"/>
          </a:xfrm>
        </p:spPr>
        <p:txBody>
          <a:bodyPr/>
          <a:lstStyle/>
          <a:p>
            <a:r>
              <a:rPr lang="en-US" dirty="0"/>
              <a:t>Unix epoch: </a:t>
            </a:r>
          </a:p>
          <a:p>
            <a:pPr lvl="1"/>
            <a:r>
              <a:rPr lang="en-GB" dirty="0"/>
              <a:t>the number of </a:t>
            </a:r>
            <a:r>
              <a:rPr lang="en-GB" dirty="0">
                <a:solidFill>
                  <a:srgbClr val="FF0000"/>
                </a:solidFill>
              </a:rPr>
              <a:t>seconds</a:t>
            </a:r>
            <a:r>
              <a:rPr lang="en-GB" dirty="0"/>
              <a:t> elapsed since 01/01/1970 00:00:00. </a:t>
            </a:r>
          </a:p>
          <a:p>
            <a:pPr lvl="1"/>
            <a:r>
              <a:rPr lang="en-GB" dirty="0"/>
              <a:t>datetime() function</a:t>
            </a:r>
          </a:p>
          <a:p>
            <a:pPr lvl="2"/>
            <a:r>
              <a:rPr lang="en-GB" i="1" dirty="0">
                <a:solidFill>
                  <a:schemeClr val="accent2"/>
                </a:solidFill>
              </a:rPr>
              <a:t>SELECT datetime(time, '</a:t>
            </a:r>
            <a:r>
              <a:rPr lang="en-GB" i="1" dirty="0" err="1">
                <a:solidFill>
                  <a:schemeClr val="accent2"/>
                </a:solidFill>
              </a:rPr>
              <a:t>unixepoch</a:t>
            </a:r>
            <a:r>
              <a:rPr lang="en-GB" i="1" dirty="0">
                <a:solidFill>
                  <a:schemeClr val="accent2"/>
                </a:solidFill>
              </a:rPr>
              <a:t>', '</a:t>
            </a:r>
            <a:r>
              <a:rPr lang="en-GB" i="1" dirty="0" err="1">
                <a:solidFill>
                  <a:schemeClr val="accent2"/>
                </a:solidFill>
              </a:rPr>
              <a:t>localtime</a:t>
            </a:r>
            <a:r>
              <a:rPr lang="en-GB" i="1" dirty="0">
                <a:solidFill>
                  <a:schemeClr val="accent2"/>
                </a:solidFill>
              </a:rPr>
              <a:t>') AS time FROM table;</a:t>
            </a:r>
          </a:p>
          <a:p>
            <a:r>
              <a:rPr lang="en-GB" dirty="0"/>
              <a:t>Approach</a:t>
            </a:r>
          </a:p>
          <a:p>
            <a:pPr lvl="1"/>
            <a:r>
              <a:rPr lang="en-US" dirty="0" err="1"/>
              <a:t>webkit</a:t>
            </a:r>
            <a:r>
              <a:rPr lang="en-US" dirty="0"/>
              <a:t> microsecond -&gt; </a:t>
            </a:r>
            <a:r>
              <a:rPr lang="en-US" dirty="0" err="1"/>
              <a:t>webkit</a:t>
            </a:r>
            <a:r>
              <a:rPr lang="en-US" dirty="0"/>
              <a:t> second (/1000,000)</a:t>
            </a:r>
          </a:p>
          <a:p>
            <a:pPr lvl="1"/>
            <a:r>
              <a:rPr lang="en-US" dirty="0"/>
              <a:t>difference (</a:t>
            </a:r>
            <a:r>
              <a:rPr lang="en-US" dirty="0" err="1"/>
              <a:t>webkit</a:t>
            </a:r>
            <a:r>
              <a:rPr lang="en-US" dirty="0"/>
              <a:t> second – </a:t>
            </a:r>
            <a:r>
              <a:rPr lang="en-US" dirty="0" err="1"/>
              <a:t>unix</a:t>
            </a:r>
            <a:r>
              <a:rPr lang="en-US" dirty="0"/>
              <a:t> epoch time)</a:t>
            </a:r>
          </a:p>
          <a:p>
            <a:pPr lvl="2"/>
            <a:r>
              <a:rPr lang="en-US" dirty="0"/>
              <a:t>01/01/1601 - 01/01/1970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D06E80-623D-4C55-879B-7C0856129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858" y="5410322"/>
            <a:ext cx="5037257" cy="4572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62204D-7212-4FF9-9CA5-9F0B663BBC85}"/>
              </a:ext>
            </a:extLst>
          </p:cNvPr>
          <p:cNvSpPr txBox="1"/>
          <p:nvPr/>
        </p:nvSpPr>
        <p:spPr>
          <a:xfrm>
            <a:off x="1698858" y="6002499"/>
            <a:ext cx="4622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%s</a:t>
            </a:r>
            <a:r>
              <a:rPr lang="en-GB" dirty="0"/>
              <a:t>: seconds since 1970-01-01 00:00:00 UTC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ECA614-3B25-40E2-AD5F-A6C1D7D37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717" y="5421844"/>
            <a:ext cx="4493315" cy="4457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B77D37-7718-446D-873B-3BCF06E5E1CD}"/>
              </a:ext>
            </a:extLst>
          </p:cNvPr>
          <p:cNvSpPr txBox="1"/>
          <p:nvPr/>
        </p:nvSpPr>
        <p:spPr>
          <a:xfrm>
            <a:off x="7259017" y="5932020"/>
            <a:ext cx="4094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List of Format specifiers used with date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99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9D0B177-9166-4F77-9FAB-108948E5843F}"/>
              </a:ext>
            </a:extLst>
          </p:cNvPr>
          <p:cNvSpPr txBox="1"/>
          <p:nvPr/>
        </p:nvSpPr>
        <p:spPr>
          <a:xfrm>
            <a:off x="985969" y="4553712"/>
            <a:ext cx="8288032" cy="1096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Datetime function to convert webkit time to Unix epoch</a:t>
            </a:r>
            <a:endParaRPr lang="en-US" sz="3400" i="1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11D80A-CC0A-45A8-8E7D-6D534A0F5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68" y="2161664"/>
            <a:ext cx="8288033" cy="207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52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/>
              <a:t>16.</a:t>
            </a:r>
            <a:r>
              <a:rPr lang="en-US" dirty="0"/>
              <a:t>	List all search keywords using web browsers. (Timestamp, URL, keyword...)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IE browser</a:t>
            </a:r>
          </a:p>
          <a:p>
            <a:r>
              <a:rPr lang="en-US" dirty="0"/>
              <a:t>Chrome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03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16.1 </a:t>
            </a:r>
            <a:r>
              <a:rPr lang="en-US" dirty="0"/>
              <a:t>IE browser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076102"/>
            <a:ext cx="95967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Web Query String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https://example.com/path/to/page?name=frank&amp;course=fscs630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49" y="3169402"/>
            <a:ext cx="7342148" cy="1710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905849" y="5329082"/>
            <a:ext cx="9699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https://www.bing.com/search?</a:t>
            </a:r>
            <a:r>
              <a:rPr lang="en-US" dirty="0">
                <a:solidFill>
                  <a:srgbClr val="FF0000"/>
                </a:solidFill>
              </a:rPr>
              <a:t>q=myteststring</a:t>
            </a:r>
            <a:r>
              <a:rPr lang="en-US" dirty="0"/>
              <a:t>&amp;src=IE-SearchBox&amp;FORM=IEMAE2&amp;pc=EUPP</a:t>
            </a:r>
          </a:p>
        </p:txBody>
      </p:sp>
    </p:spTree>
    <p:extLst>
      <p:ext uri="{BB962C8B-B14F-4D97-AF65-F5344CB8AC3E}">
        <p14:creationId xmlns:p14="http://schemas.microsoft.com/office/powerpoint/2010/main" val="3934232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for bing.com search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296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https://regexr.com/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82328"/>
            <a:ext cx="7582557" cy="18670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4AB982-17C7-474F-885E-A461B0AB9AC1}"/>
              </a:ext>
            </a:extLst>
          </p:cNvPr>
          <p:cNvSpPr txBox="1"/>
          <p:nvPr/>
        </p:nvSpPr>
        <p:spPr>
          <a:xfrm>
            <a:off x="838200" y="4821674"/>
            <a:ext cx="489966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b="1" i="1" dirty="0">
                <a:solidFill>
                  <a:schemeClr val="accent6"/>
                </a:solidFill>
              </a:rPr>
              <a:t>&lt;http&gt;Hello World&lt;/http&gt;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&lt;.+&gt;</a:t>
            </a:r>
            <a:r>
              <a:rPr lang="en-US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1" dirty="0"/>
              <a:t>Greedy</a:t>
            </a:r>
            <a:r>
              <a:rPr lang="en-GB" dirty="0"/>
              <a:t> will consume as much as possible</a:t>
            </a:r>
            <a:endParaRPr lang="en-US" dirty="0"/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&lt;.+?&gt;</a:t>
            </a:r>
            <a:r>
              <a:rPr lang="en-US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lazy</a:t>
            </a:r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 will stop right after matching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232DFC-819D-4DAC-BC21-6AC25B529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313" y="5558688"/>
            <a:ext cx="2293819" cy="10668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795317-3288-4B12-BE14-8B99719A5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9313" y="4220593"/>
            <a:ext cx="2232853" cy="106689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A25554-D048-4DDA-8673-BC2050C6D309}"/>
              </a:ext>
            </a:extLst>
          </p:cNvPr>
          <p:cNvCxnSpPr/>
          <p:nvPr/>
        </p:nvCxnSpPr>
        <p:spPr>
          <a:xfrm flipV="1">
            <a:off x="5494020" y="4434840"/>
            <a:ext cx="1215293" cy="76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3536D2-FD43-4A06-8398-BC9E2FAD67EE}"/>
              </a:ext>
            </a:extLst>
          </p:cNvPr>
          <p:cNvCxnSpPr>
            <a:endCxn id="8" idx="1"/>
          </p:cNvCxnSpPr>
          <p:nvPr/>
        </p:nvCxnSpPr>
        <p:spPr>
          <a:xfrm>
            <a:off x="5234940" y="5558688"/>
            <a:ext cx="1474373" cy="53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5E6DDE5-EE2C-AFD4-A9A0-47855A8DEE26}"/>
              </a:ext>
            </a:extLst>
          </p:cNvPr>
          <p:cNvSpPr txBox="1"/>
          <p:nvPr/>
        </p:nvSpPr>
        <p:spPr>
          <a:xfrm>
            <a:off x="6284562" y="2586308"/>
            <a:ext cx="228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Only available using </a:t>
            </a:r>
            <a:r>
              <a:rPr lang="en-GB" b="1" dirty="0">
                <a:solidFill>
                  <a:srgbClr val="FF0000"/>
                </a:solidFill>
              </a:rPr>
              <a:t>-P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2563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List IE 11 search keywords </a:t>
            </a:r>
          </a:p>
        </p:txBody>
      </p:sp>
      <p:pic>
        <p:nvPicPr>
          <p:cNvPr id="3" name="Picture 2" descr="Text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68" y="1892302"/>
            <a:ext cx="8288033" cy="234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152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18881" y="4351683"/>
            <a:ext cx="97580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https://www.google.com/search?rlz=1C1CHBD_enUS786US786&amp;sxsrf=ALeKk01AmipE1UjqVSg_9n7SRJLpkQmOpg%3A1606274523849&amp;ei=2829X8KnM-OMwbkPpIGkqAs</a:t>
            </a:r>
            <a:r>
              <a:rPr lang="en-US" dirty="0">
                <a:solidFill>
                  <a:srgbClr val="FF0000"/>
                </a:solidFill>
              </a:rPr>
              <a:t>&amp;q=myteststring</a:t>
            </a:r>
            <a:r>
              <a:rPr lang="en-US" dirty="0"/>
              <a:t>&amp;oq=mytest&amp;gs_lcp=CgZwc3ktYWIQAxgAMgQIIxAnMgYIABAHEB4yBggAEAcQHjIGCAAQBxAeMgYIABAHEB4yBAgAEEMyBggAEAcQHjIGCAAQBxAeMggIABCxAxCDATIECAAQQzoHCAAQsAMQQzoHCC4QsAMQQ1CqhQFYqoUBYLmSAWgBcAB4AIABcogBcpIBAzAuMZgBAKABAaoBB2d3cy13aXrIAQrAAQE&amp;sclient=psy-ab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44" y="2259490"/>
            <a:ext cx="5064584" cy="1729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16.2 </a:t>
            </a:r>
            <a:r>
              <a:rPr lang="en-US" dirty="0"/>
              <a:t>Chrome browser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8871" y="1792941"/>
            <a:ext cx="257147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 Chrome search URL</a:t>
            </a:r>
          </a:p>
        </p:txBody>
      </p:sp>
    </p:spTree>
    <p:extLst>
      <p:ext uri="{BB962C8B-B14F-4D97-AF65-F5344CB8AC3E}">
        <p14:creationId xmlns:p14="http://schemas.microsoft.com/office/powerpoint/2010/main" val="27742269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Regular expression for google.com search URL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68" y="1809422"/>
            <a:ext cx="8288033" cy="242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2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13. What web browsers were used?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627" y="934222"/>
            <a:ext cx="7172714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807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84F175-9D23-496E-80AC-F3D2FD54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TextBox 2"/>
          <p:cNvSpPr txBox="1"/>
          <p:nvPr/>
        </p:nvSpPr>
        <p:spPr>
          <a:xfrm>
            <a:off x="671361" y="2160589"/>
            <a:ext cx="293051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Exam Chrome search result 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337" y="1259934"/>
            <a:ext cx="5421162" cy="13010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4137" y="3439020"/>
            <a:ext cx="4841564" cy="26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82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>
                <a:solidFill>
                  <a:srgbClr val="FF0000"/>
                </a:solidFill>
              </a:rPr>
              <a:t>Chrome </a:t>
            </a:r>
            <a:r>
              <a:rPr lang="en-US" dirty="0"/>
              <a:t>search keywords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6192"/>
            <a:ext cx="6156960" cy="488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885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17.</a:t>
            </a:r>
            <a:r>
              <a:rPr lang="en-US" dirty="0"/>
              <a:t>	List all user keywords at the search bar in Windows Explorer. (Timestamp, Keyword)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6044"/>
            <a:ext cx="7912608" cy="3395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A37CAE-4370-4548-875A-F4C62230C749}"/>
              </a:ext>
            </a:extLst>
          </p:cNvPr>
          <p:cNvSpPr txBox="1"/>
          <p:nvPr/>
        </p:nvSpPr>
        <p:spPr>
          <a:xfrm>
            <a:off x="838200" y="1816712"/>
            <a:ext cx="63855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rip.pl on NTUSER.DAT file with </a:t>
            </a:r>
            <a:r>
              <a:rPr lang="en-US" i="1" dirty="0" err="1">
                <a:solidFill>
                  <a:srgbClr val="7030A0"/>
                </a:solidFill>
              </a:rPr>
              <a:t>wordwheelquery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plugin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5581977"/>
            <a:ext cx="791260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HKU\informant\Software\Microsoft\Windows\</a:t>
            </a:r>
            <a:r>
              <a:rPr lang="en-US" sz="1400" dirty="0" err="1"/>
              <a:t>CurrentVersion</a:t>
            </a:r>
            <a:r>
              <a:rPr lang="en-US" sz="1400" dirty="0"/>
              <a:t>\Explorer\</a:t>
            </a:r>
            <a:r>
              <a:rPr lang="en-US" sz="1400" dirty="0" err="1"/>
              <a:t>WordWheelQuery</a:t>
            </a:r>
            <a:r>
              <a:rPr lang="en-US" sz="1400" dirty="0"/>
              <a:t>\</a:t>
            </a:r>
          </a:p>
          <a:p>
            <a:r>
              <a:rPr lang="en-US" sz="1400" dirty="0"/>
              <a:t>- ‘Timestamp’ can be inferred from a timestamp of the parent key (‘</a:t>
            </a:r>
            <a:r>
              <a:rPr lang="en-US" sz="1400" dirty="0" err="1"/>
              <a:t>WordWheelQuery</a:t>
            </a:r>
            <a:r>
              <a:rPr lang="en-US" sz="1400" dirty="0"/>
              <a:t>’).</a:t>
            </a:r>
          </a:p>
          <a:p>
            <a:r>
              <a:rPr lang="en-US" sz="1400" dirty="0"/>
              <a:t>- ‘Timestamp’ may not be accurate because it depends on the update mechanism of Windows Explorer.</a:t>
            </a:r>
          </a:p>
        </p:txBody>
      </p:sp>
    </p:spTree>
    <p:extLst>
      <p:ext uri="{BB962C8B-B14F-4D97-AF65-F5344CB8AC3E}">
        <p14:creationId xmlns:p14="http://schemas.microsoft.com/office/powerpoint/2010/main" val="4210516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5C227-31EF-7CE0-3B10-0B3892E08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GB" dirty="0"/>
              <a:t>Assignment</a:t>
            </a:r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51BF1-C49D-E55A-1992-B8B23F3D4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GB" dirty="0"/>
              <a:t>Download Firefox/Edge</a:t>
            </a:r>
          </a:p>
          <a:p>
            <a:r>
              <a:rPr lang="en-GB" dirty="0"/>
              <a:t>Visit </a:t>
            </a:r>
            <a:r>
              <a:rPr lang="en-GB" dirty="0">
                <a:hlinkClick r:id="rId2"/>
              </a:rPr>
              <a:t>https://pytorch.org/</a:t>
            </a:r>
            <a:endParaRPr lang="en-GB" dirty="0"/>
          </a:p>
          <a:p>
            <a:pPr lvl="1"/>
            <a:r>
              <a:rPr lang="en-GB" dirty="0"/>
              <a:t>visit a few other websites</a:t>
            </a:r>
            <a:r>
              <a:rPr lang="en-GB"/>
              <a:t>/string search</a:t>
            </a:r>
            <a:endParaRPr lang="en-GB" dirty="0"/>
          </a:p>
          <a:p>
            <a:r>
              <a:rPr lang="en-GB" dirty="0"/>
              <a:t>Your tasks (using </a:t>
            </a:r>
            <a:r>
              <a:rPr lang="en-GB" dirty="0" err="1"/>
              <a:t>hivexsh</a:t>
            </a:r>
            <a:r>
              <a:rPr lang="en-GB" dirty="0"/>
              <a:t>/</a:t>
            </a:r>
            <a:r>
              <a:rPr lang="en-GB" dirty="0" err="1"/>
              <a:t>Sqlites</a:t>
            </a:r>
            <a:r>
              <a:rPr lang="en-GB" dirty="0"/>
              <a:t>)</a:t>
            </a:r>
          </a:p>
          <a:p>
            <a:pPr lvl="1"/>
            <a:r>
              <a:rPr lang="en-US" dirty="0"/>
              <a:t>Find the Firefox/Edge installation date (</a:t>
            </a:r>
            <a:r>
              <a:rPr lang="en-US" dirty="0" err="1"/>
              <a:t>shimcache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Find the Firefox/Edge version from registry</a:t>
            </a:r>
          </a:p>
          <a:p>
            <a:pPr lvl="1"/>
            <a:r>
              <a:rPr lang="en-US" dirty="0"/>
              <a:t>Find the visit history file</a:t>
            </a:r>
          </a:p>
          <a:p>
            <a:pPr lvl="1"/>
            <a:r>
              <a:rPr lang="en-US" dirty="0"/>
              <a:t>Find the websites you have visited starts from pytorch.org and their timestamps</a:t>
            </a:r>
          </a:p>
          <a:p>
            <a:pPr lvl="1"/>
            <a:r>
              <a:rPr lang="en-US" dirty="0"/>
              <a:t>Search keywords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141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1782" y="980672"/>
            <a:ext cx="7262949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/>
              <a:t>Set up loop device (a pseudo-</a:t>
            </a:r>
            <a:r>
              <a:rPr lang="en-US" b="1"/>
              <a:t>device</a:t>
            </a:r>
            <a:r>
              <a:rPr lang="en-US"/>
              <a:t> that makes a file accessible as a block </a:t>
            </a:r>
            <a:r>
              <a:rPr lang="en-US" b="1"/>
              <a:t>device</a:t>
            </a:r>
            <a:r>
              <a:rPr lang="en-US"/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782" y="1627003"/>
            <a:ext cx="7262949" cy="9766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362" y="3519803"/>
            <a:ext cx="7241787" cy="247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91200" y="3150471"/>
            <a:ext cx="566244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 all versions of IE via .log</a:t>
            </a:r>
          </a:p>
        </p:txBody>
      </p:sp>
    </p:spTree>
    <p:extLst>
      <p:ext uri="{BB962C8B-B14F-4D97-AF65-F5344CB8AC3E}">
        <p14:creationId xmlns:p14="http://schemas.microsoft.com/office/powerpoint/2010/main" val="2919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TextBox 2"/>
          <p:cNvSpPr txBox="1"/>
          <p:nvPr/>
        </p:nvSpPr>
        <p:spPr>
          <a:xfrm>
            <a:off x="985969" y="4553712"/>
            <a:ext cx="8288032" cy="1096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Exam IE logs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68" y="1685102"/>
            <a:ext cx="8288033" cy="254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5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13.1</a:t>
            </a:r>
            <a:r>
              <a:rPr lang="en-US" dirty="0"/>
              <a:t> Can you find the version number?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Locations to exam browsers’ version</a:t>
            </a:r>
          </a:p>
          <a:p>
            <a:pPr lvl="1"/>
            <a:r>
              <a:rPr lang="en-US" i="1"/>
              <a:t>HKLM\SOFTWARE\Microsoft\Internet Explorer (value: </a:t>
            </a:r>
            <a:r>
              <a:rPr lang="en-US" i="1" err="1"/>
              <a:t>svcVersion</a:t>
            </a:r>
            <a:r>
              <a:rPr lang="en-US" i="1"/>
              <a:t>)</a:t>
            </a:r>
          </a:p>
          <a:p>
            <a:pPr lvl="1"/>
            <a:r>
              <a:rPr lang="en-US" i="1"/>
              <a:t>HKU\informant\Software\Google\Chrome\</a:t>
            </a:r>
            <a:r>
              <a:rPr lang="en-US" i="1" err="1"/>
              <a:t>BLBeacon</a:t>
            </a:r>
            <a:r>
              <a:rPr lang="en-US" i="1"/>
              <a:t> (value: version)</a:t>
            </a:r>
          </a:p>
          <a:p>
            <a:r>
              <a:rPr lang="en-US" dirty="0"/>
              <a:t>Use Windows Registry hive shell (</a:t>
            </a:r>
            <a:r>
              <a:rPr lang="en-US" i="1" err="1"/>
              <a:t>hivexsh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It provides a simple shell for navigating Windows Registry 'hive' files.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0298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719" y="3530456"/>
            <a:ext cx="3563713" cy="7629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101" y="4395981"/>
            <a:ext cx="6238503" cy="1744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7101" y="1876897"/>
            <a:ext cx="5902911" cy="14685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6816" y="1875718"/>
            <a:ext cx="271028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Install 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endParaRPr lang="en-US" i="1" dirty="0">
              <a:solidFill>
                <a:srgbClr val="007DB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i="1" dirty="0" err="1">
                <a:solidFill>
                  <a:srgbClr val="FF0000"/>
                </a:solidFill>
              </a:rPr>
              <a:t>hivexsh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1434" y="3542618"/>
            <a:ext cx="271028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Show 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r>
              <a:rPr lang="en-US" dirty="0"/>
              <a:t> manual</a:t>
            </a:r>
            <a:endParaRPr lang="en-US" i="1" dirty="0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97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882" y="967040"/>
            <a:ext cx="7321618" cy="34695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1882" y="597708"/>
            <a:ext cx="430427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 the version of IE using 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endParaRPr lang="en-US" i="1" dirty="0">
              <a:solidFill>
                <a:srgbClr val="007DB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1882" y="4805879"/>
            <a:ext cx="650821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How to exam the version of </a:t>
            </a:r>
            <a:r>
              <a:rPr lang="en-US" i="1" dirty="0">
                <a:solidFill>
                  <a:srgbClr val="007DB5"/>
                </a:solidFill>
              </a:rPr>
              <a:t>Chrome</a:t>
            </a:r>
            <a:r>
              <a:rPr lang="en-US" dirty="0"/>
              <a:t> using 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r>
              <a:rPr lang="en-US" i="1" dirty="0">
                <a:solidFill>
                  <a:srgbClr val="007DB5"/>
                </a:solidFill>
              </a:rPr>
              <a:t> 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84051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19198</TotalTime>
  <Words>2166</Words>
  <Application>Microsoft Office PowerPoint</Application>
  <PresentationFormat>Widescreen</PresentationFormat>
  <Paragraphs>246</Paragraphs>
  <Slides>43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Consolas</vt:lpstr>
      <vt:lpstr>Courier New</vt:lpstr>
      <vt:lpstr>Times New Roman</vt:lpstr>
      <vt:lpstr>Trebuchet MS</vt:lpstr>
      <vt:lpstr>Wingdings 3</vt:lpstr>
      <vt:lpstr>Facet</vt:lpstr>
      <vt:lpstr>Investigate Data Leakage Case </vt:lpstr>
      <vt:lpstr>PowerPoint Presentation</vt:lpstr>
      <vt:lpstr>PowerPoint Presentation</vt:lpstr>
      <vt:lpstr>13. What web browsers were used?</vt:lpstr>
      <vt:lpstr>PowerPoint Presentation</vt:lpstr>
      <vt:lpstr>PowerPoint Presentation</vt:lpstr>
      <vt:lpstr>13.1 Can you find the version number?</vt:lpstr>
      <vt:lpstr>Install hivexsh</vt:lpstr>
      <vt:lpstr>PowerPoint Presentation</vt:lpstr>
      <vt:lpstr>14. Identify directory/file paths related to the web browser history.</vt:lpstr>
      <vt:lpstr>PowerPoint Presentation</vt:lpstr>
      <vt:lpstr>PowerPoint Presentation</vt:lpstr>
      <vt:lpstr>PowerPoint Presentation</vt:lpstr>
      <vt:lpstr>15. What websites were the suspect accessing? (Timestamp, URL...)</vt:lpstr>
      <vt:lpstr>Copy Three Browser History Files </vt:lpstr>
      <vt:lpstr>PowerPoint Presentation</vt:lpstr>
      <vt:lpstr>15.1 View IE 11 History Using libesedb </vt:lpstr>
      <vt:lpstr>What libesedb?</vt:lpstr>
      <vt:lpstr>PowerPoint Presentation</vt:lpstr>
      <vt:lpstr>PowerPoint Presentation</vt:lpstr>
      <vt:lpstr>awk  command</vt:lpstr>
      <vt:lpstr>PowerPoint Presentation</vt:lpstr>
      <vt:lpstr>PowerPoint Presentation</vt:lpstr>
      <vt:lpstr>PowerPoint Presentation</vt:lpstr>
      <vt:lpstr>PowerPoint Presentation</vt:lpstr>
      <vt:lpstr>15.2 View IE 8 History using pasco </vt:lpstr>
      <vt:lpstr>PowerPoint Presentation</vt:lpstr>
      <vt:lpstr>PowerPoint Presentation</vt:lpstr>
      <vt:lpstr>15.3 View Chrome History SQLite</vt:lpstr>
      <vt:lpstr>PowerPoint Presentation</vt:lpstr>
      <vt:lpstr>PowerPoint Presentation</vt:lpstr>
      <vt:lpstr>How to convert WebKit time to human-readable time format</vt:lpstr>
      <vt:lpstr>PowerPoint Presentation</vt:lpstr>
      <vt:lpstr>16. List all search keywords using web browsers. (Timestamp, URL, keyword...)</vt:lpstr>
      <vt:lpstr>16.1 IE browser</vt:lpstr>
      <vt:lpstr>Regular expression for bing.com search</vt:lpstr>
      <vt:lpstr>List IE 11 search keywords </vt:lpstr>
      <vt:lpstr>16.2 Chrome browser </vt:lpstr>
      <vt:lpstr>Regular expression for google.com search URL</vt:lpstr>
      <vt:lpstr>PowerPoint Presentation</vt:lpstr>
      <vt:lpstr>List Chrome search keywords </vt:lpstr>
      <vt:lpstr>17. List all user keywords at the search bar in Windows Explorer. (Timestamp, Keyword)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Sajin.Shivdas@fdf.gov.ae</dc:creator>
  <cp:lastModifiedBy>Sajin Shivdas Sivadasan Shridharan</cp:lastModifiedBy>
  <cp:revision>1834</cp:revision>
  <dcterms:created xsi:type="dcterms:W3CDTF">2020-09-14T14:43:27Z</dcterms:created>
  <dcterms:modified xsi:type="dcterms:W3CDTF">2022-11-21T08:20:01Z</dcterms:modified>
</cp:coreProperties>
</file>