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87" r:id="rId3"/>
    <p:sldId id="257" r:id="rId4"/>
    <p:sldId id="285" r:id="rId5"/>
    <p:sldId id="286" r:id="rId6"/>
    <p:sldId id="288" r:id="rId7"/>
    <p:sldId id="289" r:id="rId8"/>
    <p:sldId id="261" r:id="rId9"/>
    <p:sldId id="262" r:id="rId10"/>
    <p:sldId id="263" r:id="rId11"/>
    <p:sldId id="260" r:id="rId12"/>
    <p:sldId id="266" r:id="rId13"/>
    <p:sldId id="265" r:id="rId14"/>
    <p:sldId id="267" r:id="rId15"/>
    <p:sldId id="268" r:id="rId16"/>
    <p:sldId id="264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8" r:id="rId26"/>
    <p:sldId id="277" r:id="rId27"/>
    <p:sldId id="279" r:id="rId28"/>
    <p:sldId id="280" r:id="rId29"/>
    <p:sldId id="282" r:id="rId30"/>
    <p:sldId id="281" r:id="rId31"/>
    <p:sldId id="283" r:id="rId32"/>
    <p:sldId id="284" r:id="rId33"/>
    <p:sldId id="290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8A9641-6870-405A-ACD5-6A71A77EE40E}" v="28" dt="2022-04-19T14:24:49.05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93" autoAdjust="0"/>
    <p:restoredTop sz="88458" autoAdjust="0"/>
  </p:normalViewPr>
  <p:slideViewPr>
    <p:cSldViewPr snapToGrid="0">
      <p:cViewPr varScale="1">
        <p:scale>
          <a:sx n="56" d="100"/>
          <a:sy n="56" d="100"/>
        </p:scale>
        <p:origin x="5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Wheeless" userId="S::id63la41@ubalt.edu::edf7d7f9-5d95-4eec-886d-0f745236a21b" providerId="AD" clId="Web-{B83D6D4A-8526-ED03-5564-28094B8B860F}"/>
    <pc:docChg chg="modSld">
      <pc:chgData name="Richard Wheeless" userId="S::id63la41@ubalt.edu::edf7d7f9-5d95-4eec-886d-0f745236a21b" providerId="AD" clId="Web-{B83D6D4A-8526-ED03-5564-28094B8B860F}" dt="2020-10-14T02:33:05.698" v="0" actId="1076"/>
      <pc:docMkLst>
        <pc:docMk/>
      </pc:docMkLst>
      <pc:sldChg chg="modSp">
        <pc:chgData name="Richard Wheeless" userId="S::id63la41@ubalt.edu::edf7d7f9-5d95-4eec-886d-0f745236a21b" providerId="AD" clId="Web-{B83D6D4A-8526-ED03-5564-28094B8B860F}" dt="2020-10-14T02:33:05.698" v="0" actId="1076"/>
        <pc:sldMkLst>
          <pc:docMk/>
          <pc:sldMk cId="3872856624" sldId="276"/>
        </pc:sldMkLst>
        <pc:picChg chg="mod">
          <ac:chgData name="Richard Wheeless" userId="S::id63la41@ubalt.edu::edf7d7f9-5d95-4eec-886d-0f745236a21b" providerId="AD" clId="Web-{B83D6D4A-8526-ED03-5564-28094B8B860F}" dt="2020-10-14T02:33:05.698" v="0" actId="1076"/>
          <ac:picMkLst>
            <pc:docMk/>
            <pc:sldMk cId="3872856624" sldId="276"/>
            <ac:picMk id="7" creationId="{00000000-0000-0000-0000-000000000000}"/>
          </ac:picMkLst>
        </pc:picChg>
      </pc:sldChg>
    </pc:docChg>
  </pc:docChgLst>
  <pc:docChgLst>
    <pc:chgData name="Richard Wheeless" userId="edf7d7f9-5d95-4eec-886d-0f745236a21b" providerId="ADAL" clId="{4E872F6F-B3FB-42B5-A1A5-17F0938186E6}"/>
    <pc:docChg chg="modSld sldOrd">
      <pc:chgData name="Richard Wheeless" userId="edf7d7f9-5d95-4eec-886d-0f745236a21b" providerId="ADAL" clId="{4E872F6F-B3FB-42B5-A1A5-17F0938186E6}" dt="2021-11-05T17:01:52.305" v="8" actId="1076"/>
      <pc:docMkLst>
        <pc:docMk/>
      </pc:docMkLst>
      <pc:sldChg chg="ord">
        <pc:chgData name="Richard Wheeless" userId="edf7d7f9-5d95-4eec-886d-0f745236a21b" providerId="ADAL" clId="{4E872F6F-B3FB-42B5-A1A5-17F0938186E6}" dt="2021-11-05T16:59:37.705" v="1"/>
        <pc:sldMkLst>
          <pc:docMk/>
          <pc:sldMk cId="214669444" sldId="273"/>
        </pc:sldMkLst>
      </pc:sldChg>
      <pc:sldChg chg="modSp mod">
        <pc:chgData name="Richard Wheeless" userId="edf7d7f9-5d95-4eec-886d-0f745236a21b" providerId="ADAL" clId="{4E872F6F-B3FB-42B5-A1A5-17F0938186E6}" dt="2021-11-05T17:01:52.305" v="8" actId="1076"/>
        <pc:sldMkLst>
          <pc:docMk/>
          <pc:sldMk cId="1081932749" sldId="285"/>
        </pc:sldMkLst>
        <pc:spChg chg="mod">
          <ac:chgData name="Richard Wheeless" userId="edf7d7f9-5d95-4eec-886d-0f745236a21b" providerId="ADAL" clId="{4E872F6F-B3FB-42B5-A1A5-17F0938186E6}" dt="2021-11-05T17:01:52.305" v="8" actId="1076"/>
          <ac:spMkLst>
            <pc:docMk/>
            <pc:sldMk cId="1081932749" sldId="285"/>
            <ac:spMk id="5" creationId="{00000000-0000-0000-0000-000000000000}"/>
          </ac:spMkLst>
        </pc:spChg>
        <pc:picChg chg="mod">
          <ac:chgData name="Richard Wheeless" userId="edf7d7f9-5d95-4eec-886d-0f745236a21b" providerId="ADAL" clId="{4E872F6F-B3FB-42B5-A1A5-17F0938186E6}" dt="2021-11-05T17:00:16.901" v="2" actId="14100"/>
          <ac:picMkLst>
            <pc:docMk/>
            <pc:sldMk cId="1081932749" sldId="285"/>
            <ac:picMk id="4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1145B16C-5E93-681B-B9BA-C7C9CDE20735}"/>
    <pc:docChg chg="modSld">
      <pc:chgData name="Richard Wheeless" userId="S::id63la41@ubalt.edu::edf7d7f9-5d95-4eec-886d-0f745236a21b" providerId="AD" clId="Web-{1145B16C-5E93-681B-B9BA-C7C9CDE20735}" dt="2020-10-22T20:25:25.022" v="9" actId="1076"/>
      <pc:docMkLst>
        <pc:docMk/>
      </pc:docMkLst>
      <pc:sldChg chg="modSp">
        <pc:chgData name="Richard Wheeless" userId="S::id63la41@ubalt.edu::edf7d7f9-5d95-4eec-886d-0f745236a21b" providerId="AD" clId="Web-{1145B16C-5E93-681B-B9BA-C7C9CDE20735}" dt="2020-10-22T20:25:25.022" v="9" actId="1076"/>
        <pc:sldMkLst>
          <pc:docMk/>
          <pc:sldMk cId="244327251" sldId="272"/>
        </pc:sldMkLst>
        <pc:picChg chg="mod">
          <ac:chgData name="Richard Wheeless" userId="S::id63la41@ubalt.edu::edf7d7f9-5d95-4eec-886d-0f745236a21b" providerId="AD" clId="Web-{1145B16C-5E93-681B-B9BA-C7C9CDE20735}" dt="2020-10-22T20:25:25.022" v="9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958F2B95-A119-46FD-A9C8-D15EFF7E5855}"/>
    <pc:docChg chg="sldOrd">
      <pc:chgData name="Richard Wheeless" userId="S::id63la41@ubalt.edu::edf7d7f9-5d95-4eec-886d-0f745236a21b" providerId="AD" clId="Web-{958F2B95-A119-46FD-A9C8-D15EFF7E5855}" dt="2020-10-26T10:32:09.184" v="0"/>
      <pc:docMkLst>
        <pc:docMk/>
      </pc:docMkLst>
      <pc:sldChg chg="ord">
        <pc:chgData name="Richard Wheeless" userId="S::id63la41@ubalt.edu::edf7d7f9-5d95-4eec-886d-0f745236a21b" providerId="AD" clId="Web-{958F2B95-A119-46FD-A9C8-D15EFF7E5855}" dt="2020-10-26T10:32:09.184" v="0"/>
        <pc:sldMkLst>
          <pc:docMk/>
          <pc:sldMk cId="3280354511" sldId="273"/>
        </pc:sldMkLst>
      </pc:sldChg>
    </pc:docChg>
  </pc:docChgLst>
  <pc:docChgLst>
    <pc:chgData name="Richard Wheeless" userId="S::id63la41@ubalt.edu::edf7d7f9-5d95-4eec-886d-0f745236a21b" providerId="AD" clId="Web-{1CD4744B-46E9-485E-8B11-DDA791EF49FF}"/>
    <pc:docChg chg="modSld">
      <pc:chgData name="Richard Wheeless" userId="S::id63la41@ubalt.edu::edf7d7f9-5d95-4eec-886d-0f745236a21b" providerId="AD" clId="Web-{1CD4744B-46E9-485E-8B11-DDA791EF49FF}" dt="2020-10-19T08:22:19.562" v="6" actId="1076"/>
      <pc:docMkLst>
        <pc:docMk/>
      </pc:docMkLst>
      <pc:sldChg chg="modSp">
        <pc:chgData name="Richard Wheeless" userId="S::id63la41@ubalt.edu::edf7d7f9-5d95-4eec-886d-0f745236a21b" providerId="AD" clId="Web-{1CD4744B-46E9-485E-8B11-DDA791EF49FF}" dt="2020-10-19T08:22:19.562" v="6" actId="1076"/>
        <pc:sldMkLst>
          <pc:docMk/>
          <pc:sldMk cId="244327251" sldId="272"/>
        </pc:sldMkLst>
        <pc:spChg chg="mod">
          <ac:chgData name="Richard Wheeless" userId="S::id63la41@ubalt.edu::edf7d7f9-5d95-4eec-886d-0f745236a21b" providerId="AD" clId="Web-{1CD4744B-46E9-485E-8B11-DDA791EF49FF}" dt="2020-10-19T08:22:17.656" v="5" actId="1076"/>
          <ac:spMkLst>
            <pc:docMk/>
            <pc:sldMk cId="244327251" sldId="272"/>
            <ac:spMk id="2" creationId="{00000000-0000-0000-0000-000000000000}"/>
          </ac:spMkLst>
        </pc:spChg>
        <pc:picChg chg="mod">
          <ac:chgData name="Richard Wheeless" userId="S::id63la41@ubalt.edu::edf7d7f9-5d95-4eec-886d-0f745236a21b" providerId="AD" clId="Web-{1CD4744B-46E9-485E-8B11-DDA791EF49FF}" dt="2020-10-19T08:22:19.562" v="6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  <pc:docChgLst>
    <pc:chgData name="Weifeng Xu" userId="e7aed605-a3dd-4d5a-a692-a87037af107b" providerId="ADAL" clId="{C88A9641-6870-405A-ACD5-6A71A77EE40E}"/>
    <pc:docChg chg="undo redo custSel addSld delSld modSld">
      <pc:chgData name="Weifeng Xu" userId="e7aed605-a3dd-4d5a-a692-a87037af107b" providerId="ADAL" clId="{C88A9641-6870-405A-ACD5-6A71A77EE40E}" dt="2022-04-19T14:37:02.235" v="920"/>
      <pc:docMkLst>
        <pc:docMk/>
      </pc:docMkLst>
      <pc:sldChg chg="modSp mod modNotesTx">
        <pc:chgData name="Weifeng Xu" userId="e7aed605-a3dd-4d5a-a692-a87037af107b" providerId="ADAL" clId="{C88A9641-6870-405A-ACD5-6A71A77EE40E}" dt="2021-11-16T20:59:22.695" v="676" actId="6549"/>
        <pc:sldMkLst>
          <pc:docMk/>
          <pc:sldMk cId="162022530" sldId="256"/>
        </pc:sldMkLst>
        <pc:spChg chg="mod">
          <ac:chgData name="Weifeng Xu" userId="e7aed605-a3dd-4d5a-a692-a87037af107b" providerId="ADAL" clId="{C88A9641-6870-405A-ACD5-6A71A77EE40E}" dt="2021-11-13T15:27:37.179" v="249" actId="20577"/>
          <ac:spMkLst>
            <pc:docMk/>
            <pc:sldMk cId="162022530" sldId="256"/>
            <ac:spMk id="3" creationId="{00000000-0000-0000-0000-000000000000}"/>
          </ac:spMkLst>
        </pc:spChg>
      </pc:sldChg>
      <pc:sldChg chg="modSp mod">
        <pc:chgData name="Weifeng Xu" userId="e7aed605-a3dd-4d5a-a692-a87037af107b" providerId="ADAL" clId="{C88A9641-6870-405A-ACD5-6A71A77EE40E}" dt="2022-04-13T14:59:10.635" v="693" actId="20577"/>
        <pc:sldMkLst>
          <pc:docMk/>
          <pc:sldMk cId="209040179" sldId="263"/>
        </pc:sldMkLst>
        <pc:spChg chg="mod">
          <ac:chgData name="Weifeng Xu" userId="e7aed605-a3dd-4d5a-a692-a87037af107b" providerId="ADAL" clId="{C88A9641-6870-405A-ACD5-6A71A77EE40E}" dt="2022-04-13T14:59:10.635" v="693" actId="20577"/>
          <ac:spMkLst>
            <pc:docMk/>
            <pc:sldMk cId="209040179" sldId="263"/>
            <ac:spMk id="3" creationId="{00000000-0000-0000-0000-000000000000}"/>
          </ac:spMkLst>
        </pc:spChg>
      </pc:sldChg>
      <pc:sldChg chg="addSp modSp mod">
        <pc:chgData name="Weifeng Xu" userId="e7aed605-a3dd-4d5a-a692-a87037af107b" providerId="ADAL" clId="{C88A9641-6870-405A-ACD5-6A71A77EE40E}" dt="2021-11-13T03:47:41.200" v="218" actId="207"/>
        <pc:sldMkLst>
          <pc:docMk/>
          <pc:sldMk cId="3149611631" sldId="264"/>
        </pc:sldMkLst>
        <pc:spChg chg="add mod">
          <ac:chgData name="Weifeng Xu" userId="e7aed605-a3dd-4d5a-a692-a87037af107b" providerId="ADAL" clId="{C88A9641-6870-405A-ACD5-6A71A77EE40E}" dt="2021-11-13T03:47:17.738" v="204" actId="1076"/>
          <ac:spMkLst>
            <pc:docMk/>
            <pc:sldMk cId="3149611631" sldId="264"/>
            <ac:spMk id="4" creationId="{ADAFF1AC-213B-4922-8843-9315FCDAA337}"/>
          </ac:spMkLst>
        </pc:spChg>
        <pc:spChg chg="add mod">
          <ac:chgData name="Weifeng Xu" userId="e7aed605-a3dd-4d5a-a692-a87037af107b" providerId="ADAL" clId="{C88A9641-6870-405A-ACD5-6A71A77EE40E}" dt="2021-11-13T03:47:41.200" v="218" actId="207"/>
          <ac:spMkLst>
            <pc:docMk/>
            <pc:sldMk cId="3149611631" sldId="264"/>
            <ac:spMk id="5" creationId="{C004582E-6201-42C3-B643-1B5FCB35DC84}"/>
          </ac:spMkLst>
        </pc:spChg>
      </pc:sldChg>
      <pc:sldChg chg="addSp modSp mod">
        <pc:chgData name="Weifeng Xu" userId="e7aed605-a3dd-4d5a-a692-a87037af107b" providerId="ADAL" clId="{C88A9641-6870-405A-ACD5-6A71A77EE40E}" dt="2021-11-09T20:09:22.068" v="68" actId="13822"/>
        <pc:sldMkLst>
          <pc:docMk/>
          <pc:sldMk cId="975666546" sldId="267"/>
        </pc:sldMkLst>
        <pc:spChg chg="add mod">
          <ac:chgData name="Weifeng Xu" userId="e7aed605-a3dd-4d5a-a692-a87037af107b" providerId="ADAL" clId="{C88A9641-6870-405A-ACD5-6A71A77EE40E}" dt="2021-11-09T20:09:03.762" v="62" actId="313"/>
          <ac:spMkLst>
            <pc:docMk/>
            <pc:sldMk cId="975666546" sldId="267"/>
            <ac:spMk id="2" creationId="{DC8A2908-8A4B-456B-A9ED-A948EC07B1E9}"/>
          </ac:spMkLst>
        </pc:spChg>
        <pc:cxnChg chg="add mod">
          <ac:chgData name="Weifeng Xu" userId="e7aed605-a3dd-4d5a-a692-a87037af107b" providerId="ADAL" clId="{C88A9641-6870-405A-ACD5-6A71A77EE40E}" dt="2021-11-09T20:09:22.068" v="68" actId="13822"/>
          <ac:cxnSpMkLst>
            <pc:docMk/>
            <pc:sldMk cId="975666546" sldId="267"/>
            <ac:cxnSpMk id="6" creationId="{4AF79A65-623F-4AD1-B0DE-6F391BA525FB}"/>
          </ac:cxnSpMkLst>
        </pc:cxnChg>
      </pc:sldChg>
      <pc:sldChg chg="addSp modSp mod modNotesTx">
        <pc:chgData name="Weifeng Xu" userId="e7aed605-a3dd-4d5a-a692-a87037af107b" providerId="ADAL" clId="{C88A9641-6870-405A-ACD5-6A71A77EE40E}" dt="2022-04-13T15:19:01.507" v="734" actId="20577"/>
        <pc:sldMkLst>
          <pc:docMk/>
          <pc:sldMk cId="1413077334" sldId="271"/>
        </pc:sldMkLst>
        <pc:spChg chg="mod">
          <ac:chgData name="Weifeng Xu" userId="e7aed605-a3dd-4d5a-a692-a87037af107b" providerId="ADAL" clId="{C88A9641-6870-405A-ACD5-6A71A77EE40E}" dt="2022-04-13T15:12:14.469" v="724" actId="20577"/>
          <ac:spMkLst>
            <pc:docMk/>
            <pc:sldMk cId="1413077334" sldId="271"/>
            <ac:spMk id="2" creationId="{00000000-0000-0000-0000-000000000000}"/>
          </ac:spMkLst>
        </pc:spChg>
        <pc:spChg chg="add mod">
          <ac:chgData name="Weifeng Xu" userId="e7aed605-a3dd-4d5a-a692-a87037af107b" providerId="ADAL" clId="{C88A9641-6870-405A-ACD5-6A71A77EE40E}" dt="2022-04-13T15:12:23.524" v="726" actId="14100"/>
          <ac:spMkLst>
            <pc:docMk/>
            <pc:sldMk cId="1413077334" sldId="271"/>
            <ac:spMk id="6" creationId="{C85B06A0-1208-4D7F-8D07-B133850C92B7}"/>
          </ac:spMkLst>
        </pc:spChg>
        <pc:picChg chg="mod">
          <ac:chgData name="Weifeng Xu" userId="e7aed605-a3dd-4d5a-a692-a87037af107b" providerId="ADAL" clId="{C88A9641-6870-405A-ACD5-6A71A77EE40E}" dt="2022-04-13T15:12:01.872" v="720" actId="1076"/>
          <ac:picMkLst>
            <pc:docMk/>
            <pc:sldMk cId="1413077334" sldId="271"/>
            <ac:picMk id="3" creationId="{00000000-0000-0000-0000-000000000000}"/>
          </ac:picMkLst>
        </pc:picChg>
        <pc:picChg chg="mod">
          <ac:chgData name="Weifeng Xu" userId="e7aed605-a3dd-4d5a-a692-a87037af107b" providerId="ADAL" clId="{C88A9641-6870-405A-ACD5-6A71A77EE40E}" dt="2022-04-13T15:12:00.153" v="719" actId="1076"/>
          <ac:picMkLst>
            <pc:docMk/>
            <pc:sldMk cId="1413077334" sldId="271"/>
            <ac:picMk id="4" creationId="{00000000-0000-0000-0000-000000000000}"/>
          </ac:picMkLst>
        </pc:picChg>
      </pc:sldChg>
      <pc:sldChg chg="addSp modSp mod modNotesTx">
        <pc:chgData name="Weifeng Xu" userId="e7aed605-a3dd-4d5a-a692-a87037af107b" providerId="ADAL" clId="{C88A9641-6870-405A-ACD5-6A71A77EE40E}" dt="2022-04-19T14:20:36.446" v="869" actId="1076"/>
        <pc:sldMkLst>
          <pc:docMk/>
          <pc:sldMk cId="407093013" sldId="272"/>
        </pc:sldMkLst>
        <pc:spChg chg="mod">
          <ac:chgData name="Weifeng Xu" userId="e7aed605-a3dd-4d5a-a692-a87037af107b" providerId="ADAL" clId="{C88A9641-6870-405A-ACD5-6A71A77EE40E}" dt="2022-04-13T15:22:25.528" v="779" actId="20577"/>
          <ac:spMkLst>
            <pc:docMk/>
            <pc:sldMk cId="407093013" sldId="272"/>
            <ac:spMk id="2" creationId="{00000000-0000-0000-0000-000000000000}"/>
          </ac:spMkLst>
        </pc:spChg>
        <pc:spChg chg="add mod">
          <ac:chgData name="Weifeng Xu" userId="e7aed605-a3dd-4d5a-a692-a87037af107b" providerId="ADAL" clId="{C88A9641-6870-405A-ACD5-6A71A77EE40E}" dt="2022-04-19T14:20:36.446" v="869" actId="1076"/>
          <ac:spMkLst>
            <pc:docMk/>
            <pc:sldMk cId="407093013" sldId="272"/>
            <ac:spMk id="5" creationId="{FA7CD704-141E-4235-B59E-540E63821913}"/>
          </ac:spMkLst>
        </pc:spChg>
        <pc:spChg chg="add mod">
          <ac:chgData name="Weifeng Xu" userId="e7aed605-a3dd-4d5a-a692-a87037af107b" providerId="ADAL" clId="{C88A9641-6870-405A-ACD5-6A71A77EE40E}" dt="2022-04-19T14:20:28.768" v="868"/>
          <ac:spMkLst>
            <pc:docMk/>
            <pc:sldMk cId="407093013" sldId="272"/>
            <ac:spMk id="6" creationId="{2C63B9FB-B563-4959-B97B-8E9DC86AA335}"/>
          </ac:spMkLst>
        </pc:spChg>
        <pc:picChg chg="mod">
          <ac:chgData name="Weifeng Xu" userId="e7aed605-a3dd-4d5a-a692-a87037af107b" providerId="ADAL" clId="{C88A9641-6870-405A-ACD5-6A71A77EE40E}" dt="2022-04-13T15:21:26.335" v="768" actId="1076"/>
          <ac:picMkLst>
            <pc:docMk/>
            <pc:sldMk cId="407093013" sldId="272"/>
            <ac:picMk id="3" creationId="{00000000-0000-0000-0000-000000000000}"/>
          </ac:picMkLst>
        </pc:picChg>
      </pc:sldChg>
      <pc:sldChg chg="modSp mod">
        <pc:chgData name="Weifeng Xu" userId="e7aed605-a3dd-4d5a-a692-a87037af107b" providerId="ADAL" clId="{C88A9641-6870-405A-ACD5-6A71A77EE40E}" dt="2021-11-13T15:25:14.573" v="237" actId="20577"/>
        <pc:sldMkLst>
          <pc:docMk/>
          <pc:sldMk cId="214669444" sldId="273"/>
        </pc:sldMkLst>
        <pc:spChg chg="mod">
          <ac:chgData name="Weifeng Xu" userId="e7aed605-a3dd-4d5a-a692-a87037af107b" providerId="ADAL" clId="{C88A9641-6870-405A-ACD5-6A71A77EE40E}" dt="2021-11-13T15:25:14.573" v="237" actId="20577"/>
          <ac:spMkLst>
            <pc:docMk/>
            <pc:sldMk cId="214669444" sldId="273"/>
            <ac:spMk id="3" creationId="{00000000-0000-0000-0000-000000000000}"/>
          </ac:spMkLst>
        </pc:spChg>
      </pc:sldChg>
      <pc:sldChg chg="modSp mod">
        <pc:chgData name="Weifeng Xu" userId="e7aed605-a3dd-4d5a-a692-a87037af107b" providerId="ADAL" clId="{C88A9641-6870-405A-ACD5-6A71A77EE40E}" dt="2022-04-19T14:25:30.738" v="904" actId="27636"/>
        <pc:sldMkLst>
          <pc:docMk/>
          <pc:sldMk cId="798462610" sldId="279"/>
        </pc:sldMkLst>
        <pc:spChg chg="mod">
          <ac:chgData name="Weifeng Xu" userId="e7aed605-a3dd-4d5a-a692-a87037af107b" providerId="ADAL" clId="{C88A9641-6870-405A-ACD5-6A71A77EE40E}" dt="2022-04-19T14:25:30.738" v="904" actId="27636"/>
          <ac:spMkLst>
            <pc:docMk/>
            <pc:sldMk cId="798462610" sldId="279"/>
            <ac:spMk id="3" creationId="{00000000-0000-0000-0000-000000000000}"/>
          </ac:spMkLst>
        </pc:spChg>
      </pc:sldChg>
      <pc:sldChg chg="addSp delSp modSp mod">
        <pc:chgData name="Weifeng Xu" userId="e7aed605-a3dd-4d5a-a692-a87037af107b" providerId="ADAL" clId="{C88A9641-6870-405A-ACD5-6A71A77EE40E}" dt="2021-11-09T20:31:38.731" v="115" actId="207"/>
        <pc:sldMkLst>
          <pc:docMk/>
          <pc:sldMk cId="2072058608" sldId="282"/>
        </pc:sldMkLst>
        <pc:spChg chg="mod">
          <ac:chgData name="Weifeng Xu" userId="e7aed605-a3dd-4d5a-a692-a87037af107b" providerId="ADAL" clId="{C88A9641-6870-405A-ACD5-6A71A77EE40E}" dt="2021-11-09T20:31:38.731" v="115" actId="207"/>
          <ac:spMkLst>
            <pc:docMk/>
            <pc:sldMk cId="2072058608" sldId="282"/>
            <ac:spMk id="4" creationId="{00000000-0000-0000-0000-000000000000}"/>
          </ac:spMkLst>
        </pc:spChg>
        <pc:spChg chg="add mod">
          <ac:chgData name="Weifeng Xu" userId="e7aed605-a3dd-4d5a-a692-a87037af107b" providerId="ADAL" clId="{C88A9641-6870-405A-ACD5-6A71A77EE40E}" dt="2021-11-09T20:31:01.920" v="111" actId="1076"/>
          <ac:spMkLst>
            <pc:docMk/>
            <pc:sldMk cId="2072058608" sldId="282"/>
            <ac:spMk id="15" creationId="{66BE7E43-7B9C-437B-9EA6-47C1A56BDCE3}"/>
          </ac:spMkLst>
        </pc:spChg>
        <pc:spChg chg="add mod">
          <ac:chgData name="Weifeng Xu" userId="e7aed605-a3dd-4d5a-a692-a87037af107b" providerId="ADAL" clId="{C88A9641-6870-405A-ACD5-6A71A77EE40E}" dt="2021-11-09T20:31:11.825" v="113" actId="1076"/>
          <ac:spMkLst>
            <pc:docMk/>
            <pc:sldMk cId="2072058608" sldId="282"/>
            <ac:spMk id="17" creationId="{A15728D0-A3AA-4551-AA6A-A2788214550C}"/>
          </ac:spMkLst>
        </pc:spChg>
        <pc:picChg chg="add mod">
          <ac:chgData name="Weifeng Xu" userId="e7aed605-a3dd-4d5a-a692-a87037af107b" providerId="ADAL" clId="{C88A9641-6870-405A-ACD5-6A71A77EE40E}" dt="2021-11-09T20:27:19.328" v="71" actId="1076"/>
          <ac:picMkLst>
            <pc:docMk/>
            <pc:sldMk cId="2072058608" sldId="282"/>
            <ac:picMk id="2" creationId="{EDF04BA8-1FB9-44A3-B244-EF8BE5919873}"/>
          </ac:picMkLst>
        </pc:picChg>
        <pc:picChg chg="add mod">
          <ac:chgData name="Weifeng Xu" userId="e7aed605-a3dd-4d5a-a692-a87037af107b" providerId="ADAL" clId="{C88A9641-6870-405A-ACD5-6A71A77EE40E}" dt="2021-11-09T20:28:11.213" v="76" actId="1076"/>
          <ac:picMkLst>
            <pc:docMk/>
            <pc:sldMk cId="2072058608" sldId="282"/>
            <ac:picMk id="1026" creationId="{1DD6B319-0CF2-493A-B2FB-D21C886C1074}"/>
          </ac:picMkLst>
        </pc:picChg>
        <pc:cxnChg chg="add del">
          <ac:chgData name="Weifeng Xu" userId="e7aed605-a3dd-4d5a-a692-a87037af107b" providerId="ADAL" clId="{C88A9641-6870-405A-ACD5-6A71A77EE40E}" dt="2021-11-09T20:28:22.264" v="78" actId="11529"/>
          <ac:cxnSpMkLst>
            <pc:docMk/>
            <pc:sldMk cId="2072058608" sldId="282"/>
            <ac:cxnSpMk id="6" creationId="{9112C931-B2B9-49E4-BFF2-ABA01F286843}"/>
          </ac:cxnSpMkLst>
        </pc:cxnChg>
        <pc:cxnChg chg="add mod">
          <ac:chgData name="Weifeng Xu" userId="e7aed605-a3dd-4d5a-a692-a87037af107b" providerId="ADAL" clId="{C88A9641-6870-405A-ACD5-6A71A77EE40E}" dt="2021-11-09T20:28:41.150" v="81" actId="1582"/>
          <ac:cxnSpMkLst>
            <pc:docMk/>
            <pc:sldMk cId="2072058608" sldId="282"/>
            <ac:cxnSpMk id="8" creationId="{02C7A811-1679-45EF-A03D-4803702B26AE}"/>
          </ac:cxnSpMkLst>
        </pc:cxnChg>
        <pc:cxnChg chg="add mod">
          <ac:chgData name="Weifeng Xu" userId="e7aed605-a3dd-4d5a-a692-a87037af107b" providerId="ADAL" clId="{C88A9641-6870-405A-ACD5-6A71A77EE40E}" dt="2021-11-09T20:29:10.414" v="87" actId="208"/>
          <ac:cxnSpMkLst>
            <pc:docMk/>
            <pc:sldMk cId="2072058608" sldId="282"/>
            <ac:cxnSpMk id="10" creationId="{C2655EE9-FB91-4E97-AB73-301064184B83}"/>
          </ac:cxnSpMkLst>
        </pc:cxnChg>
      </pc:sldChg>
      <pc:sldChg chg="addSp modSp mod">
        <pc:chgData name="Weifeng Xu" userId="e7aed605-a3dd-4d5a-a692-a87037af107b" providerId="ADAL" clId="{C88A9641-6870-405A-ACD5-6A71A77EE40E}" dt="2022-04-19T14:29:23.874" v="911" actId="20577"/>
        <pc:sldMkLst>
          <pc:docMk/>
          <pc:sldMk cId="372015624" sldId="283"/>
        </pc:sldMkLst>
        <pc:spChg chg="mod">
          <ac:chgData name="Weifeng Xu" userId="e7aed605-a3dd-4d5a-a692-a87037af107b" providerId="ADAL" clId="{C88A9641-6870-405A-ACD5-6A71A77EE40E}" dt="2022-04-19T14:29:23.874" v="911" actId="20577"/>
          <ac:spMkLst>
            <pc:docMk/>
            <pc:sldMk cId="372015624" sldId="283"/>
            <ac:spMk id="3" creationId="{00000000-0000-0000-0000-000000000000}"/>
          </ac:spMkLst>
        </pc:spChg>
        <pc:spChg chg="add mod">
          <ac:chgData name="Weifeng Xu" userId="e7aed605-a3dd-4d5a-a692-a87037af107b" providerId="ADAL" clId="{C88A9641-6870-405A-ACD5-6A71A77EE40E}" dt="2021-10-29T02:21:36.167" v="6" actId="1076"/>
          <ac:spMkLst>
            <pc:docMk/>
            <pc:sldMk cId="372015624" sldId="283"/>
            <ac:spMk id="4" creationId="{EF25F455-FA17-4FB1-A4D6-21C915097505}"/>
          </ac:spMkLst>
        </pc:spChg>
      </pc:sldChg>
      <pc:sldChg chg="addSp modSp mod modNotesTx">
        <pc:chgData name="Weifeng Xu" userId="e7aed605-a3dd-4d5a-a692-a87037af107b" providerId="ADAL" clId="{C88A9641-6870-405A-ACD5-6A71A77EE40E}" dt="2022-04-19T14:37:02.235" v="920"/>
        <pc:sldMkLst>
          <pc:docMk/>
          <pc:sldMk cId="2512399605" sldId="284"/>
        </pc:sldMkLst>
        <pc:spChg chg="add mod">
          <ac:chgData name="Weifeng Xu" userId="e7aed605-a3dd-4d5a-a692-a87037af107b" providerId="ADAL" clId="{C88A9641-6870-405A-ACD5-6A71A77EE40E}" dt="2021-10-29T02:25:28.049" v="18" actId="207"/>
          <ac:spMkLst>
            <pc:docMk/>
            <pc:sldMk cId="2512399605" sldId="284"/>
            <ac:spMk id="7" creationId="{9F852491-1F48-403F-9FDF-C4A20A571AC6}"/>
          </ac:spMkLst>
        </pc:spChg>
      </pc:sldChg>
      <pc:sldChg chg="addSp modSp mod">
        <pc:chgData name="Weifeng Xu" userId="e7aed605-a3dd-4d5a-a692-a87037af107b" providerId="ADAL" clId="{C88A9641-6870-405A-ACD5-6A71A77EE40E}" dt="2021-11-16T03:19:02.642" v="486" actId="14100"/>
        <pc:sldMkLst>
          <pc:docMk/>
          <pc:sldMk cId="1081932749" sldId="285"/>
        </pc:sldMkLst>
        <pc:spChg chg="add mod">
          <ac:chgData name="Weifeng Xu" userId="e7aed605-a3dd-4d5a-a692-a87037af107b" providerId="ADAL" clId="{C88A9641-6870-405A-ACD5-6A71A77EE40E}" dt="2021-11-16T03:19:02.642" v="486" actId="14100"/>
          <ac:spMkLst>
            <pc:docMk/>
            <pc:sldMk cId="1081932749" sldId="285"/>
            <ac:spMk id="10" creationId="{4C0A2281-8345-4E76-A7AF-5CDEB96A71DE}"/>
          </ac:spMkLst>
        </pc:spChg>
        <pc:picChg chg="mod">
          <ac:chgData name="Weifeng Xu" userId="e7aed605-a3dd-4d5a-a692-a87037af107b" providerId="ADAL" clId="{C88A9641-6870-405A-ACD5-6A71A77EE40E}" dt="2021-11-16T03:16:53.567" v="481" actId="1076"/>
          <ac:picMkLst>
            <pc:docMk/>
            <pc:sldMk cId="1081932749" sldId="285"/>
            <ac:picMk id="4" creationId="{00000000-0000-0000-0000-000000000000}"/>
          </ac:picMkLst>
        </pc:picChg>
        <pc:cxnChg chg="add mod">
          <ac:chgData name="Weifeng Xu" userId="e7aed605-a3dd-4d5a-a692-a87037af107b" providerId="ADAL" clId="{C88A9641-6870-405A-ACD5-6A71A77EE40E}" dt="2021-11-16T03:17:16.486" v="483" actId="13822"/>
          <ac:cxnSpMkLst>
            <pc:docMk/>
            <pc:sldMk cId="1081932749" sldId="285"/>
            <ac:cxnSpMk id="7" creationId="{FD5F9C8A-6D8D-4F77-975F-0C8FB8231FCB}"/>
          </ac:cxnSpMkLst>
        </pc:cxnChg>
      </pc:sldChg>
      <pc:sldChg chg="addSp delSp modSp mod modNotesTx">
        <pc:chgData name="Weifeng Xu" userId="e7aed605-a3dd-4d5a-a692-a87037af107b" providerId="ADAL" clId="{C88A9641-6870-405A-ACD5-6A71A77EE40E}" dt="2021-11-16T03:53:20.225" v="657" actId="14100"/>
        <pc:sldMkLst>
          <pc:docMk/>
          <pc:sldMk cId="3299497375" sldId="286"/>
        </pc:sldMkLst>
        <pc:spChg chg="del">
          <ac:chgData name="Weifeng Xu" userId="e7aed605-a3dd-4d5a-a692-a87037af107b" providerId="ADAL" clId="{C88A9641-6870-405A-ACD5-6A71A77EE40E}" dt="2021-11-16T03:28:00.279" v="491" actId="21"/>
          <ac:spMkLst>
            <pc:docMk/>
            <pc:sldMk cId="3299497375" sldId="286"/>
            <ac:spMk id="6" creationId="{00000000-0000-0000-0000-000000000000}"/>
          </ac:spMkLst>
        </pc:spChg>
        <pc:spChg chg="add mod">
          <ac:chgData name="Weifeng Xu" userId="e7aed605-a3dd-4d5a-a692-a87037af107b" providerId="ADAL" clId="{C88A9641-6870-405A-ACD5-6A71A77EE40E}" dt="2021-11-16T03:44:29.743" v="622" actId="20577"/>
          <ac:spMkLst>
            <pc:docMk/>
            <pc:sldMk cId="3299497375" sldId="286"/>
            <ac:spMk id="7" creationId="{4EC7A8FB-A718-4708-BCF8-7B8FEEEA11CD}"/>
          </ac:spMkLst>
        </pc:spChg>
        <pc:spChg chg="add mod">
          <ac:chgData name="Weifeng Xu" userId="e7aed605-a3dd-4d5a-a692-a87037af107b" providerId="ADAL" clId="{C88A9641-6870-405A-ACD5-6A71A77EE40E}" dt="2021-11-16T03:30:23.556" v="533" actId="14100"/>
          <ac:spMkLst>
            <pc:docMk/>
            <pc:sldMk cId="3299497375" sldId="286"/>
            <ac:spMk id="10" creationId="{63B22BAB-3138-4EFE-8912-752AF35655E7}"/>
          </ac:spMkLst>
        </pc:spChg>
        <pc:spChg chg="add mod">
          <ac:chgData name="Weifeng Xu" userId="e7aed605-a3dd-4d5a-a692-a87037af107b" providerId="ADAL" clId="{C88A9641-6870-405A-ACD5-6A71A77EE40E}" dt="2021-11-16T03:30:33.016" v="536" actId="14100"/>
          <ac:spMkLst>
            <pc:docMk/>
            <pc:sldMk cId="3299497375" sldId="286"/>
            <ac:spMk id="11" creationId="{E19AC702-D50F-4F43-987E-F9B6B1119D96}"/>
          </ac:spMkLst>
        </pc:spChg>
        <pc:picChg chg="del">
          <ac:chgData name="Weifeng Xu" userId="e7aed605-a3dd-4d5a-a692-a87037af107b" providerId="ADAL" clId="{C88A9641-6870-405A-ACD5-6A71A77EE40E}" dt="2021-11-16T03:28:00.279" v="491" actId="21"/>
          <ac:picMkLst>
            <pc:docMk/>
            <pc:sldMk cId="3299497375" sldId="286"/>
            <ac:picMk id="5" creationId="{00000000-0000-0000-0000-000000000000}"/>
          </ac:picMkLst>
        </pc:picChg>
        <pc:cxnChg chg="add mod">
          <ac:chgData name="Weifeng Xu" userId="e7aed605-a3dd-4d5a-a692-a87037af107b" providerId="ADAL" clId="{C88A9641-6870-405A-ACD5-6A71A77EE40E}" dt="2021-11-16T03:53:20.225" v="657" actId="14100"/>
          <ac:cxnSpMkLst>
            <pc:docMk/>
            <pc:sldMk cId="3299497375" sldId="286"/>
            <ac:cxnSpMk id="9" creationId="{1E94DE38-CE42-40AC-A151-53C75E83A378}"/>
          </ac:cxnSpMkLst>
        </pc:cxnChg>
      </pc:sldChg>
      <pc:sldChg chg="modSp new mod">
        <pc:chgData name="Weifeng Xu" userId="e7aed605-a3dd-4d5a-a692-a87037af107b" providerId="ADAL" clId="{C88A9641-6870-405A-ACD5-6A71A77EE40E}" dt="2022-04-19T13:02:00.954" v="867" actId="20577"/>
        <pc:sldMkLst>
          <pc:docMk/>
          <pc:sldMk cId="2772101945" sldId="287"/>
        </pc:sldMkLst>
        <pc:spChg chg="mod">
          <ac:chgData name="Weifeng Xu" userId="e7aed605-a3dd-4d5a-a692-a87037af107b" providerId="ADAL" clId="{C88A9641-6870-405A-ACD5-6A71A77EE40E}" dt="2021-11-13T15:31:57.042" v="344" actId="20577"/>
          <ac:spMkLst>
            <pc:docMk/>
            <pc:sldMk cId="2772101945" sldId="287"/>
            <ac:spMk id="2" creationId="{CA125AEA-7A84-4F6A-A146-D497F71BE68F}"/>
          </ac:spMkLst>
        </pc:spChg>
        <pc:spChg chg="mod">
          <ac:chgData name="Weifeng Xu" userId="e7aed605-a3dd-4d5a-a692-a87037af107b" providerId="ADAL" clId="{C88A9641-6870-405A-ACD5-6A71A77EE40E}" dt="2022-04-19T13:02:00.954" v="867" actId="20577"/>
          <ac:spMkLst>
            <pc:docMk/>
            <pc:sldMk cId="2772101945" sldId="287"/>
            <ac:spMk id="3" creationId="{53A2B3A9-CADA-4EE7-963F-CCF7898F9DD2}"/>
          </ac:spMkLst>
        </pc:spChg>
      </pc:sldChg>
      <pc:sldChg chg="addSp delSp modSp new mod modClrScheme chgLayout modNotesTx">
        <pc:chgData name="Weifeng Xu" userId="e7aed605-a3dd-4d5a-a692-a87037af107b" providerId="ADAL" clId="{C88A9641-6870-405A-ACD5-6A71A77EE40E}" dt="2021-11-16T23:33:46.374" v="680" actId="20577"/>
        <pc:sldMkLst>
          <pc:docMk/>
          <pc:sldMk cId="2640566923" sldId="288"/>
        </pc:sldMkLst>
        <pc:spChg chg="del">
          <ac:chgData name="Weifeng Xu" userId="e7aed605-a3dd-4d5a-a692-a87037af107b" providerId="ADAL" clId="{C88A9641-6870-405A-ACD5-6A71A77EE40E}" dt="2021-11-16T03:31:32.051" v="576" actId="700"/>
          <ac:spMkLst>
            <pc:docMk/>
            <pc:sldMk cId="2640566923" sldId="288"/>
            <ac:spMk id="2" creationId="{E929C9FD-DFDA-418B-8DDB-4F2B66CDDE8A}"/>
          </ac:spMkLst>
        </pc:spChg>
        <pc:spChg chg="add mod">
          <ac:chgData name="Weifeng Xu" userId="e7aed605-a3dd-4d5a-a692-a87037af107b" providerId="ADAL" clId="{C88A9641-6870-405A-ACD5-6A71A77EE40E}" dt="2021-11-16T03:32:59.012" v="612" actId="20577"/>
          <ac:spMkLst>
            <pc:docMk/>
            <pc:sldMk cId="2640566923" sldId="288"/>
            <ac:spMk id="5" creationId="{03A1B2C4-15C4-47A7-AE04-609C4C173A2D}"/>
          </ac:spMkLst>
        </pc:spChg>
        <pc:spChg chg="add mod">
          <ac:chgData name="Weifeng Xu" userId="e7aed605-a3dd-4d5a-a692-a87037af107b" providerId="ADAL" clId="{C88A9641-6870-405A-ACD5-6A71A77EE40E}" dt="2021-11-16T03:34:07.376" v="616" actId="1582"/>
          <ac:spMkLst>
            <pc:docMk/>
            <pc:sldMk cId="2640566923" sldId="288"/>
            <ac:spMk id="6" creationId="{ABB5FCAE-D7B5-4F62-99E4-49D0DC08E07A}"/>
          </ac:spMkLst>
        </pc:spChg>
        <pc:spChg chg="add mod">
          <ac:chgData name="Weifeng Xu" userId="e7aed605-a3dd-4d5a-a692-a87037af107b" providerId="ADAL" clId="{C88A9641-6870-405A-ACD5-6A71A77EE40E}" dt="2021-11-16T03:54:05.483" v="669" actId="1036"/>
          <ac:spMkLst>
            <pc:docMk/>
            <pc:sldMk cId="2640566923" sldId="288"/>
            <ac:spMk id="7" creationId="{438C8748-730C-4849-B0FD-20F87A59CB5D}"/>
          </ac:spMkLst>
        </pc:spChg>
        <pc:picChg chg="add mod">
          <ac:chgData name="Weifeng Xu" userId="e7aed605-a3dd-4d5a-a692-a87037af107b" providerId="ADAL" clId="{C88A9641-6870-405A-ACD5-6A71A77EE40E}" dt="2021-11-16T03:53:52.684" v="664" actId="1076"/>
          <ac:picMkLst>
            <pc:docMk/>
            <pc:sldMk cId="2640566923" sldId="288"/>
            <ac:picMk id="4" creationId="{07D2826B-24FA-4CA1-8683-49A9A80BAE2C}"/>
          </ac:picMkLst>
        </pc:picChg>
      </pc:sldChg>
      <pc:sldChg chg="addSp delSp modSp new mod modClrScheme chgLayout modNotesTx">
        <pc:chgData name="Weifeng Xu" userId="e7aed605-a3dd-4d5a-a692-a87037af107b" providerId="ADAL" clId="{C88A9641-6870-405A-ACD5-6A71A77EE40E}" dt="2021-11-16T03:54:44.890" v="675" actId="20577"/>
        <pc:sldMkLst>
          <pc:docMk/>
          <pc:sldMk cId="2027897214" sldId="289"/>
        </pc:sldMkLst>
        <pc:spChg chg="del">
          <ac:chgData name="Weifeng Xu" userId="e7aed605-a3dd-4d5a-a692-a87037af107b" providerId="ADAL" clId="{C88A9641-6870-405A-ACD5-6A71A77EE40E}" dt="2021-11-16T03:28:11.865" v="493" actId="700"/>
          <ac:spMkLst>
            <pc:docMk/>
            <pc:sldMk cId="2027897214" sldId="289"/>
            <ac:spMk id="2" creationId="{68EC0ECD-B87A-47EA-B594-C2D5D9D44A49}"/>
          </ac:spMkLst>
        </pc:spChg>
        <pc:spChg chg="add mod">
          <ac:chgData name="Weifeng Xu" userId="e7aed605-a3dd-4d5a-a692-a87037af107b" providerId="ADAL" clId="{C88A9641-6870-405A-ACD5-6A71A77EE40E}" dt="2021-11-16T03:54:44.890" v="675" actId="20577"/>
          <ac:spMkLst>
            <pc:docMk/>
            <pc:sldMk cId="2027897214" sldId="289"/>
            <ac:spMk id="4" creationId="{BDD03DC8-96B7-48A0-B081-D8D26ED63FE0}"/>
          </ac:spMkLst>
        </pc:spChg>
        <pc:picChg chg="add mod">
          <ac:chgData name="Weifeng Xu" userId="e7aed605-a3dd-4d5a-a692-a87037af107b" providerId="ADAL" clId="{C88A9641-6870-405A-ACD5-6A71A77EE40E}" dt="2021-11-16T03:45:47.877" v="623" actId="1076"/>
          <ac:picMkLst>
            <pc:docMk/>
            <pc:sldMk cId="2027897214" sldId="289"/>
            <ac:picMk id="3" creationId="{07F89BB5-471F-4A85-8381-073BB5AB5A0D}"/>
          </ac:picMkLst>
        </pc:picChg>
      </pc:sldChg>
      <pc:sldChg chg="delSp new del mod modClrScheme chgLayout">
        <pc:chgData name="Weifeng Xu" userId="e7aed605-a3dd-4d5a-a692-a87037af107b" providerId="ADAL" clId="{C88A9641-6870-405A-ACD5-6A71A77EE40E}" dt="2021-11-16T23:15:41.428" v="679" actId="47"/>
        <pc:sldMkLst>
          <pc:docMk/>
          <pc:sldMk cId="1795065832" sldId="290"/>
        </pc:sldMkLst>
        <pc:spChg chg="del">
          <ac:chgData name="Weifeng Xu" userId="e7aed605-a3dd-4d5a-a692-a87037af107b" providerId="ADAL" clId="{C88A9641-6870-405A-ACD5-6A71A77EE40E}" dt="2021-11-16T22:36:10.414" v="678" actId="700"/>
          <ac:spMkLst>
            <pc:docMk/>
            <pc:sldMk cId="1795065832" sldId="290"/>
            <ac:spMk id="2" creationId="{3A5D6A2E-8565-44DB-A40D-0329A514A0BF}"/>
          </ac:spMkLst>
        </pc:spChg>
        <pc:spChg chg="del">
          <ac:chgData name="Weifeng Xu" userId="e7aed605-a3dd-4d5a-a692-a87037af107b" providerId="ADAL" clId="{C88A9641-6870-405A-ACD5-6A71A77EE40E}" dt="2021-11-16T22:36:10.414" v="678" actId="700"/>
          <ac:spMkLst>
            <pc:docMk/>
            <pc:sldMk cId="1795065832" sldId="290"/>
            <ac:spMk id="3" creationId="{B95E463C-B1FB-448A-9DF7-7E3944B4D914}"/>
          </ac:spMkLst>
        </pc:spChg>
      </pc:sldChg>
      <pc:sldChg chg="new del">
        <pc:chgData name="Weifeng Xu" userId="e7aed605-a3dd-4d5a-a692-a87037af107b" providerId="ADAL" clId="{C88A9641-6870-405A-ACD5-6A71A77EE40E}" dt="2021-11-16T03:53:02.782" v="655" actId="680"/>
        <pc:sldMkLst>
          <pc:docMk/>
          <pc:sldMk cId="3784024112" sldId="290"/>
        </pc:sldMkLst>
      </pc:sldChg>
      <pc:sldChg chg="addSp modSp new mod">
        <pc:chgData name="Weifeng Xu" userId="e7aed605-a3dd-4d5a-a692-a87037af107b" providerId="ADAL" clId="{C88A9641-6870-405A-ACD5-6A71A77EE40E}" dt="2022-04-13T18:41:04.157" v="866" actId="14100"/>
        <pc:sldMkLst>
          <pc:docMk/>
          <pc:sldMk cId="3786251496" sldId="290"/>
        </pc:sldMkLst>
        <pc:spChg chg="mod">
          <ac:chgData name="Weifeng Xu" userId="e7aed605-a3dd-4d5a-a692-a87037af107b" providerId="ADAL" clId="{C88A9641-6870-405A-ACD5-6A71A77EE40E}" dt="2022-04-13T16:03:25.055" v="816" actId="20577"/>
          <ac:spMkLst>
            <pc:docMk/>
            <pc:sldMk cId="3786251496" sldId="290"/>
            <ac:spMk id="2" creationId="{2819E8FC-6C27-4136-9FEA-4BA741DD33D7}"/>
          </ac:spMkLst>
        </pc:spChg>
        <pc:spChg chg="add mod">
          <ac:chgData name="Weifeng Xu" userId="e7aed605-a3dd-4d5a-a692-a87037af107b" providerId="ADAL" clId="{C88A9641-6870-405A-ACD5-6A71A77EE40E}" dt="2022-04-13T18:40:50.735" v="864" actId="14100"/>
          <ac:spMkLst>
            <pc:docMk/>
            <pc:sldMk cId="3786251496" sldId="290"/>
            <ac:spMk id="7" creationId="{CCBC8FD2-90D7-4250-A8E1-E543BD9410CE}"/>
          </ac:spMkLst>
        </pc:spChg>
        <pc:picChg chg="add mod">
          <ac:chgData name="Weifeng Xu" userId="e7aed605-a3dd-4d5a-a692-a87037af107b" providerId="ADAL" clId="{C88A9641-6870-405A-ACD5-6A71A77EE40E}" dt="2022-04-13T16:02:43.480" v="800" actId="1076"/>
          <ac:picMkLst>
            <pc:docMk/>
            <pc:sldMk cId="3786251496" sldId="290"/>
            <ac:picMk id="4" creationId="{EC3FE147-E977-4044-BE2E-95CA061BB1EE}"/>
          </ac:picMkLst>
        </pc:picChg>
        <pc:picChg chg="add mod">
          <ac:chgData name="Weifeng Xu" userId="e7aed605-a3dd-4d5a-a692-a87037af107b" providerId="ADAL" clId="{C88A9641-6870-405A-ACD5-6A71A77EE40E}" dt="2022-04-13T16:03:15.692" v="803" actId="14100"/>
          <ac:picMkLst>
            <pc:docMk/>
            <pc:sldMk cId="3786251496" sldId="290"/>
            <ac:picMk id="6" creationId="{6BBF2FC4-59C6-4DF6-B7FB-CD055E7F0F7E}"/>
          </ac:picMkLst>
        </pc:picChg>
        <pc:picChg chg="add mod">
          <ac:chgData name="Weifeng Xu" userId="e7aed605-a3dd-4d5a-a692-a87037af107b" providerId="ADAL" clId="{C88A9641-6870-405A-ACD5-6A71A77EE40E}" dt="2022-04-13T16:06:55.985" v="821" actId="14100"/>
          <ac:picMkLst>
            <pc:docMk/>
            <pc:sldMk cId="3786251496" sldId="290"/>
            <ac:picMk id="1026" creationId="{53CE5109-B1FC-46D6-8D33-F116081B56E9}"/>
          </ac:picMkLst>
        </pc:picChg>
        <pc:cxnChg chg="add mod">
          <ac:chgData name="Weifeng Xu" userId="e7aed605-a3dd-4d5a-a692-a87037af107b" providerId="ADAL" clId="{C88A9641-6870-405A-ACD5-6A71A77EE40E}" dt="2022-04-13T18:41:04.157" v="866" actId="14100"/>
          <ac:cxnSpMkLst>
            <pc:docMk/>
            <pc:sldMk cId="3786251496" sldId="290"/>
            <ac:cxnSpMk id="9" creationId="{F44C3E90-D26A-4D4C-9A03-9797ECCE5AAE}"/>
          </ac:cxnSpMkLst>
        </pc:cxnChg>
      </pc:sldChg>
    </pc:docChg>
  </pc:docChgLst>
  <pc:docChgLst>
    <pc:chgData name="Weifeng Xu" userId="e7aed605-a3dd-4d5a-a692-a87037af107b" providerId="ADAL" clId="{CE8BBE06-8277-4287-8075-01C2813EE764}"/>
    <pc:docChg chg="modSld">
      <pc:chgData name="Weifeng Xu" userId="e7aed605-a3dd-4d5a-a692-a87037af107b" providerId="ADAL" clId="{CE8BBE06-8277-4287-8075-01C2813EE764}" dt="2021-01-30T00:15:46.129" v="8" actId="20577"/>
      <pc:docMkLst>
        <pc:docMk/>
      </pc:docMkLst>
      <pc:sldChg chg="modSp mod">
        <pc:chgData name="Weifeng Xu" userId="e7aed605-a3dd-4d5a-a692-a87037af107b" providerId="ADAL" clId="{CE8BBE06-8277-4287-8075-01C2813EE764}" dt="2021-01-29T13:41:16.425" v="4" actId="6549"/>
        <pc:sldMkLst>
          <pc:docMk/>
          <pc:sldMk cId="3149611631" sldId="264"/>
        </pc:sldMkLst>
        <pc:spChg chg="mod">
          <ac:chgData name="Weifeng Xu" userId="e7aed605-a3dd-4d5a-a692-a87037af107b" providerId="ADAL" clId="{CE8BBE06-8277-4287-8075-01C2813EE764}" dt="2021-01-29T13:41:16.425" v="4" actId="6549"/>
          <ac:spMkLst>
            <pc:docMk/>
            <pc:sldMk cId="3149611631" sldId="264"/>
            <ac:spMk id="3" creationId="{00000000-0000-0000-0000-000000000000}"/>
          </ac:spMkLst>
        </pc:spChg>
      </pc:sldChg>
      <pc:sldChg chg="modSp mod">
        <pc:chgData name="Weifeng Xu" userId="e7aed605-a3dd-4d5a-a692-a87037af107b" providerId="ADAL" clId="{CE8BBE06-8277-4287-8075-01C2813EE764}" dt="2021-01-29T20:59:22.315" v="6" actId="20577"/>
        <pc:sldMkLst>
          <pc:docMk/>
          <pc:sldMk cId="137281088" sldId="276"/>
        </pc:sldMkLst>
        <pc:spChg chg="mod">
          <ac:chgData name="Weifeng Xu" userId="e7aed605-a3dd-4d5a-a692-a87037af107b" providerId="ADAL" clId="{CE8BBE06-8277-4287-8075-01C2813EE764}" dt="2021-01-29T20:59:22.315" v="6" actId="20577"/>
          <ac:spMkLst>
            <pc:docMk/>
            <pc:sldMk cId="137281088" sldId="276"/>
            <ac:spMk id="2" creationId="{00000000-0000-0000-0000-000000000000}"/>
          </ac:spMkLst>
        </pc:spChg>
      </pc:sldChg>
      <pc:sldChg chg="modSp mod">
        <pc:chgData name="Weifeng Xu" userId="e7aed605-a3dd-4d5a-a692-a87037af107b" providerId="ADAL" clId="{CE8BBE06-8277-4287-8075-01C2813EE764}" dt="2021-01-30T00:15:46.129" v="8" actId="20577"/>
        <pc:sldMkLst>
          <pc:docMk/>
          <pc:sldMk cId="3593567398" sldId="281"/>
        </pc:sldMkLst>
        <pc:spChg chg="mod">
          <ac:chgData name="Weifeng Xu" userId="e7aed605-a3dd-4d5a-a692-a87037af107b" providerId="ADAL" clId="{CE8BBE06-8277-4287-8075-01C2813EE764}" dt="2021-01-30T00:15:46.129" v="8" actId="20577"/>
          <ac:spMkLst>
            <pc:docMk/>
            <pc:sldMk cId="3593567398" sldId="281"/>
            <ac:spMk id="4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41F4CB-A0F5-4D4C-B3C4-DF75CAB6DA93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67F6F8C-1217-411C-A5DC-E8B5EE416E25}">
      <dgm:prSet/>
      <dgm:spPr/>
      <dgm:t>
        <a:bodyPr/>
        <a:lstStyle/>
        <a:p>
          <a:r>
            <a:rPr lang="en-US"/>
            <a:t>Investigate artifacts that contain only traversed directories</a:t>
          </a:r>
        </a:p>
      </dgm:t>
    </dgm:pt>
    <dgm:pt modelId="{603349AD-772C-4790-95C8-F2D2CEF60C45}" type="parTrans" cxnId="{9EDA34FD-3E4C-44DD-A9DB-36F756B8AF0B}">
      <dgm:prSet/>
      <dgm:spPr/>
      <dgm:t>
        <a:bodyPr/>
        <a:lstStyle/>
        <a:p>
          <a:endParaRPr lang="en-US"/>
        </a:p>
      </dgm:t>
    </dgm:pt>
    <dgm:pt modelId="{06A5A467-8815-4227-99B1-125B9AC21425}" type="sibTrans" cxnId="{9EDA34FD-3E4C-44DD-A9DB-36F756B8AF0B}">
      <dgm:prSet/>
      <dgm:spPr/>
      <dgm:t>
        <a:bodyPr/>
        <a:lstStyle/>
        <a:p>
          <a:endParaRPr lang="en-US"/>
        </a:p>
      </dgm:t>
    </dgm:pt>
    <dgm:pt modelId="{C56D95C5-59E6-4D25-9D5B-3F299757EEFB}">
      <dgm:prSet/>
      <dgm:spPr/>
      <dgm:t>
        <a:bodyPr/>
        <a:lstStyle/>
        <a:p>
          <a:r>
            <a:rPr lang="en-US"/>
            <a:t>shellbag, </a:t>
          </a:r>
        </a:p>
      </dgm:t>
    </dgm:pt>
    <dgm:pt modelId="{0D5870D2-B541-4088-B910-C8D3F927CD67}" type="parTrans" cxnId="{4B5F6801-E63E-483A-817F-9F4E819E31D9}">
      <dgm:prSet/>
      <dgm:spPr/>
      <dgm:t>
        <a:bodyPr/>
        <a:lstStyle/>
        <a:p>
          <a:endParaRPr lang="en-US"/>
        </a:p>
      </dgm:t>
    </dgm:pt>
    <dgm:pt modelId="{E41655FE-F4E6-4007-ABFE-2384D158BCE8}" type="sibTrans" cxnId="{4B5F6801-E63E-483A-817F-9F4E819E31D9}">
      <dgm:prSet/>
      <dgm:spPr/>
      <dgm:t>
        <a:bodyPr/>
        <a:lstStyle/>
        <a:p>
          <a:endParaRPr lang="en-US"/>
        </a:p>
      </dgm:t>
    </dgm:pt>
    <dgm:pt modelId="{C7450835-6B52-4866-B9B9-468F5D35131E}">
      <dgm:prSet/>
      <dgm:spPr/>
      <dgm:t>
        <a:bodyPr/>
        <a:lstStyle/>
        <a:p>
          <a:r>
            <a:rPr lang="en-US"/>
            <a:t>Investigate artifacts that  traversed files also contain traversed directories</a:t>
          </a:r>
        </a:p>
      </dgm:t>
    </dgm:pt>
    <dgm:pt modelId="{CC5A7C52-0DC2-4876-8502-9D6EA8658CCC}" type="parTrans" cxnId="{F74C75C0-778E-4B68-9B7A-878DB76D6359}">
      <dgm:prSet/>
      <dgm:spPr/>
      <dgm:t>
        <a:bodyPr/>
        <a:lstStyle/>
        <a:p>
          <a:endParaRPr lang="en-US"/>
        </a:p>
      </dgm:t>
    </dgm:pt>
    <dgm:pt modelId="{F25DB58A-6C3D-4756-98F7-D801F1B813E3}" type="sibTrans" cxnId="{F74C75C0-778E-4B68-9B7A-878DB76D6359}">
      <dgm:prSet/>
      <dgm:spPr/>
      <dgm:t>
        <a:bodyPr/>
        <a:lstStyle/>
        <a:p>
          <a:endParaRPr lang="en-US"/>
        </a:p>
      </dgm:t>
    </dgm:pt>
    <dgm:pt modelId="{96C32177-E34A-42C7-A688-58FEF86C7D5A}">
      <dgm:prSet/>
      <dgm:spPr/>
      <dgm:t>
        <a:bodyPr/>
        <a:lstStyle/>
        <a:p>
          <a:r>
            <a:rPr lang="en-US"/>
            <a:t>Jumplist (AutomaticDestinations, CustomDestinations)</a:t>
          </a:r>
        </a:p>
      </dgm:t>
    </dgm:pt>
    <dgm:pt modelId="{680DFB5C-ECA1-40A0-B243-1EB4606E55C3}" type="parTrans" cxnId="{FCBF2548-E86F-470C-B35B-BEBEB9BDF5D9}">
      <dgm:prSet/>
      <dgm:spPr/>
      <dgm:t>
        <a:bodyPr/>
        <a:lstStyle/>
        <a:p>
          <a:endParaRPr lang="en-US"/>
        </a:p>
      </dgm:t>
    </dgm:pt>
    <dgm:pt modelId="{5B5522D1-8574-4B17-B8B5-37CB2AE90529}" type="sibTrans" cxnId="{FCBF2548-E86F-470C-B35B-BEBEB9BDF5D9}">
      <dgm:prSet/>
      <dgm:spPr/>
      <dgm:t>
        <a:bodyPr/>
        <a:lstStyle/>
        <a:p>
          <a:endParaRPr lang="en-US"/>
        </a:p>
      </dgm:t>
    </dgm:pt>
    <dgm:pt modelId="{70187628-4EA7-48B8-A5A6-3958038D4E54}">
      <dgm:prSet/>
      <dgm:spPr/>
      <dgm:t>
        <a:bodyPr/>
        <a:lstStyle/>
        <a:p>
          <a:r>
            <a:rPr lang="en-US"/>
            <a:t>Links</a:t>
          </a:r>
        </a:p>
      </dgm:t>
    </dgm:pt>
    <dgm:pt modelId="{C7B6AFD5-1321-4BA4-88A8-D14DF7DF8464}" type="parTrans" cxnId="{7118C0A4-149E-485C-B3FE-158AE844F505}">
      <dgm:prSet/>
      <dgm:spPr/>
      <dgm:t>
        <a:bodyPr/>
        <a:lstStyle/>
        <a:p>
          <a:endParaRPr lang="en-US"/>
        </a:p>
      </dgm:t>
    </dgm:pt>
    <dgm:pt modelId="{D5818E44-78D0-4A4C-A3D0-14D6EA27442B}" type="sibTrans" cxnId="{7118C0A4-149E-485C-B3FE-158AE844F505}">
      <dgm:prSet/>
      <dgm:spPr/>
      <dgm:t>
        <a:bodyPr/>
        <a:lstStyle/>
        <a:p>
          <a:endParaRPr lang="en-US"/>
        </a:p>
      </dgm:t>
    </dgm:pt>
    <dgm:pt modelId="{0DE6454A-4124-4E39-9FF2-508DBFCA0FA6}" type="pres">
      <dgm:prSet presAssocID="{DD41F4CB-A0F5-4D4C-B3C4-DF75CAB6DA93}" presName="Name0" presStyleCnt="0">
        <dgm:presLayoutVars>
          <dgm:dir/>
          <dgm:animLvl val="lvl"/>
          <dgm:resizeHandles val="exact"/>
        </dgm:presLayoutVars>
      </dgm:prSet>
      <dgm:spPr/>
    </dgm:pt>
    <dgm:pt modelId="{379EEF8A-4DD8-40E7-8626-55BECF86BD59}" type="pres">
      <dgm:prSet presAssocID="{C7450835-6B52-4866-B9B9-468F5D35131E}" presName="boxAndChildren" presStyleCnt="0"/>
      <dgm:spPr/>
    </dgm:pt>
    <dgm:pt modelId="{A82144B1-D9CF-406D-B82C-E970E6F224A7}" type="pres">
      <dgm:prSet presAssocID="{C7450835-6B52-4866-B9B9-468F5D35131E}" presName="parentTextBox" presStyleLbl="node1" presStyleIdx="0" presStyleCnt="2"/>
      <dgm:spPr/>
    </dgm:pt>
    <dgm:pt modelId="{5CC60726-E23D-4F2F-A779-324322ABB46A}" type="pres">
      <dgm:prSet presAssocID="{C7450835-6B52-4866-B9B9-468F5D35131E}" presName="entireBox" presStyleLbl="node1" presStyleIdx="0" presStyleCnt="2"/>
      <dgm:spPr/>
    </dgm:pt>
    <dgm:pt modelId="{FFDF4C23-C560-4EBE-8C07-F3C3F94A7975}" type="pres">
      <dgm:prSet presAssocID="{C7450835-6B52-4866-B9B9-468F5D35131E}" presName="descendantBox" presStyleCnt="0"/>
      <dgm:spPr/>
    </dgm:pt>
    <dgm:pt modelId="{13A5B011-0AAD-4BF7-9B2C-5C5D05938479}" type="pres">
      <dgm:prSet presAssocID="{96C32177-E34A-42C7-A688-58FEF86C7D5A}" presName="childTextBox" presStyleLbl="fgAccFollowNode1" presStyleIdx="0" presStyleCnt="3">
        <dgm:presLayoutVars>
          <dgm:bulletEnabled val="1"/>
        </dgm:presLayoutVars>
      </dgm:prSet>
      <dgm:spPr/>
    </dgm:pt>
    <dgm:pt modelId="{B395BAD0-5175-4FE7-891F-89E56B38589F}" type="pres">
      <dgm:prSet presAssocID="{70187628-4EA7-48B8-A5A6-3958038D4E54}" presName="childTextBox" presStyleLbl="fgAccFollowNode1" presStyleIdx="1" presStyleCnt="3">
        <dgm:presLayoutVars>
          <dgm:bulletEnabled val="1"/>
        </dgm:presLayoutVars>
      </dgm:prSet>
      <dgm:spPr/>
    </dgm:pt>
    <dgm:pt modelId="{753E8147-0328-4993-A63D-8B7138AB77B2}" type="pres">
      <dgm:prSet presAssocID="{06A5A467-8815-4227-99B1-125B9AC21425}" presName="sp" presStyleCnt="0"/>
      <dgm:spPr/>
    </dgm:pt>
    <dgm:pt modelId="{92AEC5C9-AAE9-4315-882B-B13B0FB7F491}" type="pres">
      <dgm:prSet presAssocID="{567F6F8C-1217-411C-A5DC-E8B5EE416E25}" presName="arrowAndChildren" presStyleCnt="0"/>
      <dgm:spPr/>
    </dgm:pt>
    <dgm:pt modelId="{5D7DF71E-051E-4D2C-86CE-35A724929CCE}" type="pres">
      <dgm:prSet presAssocID="{567F6F8C-1217-411C-A5DC-E8B5EE416E25}" presName="parentTextArrow" presStyleLbl="node1" presStyleIdx="0" presStyleCnt="2"/>
      <dgm:spPr/>
    </dgm:pt>
    <dgm:pt modelId="{84C807CD-26CF-49C3-99CF-E2245BA0E13B}" type="pres">
      <dgm:prSet presAssocID="{567F6F8C-1217-411C-A5DC-E8B5EE416E25}" presName="arrow" presStyleLbl="node1" presStyleIdx="1" presStyleCnt="2"/>
      <dgm:spPr/>
    </dgm:pt>
    <dgm:pt modelId="{7FA24213-6A40-48C8-B308-896A70825D1B}" type="pres">
      <dgm:prSet presAssocID="{567F6F8C-1217-411C-A5DC-E8B5EE416E25}" presName="descendantArrow" presStyleCnt="0"/>
      <dgm:spPr/>
    </dgm:pt>
    <dgm:pt modelId="{F9902F17-0E67-440F-91A3-A06A87489A7F}" type="pres">
      <dgm:prSet presAssocID="{C56D95C5-59E6-4D25-9D5B-3F299757EEFB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4B5F6801-E63E-483A-817F-9F4E819E31D9}" srcId="{567F6F8C-1217-411C-A5DC-E8B5EE416E25}" destId="{C56D95C5-59E6-4D25-9D5B-3F299757EEFB}" srcOrd="0" destOrd="0" parTransId="{0D5870D2-B541-4088-B910-C8D3F927CD67}" sibTransId="{E41655FE-F4E6-4007-ABFE-2384D158BCE8}"/>
    <dgm:cxn modelId="{373E7003-7778-4FDE-AE84-D0106F1FCBB2}" type="presOf" srcId="{C7450835-6B52-4866-B9B9-468F5D35131E}" destId="{A82144B1-D9CF-406D-B82C-E970E6F224A7}" srcOrd="0" destOrd="0" presId="urn:microsoft.com/office/officeart/2005/8/layout/process4"/>
    <dgm:cxn modelId="{97713116-9DBC-42DF-A284-044A1033EFCF}" type="presOf" srcId="{DD41F4CB-A0F5-4D4C-B3C4-DF75CAB6DA93}" destId="{0DE6454A-4124-4E39-9FF2-508DBFCA0FA6}" srcOrd="0" destOrd="0" presId="urn:microsoft.com/office/officeart/2005/8/layout/process4"/>
    <dgm:cxn modelId="{225EC566-66B2-440E-BC7C-67921986D808}" type="presOf" srcId="{70187628-4EA7-48B8-A5A6-3958038D4E54}" destId="{B395BAD0-5175-4FE7-891F-89E56B38589F}" srcOrd="0" destOrd="0" presId="urn:microsoft.com/office/officeart/2005/8/layout/process4"/>
    <dgm:cxn modelId="{FCBF2548-E86F-470C-B35B-BEBEB9BDF5D9}" srcId="{C7450835-6B52-4866-B9B9-468F5D35131E}" destId="{96C32177-E34A-42C7-A688-58FEF86C7D5A}" srcOrd="0" destOrd="0" parTransId="{680DFB5C-ECA1-40A0-B243-1EB4606E55C3}" sibTransId="{5B5522D1-8574-4B17-B8B5-37CB2AE90529}"/>
    <dgm:cxn modelId="{FFEB9771-5C38-4DDD-80BE-BADE057CA17F}" type="presOf" srcId="{C7450835-6B52-4866-B9B9-468F5D35131E}" destId="{5CC60726-E23D-4F2F-A779-324322ABB46A}" srcOrd="1" destOrd="0" presId="urn:microsoft.com/office/officeart/2005/8/layout/process4"/>
    <dgm:cxn modelId="{B6D66889-C2A2-482E-AD36-7B8D33077724}" type="presOf" srcId="{96C32177-E34A-42C7-A688-58FEF86C7D5A}" destId="{13A5B011-0AAD-4BF7-9B2C-5C5D05938479}" srcOrd="0" destOrd="0" presId="urn:microsoft.com/office/officeart/2005/8/layout/process4"/>
    <dgm:cxn modelId="{7118C0A4-149E-485C-B3FE-158AE844F505}" srcId="{C7450835-6B52-4866-B9B9-468F5D35131E}" destId="{70187628-4EA7-48B8-A5A6-3958038D4E54}" srcOrd="1" destOrd="0" parTransId="{C7B6AFD5-1321-4BA4-88A8-D14DF7DF8464}" sibTransId="{D5818E44-78D0-4A4C-A3D0-14D6EA27442B}"/>
    <dgm:cxn modelId="{855D92A6-4410-4CCE-94D0-451295BFBD0D}" type="presOf" srcId="{C56D95C5-59E6-4D25-9D5B-3F299757EEFB}" destId="{F9902F17-0E67-440F-91A3-A06A87489A7F}" srcOrd="0" destOrd="0" presId="urn:microsoft.com/office/officeart/2005/8/layout/process4"/>
    <dgm:cxn modelId="{DC1D73AC-F55E-42EA-BB9A-BCC75CBD2A20}" type="presOf" srcId="{567F6F8C-1217-411C-A5DC-E8B5EE416E25}" destId="{5D7DF71E-051E-4D2C-86CE-35A724929CCE}" srcOrd="0" destOrd="0" presId="urn:microsoft.com/office/officeart/2005/8/layout/process4"/>
    <dgm:cxn modelId="{F74C75C0-778E-4B68-9B7A-878DB76D6359}" srcId="{DD41F4CB-A0F5-4D4C-B3C4-DF75CAB6DA93}" destId="{C7450835-6B52-4866-B9B9-468F5D35131E}" srcOrd="1" destOrd="0" parTransId="{CC5A7C52-0DC2-4876-8502-9D6EA8658CCC}" sibTransId="{F25DB58A-6C3D-4756-98F7-D801F1B813E3}"/>
    <dgm:cxn modelId="{7CE213CD-DDF6-4DB5-A970-9EE97AB053AE}" type="presOf" srcId="{567F6F8C-1217-411C-A5DC-E8B5EE416E25}" destId="{84C807CD-26CF-49C3-99CF-E2245BA0E13B}" srcOrd="1" destOrd="0" presId="urn:microsoft.com/office/officeart/2005/8/layout/process4"/>
    <dgm:cxn modelId="{9EDA34FD-3E4C-44DD-A9DB-36F756B8AF0B}" srcId="{DD41F4CB-A0F5-4D4C-B3C4-DF75CAB6DA93}" destId="{567F6F8C-1217-411C-A5DC-E8B5EE416E25}" srcOrd="0" destOrd="0" parTransId="{603349AD-772C-4790-95C8-F2D2CEF60C45}" sibTransId="{06A5A467-8815-4227-99B1-125B9AC21425}"/>
    <dgm:cxn modelId="{AC5F5A46-CDA6-4F61-9183-0B679F6D1F1E}" type="presParOf" srcId="{0DE6454A-4124-4E39-9FF2-508DBFCA0FA6}" destId="{379EEF8A-4DD8-40E7-8626-55BECF86BD59}" srcOrd="0" destOrd="0" presId="urn:microsoft.com/office/officeart/2005/8/layout/process4"/>
    <dgm:cxn modelId="{3F6C48DE-9BDF-43F4-9497-779ADEF29AE7}" type="presParOf" srcId="{379EEF8A-4DD8-40E7-8626-55BECF86BD59}" destId="{A82144B1-D9CF-406D-B82C-E970E6F224A7}" srcOrd="0" destOrd="0" presId="urn:microsoft.com/office/officeart/2005/8/layout/process4"/>
    <dgm:cxn modelId="{4B8DE566-1015-4619-B0C5-52E01492BD8C}" type="presParOf" srcId="{379EEF8A-4DD8-40E7-8626-55BECF86BD59}" destId="{5CC60726-E23D-4F2F-A779-324322ABB46A}" srcOrd="1" destOrd="0" presId="urn:microsoft.com/office/officeart/2005/8/layout/process4"/>
    <dgm:cxn modelId="{0AAFE6D0-CADB-4284-9662-226CD7E63CD3}" type="presParOf" srcId="{379EEF8A-4DD8-40E7-8626-55BECF86BD59}" destId="{FFDF4C23-C560-4EBE-8C07-F3C3F94A7975}" srcOrd="2" destOrd="0" presId="urn:microsoft.com/office/officeart/2005/8/layout/process4"/>
    <dgm:cxn modelId="{8D1A26F1-84B8-48A1-A7AA-5829C04140F8}" type="presParOf" srcId="{FFDF4C23-C560-4EBE-8C07-F3C3F94A7975}" destId="{13A5B011-0AAD-4BF7-9B2C-5C5D05938479}" srcOrd="0" destOrd="0" presId="urn:microsoft.com/office/officeart/2005/8/layout/process4"/>
    <dgm:cxn modelId="{B8ABEB4A-B7C2-401D-AC2D-41288231FD1E}" type="presParOf" srcId="{FFDF4C23-C560-4EBE-8C07-F3C3F94A7975}" destId="{B395BAD0-5175-4FE7-891F-89E56B38589F}" srcOrd="1" destOrd="0" presId="urn:microsoft.com/office/officeart/2005/8/layout/process4"/>
    <dgm:cxn modelId="{52E48053-EE7C-48E8-A20E-DB2BDE8D5253}" type="presParOf" srcId="{0DE6454A-4124-4E39-9FF2-508DBFCA0FA6}" destId="{753E8147-0328-4993-A63D-8B7138AB77B2}" srcOrd="1" destOrd="0" presId="urn:microsoft.com/office/officeart/2005/8/layout/process4"/>
    <dgm:cxn modelId="{B433E133-0FC4-4ABA-9B38-03BCD5360A5E}" type="presParOf" srcId="{0DE6454A-4124-4E39-9FF2-508DBFCA0FA6}" destId="{92AEC5C9-AAE9-4315-882B-B13B0FB7F491}" srcOrd="2" destOrd="0" presId="urn:microsoft.com/office/officeart/2005/8/layout/process4"/>
    <dgm:cxn modelId="{2F4FF842-43EF-4773-8C5F-88E60264C201}" type="presParOf" srcId="{92AEC5C9-AAE9-4315-882B-B13B0FB7F491}" destId="{5D7DF71E-051E-4D2C-86CE-35A724929CCE}" srcOrd="0" destOrd="0" presId="urn:microsoft.com/office/officeart/2005/8/layout/process4"/>
    <dgm:cxn modelId="{12D1217D-31BF-4EC1-BCA9-D590EACB0022}" type="presParOf" srcId="{92AEC5C9-AAE9-4315-882B-B13B0FB7F491}" destId="{84C807CD-26CF-49C3-99CF-E2245BA0E13B}" srcOrd="1" destOrd="0" presId="urn:microsoft.com/office/officeart/2005/8/layout/process4"/>
    <dgm:cxn modelId="{6EF76D73-70F2-426A-837D-6BDE9E83D575}" type="presParOf" srcId="{92AEC5C9-AAE9-4315-882B-B13B0FB7F491}" destId="{7FA24213-6A40-48C8-B308-896A70825D1B}" srcOrd="2" destOrd="0" presId="urn:microsoft.com/office/officeart/2005/8/layout/process4"/>
    <dgm:cxn modelId="{BF108E21-C297-4B31-886E-C57E8F38426B}" type="presParOf" srcId="{7FA24213-6A40-48C8-B308-896A70825D1B}" destId="{F9902F17-0E67-440F-91A3-A06A87489A7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A5AA9D-3D11-42E0-841D-7723B3669880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63C75E7-C4E8-411E-A20B-CCFD70AC5EF5}">
      <dgm:prSet/>
      <dgm:spPr/>
      <dgm:t>
        <a:bodyPr/>
        <a:lstStyle/>
        <a:p>
          <a:r>
            <a:rPr lang="en-US"/>
            <a:t>Recently used files via links</a:t>
          </a:r>
        </a:p>
      </dgm:t>
    </dgm:pt>
    <dgm:pt modelId="{C7EB04F4-8408-477A-A9EB-A823A950C6A5}" type="parTrans" cxnId="{07AD08D6-88DB-4435-9A51-024BBB37C21A}">
      <dgm:prSet/>
      <dgm:spPr/>
      <dgm:t>
        <a:bodyPr/>
        <a:lstStyle/>
        <a:p>
          <a:endParaRPr lang="en-US"/>
        </a:p>
      </dgm:t>
    </dgm:pt>
    <dgm:pt modelId="{C31A53D6-1A94-4A87-B118-3FDE37CCAAFB}" type="sibTrans" cxnId="{07AD08D6-88DB-4435-9A51-024BBB37C21A}">
      <dgm:prSet/>
      <dgm:spPr/>
      <dgm:t>
        <a:bodyPr/>
        <a:lstStyle/>
        <a:p>
          <a:endParaRPr lang="en-US"/>
        </a:p>
      </dgm:t>
    </dgm:pt>
    <dgm:pt modelId="{0976EECA-CFFF-4AB1-8A26-8359D48FBD41}">
      <dgm:prSet/>
      <dgm:spPr/>
      <dgm:t>
        <a:bodyPr/>
        <a:lstStyle/>
        <a:p>
          <a:r>
            <a:rPr lang="en-US"/>
            <a:t>Windows and Office</a:t>
          </a:r>
        </a:p>
      </dgm:t>
    </dgm:pt>
    <dgm:pt modelId="{AE74952F-322F-44B6-B94F-AF509BE2FAE0}" type="parTrans" cxnId="{D4E117B9-A619-4983-A097-FD844C95F665}">
      <dgm:prSet/>
      <dgm:spPr/>
      <dgm:t>
        <a:bodyPr/>
        <a:lstStyle/>
        <a:p>
          <a:endParaRPr lang="en-US"/>
        </a:p>
      </dgm:t>
    </dgm:pt>
    <dgm:pt modelId="{4C4433E6-D8A9-40F6-ADFF-704F7271C29B}" type="sibTrans" cxnId="{D4E117B9-A619-4983-A097-FD844C95F665}">
      <dgm:prSet/>
      <dgm:spPr/>
      <dgm:t>
        <a:bodyPr/>
        <a:lstStyle/>
        <a:p>
          <a:endParaRPr lang="en-US"/>
        </a:p>
      </dgm:t>
    </dgm:pt>
    <dgm:pt modelId="{BDCC0E31-A650-419C-BC83-75C4150AE690}">
      <dgm:prSet/>
      <dgm:spPr/>
      <dgm:t>
        <a:bodyPr/>
        <a:lstStyle/>
        <a:p>
          <a:r>
            <a:rPr lang="en-US"/>
            <a:t>Windows 7 to 10 </a:t>
          </a:r>
        </a:p>
      </dgm:t>
    </dgm:pt>
    <dgm:pt modelId="{FB9E9334-87B9-41D9-9BED-7A171291E94B}" type="parTrans" cxnId="{96B2CDF3-0034-42FF-9390-28B08E0B18E3}">
      <dgm:prSet/>
      <dgm:spPr/>
      <dgm:t>
        <a:bodyPr/>
        <a:lstStyle/>
        <a:p>
          <a:endParaRPr lang="en-US"/>
        </a:p>
      </dgm:t>
    </dgm:pt>
    <dgm:pt modelId="{BAD851F3-3EF5-4137-8F58-3BF2A6A262E4}" type="sibTrans" cxnId="{96B2CDF3-0034-42FF-9390-28B08E0B18E3}">
      <dgm:prSet/>
      <dgm:spPr/>
      <dgm:t>
        <a:bodyPr/>
        <a:lstStyle/>
        <a:p>
          <a:endParaRPr lang="en-US"/>
        </a:p>
      </dgm:t>
    </dgm:pt>
    <dgm:pt modelId="{B7F54EFF-6025-480A-81A8-154B3F4A4444}">
      <dgm:prSet/>
      <dgm:spPr/>
      <dgm:t>
        <a:bodyPr/>
        <a:lstStyle/>
        <a:p>
          <a:r>
            <a:rPr lang="en-US" i="1"/>
            <a:t>C:\Users\%USERNAME%\AppData\Roaming\Microsoft\Windows\Recent (Items)</a:t>
          </a:r>
          <a:endParaRPr lang="en-US"/>
        </a:p>
      </dgm:t>
    </dgm:pt>
    <dgm:pt modelId="{A5777419-9406-4B1F-AEE0-B4B242CEF125}" type="parTrans" cxnId="{70E64BD3-1859-48A8-86BB-DFDF06C36FBA}">
      <dgm:prSet/>
      <dgm:spPr/>
      <dgm:t>
        <a:bodyPr/>
        <a:lstStyle/>
        <a:p>
          <a:endParaRPr lang="en-US"/>
        </a:p>
      </dgm:t>
    </dgm:pt>
    <dgm:pt modelId="{1D8D7027-2B11-4FCF-8D3D-CC2577AC93B5}" type="sibTrans" cxnId="{70E64BD3-1859-48A8-86BB-DFDF06C36FBA}">
      <dgm:prSet/>
      <dgm:spPr/>
      <dgm:t>
        <a:bodyPr/>
        <a:lstStyle/>
        <a:p>
          <a:endParaRPr lang="en-US"/>
        </a:p>
      </dgm:t>
    </dgm:pt>
    <dgm:pt modelId="{FE127C9F-0CEB-4FEB-8F98-2D999664A901}">
      <dgm:prSet/>
      <dgm:spPr/>
      <dgm:t>
        <a:bodyPr/>
        <a:lstStyle/>
        <a:p>
          <a:r>
            <a:rPr lang="en-US" i="1"/>
            <a:t>C:\Users\%USERNAME%\AppData\Roaming\Microsoft\Office\Recent\</a:t>
          </a:r>
          <a:endParaRPr lang="en-US"/>
        </a:p>
      </dgm:t>
    </dgm:pt>
    <dgm:pt modelId="{D305D812-4544-4847-9403-70185AB8B302}" type="parTrans" cxnId="{634A4E55-4E3D-47A5-BB36-204409210679}">
      <dgm:prSet/>
      <dgm:spPr/>
      <dgm:t>
        <a:bodyPr/>
        <a:lstStyle/>
        <a:p>
          <a:endParaRPr lang="en-US"/>
        </a:p>
      </dgm:t>
    </dgm:pt>
    <dgm:pt modelId="{838F2CAF-6330-41F5-9FAE-42F528A565AE}" type="sibTrans" cxnId="{634A4E55-4E3D-47A5-BB36-204409210679}">
      <dgm:prSet/>
      <dgm:spPr/>
      <dgm:t>
        <a:bodyPr/>
        <a:lstStyle/>
        <a:p>
          <a:endParaRPr lang="en-US"/>
        </a:p>
      </dgm:t>
    </dgm:pt>
    <dgm:pt modelId="{FF053CE9-B7F0-42D3-9BB2-CAAE0DEB8D85}">
      <dgm:prSet/>
      <dgm:spPr/>
      <dgm:t>
        <a:bodyPr/>
        <a:lstStyle/>
        <a:p>
          <a:r>
            <a:rPr lang="en-US"/>
            <a:t>Windows XP</a:t>
          </a:r>
        </a:p>
      </dgm:t>
    </dgm:pt>
    <dgm:pt modelId="{56A7168B-8446-412C-A8BD-C7D67907F583}" type="parTrans" cxnId="{8A84A7A6-A1E7-4017-B565-8308BDE78C07}">
      <dgm:prSet/>
      <dgm:spPr/>
      <dgm:t>
        <a:bodyPr/>
        <a:lstStyle/>
        <a:p>
          <a:endParaRPr lang="en-US"/>
        </a:p>
      </dgm:t>
    </dgm:pt>
    <dgm:pt modelId="{D804B488-6256-4D7D-81C4-D6D720F85321}" type="sibTrans" cxnId="{8A84A7A6-A1E7-4017-B565-8308BDE78C07}">
      <dgm:prSet/>
      <dgm:spPr/>
      <dgm:t>
        <a:bodyPr/>
        <a:lstStyle/>
        <a:p>
          <a:endParaRPr lang="en-US"/>
        </a:p>
      </dgm:t>
    </dgm:pt>
    <dgm:pt modelId="{CB964768-FD2D-41C9-909B-6F42764D4F65}">
      <dgm:prSet/>
      <dgm:spPr/>
      <dgm:t>
        <a:bodyPr/>
        <a:lstStyle/>
        <a:p>
          <a:r>
            <a:rPr lang="en-US" i="1"/>
            <a:t>C:\Documents and Settings\%USERNAME%\Recent</a:t>
          </a:r>
          <a:endParaRPr lang="en-US"/>
        </a:p>
      </dgm:t>
    </dgm:pt>
    <dgm:pt modelId="{BBEC4682-5E55-4D99-84D0-D62FFF761F2E}" type="parTrans" cxnId="{091AFE2D-A544-4430-AEBC-FD79202DA5A4}">
      <dgm:prSet/>
      <dgm:spPr/>
      <dgm:t>
        <a:bodyPr/>
        <a:lstStyle/>
        <a:p>
          <a:endParaRPr lang="en-US"/>
        </a:p>
      </dgm:t>
    </dgm:pt>
    <dgm:pt modelId="{8D984CB5-84CD-4B0C-B852-5D583C38F5D0}" type="sibTrans" cxnId="{091AFE2D-A544-4430-AEBC-FD79202DA5A4}">
      <dgm:prSet/>
      <dgm:spPr/>
      <dgm:t>
        <a:bodyPr/>
        <a:lstStyle/>
        <a:p>
          <a:endParaRPr lang="en-US"/>
        </a:p>
      </dgm:t>
    </dgm:pt>
    <dgm:pt modelId="{CD036AEF-A44D-419C-968E-866A1B93F3A0}" type="pres">
      <dgm:prSet presAssocID="{A9A5AA9D-3D11-42E0-841D-7723B3669880}" presName="Name0" presStyleCnt="0">
        <dgm:presLayoutVars>
          <dgm:dir/>
          <dgm:animLvl val="lvl"/>
          <dgm:resizeHandles val="exact"/>
        </dgm:presLayoutVars>
      </dgm:prSet>
      <dgm:spPr/>
    </dgm:pt>
    <dgm:pt modelId="{59B870ED-F2FC-40AE-A254-8971A5FF1E3F}" type="pres">
      <dgm:prSet presAssocID="{163C75E7-C4E8-411E-A20B-CCFD70AC5EF5}" presName="linNode" presStyleCnt="0"/>
      <dgm:spPr/>
    </dgm:pt>
    <dgm:pt modelId="{1CCA814C-BC54-4574-B2DF-3CB833CC74E7}" type="pres">
      <dgm:prSet presAssocID="{163C75E7-C4E8-411E-A20B-CCFD70AC5EF5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5AD6917B-AC71-45AB-817A-5D52BAB773F5}" type="pres">
      <dgm:prSet presAssocID="{163C75E7-C4E8-411E-A20B-CCFD70AC5EF5}" presName="descendantText" presStyleLbl="alignAccFollowNode1" presStyleIdx="0" presStyleCnt="3">
        <dgm:presLayoutVars>
          <dgm:bulletEnabled val="1"/>
        </dgm:presLayoutVars>
      </dgm:prSet>
      <dgm:spPr/>
    </dgm:pt>
    <dgm:pt modelId="{903158D0-CC8E-4636-8847-6D31830A728D}" type="pres">
      <dgm:prSet presAssocID="{C31A53D6-1A94-4A87-B118-3FDE37CCAAFB}" presName="sp" presStyleCnt="0"/>
      <dgm:spPr/>
    </dgm:pt>
    <dgm:pt modelId="{57CC090C-BCE2-4B11-A7DF-E1F27510DAB2}" type="pres">
      <dgm:prSet presAssocID="{BDCC0E31-A650-419C-BC83-75C4150AE690}" presName="linNode" presStyleCnt="0"/>
      <dgm:spPr/>
    </dgm:pt>
    <dgm:pt modelId="{675A5D6B-F4BE-4ED1-8D07-59D9D86F563F}" type="pres">
      <dgm:prSet presAssocID="{BDCC0E31-A650-419C-BC83-75C4150AE690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F6EABB26-AC77-4A28-BB30-390659C3228B}" type="pres">
      <dgm:prSet presAssocID="{BDCC0E31-A650-419C-BC83-75C4150AE690}" presName="descendantText" presStyleLbl="alignAccFollowNode1" presStyleIdx="1" presStyleCnt="3">
        <dgm:presLayoutVars>
          <dgm:bulletEnabled val="1"/>
        </dgm:presLayoutVars>
      </dgm:prSet>
      <dgm:spPr/>
    </dgm:pt>
    <dgm:pt modelId="{9F5C5769-1EF1-4AB4-B67D-AFEDC116A5BF}" type="pres">
      <dgm:prSet presAssocID="{BAD851F3-3EF5-4137-8F58-3BF2A6A262E4}" presName="sp" presStyleCnt="0"/>
      <dgm:spPr/>
    </dgm:pt>
    <dgm:pt modelId="{50B3521D-86D9-4DE5-9CAB-49330AF0FCA6}" type="pres">
      <dgm:prSet presAssocID="{FF053CE9-B7F0-42D3-9BB2-CAAE0DEB8D85}" presName="linNode" presStyleCnt="0"/>
      <dgm:spPr/>
    </dgm:pt>
    <dgm:pt modelId="{480E223B-7476-4E09-B5C9-ADAF1C9C8751}" type="pres">
      <dgm:prSet presAssocID="{FF053CE9-B7F0-42D3-9BB2-CAAE0DEB8D85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9CA11253-8C30-489B-93A9-802293F39314}" type="pres">
      <dgm:prSet presAssocID="{FF053CE9-B7F0-42D3-9BB2-CAAE0DEB8D85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ECA5AC13-855F-4B3C-8D5B-FB844FC0126F}" type="presOf" srcId="{FE127C9F-0CEB-4FEB-8F98-2D999664A901}" destId="{F6EABB26-AC77-4A28-BB30-390659C3228B}" srcOrd="0" destOrd="1" presId="urn:microsoft.com/office/officeart/2005/8/layout/vList5"/>
    <dgm:cxn modelId="{ED499828-04B0-4121-9E3A-A727A1D1FC7F}" type="presOf" srcId="{163C75E7-C4E8-411E-A20B-CCFD70AC5EF5}" destId="{1CCA814C-BC54-4574-B2DF-3CB833CC74E7}" srcOrd="0" destOrd="0" presId="urn:microsoft.com/office/officeart/2005/8/layout/vList5"/>
    <dgm:cxn modelId="{091AFE2D-A544-4430-AEBC-FD79202DA5A4}" srcId="{FF053CE9-B7F0-42D3-9BB2-CAAE0DEB8D85}" destId="{CB964768-FD2D-41C9-909B-6F42764D4F65}" srcOrd="0" destOrd="0" parTransId="{BBEC4682-5E55-4D99-84D0-D62FFF761F2E}" sibTransId="{8D984CB5-84CD-4B0C-B852-5D583C38F5D0}"/>
    <dgm:cxn modelId="{1E649F32-3BD9-49E6-8DB0-4EA83DDE3E35}" type="presOf" srcId="{BDCC0E31-A650-419C-BC83-75C4150AE690}" destId="{675A5D6B-F4BE-4ED1-8D07-59D9D86F563F}" srcOrd="0" destOrd="0" presId="urn:microsoft.com/office/officeart/2005/8/layout/vList5"/>
    <dgm:cxn modelId="{634A4E55-4E3D-47A5-BB36-204409210679}" srcId="{BDCC0E31-A650-419C-BC83-75C4150AE690}" destId="{FE127C9F-0CEB-4FEB-8F98-2D999664A901}" srcOrd="1" destOrd="0" parTransId="{D305D812-4544-4847-9403-70185AB8B302}" sibTransId="{838F2CAF-6330-41F5-9FAE-42F528A565AE}"/>
    <dgm:cxn modelId="{5227E476-31EF-4E1D-9C41-1C08AD722D22}" type="presOf" srcId="{CB964768-FD2D-41C9-909B-6F42764D4F65}" destId="{9CA11253-8C30-489B-93A9-802293F39314}" srcOrd="0" destOrd="0" presId="urn:microsoft.com/office/officeart/2005/8/layout/vList5"/>
    <dgm:cxn modelId="{7B1DD458-5ABB-4A89-87E0-C03308DA1733}" type="presOf" srcId="{B7F54EFF-6025-480A-81A8-154B3F4A4444}" destId="{F6EABB26-AC77-4A28-BB30-390659C3228B}" srcOrd="0" destOrd="0" presId="urn:microsoft.com/office/officeart/2005/8/layout/vList5"/>
    <dgm:cxn modelId="{3E9D5181-E7A2-4EFB-80A0-119203E7BFF7}" type="presOf" srcId="{A9A5AA9D-3D11-42E0-841D-7723B3669880}" destId="{CD036AEF-A44D-419C-968E-866A1B93F3A0}" srcOrd="0" destOrd="0" presId="urn:microsoft.com/office/officeart/2005/8/layout/vList5"/>
    <dgm:cxn modelId="{8A84A7A6-A1E7-4017-B565-8308BDE78C07}" srcId="{A9A5AA9D-3D11-42E0-841D-7723B3669880}" destId="{FF053CE9-B7F0-42D3-9BB2-CAAE0DEB8D85}" srcOrd="2" destOrd="0" parTransId="{56A7168B-8446-412C-A8BD-C7D67907F583}" sibTransId="{D804B488-6256-4D7D-81C4-D6D720F85321}"/>
    <dgm:cxn modelId="{95B5D9AD-E44C-4D66-87D5-E20BD42D32E7}" type="presOf" srcId="{0976EECA-CFFF-4AB1-8A26-8359D48FBD41}" destId="{5AD6917B-AC71-45AB-817A-5D52BAB773F5}" srcOrd="0" destOrd="0" presId="urn:microsoft.com/office/officeart/2005/8/layout/vList5"/>
    <dgm:cxn modelId="{D4E117B9-A619-4983-A097-FD844C95F665}" srcId="{163C75E7-C4E8-411E-A20B-CCFD70AC5EF5}" destId="{0976EECA-CFFF-4AB1-8A26-8359D48FBD41}" srcOrd="0" destOrd="0" parTransId="{AE74952F-322F-44B6-B94F-AF509BE2FAE0}" sibTransId="{4C4433E6-D8A9-40F6-ADFF-704F7271C29B}"/>
    <dgm:cxn modelId="{70E64BD3-1859-48A8-86BB-DFDF06C36FBA}" srcId="{BDCC0E31-A650-419C-BC83-75C4150AE690}" destId="{B7F54EFF-6025-480A-81A8-154B3F4A4444}" srcOrd="0" destOrd="0" parTransId="{A5777419-9406-4B1F-AEE0-B4B242CEF125}" sibTransId="{1D8D7027-2B11-4FCF-8D3D-CC2577AC93B5}"/>
    <dgm:cxn modelId="{07AD08D6-88DB-4435-9A51-024BBB37C21A}" srcId="{A9A5AA9D-3D11-42E0-841D-7723B3669880}" destId="{163C75E7-C4E8-411E-A20B-CCFD70AC5EF5}" srcOrd="0" destOrd="0" parTransId="{C7EB04F4-8408-477A-A9EB-A823A950C6A5}" sibTransId="{C31A53D6-1A94-4A87-B118-3FDE37CCAAFB}"/>
    <dgm:cxn modelId="{313EACE5-DF51-463E-B8A2-DFD2B66FC852}" type="presOf" srcId="{FF053CE9-B7F0-42D3-9BB2-CAAE0DEB8D85}" destId="{480E223B-7476-4E09-B5C9-ADAF1C9C8751}" srcOrd="0" destOrd="0" presId="urn:microsoft.com/office/officeart/2005/8/layout/vList5"/>
    <dgm:cxn modelId="{96B2CDF3-0034-42FF-9390-28B08E0B18E3}" srcId="{A9A5AA9D-3D11-42E0-841D-7723B3669880}" destId="{BDCC0E31-A650-419C-BC83-75C4150AE690}" srcOrd="1" destOrd="0" parTransId="{FB9E9334-87B9-41D9-9BED-7A171291E94B}" sibTransId="{BAD851F3-3EF5-4137-8F58-3BF2A6A262E4}"/>
    <dgm:cxn modelId="{F8B0DA46-67FA-4653-AB7C-D3D231BE2FCF}" type="presParOf" srcId="{CD036AEF-A44D-419C-968E-866A1B93F3A0}" destId="{59B870ED-F2FC-40AE-A254-8971A5FF1E3F}" srcOrd="0" destOrd="0" presId="urn:microsoft.com/office/officeart/2005/8/layout/vList5"/>
    <dgm:cxn modelId="{36759342-78AD-4DF9-A558-1E4141D91EC6}" type="presParOf" srcId="{59B870ED-F2FC-40AE-A254-8971A5FF1E3F}" destId="{1CCA814C-BC54-4574-B2DF-3CB833CC74E7}" srcOrd="0" destOrd="0" presId="urn:microsoft.com/office/officeart/2005/8/layout/vList5"/>
    <dgm:cxn modelId="{936A0F6F-A665-4CAE-9BFC-FE915DE706C4}" type="presParOf" srcId="{59B870ED-F2FC-40AE-A254-8971A5FF1E3F}" destId="{5AD6917B-AC71-45AB-817A-5D52BAB773F5}" srcOrd="1" destOrd="0" presId="urn:microsoft.com/office/officeart/2005/8/layout/vList5"/>
    <dgm:cxn modelId="{E1124E32-580C-416C-8554-B5B40FCCB664}" type="presParOf" srcId="{CD036AEF-A44D-419C-968E-866A1B93F3A0}" destId="{903158D0-CC8E-4636-8847-6D31830A728D}" srcOrd="1" destOrd="0" presId="urn:microsoft.com/office/officeart/2005/8/layout/vList5"/>
    <dgm:cxn modelId="{AB67DDD4-2EFA-4CAB-8631-A611E45F5006}" type="presParOf" srcId="{CD036AEF-A44D-419C-968E-866A1B93F3A0}" destId="{57CC090C-BCE2-4B11-A7DF-E1F27510DAB2}" srcOrd="2" destOrd="0" presId="urn:microsoft.com/office/officeart/2005/8/layout/vList5"/>
    <dgm:cxn modelId="{1766E4E0-B718-4FC7-8A5F-6E8695091899}" type="presParOf" srcId="{57CC090C-BCE2-4B11-A7DF-E1F27510DAB2}" destId="{675A5D6B-F4BE-4ED1-8D07-59D9D86F563F}" srcOrd="0" destOrd="0" presId="urn:microsoft.com/office/officeart/2005/8/layout/vList5"/>
    <dgm:cxn modelId="{F87719E3-8491-48F2-BE92-2B18CC03F0CF}" type="presParOf" srcId="{57CC090C-BCE2-4B11-A7DF-E1F27510DAB2}" destId="{F6EABB26-AC77-4A28-BB30-390659C3228B}" srcOrd="1" destOrd="0" presId="urn:microsoft.com/office/officeart/2005/8/layout/vList5"/>
    <dgm:cxn modelId="{6638A397-F662-4C51-9C4D-4999A0CD2D93}" type="presParOf" srcId="{CD036AEF-A44D-419C-968E-866A1B93F3A0}" destId="{9F5C5769-1EF1-4AB4-B67D-AFEDC116A5BF}" srcOrd="3" destOrd="0" presId="urn:microsoft.com/office/officeart/2005/8/layout/vList5"/>
    <dgm:cxn modelId="{9BA94DB0-5661-47D8-8D0D-B8AD8B1D50F9}" type="presParOf" srcId="{CD036AEF-A44D-419C-968E-866A1B93F3A0}" destId="{50B3521D-86D9-4DE5-9CAB-49330AF0FCA6}" srcOrd="4" destOrd="0" presId="urn:microsoft.com/office/officeart/2005/8/layout/vList5"/>
    <dgm:cxn modelId="{5F13F2A4-9E9F-4C6C-9C84-32863DF15A79}" type="presParOf" srcId="{50B3521D-86D9-4DE5-9CAB-49330AF0FCA6}" destId="{480E223B-7476-4E09-B5C9-ADAF1C9C8751}" srcOrd="0" destOrd="0" presId="urn:microsoft.com/office/officeart/2005/8/layout/vList5"/>
    <dgm:cxn modelId="{F0C2B0F3-E335-40D9-B708-F98D1D376C93}" type="presParOf" srcId="{50B3521D-86D9-4DE5-9CAB-49330AF0FCA6}" destId="{9CA11253-8C30-489B-93A9-802293F3931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A520D6-8548-4A9C-9DDD-167E3AC2C04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A1D9C53-EBCF-4A44-9DB0-9F0E757FBB5F}">
      <dgm:prSet/>
      <dgm:spPr/>
      <dgm:t>
        <a:bodyPr/>
        <a:lstStyle/>
        <a:p>
          <a:r>
            <a:rPr lang="en-US"/>
            <a:t>Trace locations</a:t>
          </a:r>
        </a:p>
      </dgm:t>
    </dgm:pt>
    <dgm:pt modelId="{82C410F8-2648-4143-BA49-3455A1D1F485}" type="parTrans" cxnId="{56133F23-CFFA-4688-BBA3-B1C9B200221E}">
      <dgm:prSet/>
      <dgm:spPr/>
      <dgm:t>
        <a:bodyPr/>
        <a:lstStyle/>
        <a:p>
          <a:endParaRPr lang="en-US"/>
        </a:p>
      </dgm:t>
    </dgm:pt>
    <dgm:pt modelId="{8268FF85-13C2-4D80-9B02-77A8CF0B64AB}" type="sibTrans" cxnId="{56133F23-CFFA-4688-BBA3-B1C9B200221E}">
      <dgm:prSet/>
      <dgm:spPr/>
      <dgm:t>
        <a:bodyPr/>
        <a:lstStyle/>
        <a:p>
          <a:endParaRPr lang="en-US"/>
        </a:p>
      </dgm:t>
    </dgm:pt>
    <dgm:pt modelId="{7FEBB617-B7B2-44C5-AB7A-D88349021850}">
      <dgm:prSet/>
      <dgm:spPr/>
      <dgm:t>
        <a:bodyPr/>
        <a:lstStyle/>
        <a:p>
          <a:r>
            <a:rPr lang="en-US" i="1"/>
            <a:t>\User\informant\AppData\Google\Drive\user_default\sync_log.log</a:t>
          </a:r>
          <a:endParaRPr lang="en-US"/>
        </a:p>
      </dgm:t>
    </dgm:pt>
    <dgm:pt modelId="{7B768422-EE29-4B25-B421-284BCFAF6134}" type="parTrans" cxnId="{DF2466E3-36EF-4AFF-9586-2F6C3D6412D9}">
      <dgm:prSet/>
      <dgm:spPr/>
      <dgm:t>
        <a:bodyPr/>
        <a:lstStyle/>
        <a:p>
          <a:endParaRPr lang="en-US"/>
        </a:p>
      </dgm:t>
    </dgm:pt>
    <dgm:pt modelId="{3C0034C8-D6A1-4841-AFC3-71F6681A6B4F}" type="sibTrans" cxnId="{DF2466E3-36EF-4AFF-9586-2F6C3D6412D9}">
      <dgm:prSet/>
      <dgm:spPr/>
      <dgm:t>
        <a:bodyPr/>
        <a:lstStyle/>
        <a:p>
          <a:endParaRPr lang="en-US"/>
        </a:p>
      </dgm:t>
    </dgm:pt>
    <dgm:pt modelId="{6A2F437F-72F2-4F29-A12A-F24AC872CF66}">
      <dgm:prSet/>
      <dgm:spPr/>
      <dgm:t>
        <a:bodyPr/>
        <a:lstStyle/>
        <a:p>
          <a:r>
            <a:rPr lang="en-US" b="1"/>
            <a:t>Account information, i.e., email, is needed when sync local and remote hosts</a:t>
          </a:r>
          <a:endParaRPr lang="en-US"/>
        </a:p>
      </dgm:t>
    </dgm:pt>
    <dgm:pt modelId="{B91BE9A4-B72B-4697-8392-3CDC86B84FE6}" type="parTrans" cxnId="{B2713566-0CC1-4898-B471-742843C7C116}">
      <dgm:prSet/>
      <dgm:spPr/>
      <dgm:t>
        <a:bodyPr/>
        <a:lstStyle/>
        <a:p>
          <a:endParaRPr lang="en-US"/>
        </a:p>
      </dgm:t>
    </dgm:pt>
    <dgm:pt modelId="{8F1AD6E1-0273-443A-9F42-1A7DC750C4AB}" type="sibTrans" cxnId="{B2713566-0CC1-4898-B471-742843C7C116}">
      <dgm:prSet/>
      <dgm:spPr/>
      <dgm:t>
        <a:bodyPr/>
        <a:lstStyle/>
        <a:p>
          <a:endParaRPr lang="en-US"/>
        </a:p>
      </dgm:t>
    </dgm:pt>
    <dgm:pt modelId="{716F3E33-D0F6-46C8-97FA-66F212AB665C}">
      <dgm:prSet/>
      <dgm:spPr/>
      <dgm:t>
        <a:bodyPr/>
        <a:lstStyle/>
        <a:p>
          <a:r>
            <a:rPr lang="en-US" i="1"/>
            <a:t>\User\informant\AppData\Google\Drive\user_default\sync_config.db</a:t>
          </a:r>
          <a:endParaRPr lang="en-US"/>
        </a:p>
      </dgm:t>
    </dgm:pt>
    <dgm:pt modelId="{6C0AADD3-4AA3-4FED-8206-A144F5A8B33F}" type="parTrans" cxnId="{2CC730C2-99C8-40A7-8B67-8AC3753A3DAD}">
      <dgm:prSet/>
      <dgm:spPr/>
      <dgm:t>
        <a:bodyPr/>
        <a:lstStyle/>
        <a:p>
          <a:endParaRPr lang="en-US"/>
        </a:p>
      </dgm:t>
    </dgm:pt>
    <dgm:pt modelId="{06A22B59-32DF-44F9-A481-225C673A7743}" type="sibTrans" cxnId="{2CC730C2-99C8-40A7-8B67-8AC3753A3DAD}">
      <dgm:prSet/>
      <dgm:spPr/>
      <dgm:t>
        <a:bodyPr/>
        <a:lstStyle/>
        <a:p>
          <a:endParaRPr lang="en-US"/>
        </a:p>
      </dgm:t>
    </dgm:pt>
    <dgm:pt modelId="{AD37B71D-695A-4721-A39A-2D2E2BAED663}">
      <dgm:prSet/>
      <dgm:spPr/>
      <dgm:t>
        <a:bodyPr/>
        <a:lstStyle/>
        <a:p>
          <a:r>
            <a:rPr lang="en-US" i="1"/>
            <a:t>\User\informant\AppData\Google\Drive\user_default\sync_config.db-wal</a:t>
          </a:r>
          <a:endParaRPr lang="en-US"/>
        </a:p>
      </dgm:t>
    </dgm:pt>
    <dgm:pt modelId="{1324952F-7E05-4107-823B-CBD562D40805}" type="parTrans" cxnId="{D50AB8F1-8BD5-4196-9282-1EDD059E1A32}">
      <dgm:prSet/>
      <dgm:spPr/>
      <dgm:t>
        <a:bodyPr/>
        <a:lstStyle/>
        <a:p>
          <a:endParaRPr lang="en-US"/>
        </a:p>
      </dgm:t>
    </dgm:pt>
    <dgm:pt modelId="{DA50387A-2995-42F0-B0C8-0283B2D0F658}" type="sibTrans" cxnId="{D50AB8F1-8BD5-4196-9282-1EDD059E1A32}">
      <dgm:prSet/>
      <dgm:spPr/>
      <dgm:t>
        <a:bodyPr/>
        <a:lstStyle/>
        <a:p>
          <a:endParaRPr lang="en-US"/>
        </a:p>
      </dgm:t>
    </dgm:pt>
    <dgm:pt modelId="{3BD1431B-90FC-478C-91E1-87D3C035053B}">
      <dgm:prSet/>
      <dgm:spPr/>
      <dgm:t>
        <a:bodyPr/>
        <a:lstStyle/>
        <a:p>
          <a:r>
            <a:rPr lang="en-US"/>
            <a:t>If ‘</a:t>
          </a:r>
          <a:r>
            <a:rPr lang="en-US" i="1"/>
            <a:t>sync_log.log</a:t>
          </a:r>
          <a:r>
            <a:rPr lang="en-US"/>
            <a:t>’ file is missing, deleted SQLite record recovery should be considered</a:t>
          </a:r>
        </a:p>
      </dgm:t>
    </dgm:pt>
    <dgm:pt modelId="{65ABA6BD-4FB8-4A2B-A81C-F788E83C0247}" type="parTrans" cxnId="{E6709186-A137-4CCC-ABBA-841FE89CB18A}">
      <dgm:prSet/>
      <dgm:spPr/>
      <dgm:t>
        <a:bodyPr/>
        <a:lstStyle/>
        <a:p>
          <a:endParaRPr lang="en-US"/>
        </a:p>
      </dgm:t>
    </dgm:pt>
    <dgm:pt modelId="{90ADBB8F-0B82-4597-ABC8-443EA479AC1E}" type="sibTrans" cxnId="{E6709186-A137-4CCC-ABBA-841FE89CB18A}">
      <dgm:prSet/>
      <dgm:spPr/>
      <dgm:t>
        <a:bodyPr/>
        <a:lstStyle/>
        <a:p>
          <a:endParaRPr lang="en-US"/>
        </a:p>
      </dgm:t>
    </dgm:pt>
    <dgm:pt modelId="{6AD065DA-3748-43B7-9E69-0AC01C74BAEB}">
      <dgm:prSet/>
      <dgm:spPr/>
      <dgm:t>
        <a:bodyPr/>
        <a:lstStyle/>
        <a:p>
          <a:r>
            <a:rPr lang="en-US"/>
            <a:t>the topic will be covered in Volume Shadow Copy</a:t>
          </a:r>
        </a:p>
      </dgm:t>
    </dgm:pt>
    <dgm:pt modelId="{C57581C6-26B3-4602-89B1-6F29FD27CB09}" type="parTrans" cxnId="{E5C72BE7-B72B-4511-B5E4-EC5FFC97D13D}">
      <dgm:prSet/>
      <dgm:spPr/>
      <dgm:t>
        <a:bodyPr/>
        <a:lstStyle/>
        <a:p>
          <a:endParaRPr lang="en-US"/>
        </a:p>
      </dgm:t>
    </dgm:pt>
    <dgm:pt modelId="{2E668AB4-7257-44F9-9592-97DA69C96515}" type="sibTrans" cxnId="{E5C72BE7-B72B-4511-B5E4-EC5FFC97D13D}">
      <dgm:prSet/>
      <dgm:spPr/>
      <dgm:t>
        <a:bodyPr/>
        <a:lstStyle/>
        <a:p>
          <a:endParaRPr lang="en-US"/>
        </a:p>
      </dgm:t>
    </dgm:pt>
    <dgm:pt modelId="{C7FB3B76-39A9-4D28-B950-15FCD286E0C5}" type="pres">
      <dgm:prSet presAssocID="{CAA520D6-8548-4A9C-9DDD-167E3AC2C04C}" presName="Name0" presStyleCnt="0">
        <dgm:presLayoutVars>
          <dgm:dir/>
          <dgm:animLvl val="lvl"/>
          <dgm:resizeHandles val="exact"/>
        </dgm:presLayoutVars>
      </dgm:prSet>
      <dgm:spPr/>
    </dgm:pt>
    <dgm:pt modelId="{B994BB0C-B09B-4623-B0B5-55CDA31ACED0}" type="pres">
      <dgm:prSet presAssocID="{3A1D9C53-EBCF-4A44-9DB0-9F0E757FBB5F}" presName="linNode" presStyleCnt="0"/>
      <dgm:spPr/>
    </dgm:pt>
    <dgm:pt modelId="{CD6D2149-08CB-41CF-B56C-3D419F1479CC}" type="pres">
      <dgm:prSet presAssocID="{3A1D9C53-EBCF-4A44-9DB0-9F0E757FBB5F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F1EC3D08-00C9-49A7-9373-56C49700A194}" type="pres">
      <dgm:prSet presAssocID="{3A1D9C53-EBCF-4A44-9DB0-9F0E757FBB5F}" presName="descendantText" presStyleLbl="alignAccFollowNode1" presStyleIdx="0" presStyleCnt="2">
        <dgm:presLayoutVars>
          <dgm:bulletEnabled val="1"/>
        </dgm:presLayoutVars>
      </dgm:prSet>
      <dgm:spPr/>
    </dgm:pt>
    <dgm:pt modelId="{29E64DCE-AEE1-46B6-B749-1E7A73897B92}" type="pres">
      <dgm:prSet presAssocID="{8268FF85-13C2-4D80-9B02-77A8CF0B64AB}" presName="sp" presStyleCnt="0"/>
      <dgm:spPr/>
    </dgm:pt>
    <dgm:pt modelId="{3A576431-808B-4C77-B754-B7615428B5F0}" type="pres">
      <dgm:prSet presAssocID="{3BD1431B-90FC-478C-91E1-87D3C035053B}" presName="linNode" presStyleCnt="0"/>
      <dgm:spPr/>
    </dgm:pt>
    <dgm:pt modelId="{6C0F67E6-8031-41B9-AB2D-7A032E420642}" type="pres">
      <dgm:prSet presAssocID="{3BD1431B-90FC-478C-91E1-87D3C035053B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A8F83019-D8CF-4423-8255-71007A859F14}" type="pres">
      <dgm:prSet presAssocID="{3BD1431B-90FC-478C-91E1-87D3C035053B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C2C16820-C121-4044-A366-1989581CB6C5}" type="presOf" srcId="{6A2F437F-72F2-4F29-A12A-F24AC872CF66}" destId="{F1EC3D08-00C9-49A7-9373-56C49700A194}" srcOrd="0" destOrd="1" presId="urn:microsoft.com/office/officeart/2005/8/layout/vList5"/>
    <dgm:cxn modelId="{56133F23-CFFA-4688-BBA3-B1C9B200221E}" srcId="{CAA520D6-8548-4A9C-9DDD-167E3AC2C04C}" destId="{3A1D9C53-EBCF-4A44-9DB0-9F0E757FBB5F}" srcOrd="0" destOrd="0" parTransId="{82C410F8-2648-4143-BA49-3455A1D1F485}" sibTransId="{8268FF85-13C2-4D80-9B02-77A8CF0B64AB}"/>
    <dgm:cxn modelId="{E007F82B-184E-4F76-B2E2-4788BE5875D9}" type="presOf" srcId="{6AD065DA-3748-43B7-9E69-0AC01C74BAEB}" destId="{A8F83019-D8CF-4423-8255-71007A859F14}" srcOrd="0" destOrd="0" presId="urn:microsoft.com/office/officeart/2005/8/layout/vList5"/>
    <dgm:cxn modelId="{219BCB42-D858-4B1C-BEFD-EBEDE7327F07}" type="presOf" srcId="{3A1D9C53-EBCF-4A44-9DB0-9F0E757FBB5F}" destId="{CD6D2149-08CB-41CF-B56C-3D419F1479CC}" srcOrd="0" destOrd="0" presId="urn:microsoft.com/office/officeart/2005/8/layout/vList5"/>
    <dgm:cxn modelId="{B2713566-0CC1-4898-B471-742843C7C116}" srcId="{7FEBB617-B7B2-44C5-AB7A-D88349021850}" destId="{6A2F437F-72F2-4F29-A12A-F24AC872CF66}" srcOrd="0" destOrd="0" parTransId="{B91BE9A4-B72B-4697-8392-3CDC86B84FE6}" sibTransId="{8F1AD6E1-0273-443A-9F42-1A7DC750C4AB}"/>
    <dgm:cxn modelId="{2E20D583-65B1-40DC-BAC9-13F75D4507F3}" type="presOf" srcId="{3BD1431B-90FC-478C-91E1-87D3C035053B}" destId="{6C0F67E6-8031-41B9-AB2D-7A032E420642}" srcOrd="0" destOrd="0" presId="urn:microsoft.com/office/officeart/2005/8/layout/vList5"/>
    <dgm:cxn modelId="{E6709186-A137-4CCC-ABBA-841FE89CB18A}" srcId="{CAA520D6-8548-4A9C-9DDD-167E3AC2C04C}" destId="{3BD1431B-90FC-478C-91E1-87D3C035053B}" srcOrd="1" destOrd="0" parTransId="{65ABA6BD-4FB8-4A2B-A81C-F788E83C0247}" sibTransId="{90ADBB8F-0B82-4597-ABC8-443EA479AC1E}"/>
    <dgm:cxn modelId="{53056194-A557-4567-837F-311568D4758C}" type="presOf" srcId="{CAA520D6-8548-4A9C-9DDD-167E3AC2C04C}" destId="{C7FB3B76-39A9-4D28-B950-15FCD286E0C5}" srcOrd="0" destOrd="0" presId="urn:microsoft.com/office/officeart/2005/8/layout/vList5"/>
    <dgm:cxn modelId="{7A6999BB-5603-4027-A027-6667B22C1617}" type="presOf" srcId="{AD37B71D-695A-4721-A39A-2D2E2BAED663}" destId="{F1EC3D08-00C9-49A7-9373-56C49700A194}" srcOrd="0" destOrd="3" presId="urn:microsoft.com/office/officeart/2005/8/layout/vList5"/>
    <dgm:cxn modelId="{2CC730C2-99C8-40A7-8B67-8AC3753A3DAD}" srcId="{3A1D9C53-EBCF-4A44-9DB0-9F0E757FBB5F}" destId="{716F3E33-D0F6-46C8-97FA-66F212AB665C}" srcOrd="1" destOrd="0" parTransId="{6C0AADD3-4AA3-4FED-8206-A144F5A8B33F}" sibTransId="{06A22B59-32DF-44F9-A481-225C673A7743}"/>
    <dgm:cxn modelId="{57E2A8D6-FD44-4E16-AC0E-A9B6F869FFF8}" type="presOf" srcId="{716F3E33-D0F6-46C8-97FA-66F212AB665C}" destId="{F1EC3D08-00C9-49A7-9373-56C49700A194}" srcOrd="0" destOrd="2" presId="urn:microsoft.com/office/officeart/2005/8/layout/vList5"/>
    <dgm:cxn modelId="{DF2466E3-36EF-4AFF-9586-2F6C3D6412D9}" srcId="{3A1D9C53-EBCF-4A44-9DB0-9F0E757FBB5F}" destId="{7FEBB617-B7B2-44C5-AB7A-D88349021850}" srcOrd="0" destOrd="0" parTransId="{7B768422-EE29-4B25-B421-284BCFAF6134}" sibTransId="{3C0034C8-D6A1-4841-AFC3-71F6681A6B4F}"/>
    <dgm:cxn modelId="{E5C72BE7-B72B-4511-B5E4-EC5FFC97D13D}" srcId="{3BD1431B-90FC-478C-91E1-87D3C035053B}" destId="{6AD065DA-3748-43B7-9E69-0AC01C74BAEB}" srcOrd="0" destOrd="0" parTransId="{C57581C6-26B3-4602-89B1-6F29FD27CB09}" sibTransId="{2E668AB4-7257-44F9-9592-97DA69C96515}"/>
    <dgm:cxn modelId="{C4D818EF-4D90-43B7-AB6B-60C8D92D7E1E}" type="presOf" srcId="{7FEBB617-B7B2-44C5-AB7A-D88349021850}" destId="{F1EC3D08-00C9-49A7-9373-56C49700A194}" srcOrd="0" destOrd="0" presId="urn:microsoft.com/office/officeart/2005/8/layout/vList5"/>
    <dgm:cxn modelId="{D50AB8F1-8BD5-4196-9282-1EDD059E1A32}" srcId="{3A1D9C53-EBCF-4A44-9DB0-9F0E757FBB5F}" destId="{AD37B71D-695A-4721-A39A-2D2E2BAED663}" srcOrd="2" destOrd="0" parTransId="{1324952F-7E05-4107-823B-CBD562D40805}" sibTransId="{DA50387A-2995-42F0-B0C8-0283B2D0F658}"/>
    <dgm:cxn modelId="{3507E7F5-1F04-4585-B160-1FEDFD179D97}" type="presParOf" srcId="{C7FB3B76-39A9-4D28-B950-15FCD286E0C5}" destId="{B994BB0C-B09B-4623-B0B5-55CDA31ACED0}" srcOrd="0" destOrd="0" presId="urn:microsoft.com/office/officeart/2005/8/layout/vList5"/>
    <dgm:cxn modelId="{4B535CE6-2974-4937-B784-B9C8B0AA18B3}" type="presParOf" srcId="{B994BB0C-B09B-4623-B0B5-55CDA31ACED0}" destId="{CD6D2149-08CB-41CF-B56C-3D419F1479CC}" srcOrd="0" destOrd="0" presId="urn:microsoft.com/office/officeart/2005/8/layout/vList5"/>
    <dgm:cxn modelId="{0F3F1194-16B9-4CF3-A4E2-ACF89862919E}" type="presParOf" srcId="{B994BB0C-B09B-4623-B0B5-55CDA31ACED0}" destId="{F1EC3D08-00C9-49A7-9373-56C49700A194}" srcOrd="1" destOrd="0" presId="urn:microsoft.com/office/officeart/2005/8/layout/vList5"/>
    <dgm:cxn modelId="{89465D82-3162-43BC-988E-EC9F657524DB}" type="presParOf" srcId="{C7FB3B76-39A9-4D28-B950-15FCD286E0C5}" destId="{29E64DCE-AEE1-46B6-B749-1E7A73897B92}" srcOrd="1" destOrd="0" presId="urn:microsoft.com/office/officeart/2005/8/layout/vList5"/>
    <dgm:cxn modelId="{C91FC3E0-294E-4B25-BC37-00BAFDFADE50}" type="presParOf" srcId="{C7FB3B76-39A9-4D28-B950-15FCD286E0C5}" destId="{3A576431-808B-4C77-B754-B7615428B5F0}" srcOrd="2" destOrd="0" presId="urn:microsoft.com/office/officeart/2005/8/layout/vList5"/>
    <dgm:cxn modelId="{5EC757C9-55B4-45FD-96EA-1F2ACBF13088}" type="presParOf" srcId="{3A576431-808B-4C77-B754-B7615428B5F0}" destId="{6C0F67E6-8031-41B9-AB2D-7A032E420642}" srcOrd="0" destOrd="0" presId="urn:microsoft.com/office/officeart/2005/8/layout/vList5"/>
    <dgm:cxn modelId="{A5C32482-1FA1-40C4-BBFB-D91AFBC35A84}" type="presParOf" srcId="{3A576431-808B-4C77-B754-B7615428B5F0}" destId="{A8F83019-D8CF-4423-8255-71007A859F1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C60726-E23D-4F2F-A779-324322ABB46A}">
      <dsp:nvSpPr>
        <dsp:cNvPr id="0" name=""/>
        <dsp:cNvSpPr/>
      </dsp:nvSpPr>
      <dsp:spPr>
        <a:xfrm>
          <a:off x="0" y="2470633"/>
          <a:ext cx="9618133" cy="16210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Investigate artifacts that  traversed files also contain traversed directories</a:t>
          </a:r>
        </a:p>
      </dsp:txBody>
      <dsp:txXfrm>
        <a:off x="0" y="2470633"/>
        <a:ext cx="9618133" cy="875341"/>
      </dsp:txXfrm>
    </dsp:sp>
    <dsp:sp modelId="{13A5B011-0AAD-4BF7-9B2C-5C5D05938479}">
      <dsp:nvSpPr>
        <dsp:cNvPr id="0" name=""/>
        <dsp:cNvSpPr/>
      </dsp:nvSpPr>
      <dsp:spPr>
        <a:xfrm>
          <a:off x="0" y="3313554"/>
          <a:ext cx="4809066" cy="74566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Jumplist (AutomaticDestinations, CustomDestinations)</a:t>
          </a:r>
        </a:p>
      </dsp:txBody>
      <dsp:txXfrm>
        <a:off x="0" y="3313554"/>
        <a:ext cx="4809066" cy="745661"/>
      </dsp:txXfrm>
    </dsp:sp>
    <dsp:sp modelId="{B395BAD0-5175-4FE7-891F-89E56B38589F}">
      <dsp:nvSpPr>
        <dsp:cNvPr id="0" name=""/>
        <dsp:cNvSpPr/>
      </dsp:nvSpPr>
      <dsp:spPr>
        <a:xfrm>
          <a:off x="4809066" y="3313554"/>
          <a:ext cx="4809066" cy="74566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Links</a:t>
          </a:r>
        </a:p>
      </dsp:txBody>
      <dsp:txXfrm>
        <a:off x="4809066" y="3313554"/>
        <a:ext cx="4809066" cy="745661"/>
      </dsp:txXfrm>
    </dsp:sp>
    <dsp:sp modelId="{84C807CD-26CF-49C3-99CF-E2245BA0E13B}">
      <dsp:nvSpPr>
        <dsp:cNvPr id="0" name=""/>
        <dsp:cNvSpPr/>
      </dsp:nvSpPr>
      <dsp:spPr>
        <a:xfrm rot="10800000">
          <a:off x="0" y="1845"/>
          <a:ext cx="9618133" cy="2493102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Investigate artifacts that contain only traversed directories</a:t>
          </a:r>
        </a:p>
      </dsp:txBody>
      <dsp:txXfrm rot="-10800000">
        <a:off x="0" y="1845"/>
        <a:ext cx="9618133" cy="875078"/>
      </dsp:txXfrm>
    </dsp:sp>
    <dsp:sp modelId="{F9902F17-0E67-440F-91A3-A06A87489A7F}">
      <dsp:nvSpPr>
        <dsp:cNvPr id="0" name=""/>
        <dsp:cNvSpPr/>
      </dsp:nvSpPr>
      <dsp:spPr>
        <a:xfrm>
          <a:off x="0" y="876924"/>
          <a:ext cx="9618133" cy="74543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shellbag, </a:t>
          </a:r>
        </a:p>
      </dsp:txBody>
      <dsp:txXfrm>
        <a:off x="0" y="876924"/>
        <a:ext cx="9618133" cy="7454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D6917B-AC71-45AB-817A-5D52BAB773F5}">
      <dsp:nvSpPr>
        <dsp:cNvPr id="0" name=""/>
        <dsp:cNvSpPr/>
      </dsp:nvSpPr>
      <dsp:spPr>
        <a:xfrm rot="5400000">
          <a:off x="6012655" y="-2416209"/>
          <a:ext cx="1055350" cy="6155605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Windows and Office</a:t>
          </a:r>
        </a:p>
      </dsp:txBody>
      <dsp:txXfrm rot="-5400000">
        <a:off x="3462528" y="185436"/>
        <a:ext cx="6104087" cy="952314"/>
      </dsp:txXfrm>
    </dsp:sp>
    <dsp:sp modelId="{1CCA814C-BC54-4574-B2DF-3CB833CC74E7}">
      <dsp:nvSpPr>
        <dsp:cNvPr id="0" name=""/>
        <dsp:cNvSpPr/>
      </dsp:nvSpPr>
      <dsp:spPr>
        <a:xfrm>
          <a:off x="0" y="1998"/>
          <a:ext cx="3462527" cy="131918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Recently used files via links</a:t>
          </a:r>
        </a:p>
      </dsp:txBody>
      <dsp:txXfrm>
        <a:off x="64397" y="66395"/>
        <a:ext cx="3333733" cy="1190394"/>
      </dsp:txXfrm>
    </dsp:sp>
    <dsp:sp modelId="{F6EABB26-AC77-4A28-BB30-390659C3228B}">
      <dsp:nvSpPr>
        <dsp:cNvPr id="0" name=""/>
        <dsp:cNvSpPr/>
      </dsp:nvSpPr>
      <dsp:spPr>
        <a:xfrm rot="5400000">
          <a:off x="6012655" y="-1031061"/>
          <a:ext cx="1055350" cy="6155605"/>
        </a:xfrm>
        <a:prstGeom prst="round2SameRect">
          <a:avLst/>
        </a:prstGeom>
        <a:solidFill>
          <a:schemeClr val="accent2">
            <a:tint val="40000"/>
            <a:alpha val="90000"/>
            <a:hueOff val="505565"/>
            <a:satOff val="4983"/>
            <a:lumOff val="475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505565"/>
              <a:satOff val="4983"/>
              <a:lumOff val="4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i="1" kern="1200"/>
            <a:t>C:\Users\%USERNAME%\AppData\Roaming\Microsoft\Windows\Recent (Items)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i="1" kern="1200"/>
            <a:t>C:\Users\%USERNAME%\AppData\Roaming\Microsoft\Office\Recent\</a:t>
          </a:r>
          <a:endParaRPr lang="en-US" sz="1400" kern="1200"/>
        </a:p>
      </dsp:txBody>
      <dsp:txXfrm rot="-5400000">
        <a:off x="3462528" y="1570584"/>
        <a:ext cx="6104087" cy="952314"/>
      </dsp:txXfrm>
    </dsp:sp>
    <dsp:sp modelId="{675A5D6B-F4BE-4ED1-8D07-59D9D86F563F}">
      <dsp:nvSpPr>
        <dsp:cNvPr id="0" name=""/>
        <dsp:cNvSpPr/>
      </dsp:nvSpPr>
      <dsp:spPr>
        <a:xfrm>
          <a:off x="0" y="1387146"/>
          <a:ext cx="3462527" cy="1319188"/>
        </a:xfrm>
        <a:prstGeom prst="roundRect">
          <a:avLst/>
        </a:prstGeom>
        <a:solidFill>
          <a:schemeClr val="accent2">
            <a:hueOff val="479033"/>
            <a:satOff val="-2738"/>
            <a:lumOff val="264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Windows 7 to 10 </a:t>
          </a:r>
        </a:p>
      </dsp:txBody>
      <dsp:txXfrm>
        <a:off x="64397" y="1451543"/>
        <a:ext cx="3333733" cy="1190394"/>
      </dsp:txXfrm>
    </dsp:sp>
    <dsp:sp modelId="{9CA11253-8C30-489B-93A9-802293F39314}">
      <dsp:nvSpPr>
        <dsp:cNvPr id="0" name=""/>
        <dsp:cNvSpPr/>
      </dsp:nvSpPr>
      <dsp:spPr>
        <a:xfrm rot="5400000">
          <a:off x="6012655" y="354086"/>
          <a:ext cx="1055350" cy="6155605"/>
        </a:xfrm>
        <a:prstGeom prst="round2SameRect">
          <a:avLst/>
        </a:prstGeom>
        <a:solidFill>
          <a:schemeClr val="accent2">
            <a:tint val="40000"/>
            <a:alpha val="90000"/>
            <a:hueOff val="1011130"/>
            <a:satOff val="9966"/>
            <a:lumOff val="951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1011130"/>
              <a:satOff val="9966"/>
              <a:lumOff val="9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i="1" kern="1200"/>
            <a:t>C:\Documents and Settings\%USERNAME%\Recent</a:t>
          </a:r>
          <a:endParaRPr lang="en-US" sz="1400" kern="1200"/>
        </a:p>
      </dsp:txBody>
      <dsp:txXfrm rot="-5400000">
        <a:off x="3462528" y="2955731"/>
        <a:ext cx="6104087" cy="952314"/>
      </dsp:txXfrm>
    </dsp:sp>
    <dsp:sp modelId="{480E223B-7476-4E09-B5C9-ADAF1C9C8751}">
      <dsp:nvSpPr>
        <dsp:cNvPr id="0" name=""/>
        <dsp:cNvSpPr/>
      </dsp:nvSpPr>
      <dsp:spPr>
        <a:xfrm>
          <a:off x="0" y="2772294"/>
          <a:ext cx="3462527" cy="1319188"/>
        </a:xfrm>
        <a:prstGeom prst="roundRect">
          <a:avLst/>
        </a:prstGeom>
        <a:solidFill>
          <a:schemeClr val="accent2">
            <a:hueOff val="958067"/>
            <a:satOff val="-5475"/>
            <a:lumOff val="529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Windows XP</a:t>
          </a:r>
        </a:p>
      </dsp:txBody>
      <dsp:txXfrm>
        <a:off x="64397" y="2836691"/>
        <a:ext cx="3333733" cy="11903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EC3D08-00C9-49A7-9373-56C49700A194}">
      <dsp:nvSpPr>
        <dsp:cNvPr id="0" name=""/>
        <dsp:cNvSpPr/>
      </dsp:nvSpPr>
      <dsp:spPr>
        <a:xfrm rot="5400000">
          <a:off x="5088528" y="-1804379"/>
          <a:ext cx="1514411" cy="550186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i="1" kern="1200"/>
            <a:t>\User\informant\AppData\Google\Drive\user_default\sync_log.log</a:t>
          </a:r>
          <a:endParaRPr lang="en-US" sz="1300" kern="120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/>
            <a:t>Account information, i.e., email, is needed when sync local and remote hosts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i="1" kern="1200"/>
            <a:t>\User\informant\AppData\Google\Drive\user_default\sync_config.db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i="1" kern="1200"/>
            <a:t>\User\informant\AppData\Google\Drive\user_default\sync_config.db-wal</a:t>
          </a:r>
          <a:endParaRPr lang="en-US" sz="1300" kern="1200"/>
        </a:p>
      </dsp:txBody>
      <dsp:txXfrm rot="-5400000">
        <a:off x="3094801" y="263275"/>
        <a:ext cx="5427940" cy="1366557"/>
      </dsp:txXfrm>
    </dsp:sp>
    <dsp:sp modelId="{CD6D2149-08CB-41CF-B56C-3D419F1479CC}">
      <dsp:nvSpPr>
        <dsp:cNvPr id="0" name=""/>
        <dsp:cNvSpPr/>
      </dsp:nvSpPr>
      <dsp:spPr>
        <a:xfrm>
          <a:off x="0" y="47"/>
          <a:ext cx="3094800" cy="18930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Trace locations</a:t>
          </a:r>
        </a:p>
      </dsp:txBody>
      <dsp:txXfrm>
        <a:off x="92409" y="92456"/>
        <a:ext cx="2909982" cy="1708195"/>
      </dsp:txXfrm>
    </dsp:sp>
    <dsp:sp modelId="{A8F83019-D8CF-4423-8255-71007A859F14}">
      <dsp:nvSpPr>
        <dsp:cNvPr id="0" name=""/>
        <dsp:cNvSpPr/>
      </dsp:nvSpPr>
      <dsp:spPr>
        <a:xfrm rot="5400000">
          <a:off x="5088528" y="183284"/>
          <a:ext cx="1514411" cy="550186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the topic will be covered in Volume Shadow Copy</a:t>
          </a:r>
        </a:p>
      </dsp:txBody>
      <dsp:txXfrm rot="-5400000">
        <a:off x="3094801" y="2250939"/>
        <a:ext cx="5427940" cy="1366557"/>
      </dsp:txXfrm>
    </dsp:sp>
    <dsp:sp modelId="{6C0F67E6-8031-41B9-AB2D-7A032E420642}">
      <dsp:nvSpPr>
        <dsp:cNvPr id="0" name=""/>
        <dsp:cNvSpPr/>
      </dsp:nvSpPr>
      <dsp:spPr>
        <a:xfrm>
          <a:off x="0" y="1987711"/>
          <a:ext cx="3094800" cy="18930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If ‘</a:t>
          </a:r>
          <a:r>
            <a:rPr lang="en-US" sz="2300" i="1" kern="1200"/>
            <a:t>sync_log.log</a:t>
          </a:r>
          <a:r>
            <a:rPr lang="en-US" sz="2300" kern="1200"/>
            <a:t>’ file is missing, deleted SQLite record recovery should be considered</a:t>
          </a:r>
        </a:p>
      </dsp:txBody>
      <dsp:txXfrm>
        <a:off x="92409" y="2080120"/>
        <a:ext cx="2909982" cy="17081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22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lnkinfo</a:t>
            </a:r>
            <a:r>
              <a:rPr lang="en-US" dirty="0"/>
              <a:t>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/Roaming/Microsoft/Windows/Recent/'pricing </a:t>
            </a:r>
            <a:r>
              <a:rPr lang="en-US" dirty="0" err="1"/>
              <a:t>decision.lnk</a:t>
            </a:r>
            <a:r>
              <a:rPr lang="en-US" dirty="0"/>
              <a:t>'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63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lnkinfo</a:t>
            </a:r>
            <a:r>
              <a:rPr lang="en-US" dirty="0"/>
              <a:t>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/Roaming/Microsoft/Windows/Recent/'(</a:t>
            </a:r>
            <a:r>
              <a:rPr lang="en-US" dirty="0" err="1"/>
              <a:t>secret_project</a:t>
            </a:r>
            <a:r>
              <a:rPr lang="en-US" dirty="0"/>
              <a:t>)_</a:t>
            </a:r>
            <a:r>
              <a:rPr lang="en-US" dirty="0" err="1"/>
              <a:t>pricing_decision.xlsx.lnk</a:t>
            </a:r>
            <a:r>
              <a:rPr lang="en-US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914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hivexsh</a:t>
            </a:r>
            <a:r>
              <a:rPr lang="en-US" dirty="0"/>
              <a:t> NTUSER_informant.DAT</a:t>
            </a:r>
          </a:p>
          <a:p>
            <a:r>
              <a:rPr lang="en-US" dirty="0"/>
              <a:t>cd Software\Microsoft\Office\15.0\Excel\File MRU</a:t>
            </a:r>
          </a:p>
          <a:p>
            <a:r>
              <a:rPr lang="en-US" dirty="0" err="1"/>
              <a:t>lsval</a:t>
            </a:r>
            <a:endParaRPr lang="en-US" dirty="0"/>
          </a:p>
          <a:p>
            <a:r>
              <a:rPr lang="en-US" dirty="0"/>
              <a:t>"Item 1"="[F00000000][T01D065A7B4C94EE2][O00000000]*\\\\10.11.11.128\\</a:t>
            </a:r>
            <a:r>
              <a:rPr lang="en-US" dirty="0" err="1"/>
              <a:t>secured_drive</a:t>
            </a:r>
            <a:r>
              <a:rPr lang="en-US" dirty="0"/>
              <a:t>\\Secret Project Data\\pricing decision\\(</a:t>
            </a:r>
            <a:r>
              <a:rPr lang="en-US" dirty="0" err="1"/>
              <a:t>secret_project</a:t>
            </a:r>
            <a:r>
              <a:rPr lang="en-US" dirty="0"/>
              <a:t>)_pricing_decision.xlsx“</a:t>
            </a:r>
          </a:p>
          <a:p>
            <a:r>
              <a:rPr lang="en-US" dirty="0"/>
              <a:t>https://www.taksati.org/mru/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65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https://www.dmares.com/maresware/html/dateconv.htm</a:t>
            </a:r>
          </a:p>
          <a:p>
            <a:r>
              <a:rPr lang="en-US" dirty="0"/>
              <a:t>https://www.silisoftware.com/tools/date.php?inputdate=130716160160780002&amp;inputformat=filetime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80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apt install python3-dateutilcd ..</a:t>
            </a:r>
          </a:p>
          <a:p>
            <a:endParaRPr lang="en-US" dirty="0"/>
          </a:p>
          <a:p>
            <a:r>
              <a:rPr lang="en-US" dirty="0"/>
              <a:t>https://github.com/digitalsleuth/time_decode.git</a:t>
            </a:r>
          </a:p>
          <a:p>
            <a:r>
              <a:rPr lang="en-US" dirty="0"/>
              <a:t>https://dfdatetime.readthedocs.io/en/latest/index.html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238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time_decode.py --</a:t>
            </a:r>
            <a:r>
              <a:rPr lang="en-GB" dirty="0" err="1"/>
              <a:t>wh</a:t>
            </a:r>
            <a:r>
              <a:rPr lang="en-GB" dirty="0"/>
              <a:t> 01d065a7b4c94eec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592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/media/root/C8CA0C8DCA0C7A48/Program\ Files\ \(x86\)/  -</a:t>
            </a:r>
            <a:r>
              <a:rPr lang="en-US" dirty="0" err="1"/>
              <a:t>regextype</a:t>
            </a:r>
            <a:r>
              <a:rPr lang="en-US" dirty="0"/>
              <a:t> grep  -regex  ".*google.*“</a:t>
            </a:r>
          </a:p>
          <a:p>
            <a:endParaRPr lang="en-US" dirty="0"/>
          </a:p>
          <a:p>
            <a:r>
              <a:rPr lang="en-US" dirty="0"/>
              <a:t>Review: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 . -type f -exec grep "example" '{}' \; -print</a:t>
            </a:r>
          </a:p>
          <a:p>
            <a:r>
              <a:rPr lang="en-US" dirty="0"/>
              <a:t>https://www.linode.com/docs/guides/find-files-in-linux-using-the-command-line/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55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rip.pl -r SOFTWARE -p installer | grep -</a:t>
            </a:r>
            <a:r>
              <a:rPr lang="en-US" dirty="0" err="1"/>
              <a:t>Ei</a:t>
            </a:r>
            <a:r>
              <a:rPr lang="en-US" dirty="0"/>
              <a:t> "</a:t>
            </a:r>
            <a:r>
              <a:rPr lang="en-US" dirty="0" err="1"/>
              <a:t>google|amazon|cloud|amazon</a:t>
            </a:r>
            <a:r>
              <a:rPr lang="en-US" dirty="0"/>
              <a:t>“</a:t>
            </a:r>
          </a:p>
          <a:p>
            <a:r>
              <a:rPr lang="en-US" dirty="0"/>
              <a:t>rip.pl -r SOFTWARE -p uninstall | grep -</a:t>
            </a:r>
            <a:r>
              <a:rPr lang="en-US" dirty="0" err="1"/>
              <a:t>Ei</a:t>
            </a:r>
            <a:r>
              <a:rPr lang="en-US" dirty="0"/>
              <a:t> "</a:t>
            </a:r>
            <a:r>
              <a:rPr lang="en-US" dirty="0" err="1"/>
              <a:t>google|amazon|cloud|amazon</a:t>
            </a:r>
            <a:r>
              <a:rPr lang="en-US" dirty="0"/>
              <a:t>"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357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https://www.ghacks.net/2016/06/04/windows-automatic-startup-locations/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263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https://dpmforensics.com/2018/01/03/500-words-or-less-getting-more-from-google-accounts/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63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rip.pl -r UsrClass_informat.dat  -p </a:t>
            </a:r>
            <a:r>
              <a:rPr lang="en-US" dirty="0" err="1"/>
              <a:t>shellbags</a:t>
            </a:r>
            <a:r>
              <a:rPr lang="en-US" dirty="0"/>
              <a:t> | grep 10.11.11.128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998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grep -</a:t>
            </a:r>
            <a:r>
              <a:rPr lang="en-US" dirty="0" err="1"/>
              <a:t>Ei</a:t>
            </a:r>
            <a:r>
              <a:rPr lang="en-US" dirty="0"/>
              <a:t> "Received event </a:t>
            </a:r>
            <a:r>
              <a:rPr lang="en-US" dirty="0" err="1"/>
              <a:t>RawEvent</a:t>
            </a:r>
            <a:r>
              <a:rPr lang="en-US" dirty="0"/>
              <a:t>\((</a:t>
            </a:r>
            <a:r>
              <a:rPr lang="en-US" dirty="0" err="1"/>
              <a:t>delete|create</a:t>
            </a:r>
            <a:r>
              <a:rPr lang="en-US" dirty="0"/>
              <a:t>)" 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/Local/Google/Drive/</a:t>
            </a:r>
            <a:r>
              <a:rPr lang="en-US" dirty="0" err="1"/>
              <a:t>user_default</a:t>
            </a:r>
            <a:r>
              <a:rPr lang="en-US" dirty="0"/>
              <a:t>/sync_log.log  --color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519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183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grep -P "\b[\w._%+]+@[\w.]+\.[a-</a:t>
            </a:r>
            <a:r>
              <a:rPr lang="en-US" dirty="0" err="1"/>
              <a:t>zA</a:t>
            </a:r>
            <a:r>
              <a:rPr lang="en-US" dirty="0"/>
              <a:t>-Z]{2,4}\b" 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/Local/Google/Drive/</a:t>
            </a:r>
            <a:r>
              <a:rPr lang="en-US" dirty="0" err="1"/>
              <a:t>user_default</a:t>
            </a:r>
            <a:r>
              <a:rPr lang="en-US" dirty="0"/>
              <a:t>/sync_log.log  --color</a:t>
            </a:r>
          </a:p>
          <a:p>
            <a:endParaRPr lang="en-US" dirty="0"/>
          </a:p>
          <a:p>
            <a:r>
              <a:rPr lang="en-US" dirty="0"/>
              <a:t>\w: [a-zA-Z0-9_]</a:t>
            </a:r>
          </a:p>
          <a:p>
            <a:endParaRPr lang="en-US" dirty="0"/>
          </a:p>
          <a:p>
            <a:r>
              <a:rPr lang="pt-BR" dirty="0"/>
              <a:t>echo "fxu@ubalt.edu" | grep -E "[a-z]+@[a-z]+\.edu"</a:t>
            </a:r>
            <a:endParaRPr lang="en-US" dirty="0"/>
          </a:p>
          <a:p>
            <a:r>
              <a:rPr lang="pt-BR" dirty="0"/>
              <a:t>echo "test@test.com" | grep -E "[a-z]+@[a-z]+\.[a-zA-Z]{2,4}" </a:t>
            </a:r>
          </a:p>
          <a:p>
            <a:r>
              <a:rPr lang="pt-BR"/>
              <a:t>echo "fxu001@ubalt.com" | grep -E "[a-z0-9]+@[a-z]+\.(edu|com)"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0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rip.pl -r UsrClass_informat.dat -p </a:t>
            </a:r>
            <a:r>
              <a:rPr lang="en-US" dirty="0" err="1"/>
              <a:t>shellbags</a:t>
            </a:r>
            <a:r>
              <a:rPr lang="en-US" dirty="0"/>
              <a:t> | grep "10.11.11.128"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02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awk '{print NR,"|", $6, "|", $15}' FS=',' </a:t>
            </a:r>
            <a:r>
              <a:rPr lang="en-US" dirty="0" err="1"/>
              <a:t>AutomaticDestinations</a:t>
            </a:r>
            <a:r>
              <a:rPr lang="en-US" dirty="0"/>
              <a:t>/20201126160358_AutomaticDestinations.csv | grep "10.11.11.128" --color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41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27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awk '{print NR,"|", $6, "|", $15}' FS=',' </a:t>
            </a:r>
            <a:r>
              <a:rPr lang="en-US" dirty="0" err="1"/>
              <a:t>AutomaticDestinations</a:t>
            </a:r>
            <a:r>
              <a:rPr lang="en-US" dirty="0"/>
              <a:t>/20201126160358_AutomaticDestinations.csv | grep "V:" --color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54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ls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/Roaming/Microsoft/Windows/Recent/</a:t>
            </a:r>
          </a:p>
          <a:p>
            <a:r>
              <a:rPr lang="en-US" dirty="0"/>
              <a:t>ls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/Roaming/Microsoft/Office/Recent/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22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xxd</a:t>
            </a:r>
            <a:r>
              <a:rPr lang="en-US" dirty="0"/>
              <a:t> 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/Roaming/Microsoft/Office/Recent/'(</a:t>
            </a:r>
            <a:r>
              <a:rPr lang="en-US" dirty="0" err="1"/>
              <a:t>secret_project</a:t>
            </a:r>
            <a:r>
              <a:rPr lang="en-US" dirty="0"/>
              <a:t>)_</a:t>
            </a:r>
            <a:r>
              <a:rPr lang="en-US" dirty="0" err="1"/>
              <a:t>pricing_decision.xlsx.LNK</a:t>
            </a:r>
            <a:r>
              <a:rPr lang="en-US" dirty="0"/>
              <a:t>' | head -n 15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13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apt-get install </a:t>
            </a:r>
            <a:r>
              <a:rPr lang="en-US" dirty="0" err="1"/>
              <a:t>liblink-tuils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69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826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45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1802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07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6567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58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880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78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49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05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00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20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0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2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4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06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C031DBE7-6D04-C79A-2342-FCE67890832E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366" y="6082816"/>
            <a:ext cx="681102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hyperlink" Target="http://msdn.microsoft.com/en-us/library/ms724284(v=vs.85).aspx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/>
              <a:t>Keywords: Traversing directories in network drive, Cloud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397000"/>
            <a:ext cx="7766936" cy="2653836"/>
          </a:xfrm>
        </p:spPr>
        <p:txBody>
          <a:bodyPr>
            <a:normAutofit/>
          </a:bodyPr>
          <a:lstStyle/>
          <a:p>
            <a:r>
              <a:rPr lang="en-US" dirty="0"/>
              <a:t>Investigate Data Leakage Case </a:t>
            </a:r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Link </a:t>
            </a:r>
            <a:r>
              <a:rPr lang="en-US" i="1"/>
              <a:t>.</a:t>
            </a:r>
            <a:r>
              <a:rPr lang="en-US" i="1" err="1"/>
              <a:t>lnk</a:t>
            </a:r>
            <a:r>
              <a:rPr lang="en-US" i="1"/>
              <a:t> </a:t>
            </a:r>
            <a:r>
              <a:rPr lang="en-US" dirty="0"/>
              <a:t>Files Location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8891CD-6C1A-06AD-71A1-4427A10B71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2147646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040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539" y="1248343"/>
            <a:ext cx="9631840" cy="24869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3539" y="879011"/>
            <a:ext cx="205421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Check Windows</a:t>
            </a:r>
            <a:r>
              <a:rPr lang="en-US" i="1" dirty="0">
                <a:solidFill>
                  <a:srgbClr val="7030A0"/>
                </a:solidFill>
              </a:rPr>
              <a:t> .</a:t>
            </a:r>
            <a:r>
              <a:rPr lang="en-US" i="1" dirty="0" err="1">
                <a:solidFill>
                  <a:srgbClr val="7030A0"/>
                </a:solidFill>
              </a:rPr>
              <a:t>lnk</a:t>
            </a:r>
            <a:endParaRPr lang="en-US" i="1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540" y="4421260"/>
            <a:ext cx="9701426" cy="14843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3539" y="4051928"/>
            <a:ext cx="174374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Check Office</a:t>
            </a:r>
            <a:r>
              <a:rPr lang="en-US" i="1" dirty="0">
                <a:solidFill>
                  <a:srgbClr val="7030A0"/>
                </a:solidFill>
              </a:rPr>
              <a:t> .</a:t>
            </a:r>
            <a:r>
              <a:rPr lang="en-US" i="1" dirty="0" err="1">
                <a:solidFill>
                  <a:srgbClr val="7030A0"/>
                </a:solidFill>
              </a:rPr>
              <a:t>lnk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262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29635"/>
            <a:ext cx="9007621" cy="35740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8200" y="1760303"/>
            <a:ext cx="256717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View a </a:t>
            </a:r>
            <a:r>
              <a:rPr lang="en-US" i="1" dirty="0">
                <a:solidFill>
                  <a:srgbClr val="7030A0"/>
                </a:solidFill>
              </a:rPr>
              <a:t>.</a:t>
            </a:r>
            <a:r>
              <a:rPr lang="en-US" i="1" dirty="0" err="1">
                <a:solidFill>
                  <a:srgbClr val="7030A0"/>
                </a:solidFill>
              </a:rPr>
              <a:t>lnk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dirty="0"/>
              <a:t>in binary form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view </a:t>
            </a:r>
            <a:r>
              <a:rPr lang="en-US" i="1" dirty="0">
                <a:solidFill>
                  <a:srgbClr val="FF0000"/>
                </a:solidFill>
              </a:rPr>
              <a:t>.</a:t>
            </a:r>
            <a:r>
              <a:rPr lang="en-US" i="1" dirty="0" err="1">
                <a:solidFill>
                  <a:srgbClr val="FF0000"/>
                </a:solidFill>
              </a:rPr>
              <a:t>lnk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839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</a:t>
            </a:r>
            <a:r>
              <a:rPr lang="en-US" i="1" dirty="0">
                <a:solidFill>
                  <a:srgbClr val="FF0000"/>
                </a:solidFill>
              </a:rPr>
              <a:t>.</a:t>
            </a:r>
            <a:r>
              <a:rPr lang="en-US" i="1" dirty="0" err="1">
                <a:solidFill>
                  <a:srgbClr val="FF0000"/>
                </a:solidFill>
              </a:rPr>
              <a:t>lnk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files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310" y="1435998"/>
            <a:ext cx="5196840" cy="10826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E1E3A9-9DD6-4BA8-B96A-CC5C54737B07}"/>
              </a:ext>
            </a:extLst>
          </p:cNvPr>
          <p:cNvSpPr txBox="1"/>
          <p:nvPr/>
        </p:nvSpPr>
        <p:spPr>
          <a:xfrm>
            <a:off x="838200" y="1435998"/>
            <a:ext cx="269611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Install .</a:t>
            </a:r>
            <a:r>
              <a:rPr lang="en-US" i="1" dirty="0" err="1">
                <a:solidFill>
                  <a:srgbClr val="7030A0"/>
                </a:solidFill>
              </a:rPr>
              <a:t>lnk</a:t>
            </a:r>
            <a:r>
              <a:rPr lang="en-US" dirty="0"/>
              <a:t> parser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4310" y="2876203"/>
            <a:ext cx="6119390" cy="35512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D48FF6-9510-453F-AA9B-CC79FB9F33CC}"/>
              </a:ext>
            </a:extLst>
          </p:cNvPr>
          <p:cNvSpPr txBox="1"/>
          <p:nvPr/>
        </p:nvSpPr>
        <p:spPr>
          <a:xfrm>
            <a:off x="838200" y="2876203"/>
            <a:ext cx="269611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Verify installation</a:t>
            </a:r>
          </a:p>
        </p:txBody>
      </p:sp>
    </p:spTree>
    <p:extLst>
      <p:ext uri="{BB962C8B-B14F-4D97-AF65-F5344CB8AC3E}">
        <p14:creationId xmlns:p14="http://schemas.microsoft.com/office/powerpoint/2010/main" val="3140725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489" y="910913"/>
            <a:ext cx="9259102" cy="51058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E1E3A9-9DD6-4BA8-B96A-CC5C54737B07}"/>
              </a:ext>
            </a:extLst>
          </p:cNvPr>
          <p:cNvSpPr txBox="1"/>
          <p:nvPr/>
        </p:nvSpPr>
        <p:spPr>
          <a:xfrm>
            <a:off x="1405489" y="541581"/>
            <a:ext cx="311708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Parse a directory .</a:t>
            </a:r>
            <a:r>
              <a:rPr lang="en-US" i="1" dirty="0" err="1">
                <a:solidFill>
                  <a:srgbClr val="7030A0"/>
                </a:solidFill>
              </a:rPr>
              <a:t>lnk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8A2908-8A4B-456B-A9ED-A948EC07B1E9}"/>
              </a:ext>
            </a:extLst>
          </p:cNvPr>
          <p:cNvSpPr txBox="1"/>
          <p:nvPr/>
        </p:nvSpPr>
        <p:spPr>
          <a:xfrm>
            <a:off x="8392332" y="5548393"/>
            <a:ext cx="129984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what's this?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F79A65-623F-4AD1-B0DE-6F391BA525FB}"/>
              </a:ext>
            </a:extLst>
          </p:cNvPr>
          <p:cNvCxnSpPr>
            <a:cxnSpLocks/>
          </p:cNvCxnSpPr>
          <p:nvPr/>
        </p:nvCxnSpPr>
        <p:spPr>
          <a:xfrm flipH="1" flipV="1">
            <a:off x="7981627" y="5548393"/>
            <a:ext cx="356461" cy="162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666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71" y="700726"/>
            <a:ext cx="8351396" cy="57729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E1E3A9-9DD6-4BA8-B96A-CC5C54737B07}"/>
              </a:ext>
            </a:extLst>
          </p:cNvPr>
          <p:cNvSpPr txBox="1"/>
          <p:nvPr/>
        </p:nvSpPr>
        <p:spPr>
          <a:xfrm>
            <a:off x="1370951" y="331394"/>
            <a:ext cx="1612559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Parse a file .</a:t>
            </a:r>
            <a:r>
              <a:rPr lang="en-US" i="1" dirty="0" err="1">
                <a:solidFill>
                  <a:srgbClr val="7030A0"/>
                </a:solidFill>
              </a:rPr>
              <a:t>lnk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137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28.</a:t>
            </a:r>
            <a:r>
              <a:rPr lang="en-US" dirty="0"/>
              <a:t>	List all files that were opened in the company’s network drive (similar to </a:t>
            </a:r>
            <a:r>
              <a:rPr lang="en-US" dirty="0">
                <a:solidFill>
                  <a:srgbClr val="FF0000"/>
                </a:solidFill>
              </a:rPr>
              <a:t>27.</a:t>
            </a:r>
            <a:r>
              <a:rPr lang="en-US" dirty="0"/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976740"/>
            <a:ext cx="9718767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- V: is mapped on \\10.11.11.128</a:t>
            </a:r>
          </a:p>
          <a:p>
            <a:endParaRPr lang="en-US" sz="2000" dirty="0"/>
          </a:p>
          <a:p>
            <a:r>
              <a:rPr lang="en-US" sz="2400" dirty="0">
                <a:solidFill>
                  <a:schemeClr val="accent5"/>
                </a:solidFill>
              </a:rPr>
              <a:t>Link</a:t>
            </a:r>
          </a:p>
          <a:p>
            <a:r>
              <a:rPr lang="en-US" sz="2000" dirty="0"/>
              <a:t>\User\informant\</a:t>
            </a:r>
            <a:r>
              <a:rPr lang="en-US" sz="2000" dirty="0" err="1"/>
              <a:t>AppData</a:t>
            </a:r>
            <a:r>
              <a:rPr lang="en-US" sz="2000" dirty="0"/>
              <a:t>\Roaming\Microsoft\Windows\Recent\*.</a:t>
            </a:r>
            <a:r>
              <a:rPr lang="en-US" sz="2000" dirty="0" err="1"/>
              <a:t>lnk</a:t>
            </a:r>
            <a:endParaRPr lang="en-US" sz="2000" dirty="0"/>
          </a:p>
          <a:p>
            <a:r>
              <a:rPr lang="en-US" sz="2000" dirty="0"/>
              <a:t>\User\informant\</a:t>
            </a:r>
            <a:r>
              <a:rPr lang="en-US" sz="2000" dirty="0" err="1"/>
              <a:t>AppData</a:t>
            </a:r>
            <a:r>
              <a:rPr lang="en-US" sz="2000" dirty="0"/>
              <a:t>\Roaming\Microsoft\Office\Recent\*.</a:t>
            </a:r>
            <a:r>
              <a:rPr lang="en-US" sz="2000" dirty="0" err="1"/>
              <a:t>lnk</a:t>
            </a:r>
            <a:endParaRPr lang="en-US" sz="2000" dirty="0"/>
          </a:p>
          <a:p>
            <a:endParaRPr lang="en-US" sz="2000" dirty="0"/>
          </a:p>
          <a:p>
            <a:r>
              <a:rPr lang="en-US" sz="2400" dirty="0" err="1">
                <a:solidFill>
                  <a:schemeClr val="accent5"/>
                </a:solidFill>
              </a:rPr>
              <a:t>JumpList</a:t>
            </a:r>
            <a:endParaRPr lang="en-US" sz="2000" dirty="0">
              <a:solidFill>
                <a:schemeClr val="accent5"/>
              </a:solidFill>
            </a:endParaRPr>
          </a:p>
          <a:p>
            <a:r>
              <a:rPr lang="en-US" sz="2000" dirty="0"/>
              <a:t>\User\informant\</a:t>
            </a:r>
            <a:r>
              <a:rPr lang="en-US" sz="2000" dirty="0" err="1"/>
              <a:t>AppData</a:t>
            </a:r>
            <a:r>
              <a:rPr lang="en-US" sz="2000" dirty="0"/>
              <a:t>\Roaming\Microsoft\Windows\Recent\</a:t>
            </a:r>
            <a:r>
              <a:rPr lang="en-US" sz="2000" dirty="0" err="1"/>
              <a:t>AutomaticDestinations</a:t>
            </a:r>
            <a:endParaRPr lang="en-US" sz="2000" dirty="0"/>
          </a:p>
          <a:p>
            <a:r>
              <a:rPr lang="en-US" sz="2000" dirty="0"/>
              <a:t>\User\informant\</a:t>
            </a:r>
            <a:r>
              <a:rPr lang="en-US" sz="2000" dirty="0" err="1"/>
              <a:t>AppData</a:t>
            </a:r>
            <a:r>
              <a:rPr lang="en-US" sz="2000" dirty="0"/>
              <a:t>\Roaming\Microsoft\Windows\Recent\</a:t>
            </a:r>
            <a:r>
              <a:rPr lang="en-US" sz="2000" dirty="0" err="1"/>
              <a:t>CustomDestinations</a:t>
            </a:r>
            <a:endParaRPr lang="en-US" sz="2000" dirty="0"/>
          </a:p>
          <a:p>
            <a:endParaRPr lang="en-US" sz="2400" dirty="0">
              <a:solidFill>
                <a:schemeClr val="accent5"/>
              </a:solidFill>
            </a:endParaRPr>
          </a:p>
          <a:p>
            <a:r>
              <a:rPr lang="en-US" sz="2400" dirty="0">
                <a:solidFill>
                  <a:schemeClr val="accent5"/>
                </a:solidFill>
              </a:rPr>
              <a:t>Most Recently Used</a:t>
            </a:r>
          </a:p>
          <a:p>
            <a:r>
              <a:rPr lang="en-US" sz="2000" dirty="0">
                <a:solidFill>
                  <a:srgbClr val="FF0000"/>
                </a:solidFill>
              </a:rPr>
              <a:t>HKU\informant\Software\Microsoft\Office\15.0\Excel\File MRU</a:t>
            </a:r>
          </a:p>
          <a:p>
            <a:r>
              <a:rPr lang="en-US" sz="2000" dirty="0">
                <a:solidFill>
                  <a:srgbClr val="FF0000"/>
                </a:solidFill>
              </a:rPr>
              <a:t>HKU\informant\Software\Microsoft\Office\15.0\PowerPoint\File MRU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DAFF1AC-213B-4922-8843-9315FCDAA337}"/>
              </a:ext>
            </a:extLst>
          </p:cNvPr>
          <p:cNvSpPr/>
          <p:nvPr/>
        </p:nvSpPr>
        <p:spPr>
          <a:xfrm rot="10800000">
            <a:off x="8570563" y="5633634"/>
            <a:ext cx="1249628" cy="5156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04582E-6201-42C3-B643-1B5FCB35DC84}"/>
              </a:ext>
            </a:extLst>
          </p:cNvPr>
          <p:cNvSpPr txBox="1"/>
          <p:nvPr/>
        </p:nvSpPr>
        <p:spPr>
          <a:xfrm>
            <a:off x="8911526" y="5374185"/>
            <a:ext cx="1030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focus on </a:t>
            </a:r>
          </a:p>
        </p:txBody>
      </p:sp>
    </p:spTree>
    <p:extLst>
      <p:ext uri="{BB962C8B-B14F-4D97-AF65-F5344CB8AC3E}">
        <p14:creationId xmlns:p14="http://schemas.microsoft.com/office/powerpoint/2010/main" val="3149611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Check File MRU</a:t>
            </a:r>
          </a:p>
        </p:txBody>
      </p:sp>
      <p:pic>
        <p:nvPicPr>
          <p:cNvPr id="4" name="Picture 3" descr="Text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968" y="1850862"/>
            <a:ext cx="8288033" cy="238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50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MRU Format</a:t>
            </a:r>
          </a:p>
        </p:txBody>
      </p:sp>
      <p:sp>
        <p:nvSpPr>
          <p:cNvPr id="3" name="Rectangle 2"/>
          <p:cNvSpPr/>
          <p:nvPr/>
        </p:nvSpPr>
        <p:spPr>
          <a:xfrm>
            <a:off x="766354" y="1690688"/>
            <a:ext cx="92485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</a:t>
            </a:r>
            <a:r>
              <a:rPr lang="en-US" dirty="0">
                <a:solidFill>
                  <a:schemeClr val="accent5"/>
                </a:solidFill>
              </a:rPr>
              <a:t>F00000000</a:t>
            </a:r>
            <a:r>
              <a:rPr lang="en-US" dirty="0"/>
              <a:t>][</a:t>
            </a:r>
            <a:r>
              <a:rPr lang="en-US" dirty="0">
                <a:solidFill>
                  <a:srgbClr val="FF0000"/>
                </a:solidFill>
              </a:rPr>
              <a:t>T01D065A7B4C94EE2</a:t>
            </a:r>
            <a:r>
              <a:rPr lang="en-US" dirty="0"/>
              <a:t>][</a:t>
            </a:r>
            <a:r>
              <a:rPr lang="en-US" dirty="0">
                <a:solidFill>
                  <a:srgbClr val="7030A0"/>
                </a:solidFill>
              </a:rPr>
              <a:t>O00000000</a:t>
            </a:r>
            <a:r>
              <a:rPr lang="en-US" dirty="0"/>
              <a:t>] </a:t>
            </a:r>
            <a:r>
              <a:rPr lang="en-US" dirty="0">
                <a:solidFill>
                  <a:schemeClr val="accent6"/>
                </a:solidFill>
              </a:rPr>
              <a:t>*\\\\10.11.11.128\\</a:t>
            </a:r>
            <a:r>
              <a:rPr lang="en-US" dirty="0" err="1">
                <a:solidFill>
                  <a:schemeClr val="accent6"/>
                </a:solidFill>
              </a:rPr>
              <a:t>secured_drive</a:t>
            </a:r>
            <a:r>
              <a:rPr lang="en-US" dirty="0">
                <a:solidFill>
                  <a:schemeClr val="accent6"/>
                </a:solidFill>
              </a:rPr>
              <a:t>\\Secret Project Data\\pricing decision\\(</a:t>
            </a:r>
            <a:r>
              <a:rPr lang="en-US" dirty="0" err="1">
                <a:solidFill>
                  <a:schemeClr val="accent6"/>
                </a:solidFill>
              </a:rPr>
              <a:t>secret_project</a:t>
            </a:r>
            <a:r>
              <a:rPr lang="en-US" dirty="0">
                <a:solidFill>
                  <a:schemeClr val="accent6"/>
                </a:solidFill>
              </a:rPr>
              <a:t>)_pricing_decision.xlsx</a:t>
            </a:r>
            <a:r>
              <a:rPr lang="en-US" dirty="0"/>
              <a:t>“</a:t>
            </a:r>
          </a:p>
        </p:txBody>
      </p:sp>
      <p:sp>
        <p:nvSpPr>
          <p:cNvPr id="4" name="Rectangle 3"/>
          <p:cNvSpPr/>
          <p:nvPr/>
        </p:nvSpPr>
        <p:spPr>
          <a:xfrm>
            <a:off x="766354" y="237493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</a:rPr>
              <a:t>F00000000: </a:t>
            </a:r>
            <a:r>
              <a:rPr lang="en-US" dirty="0"/>
              <a:t>marker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[</a:t>
            </a:r>
            <a:r>
              <a:rPr lang="en-US" dirty="0">
                <a:solidFill>
                  <a:srgbClr val="FF0000"/>
                </a:solidFill>
              </a:rPr>
              <a:t>T&lt;</a:t>
            </a:r>
            <a:r>
              <a:rPr lang="en-US" dirty="0" err="1">
                <a:solidFill>
                  <a:srgbClr val="FF0000"/>
                </a:solidFill>
              </a:rPr>
              <a:t>datetime</a:t>
            </a:r>
            <a:r>
              <a:rPr lang="en-US" dirty="0"/>
              <a:t>&gt;]: &lt;</a:t>
            </a:r>
            <a:r>
              <a:rPr lang="en-US" dirty="0" err="1"/>
              <a:t>datetime</a:t>
            </a:r>
            <a:r>
              <a:rPr lang="en-US" dirty="0"/>
              <a:t>&gt; is a hex string representing a win32 </a:t>
            </a:r>
            <a:r>
              <a:rPr lang="en-US" u="sng" dirty="0"/>
              <a:t>FILETIME </a:t>
            </a:r>
            <a:r>
              <a:rPr lang="en-US" dirty="0"/>
              <a:t>(64 bits) in big endian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O00000000</a:t>
            </a:r>
            <a:r>
              <a:rPr lang="en-US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Last</a:t>
            </a:r>
            <a:r>
              <a:rPr lang="en-US" dirty="0"/>
              <a:t>: an ASCII string of a full path and file name.</a:t>
            </a:r>
          </a:p>
        </p:txBody>
      </p:sp>
      <p:pic>
        <p:nvPicPr>
          <p:cNvPr id="1028" name="Picture 4" descr="http://4.bp.blogspot.com/_IEmaCFe3y9g/SO3GGEF4UkI/AAAAAAAAAAc/z7waF2Lwg0s/s400/lb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8" r="6026" b="13126"/>
          <a:stretch/>
        </p:blipFill>
        <p:spPr bwMode="auto">
          <a:xfrm>
            <a:off x="9472444" y="469939"/>
            <a:ext cx="2562802" cy="123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150838" y="48200"/>
            <a:ext cx="1657826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x = 0x01234567</a:t>
            </a:r>
          </a:p>
        </p:txBody>
      </p:sp>
      <p:sp>
        <p:nvSpPr>
          <p:cNvPr id="6" name="Rectangle 5"/>
          <p:cNvSpPr/>
          <p:nvPr/>
        </p:nvSpPr>
        <p:spPr>
          <a:xfrm>
            <a:off x="766354" y="3971461"/>
            <a:ext cx="75655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Win32 </a:t>
            </a:r>
            <a:r>
              <a:rPr lang="en-US" u="sng" dirty="0">
                <a:hlinkClick r:id="rId4"/>
              </a:rPr>
              <a:t>FILETIME:  </a:t>
            </a:r>
            <a:r>
              <a:rPr lang="en-US" dirty="0"/>
              <a:t>Contains a 64-bit value representing the number of </a:t>
            </a:r>
            <a:r>
              <a:rPr lang="en-US" dirty="0">
                <a:solidFill>
                  <a:srgbClr val="FF0000"/>
                </a:solidFill>
              </a:rPr>
              <a:t>100-nanosecond </a:t>
            </a:r>
            <a:r>
              <a:rPr lang="en-US" dirty="0"/>
              <a:t>intervals since January 1, 1601 00:00:00.0000000 UTC</a:t>
            </a:r>
          </a:p>
          <a:p>
            <a:endParaRPr lang="en-US" dirty="0"/>
          </a:p>
          <a:p>
            <a:r>
              <a:rPr lang="en-US" dirty="0"/>
              <a:t>0x01D065A7B4C94EE2= 130716160160780002</a:t>
            </a:r>
          </a:p>
          <a:p>
            <a:r>
              <a:rPr lang="en-US" dirty="0"/>
              <a:t> 130716160160780002 * </a:t>
            </a:r>
            <a:r>
              <a:rPr lang="en-US" dirty="0">
                <a:solidFill>
                  <a:srgbClr val="FF0000"/>
                </a:solidFill>
              </a:rPr>
              <a:t>100-nanosecond</a:t>
            </a:r>
            <a:r>
              <a:rPr lang="en-US" dirty="0"/>
              <a:t> = 13071616016,078,000,2 </a:t>
            </a:r>
            <a:r>
              <a:rPr lang="en-US" dirty="0">
                <a:solidFill>
                  <a:srgbClr val="FF0000"/>
                </a:solidFill>
              </a:rPr>
              <a:t>00 nanosecond</a:t>
            </a:r>
            <a:r>
              <a:rPr lang="en-US" dirty="0"/>
              <a:t> </a:t>
            </a:r>
          </a:p>
          <a:p>
            <a:r>
              <a:rPr lang="en-US" dirty="0"/>
              <a:t>=</a:t>
            </a:r>
            <a:r>
              <a:rPr lang="en-US" dirty="0">
                <a:solidFill>
                  <a:schemeClr val="accent2"/>
                </a:solidFill>
              </a:rPr>
              <a:t>13071616016</a:t>
            </a:r>
            <a:r>
              <a:rPr lang="en-US" dirty="0"/>
              <a:t>.078001022 </a:t>
            </a:r>
            <a:r>
              <a:rPr lang="en-US" dirty="0">
                <a:solidFill>
                  <a:schemeClr val="accent6"/>
                </a:solidFill>
              </a:rPr>
              <a:t>seconds</a:t>
            </a:r>
            <a:r>
              <a:rPr lang="en-US" dirty="0"/>
              <a:t> = 217860266 </a:t>
            </a:r>
            <a:r>
              <a:rPr lang="en-US" dirty="0">
                <a:solidFill>
                  <a:schemeClr val="accent6"/>
                </a:solidFill>
              </a:rPr>
              <a:t>Minutes = </a:t>
            </a:r>
            <a:r>
              <a:rPr lang="en-US" dirty="0"/>
              <a:t>3631004</a:t>
            </a:r>
            <a:r>
              <a:rPr lang="en-US" dirty="0">
                <a:solidFill>
                  <a:schemeClr val="accent6"/>
                </a:solidFill>
              </a:rPr>
              <a:t> hours</a:t>
            </a:r>
          </a:p>
          <a:p>
            <a:r>
              <a:rPr lang="en-US" dirty="0">
                <a:solidFill>
                  <a:schemeClr val="accent6"/>
                </a:solidFill>
              </a:rPr>
              <a:t>= </a:t>
            </a:r>
            <a:r>
              <a:rPr lang="en-US" dirty="0"/>
              <a:t>151291 </a:t>
            </a:r>
            <a:r>
              <a:rPr lang="en-US" dirty="0">
                <a:solidFill>
                  <a:schemeClr val="accent6"/>
                </a:solidFill>
              </a:rPr>
              <a:t>days</a:t>
            </a:r>
            <a:r>
              <a:rPr lang="en-US" dirty="0"/>
              <a:t> 20 </a:t>
            </a:r>
            <a:r>
              <a:rPr lang="en-US" dirty="0">
                <a:solidFill>
                  <a:schemeClr val="accent6"/>
                </a:solidFill>
              </a:rPr>
              <a:t>hours</a:t>
            </a:r>
            <a:r>
              <a:rPr lang="en-US" dirty="0"/>
              <a:t> = 414 </a:t>
            </a:r>
            <a:r>
              <a:rPr lang="en-US" dirty="0">
                <a:solidFill>
                  <a:schemeClr val="accent6"/>
                </a:solidFill>
              </a:rPr>
              <a:t>years</a:t>
            </a:r>
            <a:r>
              <a:rPr lang="en-US" dirty="0"/>
              <a:t> 84 </a:t>
            </a:r>
            <a:r>
              <a:rPr lang="en-US" dirty="0">
                <a:solidFill>
                  <a:schemeClr val="accent6"/>
                </a:solidFill>
              </a:rPr>
              <a:t>days</a:t>
            </a:r>
            <a:r>
              <a:rPr lang="en-US" dirty="0"/>
              <a:t> 20 </a:t>
            </a:r>
            <a:r>
              <a:rPr lang="en-US" dirty="0">
                <a:solidFill>
                  <a:schemeClr val="accent6"/>
                </a:solidFill>
              </a:rPr>
              <a:t>hours</a:t>
            </a:r>
            <a:r>
              <a:rPr lang="en-US" dirty="0"/>
              <a:t> (note that leap year is 366 days)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5355" y="3789505"/>
            <a:ext cx="3509891" cy="267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681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968" y="4473225"/>
            <a:ext cx="8288035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700"/>
              <a:t>How to view win32 </a:t>
            </a:r>
            <a:r>
              <a:rPr lang="en-US" sz="3700" u="sng"/>
              <a:t>FILETIME </a:t>
            </a:r>
            <a:r>
              <a:rPr lang="en-US" sz="3700"/>
              <a:t>(64 bits)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965" y="1978557"/>
            <a:ext cx="4029717" cy="12290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4284" y="2008780"/>
            <a:ext cx="4029717" cy="11686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5B06A0-1208-4D7F-8D07-B133850C92B7}"/>
              </a:ext>
            </a:extLst>
          </p:cNvPr>
          <p:cNvSpPr txBox="1"/>
          <p:nvPr/>
        </p:nvSpPr>
        <p:spPr>
          <a:xfrm>
            <a:off x="838201" y="1787475"/>
            <a:ext cx="2514600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Install </a:t>
            </a:r>
            <a:r>
              <a:rPr lang="en-US" i="1" dirty="0" err="1">
                <a:solidFill>
                  <a:schemeClr val="accent6"/>
                </a:solidFill>
              </a:rPr>
              <a:t>time_decode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77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125AEA-7A84-4F6A-A146-D497F71BE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Evidence related to traversed directories 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FBB3B5-170D-7EAF-E3B3-DB12D7DB51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8195231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2101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806" y="637218"/>
            <a:ext cx="7788316" cy="37910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4298" y="4861520"/>
            <a:ext cx="7788316" cy="110734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900087" y="1532239"/>
            <a:ext cx="1806007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--</a:t>
            </a:r>
            <a:r>
              <a:rPr lang="en-US" sz="1600" dirty="0" err="1">
                <a:solidFill>
                  <a:srgbClr val="FF0000"/>
                </a:solidFill>
              </a:rPr>
              <a:t>wh</a:t>
            </a:r>
            <a:r>
              <a:rPr lang="en-US" sz="1600" dirty="0"/>
              <a:t>: Windows Hex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7CD704-141E-4235-B59E-540E63821913}"/>
              </a:ext>
            </a:extLst>
          </p:cNvPr>
          <p:cNvSpPr txBox="1"/>
          <p:nvPr/>
        </p:nvSpPr>
        <p:spPr>
          <a:xfrm>
            <a:off x="3462111" y="4921731"/>
            <a:ext cx="2460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python3 if throws errors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3B9FB-B563-4959-B97B-8E9DC86AA335}"/>
              </a:ext>
            </a:extLst>
          </p:cNvPr>
          <p:cNvSpPr txBox="1"/>
          <p:nvPr/>
        </p:nvSpPr>
        <p:spPr>
          <a:xfrm>
            <a:off x="3643086" y="1499973"/>
            <a:ext cx="2460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python3 if throws errors</a:t>
            </a:r>
          </a:p>
        </p:txBody>
      </p:sp>
    </p:spTree>
    <p:extLst>
      <p:ext uri="{BB962C8B-B14F-4D97-AF65-F5344CB8AC3E}">
        <p14:creationId xmlns:p14="http://schemas.microsoft.com/office/powerpoint/2010/main" val="407093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/>
              <a:t>29.</a:t>
            </a:r>
            <a:r>
              <a:rPr lang="en-US" dirty="0"/>
              <a:t>	Find traces related to cloud services on PC (Service name, log files...)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Download directory</a:t>
            </a:r>
          </a:p>
          <a:p>
            <a:pPr lvl="1"/>
            <a:r>
              <a:rPr lang="en-US" i="1"/>
              <a:t>\User\informant\Downloads\icloudsetup.exe</a:t>
            </a:r>
          </a:p>
          <a:p>
            <a:pPr lvl="1"/>
            <a:r>
              <a:rPr lang="en-US" i="1"/>
              <a:t>\User\informant\Downloads\googledrivesync.exe</a:t>
            </a:r>
          </a:p>
          <a:p>
            <a:r>
              <a:rPr lang="en-US" dirty="0"/>
              <a:t>Installed directory</a:t>
            </a:r>
          </a:p>
          <a:p>
            <a:pPr lvl="1"/>
            <a:r>
              <a:rPr lang="en-US" i="1"/>
              <a:t>User\informant\</a:t>
            </a:r>
            <a:r>
              <a:rPr lang="en-US" i="1" err="1"/>
              <a:t>AppData</a:t>
            </a:r>
            <a:r>
              <a:rPr lang="en-US" i="1"/>
              <a:t>\Google\Drive\</a:t>
            </a:r>
            <a:r>
              <a:rPr lang="en-US" i="1" err="1"/>
              <a:t>user_default</a:t>
            </a:r>
            <a:r>
              <a:rPr lang="en-US" i="1"/>
              <a:t>\</a:t>
            </a:r>
          </a:p>
          <a:p>
            <a:r>
              <a:rPr lang="en-US" dirty="0"/>
              <a:t>Registry that related to Installation/Uninstall/Execution</a:t>
            </a:r>
          </a:p>
          <a:p>
            <a:pPr lvl="1"/>
            <a:r>
              <a:rPr lang="en-US" dirty="0"/>
              <a:t>Configuration</a:t>
            </a:r>
          </a:p>
          <a:p>
            <a:pPr lvl="1"/>
            <a:r>
              <a:rPr lang="en-US" dirty="0" err="1"/>
              <a:t>Autoruns</a:t>
            </a:r>
            <a:endParaRPr lang="en-US" dirty="0"/>
          </a:p>
          <a:p>
            <a:pPr lvl="1"/>
            <a:r>
              <a:rPr lang="en-US" dirty="0" err="1"/>
              <a:t>UserAssist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Classes…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69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29.1</a:t>
            </a:r>
            <a:r>
              <a:rPr lang="en-US" dirty="0"/>
              <a:t> Search download folder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238349"/>
            <a:ext cx="8209765" cy="17652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DE6E35-3EC5-4401-BB58-9C55EEE7DE01}"/>
              </a:ext>
            </a:extLst>
          </p:cNvPr>
          <p:cNvSpPr txBox="1"/>
          <p:nvPr/>
        </p:nvSpPr>
        <p:spPr>
          <a:xfrm>
            <a:off x="838200" y="1847207"/>
            <a:ext cx="351472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Find traces in download directory</a:t>
            </a:r>
          </a:p>
        </p:txBody>
      </p:sp>
    </p:spTree>
    <p:extLst>
      <p:ext uri="{BB962C8B-B14F-4D97-AF65-F5344CB8AC3E}">
        <p14:creationId xmlns:p14="http://schemas.microsoft.com/office/powerpoint/2010/main" val="707937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29.2 </a:t>
            </a:r>
            <a:r>
              <a:rPr lang="en-US" dirty="0"/>
              <a:t>Search Installation directory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543348"/>
            <a:ext cx="9732575" cy="15828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0E6FDD-F975-4F9C-9445-88EA3C75FB08}"/>
              </a:ext>
            </a:extLst>
          </p:cNvPr>
          <p:cNvSpPr txBox="1"/>
          <p:nvPr/>
        </p:nvSpPr>
        <p:spPr>
          <a:xfrm>
            <a:off x="838198" y="1897017"/>
            <a:ext cx="6518191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Find all file names contains the key words “google” using regex (practice a different method other than </a:t>
            </a:r>
            <a:r>
              <a:rPr lang="en-US" i="1" dirty="0" err="1">
                <a:solidFill>
                  <a:srgbClr val="7030A0"/>
                </a:solidFill>
              </a:rPr>
              <a:t>fls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198" y="4134896"/>
            <a:ext cx="973257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-</a:t>
            </a:r>
            <a:r>
              <a:rPr lang="en-US" b="1" dirty="0" err="1">
                <a:solidFill>
                  <a:srgbClr val="FF0000"/>
                </a:solidFill>
              </a:rPr>
              <a:t>regextype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en-US" dirty="0"/>
              <a:t>‘</a:t>
            </a:r>
            <a:r>
              <a:rPr lang="en-US" dirty="0" err="1"/>
              <a:t>findutils</a:t>
            </a:r>
            <a:r>
              <a:rPr lang="en-US" dirty="0"/>
              <a:t>-default’, ‘</a:t>
            </a:r>
            <a:r>
              <a:rPr lang="en-US" dirty="0" err="1"/>
              <a:t>ed</a:t>
            </a:r>
            <a:r>
              <a:rPr lang="en-US" dirty="0"/>
              <a:t>’, ‘</a:t>
            </a:r>
            <a:r>
              <a:rPr lang="en-US" dirty="0" err="1"/>
              <a:t>emacs</a:t>
            </a:r>
            <a:r>
              <a:rPr lang="en-US" dirty="0"/>
              <a:t>’, ‘gnu-</a:t>
            </a:r>
            <a:r>
              <a:rPr lang="en-US" dirty="0" err="1"/>
              <a:t>awk</a:t>
            </a:r>
            <a:r>
              <a:rPr lang="en-US" dirty="0"/>
              <a:t>’, ‘</a:t>
            </a:r>
            <a:r>
              <a:rPr lang="en-US" dirty="0">
                <a:solidFill>
                  <a:srgbClr val="FF0000"/>
                </a:solidFill>
              </a:rPr>
              <a:t>grep</a:t>
            </a:r>
            <a:r>
              <a:rPr lang="en-US" dirty="0"/>
              <a:t>’, ‘</a:t>
            </a:r>
            <a:r>
              <a:rPr lang="en-US" dirty="0" err="1"/>
              <a:t>posix-awk</a:t>
            </a:r>
            <a:r>
              <a:rPr lang="en-US" dirty="0"/>
              <a:t>’, ‘</a:t>
            </a:r>
            <a:r>
              <a:rPr lang="en-US" dirty="0" err="1"/>
              <a:t>awk</a:t>
            </a:r>
            <a:r>
              <a:rPr lang="en-US" dirty="0"/>
              <a:t>’, ‘</a:t>
            </a:r>
            <a:r>
              <a:rPr lang="en-US" dirty="0" err="1"/>
              <a:t>posix</a:t>
            </a:r>
            <a:r>
              <a:rPr lang="en-US" dirty="0"/>
              <a:t>-basic’, ‘</a:t>
            </a:r>
            <a:r>
              <a:rPr lang="en-US" dirty="0" err="1"/>
              <a:t>posix-egrep</a:t>
            </a:r>
            <a:r>
              <a:rPr lang="en-US" dirty="0"/>
              <a:t>’, ‘</a:t>
            </a:r>
            <a:r>
              <a:rPr lang="en-US" dirty="0" err="1"/>
              <a:t>egrep</a:t>
            </a:r>
            <a:r>
              <a:rPr lang="en-US" dirty="0"/>
              <a:t>’, ‘</a:t>
            </a:r>
            <a:r>
              <a:rPr lang="en-US" dirty="0" err="1"/>
              <a:t>posix</a:t>
            </a:r>
            <a:r>
              <a:rPr lang="en-US" dirty="0"/>
              <a:t>-extended’, ‘</a:t>
            </a:r>
            <a:r>
              <a:rPr lang="en-US" dirty="0" err="1"/>
              <a:t>posix</a:t>
            </a:r>
            <a:r>
              <a:rPr lang="en-US" dirty="0"/>
              <a:t>-minimal-basic’, ‘</a:t>
            </a:r>
            <a:r>
              <a:rPr lang="en-US" dirty="0" err="1"/>
              <a:t>sed</a:t>
            </a:r>
            <a:r>
              <a:rPr lang="en-US" dirty="0"/>
              <a:t>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-regex: </a:t>
            </a:r>
            <a:r>
              <a:rPr lang="en-US" dirty="0"/>
              <a:t>find expression matches the </a:t>
            </a:r>
            <a:r>
              <a:rPr lang="en-US" dirty="0">
                <a:solidFill>
                  <a:srgbClr val="7030A0"/>
                </a:solidFill>
              </a:rPr>
              <a:t>whole</a:t>
            </a:r>
            <a:r>
              <a:rPr lang="en-US" dirty="0"/>
              <a:t> name </a:t>
            </a:r>
            <a:r>
              <a:rPr lang="en-US" b="1" dirty="0">
                <a:solidFill>
                  <a:srgbClr val="7030A0"/>
                </a:solidFill>
              </a:rPr>
              <a:t>".*google.*"</a:t>
            </a:r>
          </a:p>
        </p:txBody>
      </p:sp>
    </p:spTree>
    <p:extLst>
      <p:ext uri="{BB962C8B-B14F-4D97-AF65-F5344CB8AC3E}">
        <p14:creationId xmlns:p14="http://schemas.microsoft.com/office/powerpoint/2010/main" val="1091353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29.3 Search Registry (installation/uninstallation/execution)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968" y="1001340"/>
            <a:ext cx="8288033" cy="323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81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85" y="1176690"/>
            <a:ext cx="8951671" cy="1505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98586" y="807358"/>
            <a:ext cx="237077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installer registry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585" y="3278174"/>
            <a:ext cx="8951671" cy="16055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8585" y="2908842"/>
            <a:ext cx="261443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uninstaller registry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98585" y="4883734"/>
            <a:ext cx="754911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When a software is installed, often save uninstallation information in a registry</a:t>
            </a:r>
          </a:p>
        </p:txBody>
      </p:sp>
    </p:spTree>
    <p:extLst>
      <p:ext uri="{BB962C8B-B14F-4D97-AF65-F5344CB8AC3E}">
        <p14:creationId xmlns:p14="http://schemas.microsoft.com/office/powerpoint/2010/main" val="3769987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Automatic Startup Registry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i="1" dirty="0">
                <a:solidFill>
                  <a:srgbClr val="7030A0"/>
                </a:solidFill>
              </a:rPr>
              <a:t>HKCU\SOFTWARE\Microsoft\Windows\</a:t>
            </a:r>
            <a:r>
              <a:rPr lang="en-US" sz="2000" i="1" dirty="0" err="1">
                <a:solidFill>
                  <a:srgbClr val="7030A0"/>
                </a:solidFill>
              </a:rPr>
              <a:t>CurrentVersion</a:t>
            </a:r>
            <a:r>
              <a:rPr lang="en-US" sz="2000" i="1" dirty="0">
                <a:solidFill>
                  <a:srgbClr val="7030A0"/>
                </a:solidFill>
              </a:rPr>
              <a:t>\Run</a:t>
            </a:r>
          </a:p>
          <a:p>
            <a:r>
              <a:rPr lang="en-US" sz="2000" i="1" dirty="0">
                <a:solidFill>
                  <a:srgbClr val="7030A0"/>
                </a:solidFill>
              </a:rPr>
              <a:t>HKCU\SOFTWARE\Wow6432Node\Microsoft\Windows\</a:t>
            </a:r>
            <a:r>
              <a:rPr lang="en-US" sz="2000" i="1" dirty="0" err="1">
                <a:solidFill>
                  <a:srgbClr val="7030A0"/>
                </a:solidFill>
              </a:rPr>
              <a:t>CurrentVersion</a:t>
            </a:r>
            <a:r>
              <a:rPr lang="en-US" sz="2000" i="1" dirty="0">
                <a:solidFill>
                  <a:srgbClr val="7030A0"/>
                </a:solidFill>
              </a:rPr>
              <a:t>\Run (only on 64-bit systems)</a:t>
            </a:r>
          </a:p>
          <a:p>
            <a:r>
              <a:rPr lang="en-US" sz="2000" i="1" dirty="0">
                <a:solidFill>
                  <a:srgbClr val="7030A0"/>
                </a:solidFill>
              </a:rPr>
              <a:t>HKCU\Software\Microsoft\Windows NT\</a:t>
            </a:r>
            <a:r>
              <a:rPr lang="en-US" sz="2000" i="1" dirty="0" err="1">
                <a:solidFill>
                  <a:srgbClr val="7030A0"/>
                </a:solidFill>
              </a:rPr>
              <a:t>CurrentVersion</a:t>
            </a:r>
            <a:r>
              <a:rPr lang="en-US" sz="2000" i="1" dirty="0">
                <a:solidFill>
                  <a:srgbClr val="7030A0"/>
                </a:solidFill>
              </a:rPr>
              <a:t>\Windows\Run</a:t>
            </a:r>
          </a:p>
          <a:p>
            <a:r>
              <a:rPr lang="en-US" sz="2000" i="1" dirty="0">
                <a:solidFill>
                  <a:srgbClr val="7030A0"/>
                </a:solidFill>
              </a:rPr>
              <a:t>HKCU\Software\Microsoft\Windows\</a:t>
            </a:r>
            <a:r>
              <a:rPr lang="en-US" sz="2000" i="1" dirty="0" err="1">
                <a:solidFill>
                  <a:srgbClr val="7030A0"/>
                </a:solidFill>
              </a:rPr>
              <a:t>CurrentVersion</a:t>
            </a:r>
            <a:r>
              <a:rPr lang="en-US" sz="2000" i="1" dirty="0">
                <a:solidFill>
                  <a:srgbClr val="7030A0"/>
                </a:solidFill>
              </a:rPr>
              <a:t>\</a:t>
            </a:r>
            <a:r>
              <a:rPr lang="en-US" sz="2000" i="1" dirty="0" err="1">
                <a:solidFill>
                  <a:srgbClr val="7030A0"/>
                </a:solidFill>
              </a:rPr>
              <a:t>RunOnce</a:t>
            </a:r>
            <a:r>
              <a:rPr lang="en-US" sz="2000" i="1" dirty="0">
                <a:solidFill>
                  <a:srgbClr val="7030A0"/>
                </a:solidFill>
              </a:rPr>
              <a:t> (runs the program/command only once, clears it as soon as it is run)</a:t>
            </a:r>
          </a:p>
          <a:p>
            <a:r>
              <a:rPr lang="en-US" sz="2000" i="1" dirty="0">
                <a:solidFill>
                  <a:srgbClr val="7030A0"/>
                </a:solidFill>
              </a:rPr>
              <a:t>HKCU\Software\Microsoft\Windows\</a:t>
            </a:r>
            <a:r>
              <a:rPr lang="en-US" sz="2000" i="1" dirty="0" err="1">
                <a:solidFill>
                  <a:srgbClr val="7030A0"/>
                </a:solidFill>
              </a:rPr>
              <a:t>CurrentVersion</a:t>
            </a:r>
            <a:r>
              <a:rPr lang="en-US" sz="2000" i="1" dirty="0">
                <a:solidFill>
                  <a:srgbClr val="7030A0"/>
                </a:solidFill>
              </a:rPr>
              <a:t>\</a:t>
            </a:r>
            <a:r>
              <a:rPr lang="en-US" sz="2000" i="1" dirty="0" err="1">
                <a:solidFill>
                  <a:srgbClr val="7030A0"/>
                </a:solidFill>
              </a:rPr>
              <a:t>RunOnceEx</a:t>
            </a:r>
            <a:r>
              <a:rPr lang="en-US" sz="2000" i="1" dirty="0">
                <a:solidFill>
                  <a:srgbClr val="7030A0"/>
                </a:solidFill>
              </a:rPr>
              <a:t> (runs the program/command only once, clears it as soon as execution completes)</a:t>
            </a:r>
          </a:p>
          <a:p>
            <a:r>
              <a:rPr lang="en-US" sz="2000" i="1" dirty="0">
                <a:solidFill>
                  <a:srgbClr val="7030A0"/>
                </a:solidFill>
              </a:rPr>
              <a:t>HKCU\Software\Microsoft\Windows\</a:t>
            </a:r>
            <a:r>
              <a:rPr lang="en-US" sz="2000" i="1" dirty="0" err="1">
                <a:solidFill>
                  <a:srgbClr val="7030A0"/>
                </a:solidFill>
              </a:rPr>
              <a:t>CurrentVersion</a:t>
            </a:r>
            <a:r>
              <a:rPr lang="en-US" sz="2000" i="1" dirty="0">
                <a:solidFill>
                  <a:srgbClr val="7030A0"/>
                </a:solidFill>
              </a:rPr>
              <a:t>\</a:t>
            </a:r>
            <a:r>
              <a:rPr lang="en-US" sz="2000" i="1" dirty="0" err="1">
                <a:solidFill>
                  <a:srgbClr val="7030A0"/>
                </a:solidFill>
              </a:rPr>
              <a:t>RunServices</a:t>
            </a:r>
            <a:endParaRPr lang="en-US" sz="2000" i="1" dirty="0">
              <a:solidFill>
                <a:srgbClr val="7030A0"/>
              </a:solidFill>
            </a:endParaRPr>
          </a:p>
          <a:p>
            <a:r>
              <a:rPr lang="en-US" sz="2000" i="1" dirty="0">
                <a:solidFill>
                  <a:srgbClr val="7030A0"/>
                </a:solidFill>
              </a:rPr>
              <a:t>HKCU\Software\Microsoft\Windows\</a:t>
            </a:r>
            <a:r>
              <a:rPr lang="en-US" sz="2000" i="1" dirty="0" err="1">
                <a:solidFill>
                  <a:srgbClr val="7030A0"/>
                </a:solidFill>
              </a:rPr>
              <a:t>CurrentVersion</a:t>
            </a:r>
            <a:r>
              <a:rPr lang="en-US" sz="2000" i="1" dirty="0">
                <a:solidFill>
                  <a:srgbClr val="7030A0"/>
                </a:solidFill>
              </a:rPr>
              <a:t>\</a:t>
            </a:r>
            <a:r>
              <a:rPr lang="en-US" sz="2000" i="1" dirty="0" err="1">
                <a:solidFill>
                  <a:srgbClr val="7030A0"/>
                </a:solidFill>
              </a:rPr>
              <a:t>RunServicesOnce</a:t>
            </a:r>
            <a:endParaRPr lang="en-US" sz="2000" i="1" dirty="0">
              <a:solidFill>
                <a:srgbClr val="7030A0"/>
              </a:solidFill>
            </a:endParaRPr>
          </a:p>
          <a:p>
            <a:r>
              <a:rPr lang="en-US" sz="2000" i="1" dirty="0">
                <a:solidFill>
                  <a:srgbClr val="7030A0"/>
                </a:solidFill>
              </a:rPr>
              <a:t>HKLM\System\</a:t>
            </a:r>
            <a:r>
              <a:rPr lang="en-US" sz="2000" i="1" dirty="0" err="1">
                <a:solidFill>
                  <a:srgbClr val="7030A0"/>
                </a:solidFill>
              </a:rPr>
              <a:t>CurrentControlSet</a:t>
            </a:r>
            <a:r>
              <a:rPr lang="en-US" sz="2000" i="1" dirty="0">
                <a:solidFill>
                  <a:srgbClr val="7030A0"/>
                </a:solidFill>
              </a:rPr>
              <a:t>\Services</a:t>
            </a:r>
          </a:p>
          <a:p>
            <a:endParaRPr lang="en-US" sz="2000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1952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cator flag on a city map">
            <a:extLst>
              <a:ext uri="{FF2B5EF4-FFF2-40B4-BE49-F238E27FC236}">
                <a16:creationId xmlns:a16="http://schemas.microsoft.com/office/drawing/2014/main" id="{145328DF-D615-8277-A408-08C3E6AF77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891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30. What files were deleted from Google Drive?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000"/>
              <a:t>Trace locations</a:t>
            </a:r>
          </a:p>
          <a:p>
            <a:pPr lvl="1">
              <a:lnSpc>
                <a:spcPct val="90000"/>
              </a:lnSpc>
            </a:pPr>
            <a:r>
              <a:rPr lang="en-US" sz="1000" i="1"/>
              <a:t>\User\informant\</a:t>
            </a:r>
            <a:r>
              <a:rPr lang="en-US" sz="1000" i="1" err="1"/>
              <a:t>AppData</a:t>
            </a:r>
            <a:r>
              <a:rPr lang="en-US" sz="1000" i="1"/>
              <a:t>\Local\Google\Drive\</a:t>
            </a:r>
            <a:r>
              <a:rPr lang="en-US" sz="1000" i="1" err="1"/>
              <a:t>user_default</a:t>
            </a:r>
            <a:r>
              <a:rPr lang="en-US" sz="1000" i="1"/>
              <a:t>\sync_log.log</a:t>
            </a:r>
          </a:p>
          <a:p>
            <a:pPr lvl="1">
              <a:lnSpc>
                <a:spcPct val="90000"/>
              </a:lnSpc>
            </a:pPr>
            <a:r>
              <a:rPr lang="en-US" sz="1000" i="1"/>
              <a:t>\User\informant\</a:t>
            </a:r>
            <a:r>
              <a:rPr lang="en-US" sz="1000" i="1" err="1"/>
              <a:t>AppData</a:t>
            </a:r>
            <a:r>
              <a:rPr lang="en-US" sz="1000" i="1"/>
              <a:t>\Local\Google\Drive\</a:t>
            </a:r>
            <a:r>
              <a:rPr lang="en-US" sz="1000" i="1" err="1"/>
              <a:t>user_default</a:t>
            </a:r>
            <a:r>
              <a:rPr lang="en-US" sz="1000" i="1"/>
              <a:t>\</a:t>
            </a:r>
            <a:r>
              <a:rPr lang="en-US" sz="1000" i="1" err="1"/>
              <a:t>snapshot.db</a:t>
            </a:r>
            <a:endParaRPr lang="en-US" sz="1000" i="1"/>
          </a:p>
          <a:p>
            <a:pPr lvl="1">
              <a:lnSpc>
                <a:spcPct val="90000"/>
              </a:lnSpc>
            </a:pPr>
            <a:r>
              <a:rPr lang="en-US" sz="1000" i="1"/>
              <a:t>\User\informant\</a:t>
            </a:r>
            <a:r>
              <a:rPr lang="en-US" sz="1000" i="1" err="1"/>
              <a:t>AppData</a:t>
            </a:r>
            <a:r>
              <a:rPr lang="en-US" sz="1000" i="1"/>
              <a:t>\Local\Google\Drive\</a:t>
            </a:r>
            <a:r>
              <a:rPr lang="en-US" sz="1000" i="1" err="1"/>
              <a:t>user_default</a:t>
            </a:r>
            <a:r>
              <a:rPr lang="en-US" sz="1000" i="1"/>
              <a:t>\</a:t>
            </a:r>
            <a:r>
              <a:rPr lang="en-US" sz="1000" i="1" err="1"/>
              <a:t>snapshot.db-wal</a:t>
            </a:r>
            <a:endParaRPr lang="en-US" sz="1000" i="1"/>
          </a:p>
          <a:p>
            <a:pPr>
              <a:lnSpc>
                <a:spcPct val="90000"/>
              </a:lnSpc>
            </a:pPr>
            <a:r>
              <a:rPr lang="en-US" sz="1000"/>
              <a:t>Last two files are deleted because of the logoff activity.</a:t>
            </a:r>
          </a:p>
          <a:p>
            <a:pPr lvl="1">
              <a:lnSpc>
                <a:spcPct val="90000"/>
              </a:lnSpc>
            </a:pPr>
            <a:r>
              <a:rPr lang="en-US" sz="1000"/>
              <a:t> Need to recover records from unused area of SQLite file.</a:t>
            </a:r>
          </a:p>
          <a:p>
            <a:pPr lvl="1">
              <a:lnSpc>
                <a:spcPct val="90000"/>
              </a:lnSpc>
            </a:pPr>
            <a:r>
              <a:rPr lang="en-US" sz="1000"/>
              <a:t> If ‘</a:t>
            </a:r>
            <a:r>
              <a:rPr lang="en-US" sz="1000" i="1"/>
              <a:t>sync_log.log</a:t>
            </a:r>
            <a:r>
              <a:rPr lang="en-US" sz="1000"/>
              <a:t>’ file is missing, deleted SQLite record recovery should be considered.</a:t>
            </a:r>
          </a:p>
          <a:p>
            <a:pPr>
              <a:lnSpc>
                <a:spcPct val="90000"/>
              </a:lnSpc>
            </a:pPr>
            <a:r>
              <a:rPr lang="en-US" sz="1000" err="1"/>
              <a:t>wal</a:t>
            </a:r>
            <a:r>
              <a:rPr lang="en-US" sz="1000"/>
              <a:t>: </a:t>
            </a:r>
            <a:r>
              <a:rPr lang="en-GB" sz="1000"/>
              <a:t>Write Ahead Log</a:t>
            </a:r>
            <a:endParaRPr lang="en-US" sz="1000"/>
          </a:p>
          <a:p>
            <a:pPr lvl="1">
              <a:lnSpc>
                <a:spcPct val="90000"/>
              </a:lnSpc>
            </a:pPr>
            <a:r>
              <a:rPr lang="en-GB" sz="1000"/>
              <a:t>Used in nearly all modern RDBMS systems to provide durable and atomic transactions. </a:t>
            </a:r>
          </a:p>
          <a:p>
            <a:pPr lvl="1">
              <a:lnSpc>
                <a:spcPct val="90000"/>
              </a:lnSpc>
            </a:pPr>
            <a:r>
              <a:rPr lang="en-GB" sz="1000"/>
              <a:t>Any transaction performed on the database is first written out as a WAL file, then applied to the actual on-disk table data files. </a:t>
            </a:r>
            <a:endParaRPr lang="en-US" sz="100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84626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499" y="2062925"/>
            <a:ext cx="10202458" cy="24417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34499" y="1693593"/>
            <a:ext cx="479612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the location of google log file </a:t>
            </a:r>
            <a:r>
              <a:rPr lang="en-US" i="1" dirty="0">
                <a:solidFill>
                  <a:srgbClr val="007DB5"/>
                </a:solidFill>
              </a:rPr>
              <a:t>sync_log.log</a:t>
            </a:r>
          </a:p>
        </p:txBody>
      </p:sp>
    </p:spTree>
    <p:extLst>
      <p:ext uri="{BB962C8B-B14F-4D97-AF65-F5344CB8AC3E}">
        <p14:creationId xmlns:p14="http://schemas.microsoft.com/office/powerpoint/2010/main" val="25005276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solidFill>
                  <a:srgbClr val="007DB5"/>
                </a:solidFill>
              </a:rPr>
              <a:t>sync_log.log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Listing of three actions taken by Google Drive</a:t>
            </a:r>
          </a:p>
          <a:p>
            <a:pPr lvl="1"/>
            <a:r>
              <a:rPr lang="en-US" i="1" dirty="0" err="1">
                <a:solidFill>
                  <a:srgbClr val="007DB5"/>
                </a:solidFill>
              </a:rPr>
              <a:t>Action.CREATE</a:t>
            </a:r>
            <a:r>
              <a:rPr lang="en-US" dirty="0"/>
              <a:t>, </a:t>
            </a:r>
            <a:r>
              <a:rPr lang="en-US" i="1" dirty="0" err="1">
                <a:solidFill>
                  <a:srgbClr val="007DB5"/>
                </a:solidFill>
              </a:rPr>
              <a:t>Action.MODIFY</a:t>
            </a:r>
            <a:r>
              <a:rPr lang="en-US" dirty="0"/>
              <a:t>, and </a:t>
            </a:r>
            <a:r>
              <a:rPr lang="en-US" i="1" dirty="0" err="1">
                <a:solidFill>
                  <a:srgbClr val="007DB5"/>
                </a:solidFill>
              </a:rPr>
              <a:t>Action.DELETE</a:t>
            </a:r>
            <a:r>
              <a:rPr lang="en-US" dirty="0">
                <a:solidFill>
                  <a:srgbClr val="007DB5"/>
                </a:solidFill>
              </a:rPr>
              <a:t> </a:t>
            </a:r>
          </a:p>
          <a:p>
            <a:r>
              <a:rPr lang="en-US" dirty="0"/>
              <a:t>Three actions are paired up with </a:t>
            </a:r>
          </a:p>
          <a:p>
            <a:pPr lvl="1"/>
            <a:r>
              <a:rPr lang="en-US" i="1" dirty="0">
                <a:solidFill>
                  <a:schemeClr val="accent2"/>
                </a:solidFill>
              </a:rPr>
              <a:t>DIRECTION.UPLOAD</a:t>
            </a:r>
            <a:r>
              <a:rPr lang="en-US" dirty="0"/>
              <a:t>: actions taken on the local machine which are synced to other Google Drive folders</a:t>
            </a:r>
          </a:p>
          <a:p>
            <a:pPr lvl="1"/>
            <a:r>
              <a:rPr lang="en-US" i="1" dirty="0">
                <a:solidFill>
                  <a:schemeClr val="accent6"/>
                </a:solidFill>
              </a:rPr>
              <a:t>DIRECTION.DOWNLOAD</a:t>
            </a:r>
            <a:r>
              <a:rPr lang="en-US" i="1" dirty="0">
                <a:solidFill>
                  <a:srgbClr val="7030A0"/>
                </a:solidFill>
              </a:rPr>
              <a:t>: </a:t>
            </a:r>
            <a:r>
              <a:rPr lang="en-US" dirty="0"/>
              <a:t>actions taken elsewhere which are synced to the local machine</a:t>
            </a:r>
          </a:p>
          <a:p>
            <a:r>
              <a:rPr lang="en-US" dirty="0"/>
              <a:t>Assume a suspect </a:t>
            </a:r>
            <a:r>
              <a:rPr lang="en-US" i="1" dirty="0">
                <a:solidFill>
                  <a:srgbClr val="007DB5"/>
                </a:solidFill>
              </a:rPr>
              <a:t>created</a:t>
            </a:r>
            <a:r>
              <a:rPr lang="en-US" dirty="0">
                <a:solidFill>
                  <a:srgbClr val="007DB5"/>
                </a:solidFill>
              </a:rPr>
              <a:t> </a:t>
            </a:r>
            <a:r>
              <a:rPr lang="en-US" dirty="0"/>
              <a:t>the folder on this local machine's Google Drive </a:t>
            </a:r>
          </a:p>
          <a:p>
            <a:pPr lvl="1"/>
            <a:r>
              <a:rPr lang="en-US" dirty="0"/>
              <a:t>Search for </a:t>
            </a:r>
            <a:r>
              <a:rPr lang="en-US" i="1" dirty="0" err="1">
                <a:solidFill>
                  <a:srgbClr val="007DB5"/>
                </a:solidFill>
              </a:rPr>
              <a:t>Action.CREATE</a:t>
            </a:r>
            <a:r>
              <a:rPr lang="en-US" dirty="0">
                <a:solidFill>
                  <a:srgbClr val="007DB5"/>
                </a:solidFill>
              </a:rPr>
              <a:t> </a:t>
            </a:r>
            <a:r>
              <a:rPr lang="en-US" dirty="0"/>
              <a:t>with </a:t>
            </a:r>
            <a:r>
              <a:rPr lang="en-US" i="1" dirty="0">
                <a:solidFill>
                  <a:srgbClr val="007DB5"/>
                </a:solidFill>
              </a:rPr>
              <a:t>DIRECTION.UPLOAD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F04BA8-1FB9-44A3-B244-EF8BE5919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1662" y="230188"/>
            <a:ext cx="1138237" cy="1138237"/>
          </a:xfrm>
          <a:prstGeom prst="rect">
            <a:avLst/>
          </a:prstGeom>
        </p:spPr>
      </p:pic>
      <p:pic>
        <p:nvPicPr>
          <p:cNvPr id="1026" name="Picture 2" descr="Computer - Free computer icons">
            <a:extLst>
              <a:ext uri="{FF2B5EF4-FFF2-40B4-BE49-F238E27FC236}">
                <a16:creationId xmlns:a16="http://schemas.microsoft.com/office/drawing/2014/main" id="{1DD6B319-0CF2-493A-B2FB-D21C886C1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26" y="2085975"/>
            <a:ext cx="912812" cy="91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C7A811-1679-45EF-A03D-4803702B26AE}"/>
              </a:ext>
            </a:extLst>
          </p:cNvPr>
          <p:cNvCxnSpPr/>
          <p:nvPr/>
        </p:nvCxnSpPr>
        <p:spPr>
          <a:xfrm flipV="1">
            <a:off x="9926664" y="1100380"/>
            <a:ext cx="0" cy="9298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655EE9-FB91-4E97-AB73-301064184B83}"/>
              </a:ext>
            </a:extLst>
          </p:cNvPr>
          <p:cNvCxnSpPr>
            <a:cxnSpLocks/>
          </p:cNvCxnSpPr>
          <p:nvPr/>
        </p:nvCxnSpPr>
        <p:spPr>
          <a:xfrm>
            <a:off x="10247126" y="1124892"/>
            <a:ext cx="0" cy="961083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6BE7E43-7B9C-437B-9EA6-47C1A56BDCE3}"/>
              </a:ext>
            </a:extLst>
          </p:cNvPr>
          <p:cNvSpPr txBox="1"/>
          <p:nvPr/>
        </p:nvSpPr>
        <p:spPr>
          <a:xfrm>
            <a:off x="8284543" y="1462151"/>
            <a:ext cx="17362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accent2"/>
                </a:solidFill>
              </a:rPr>
              <a:t>DIRECTION.UPLOAD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5728D0-A3AA-4551-AA6A-A2788214550C}"/>
              </a:ext>
            </a:extLst>
          </p:cNvPr>
          <p:cNvSpPr txBox="1"/>
          <p:nvPr/>
        </p:nvSpPr>
        <p:spPr>
          <a:xfrm>
            <a:off x="10247126" y="1462151"/>
            <a:ext cx="19897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accent6"/>
                </a:solidFill>
              </a:rPr>
              <a:t>DIRECTION.DOWNLOAD</a:t>
            </a:r>
            <a:endParaRPr lang="en-US" sz="1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058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/>
              <a:t>27.</a:t>
            </a:r>
            <a:r>
              <a:rPr lang="en-US" dirty="0"/>
              <a:t>	List all directories that were traversed in the company’s network drive.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500"/>
              <a:t>- ‘Timestamp’ may not be accurate.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/>
              <a:t>- V:\ is mapped on \\10.11.11.128</a:t>
            </a:r>
          </a:p>
          <a:p>
            <a:pPr marL="0" indent="0">
              <a:lnSpc>
                <a:spcPct val="90000"/>
              </a:lnSpc>
              <a:buNone/>
            </a:pPr>
            <a:endParaRPr lang="en-US" sz="1500"/>
          </a:p>
          <a:p>
            <a:pPr marL="0" indent="0">
              <a:lnSpc>
                <a:spcPct val="90000"/>
              </a:lnSpc>
              <a:buNone/>
            </a:pPr>
            <a:r>
              <a:rPr lang="en-US" sz="1500"/>
              <a:t>HKU\informant\Software\Classes\Local Settings\Software\Microsoft\Windows\Shell\</a:t>
            </a:r>
            <a:r>
              <a:rPr lang="en-US" sz="1500" err="1"/>
              <a:t>BagMRU</a:t>
            </a:r>
            <a:r>
              <a:rPr lang="en-US" sz="1500"/>
              <a:t>\8\0\~</a:t>
            </a:r>
          </a:p>
          <a:p>
            <a:pPr marL="0" indent="0">
              <a:lnSpc>
                <a:spcPct val="90000"/>
              </a:lnSpc>
              <a:buNone/>
            </a:pPr>
            <a:endParaRPr lang="en-US" sz="1500"/>
          </a:p>
          <a:p>
            <a:pPr marL="0" indent="0">
              <a:lnSpc>
                <a:spcPct val="90000"/>
              </a:lnSpc>
              <a:buNone/>
            </a:pPr>
            <a:r>
              <a:rPr lang="en-US" sz="1500"/>
              <a:t>\User\informant\</a:t>
            </a:r>
            <a:r>
              <a:rPr lang="en-US" sz="1500" err="1"/>
              <a:t>AppData</a:t>
            </a:r>
            <a:r>
              <a:rPr lang="en-US" sz="1500"/>
              <a:t>\Roaming\Microsoft\Windows\Recent\</a:t>
            </a:r>
            <a:r>
              <a:rPr lang="en-US" sz="1500" err="1"/>
              <a:t>AutomaticDestinations</a:t>
            </a:r>
            <a:endParaRPr lang="en-US" sz="1500"/>
          </a:p>
          <a:p>
            <a:pPr marL="0" indent="0">
              <a:lnSpc>
                <a:spcPct val="90000"/>
              </a:lnSpc>
              <a:buNone/>
            </a:pPr>
            <a:r>
              <a:rPr lang="en-US" sz="1500"/>
              <a:t>\User\informant\</a:t>
            </a:r>
            <a:r>
              <a:rPr lang="en-US" sz="1500" err="1"/>
              <a:t>AppData</a:t>
            </a:r>
            <a:r>
              <a:rPr lang="en-US" sz="1500"/>
              <a:t>\Roaming\Microsoft\Windows\Recent\</a:t>
            </a:r>
            <a:r>
              <a:rPr lang="en-US" sz="1500" err="1"/>
              <a:t>CustomDestinations</a:t>
            </a:r>
            <a:endParaRPr lang="en-US" sz="1500"/>
          </a:p>
          <a:p>
            <a:pPr marL="0" indent="0">
              <a:lnSpc>
                <a:spcPct val="90000"/>
              </a:lnSpc>
              <a:buNone/>
            </a:pPr>
            <a:endParaRPr lang="en-US" sz="1500"/>
          </a:p>
          <a:p>
            <a:pPr marL="0" indent="0">
              <a:lnSpc>
                <a:spcPct val="90000"/>
              </a:lnSpc>
              <a:buNone/>
            </a:pPr>
            <a:r>
              <a:rPr lang="en-US" sz="1500"/>
              <a:t>\User\informant\</a:t>
            </a:r>
            <a:r>
              <a:rPr lang="en-US" sz="1500" err="1"/>
              <a:t>AppData</a:t>
            </a:r>
            <a:r>
              <a:rPr lang="en-US" sz="1500"/>
              <a:t>\Roaming\Microsoft\Windows\Recent\*.</a:t>
            </a:r>
            <a:r>
              <a:rPr lang="en-US" sz="1500" err="1"/>
              <a:t>lnk</a:t>
            </a:r>
            <a:endParaRPr lang="en-US" sz="1500"/>
          </a:p>
          <a:p>
            <a:pPr marL="0" indent="0">
              <a:lnSpc>
                <a:spcPct val="90000"/>
              </a:lnSpc>
              <a:buNone/>
            </a:pPr>
            <a:r>
              <a:rPr lang="en-US" sz="1500"/>
              <a:t>\User\informant\</a:t>
            </a:r>
            <a:r>
              <a:rPr lang="en-US" sz="1500" err="1"/>
              <a:t>AppData</a:t>
            </a:r>
            <a:r>
              <a:rPr lang="en-US" sz="1500"/>
              <a:t>\Roaming\Microsoft\Office\Recent\*.</a:t>
            </a:r>
            <a:r>
              <a:rPr lang="en-US" sz="1500" err="1"/>
              <a:t>lnk</a:t>
            </a:r>
            <a:endParaRPr lang="en-US" sz="1500"/>
          </a:p>
          <a:p>
            <a:pPr>
              <a:lnSpc>
                <a:spcPct val="90000"/>
              </a:lnSpc>
            </a:pPr>
            <a:endParaRPr lang="en-US" sz="150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085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40" y="789754"/>
            <a:ext cx="9030483" cy="55402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58070" y="420422"/>
            <a:ext cx="539128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</a:t>
            </a:r>
            <a:r>
              <a:rPr lang="en-US" i="1" dirty="0">
                <a:solidFill>
                  <a:srgbClr val="FF0000"/>
                </a:solidFill>
              </a:rPr>
              <a:t>Delete</a:t>
            </a:r>
            <a:r>
              <a:rPr lang="en-US" dirty="0"/>
              <a:t> or </a:t>
            </a:r>
            <a:r>
              <a:rPr lang="en-US" i="1">
                <a:solidFill>
                  <a:srgbClr val="FF0000"/>
                </a:solidFill>
              </a:rPr>
              <a:t>Create</a:t>
            </a:r>
            <a:r>
              <a:rPr lang="en-US"/>
              <a:t> actions </a:t>
            </a:r>
            <a:r>
              <a:rPr lang="en-US" dirty="0"/>
              <a:t>recorded by the log file </a:t>
            </a:r>
          </a:p>
        </p:txBody>
      </p:sp>
    </p:spTree>
    <p:extLst>
      <p:ext uri="{BB962C8B-B14F-4D97-AF65-F5344CB8AC3E}">
        <p14:creationId xmlns:p14="http://schemas.microsoft.com/office/powerpoint/2010/main" val="35935673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31.</a:t>
            </a:r>
            <a:r>
              <a:rPr lang="en-US" dirty="0"/>
              <a:t>	Identify account information for synchronizing Google Drive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2C28BB5-F5D7-9910-1348-B95D8D8A6C0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Arrow: Right 3">
            <a:extLst>
              <a:ext uri="{FF2B5EF4-FFF2-40B4-BE49-F238E27FC236}">
                <a16:creationId xmlns:a16="http://schemas.microsoft.com/office/drawing/2014/main" id="{EF25F455-FA17-4FB1-A4D6-21C915097505}"/>
              </a:ext>
            </a:extLst>
          </p:cNvPr>
          <p:cNvSpPr/>
          <p:nvPr/>
        </p:nvSpPr>
        <p:spPr>
          <a:xfrm rot="10800000">
            <a:off x="10375392" y="261366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56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email via regex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64567"/>
            <a:ext cx="10368852" cy="25326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270401"/>
            <a:ext cx="7852954" cy="21087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852491-1F48-403F-9FDF-C4A20A571AC6}"/>
              </a:ext>
            </a:extLst>
          </p:cNvPr>
          <p:cNvSpPr txBox="1"/>
          <p:nvPr/>
        </p:nvSpPr>
        <p:spPr>
          <a:xfrm>
            <a:off x="8884920" y="4364474"/>
            <a:ext cx="3200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\b </a:t>
            </a:r>
            <a:r>
              <a:rPr lang="en-GB" sz="1400" dirty="0"/>
              <a:t>assert position at a word boundary</a:t>
            </a:r>
          </a:p>
          <a:p>
            <a:r>
              <a:rPr lang="en-GB" sz="1400" b="0" i="0" dirty="0">
                <a:solidFill>
                  <a:srgbClr val="FF0000"/>
                </a:solidFill>
                <a:effectLst/>
                <a:latin typeface="inherit"/>
              </a:rPr>
              <a:t>\w</a:t>
            </a:r>
            <a:r>
              <a:rPr lang="en-GB" sz="1400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GB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matches any word character (equivalent to</a:t>
            </a:r>
            <a:r>
              <a:rPr lang="en-GB" sz="1400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GB" sz="1400" b="0" i="0" dirty="0">
                <a:solidFill>
                  <a:srgbClr val="FF0000"/>
                </a:solidFill>
                <a:effectLst/>
                <a:latin typeface="inherit"/>
              </a:rPr>
              <a:t>[a-zA-Z0-9_]</a:t>
            </a:r>
            <a:r>
              <a:rPr lang="en-GB" sz="1400" b="0" i="0" dirty="0">
                <a:effectLst/>
                <a:latin typeface="Open Sans" panose="020B0606030504020204" pitchFamily="34" charset="0"/>
              </a:rPr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123996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9E8FC-6C27-4136-9FEA-4BA741DD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Google Drive Log location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3FE147-E977-4044-BE2E-95CA061BB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435" y="2037392"/>
            <a:ext cx="1912786" cy="1798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BF2FC4-59C6-4DF6-B7FB-CD055E7F0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768" y="1887092"/>
            <a:ext cx="8123357" cy="3883980"/>
          </a:xfrm>
          <a:prstGeom prst="rect">
            <a:avLst/>
          </a:prstGeom>
        </p:spPr>
      </p:pic>
      <p:pic>
        <p:nvPicPr>
          <p:cNvPr id="1026" name="Picture 2" descr="Free Post It Note Transparent Background, Download Free Post It Note  Transparent Background png images, Free ClipArts on Clipart Library">
            <a:extLst>
              <a:ext uri="{FF2B5EF4-FFF2-40B4-BE49-F238E27FC236}">
                <a16:creationId xmlns:a16="http://schemas.microsoft.com/office/drawing/2014/main" id="{53CE5109-B1FC-46D6-8D33-F116081B5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6" y="168721"/>
            <a:ext cx="864042" cy="83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BC8FD2-90D7-4250-A8E1-E543BD9410CE}"/>
              </a:ext>
            </a:extLst>
          </p:cNvPr>
          <p:cNvSpPr txBox="1"/>
          <p:nvPr/>
        </p:nvSpPr>
        <p:spPr>
          <a:xfrm flipH="1">
            <a:off x="2224454" y="4664305"/>
            <a:ext cx="228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changes are saved to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4C3E90-D26A-4D4C-9A03-9797ECCE5AAE}"/>
              </a:ext>
            </a:extLst>
          </p:cNvPr>
          <p:cNvCxnSpPr>
            <a:cxnSpLocks/>
            <a:stCxn id="7" idx="1"/>
          </p:cNvCxnSpPr>
          <p:nvPr/>
        </p:nvCxnSpPr>
        <p:spPr>
          <a:xfrm flipV="1">
            <a:off x="4511615" y="4632385"/>
            <a:ext cx="629728" cy="216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251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27.1 </a:t>
            </a:r>
            <a:r>
              <a:rPr lang="en-US" i="1" dirty="0" err="1">
                <a:solidFill>
                  <a:srgbClr val="007DB5"/>
                </a:solidFill>
              </a:rPr>
              <a:t>shellbag</a:t>
            </a:r>
            <a:r>
              <a:rPr lang="en-US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98" y="123997"/>
            <a:ext cx="24727292" cy="36926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95598" y="843240"/>
            <a:ext cx="261192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Exam </a:t>
            </a:r>
            <a:r>
              <a:rPr lang="en-US" i="1" dirty="0" err="1">
                <a:solidFill>
                  <a:srgbClr val="007DB5"/>
                </a:solidFill>
              </a:rPr>
              <a:t>shellbag</a:t>
            </a:r>
            <a:r>
              <a:rPr lang="en-US" dirty="0">
                <a:solidFill>
                  <a:srgbClr val="007DB5"/>
                </a:solidFill>
              </a:rPr>
              <a:t> </a:t>
            </a:r>
            <a:r>
              <a:rPr lang="en-US" dirty="0"/>
              <a:t>with the IP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98" y="4000327"/>
            <a:ext cx="10746039" cy="247873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7199870" y="3632886"/>
            <a:ext cx="1087395" cy="7282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D5F9C8A-6D8D-4F77-975F-0C8FB8231FCB}"/>
              </a:ext>
            </a:extLst>
          </p:cNvPr>
          <p:cNvCxnSpPr/>
          <p:nvPr/>
        </p:nvCxnSpPr>
        <p:spPr>
          <a:xfrm>
            <a:off x="3386380" y="170481"/>
            <a:ext cx="774915" cy="672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C0A2281-8345-4E76-A7AF-5CDEB96A71DE}"/>
              </a:ext>
            </a:extLst>
          </p:cNvPr>
          <p:cNvSpPr txBox="1"/>
          <p:nvPr/>
        </p:nvSpPr>
        <p:spPr>
          <a:xfrm>
            <a:off x="1313727" y="0"/>
            <a:ext cx="8281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13929-128-3:	Users/informant/</a:t>
            </a:r>
            <a:r>
              <a:rPr lang="en-US" dirty="0" err="1"/>
              <a:t>AppData</a:t>
            </a:r>
            <a:r>
              <a:rPr lang="en-US" dirty="0"/>
              <a:t>/Local/Microsoft/Windows/UsrClass.dat</a:t>
            </a:r>
          </a:p>
        </p:txBody>
      </p:sp>
    </p:spTree>
    <p:extLst>
      <p:ext uri="{BB962C8B-B14F-4D97-AF65-F5344CB8AC3E}">
        <p14:creationId xmlns:p14="http://schemas.microsoft.com/office/powerpoint/2010/main" val="1081932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27.2 </a:t>
            </a:r>
            <a:r>
              <a:rPr lang="en-US" i="1" dirty="0">
                <a:solidFill>
                  <a:srgbClr val="007DB5"/>
                </a:solidFill>
              </a:rPr>
              <a:t>Jump List</a:t>
            </a:r>
            <a:r>
              <a:rPr lang="en-US" dirty="0"/>
              <a:t>	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60020"/>
            <a:ext cx="9096554" cy="19447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690688"/>
            <a:ext cx="262251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Exam </a:t>
            </a:r>
            <a:r>
              <a:rPr lang="en-US" i="1" dirty="0">
                <a:solidFill>
                  <a:srgbClr val="007DB5"/>
                </a:solidFill>
              </a:rPr>
              <a:t>Jump list </a:t>
            </a:r>
            <a:r>
              <a:rPr lang="en-US" dirty="0"/>
              <a:t>with the IP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C7A8FB-A718-4708-BCF8-7B8FEEEA11CD}"/>
              </a:ext>
            </a:extLst>
          </p:cNvPr>
          <p:cNvSpPr txBox="1"/>
          <p:nvPr/>
        </p:nvSpPr>
        <p:spPr>
          <a:xfrm>
            <a:off x="3070860" y="4861400"/>
            <a:ext cx="787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want to search for folder “</a:t>
            </a:r>
            <a:r>
              <a:rPr lang="en-US" dirty="0">
                <a:solidFill>
                  <a:srgbClr val="FF0000"/>
                </a:solidFill>
              </a:rPr>
              <a:t>Secret Project Data</a:t>
            </a:r>
            <a:r>
              <a:rPr lang="en-US" dirty="0"/>
              <a:t>” to find possible Mapped Letter.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94DE38-CE42-40AC-A151-53C75E83A378}"/>
              </a:ext>
            </a:extLst>
          </p:cNvPr>
          <p:cNvCxnSpPr>
            <a:cxnSpLocks/>
          </p:cNvCxnSpPr>
          <p:nvPr/>
        </p:nvCxnSpPr>
        <p:spPr>
          <a:xfrm flipV="1">
            <a:off x="7741920" y="3101340"/>
            <a:ext cx="1447800" cy="1691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3B22BAB-3138-4EFE-8912-752AF35655E7}"/>
              </a:ext>
            </a:extLst>
          </p:cNvPr>
          <p:cNvSpPr/>
          <p:nvPr/>
        </p:nvSpPr>
        <p:spPr>
          <a:xfrm>
            <a:off x="8823960" y="2834640"/>
            <a:ext cx="1021080" cy="2667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9AC702-D50F-4F43-987E-F9B6B1119D96}"/>
              </a:ext>
            </a:extLst>
          </p:cNvPr>
          <p:cNvSpPr/>
          <p:nvPr/>
        </p:nvSpPr>
        <p:spPr>
          <a:xfrm>
            <a:off x="838200" y="3032383"/>
            <a:ext cx="1188720" cy="2667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97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D2826B-24FA-4CA1-8683-49A9A80BA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33" y="1622896"/>
            <a:ext cx="10539373" cy="37798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A1B2C4-15C4-47A7-AE04-609C4C173A2D}"/>
              </a:ext>
            </a:extLst>
          </p:cNvPr>
          <p:cNvSpPr txBox="1"/>
          <p:nvPr/>
        </p:nvSpPr>
        <p:spPr>
          <a:xfrm>
            <a:off x="643433" y="1253564"/>
            <a:ext cx="305096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for mapped drive letter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B5FCAE-D7B5-4F62-99E4-49D0DC08E07A}"/>
              </a:ext>
            </a:extLst>
          </p:cNvPr>
          <p:cNvSpPr/>
          <p:nvPr/>
        </p:nvSpPr>
        <p:spPr>
          <a:xfrm>
            <a:off x="2979420" y="4351020"/>
            <a:ext cx="312420" cy="2667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8C8748-730C-4849-B0FD-20F87A59CB5D}"/>
              </a:ext>
            </a:extLst>
          </p:cNvPr>
          <p:cNvSpPr/>
          <p:nvPr/>
        </p:nvSpPr>
        <p:spPr>
          <a:xfrm>
            <a:off x="5478780" y="2956560"/>
            <a:ext cx="312420" cy="2667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66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DD03DC8-96B7-48A0-B081-D8D26ED63FE0}"/>
              </a:ext>
            </a:extLst>
          </p:cNvPr>
          <p:cNvSpPr txBox="1"/>
          <p:nvPr/>
        </p:nvSpPr>
        <p:spPr>
          <a:xfrm>
            <a:off x="985969" y="4553712"/>
            <a:ext cx="8288032" cy="10963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Find traversed folders by examining </a:t>
            </a:r>
            <a:r>
              <a:rPr lang="en-US" sz="3400" i="1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Jump list </a:t>
            </a:r>
            <a:r>
              <a:rPr lang="en-US" sz="3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volume letter V: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F89BB5-471F-4A85-8381-073BB5AB5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968" y="2700386"/>
            <a:ext cx="8288033" cy="153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897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/>
              <a:t>27.3 </a:t>
            </a:r>
            <a:r>
              <a:rPr lang="en-US" dirty="0"/>
              <a:t>Link </a:t>
            </a:r>
            <a:r>
              <a:rPr lang="en-US" i="1"/>
              <a:t>.</a:t>
            </a:r>
            <a:r>
              <a:rPr lang="en-US" i="1" err="1"/>
              <a:t>lnk</a:t>
            </a:r>
            <a:r>
              <a:rPr lang="en-US" i="1"/>
              <a:t> </a:t>
            </a:r>
            <a:r>
              <a:rPr lang="en-US" dirty="0"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US" dirty="0"/>
              <a:t>Is a shortcut or "link" used by Windows as a reference to an original file, folder, or application</a:t>
            </a:r>
          </a:p>
          <a:p>
            <a:pPr lvl="1"/>
            <a:r>
              <a:rPr lang="en-US" dirty="0"/>
              <a:t>Similar to an alias on the Macintosh platform. </a:t>
            </a:r>
          </a:p>
          <a:p>
            <a:r>
              <a:rPr lang="en-US" dirty="0"/>
              <a:t>It contains the shortcut target type, location, and filename as well as the program that opens the target file and an optional shortcut key.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423" y="632145"/>
            <a:ext cx="4363971" cy="508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440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application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173" y="1131994"/>
            <a:ext cx="4521530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0365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22814</TotalTime>
  <Words>2116</Words>
  <Application>Microsoft Office PowerPoint</Application>
  <PresentationFormat>Widescreen</PresentationFormat>
  <Paragraphs>209</Paragraphs>
  <Slides>33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inherit</vt:lpstr>
      <vt:lpstr>Open Sans</vt:lpstr>
      <vt:lpstr>Trebuchet MS</vt:lpstr>
      <vt:lpstr>Wingdings 3</vt:lpstr>
      <vt:lpstr>Facet</vt:lpstr>
      <vt:lpstr>Investigate Data Leakage Case </vt:lpstr>
      <vt:lpstr>Evidence related to traversed directories </vt:lpstr>
      <vt:lpstr>27. List all directories that were traversed in the company’s network drive.</vt:lpstr>
      <vt:lpstr>27.1 shellbag </vt:lpstr>
      <vt:lpstr>27.2 Jump List </vt:lpstr>
      <vt:lpstr>PowerPoint Presentation</vt:lpstr>
      <vt:lpstr>PowerPoint Presentation</vt:lpstr>
      <vt:lpstr>27.3 Link .lnk Files</vt:lpstr>
      <vt:lpstr>PowerPoint Presentation</vt:lpstr>
      <vt:lpstr>Link .lnk Files Location</vt:lpstr>
      <vt:lpstr>PowerPoint Presentation</vt:lpstr>
      <vt:lpstr>How to view .lnk</vt:lpstr>
      <vt:lpstr>Parse .lnk files</vt:lpstr>
      <vt:lpstr>PowerPoint Presentation</vt:lpstr>
      <vt:lpstr>PowerPoint Presentation</vt:lpstr>
      <vt:lpstr>28. List all files that were opened in the company’s network drive (similar to 27.)</vt:lpstr>
      <vt:lpstr>Check File MRU</vt:lpstr>
      <vt:lpstr>File MRU Format</vt:lpstr>
      <vt:lpstr>How to view win32 FILETIME (64 bits)</vt:lpstr>
      <vt:lpstr>PowerPoint Presentation</vt:lpstr>
      <vt:lpstr>29. Find traces related to cloud services on PC (Service name, log files...)</vt:lpstr>
      <vt:lpstr>29.1 Search download folder</vt:lpstr>
      <vt:lpstr>29.2 Search Installation directory</vt:lpstr>
      <vt:lpstr>29.3 Search Registry (installation/uninstallation/execution)</vt:lpstr>
      <vt:lpstr>PowerPoint Presentation</vt:lpstr>
      <vt:lpstr>Windows Automatic Startup Registry</vt:lpstr>
      <vt:lpstr>30. What files were deleted from Google Drive? </vt:lpstr>
      <vt:lpstr>PowerPoint Presentation</vt:lpstr>
      <vt:lpstr>sync_log.log</vt:lpstr>
      <vt:lpstr>PowerPoint Presentation</vt:lpstr>
      <vt:lpstr>31. Identify account information for synchronizing Google Drive</vt:lpstr>
      <vt:lpstr>Search email via regex</vt:lpstr>
      <vt:lpstr>New Google Drive Log location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Sajin.Shivdas@fdf.gov.ae</dc:creator>
  <cp:lastModifiedBy>Sajin Shivdas Sivadasan Shridharan</cp:lastModifiedBy>
  <cp:revision>2292</cp:revision>
  <dcterms:created xsi:type="dcterms:W3CDTF">2020-09-14T14:43:27Z</dcterms:created>
  <dcterms:modified xsi:type="dcterms:W3CDTF">2022-11-21T09:02:15Z</dcterms:modified>
</cp:coreProperties>
</file>