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11" r:id="rId3"/>
    <p:sldId id="313" r:id="rId4"/>
    <p:sldId id="314" r:id="rId5"/>
    <p:sldId id="315" r:id="rId6"/>
    <p:sldId id="312" r:id="rId7"/>
    <p:sldId id="316" r:id="rId8"/>
    <p:sldId id="317" r:id="rId9"/>
    <p:sldId id="318" r:id="rId10"/>
    <p:sldId id="319" r:id="rId11"/>
    <p:sldId id="320" r:id="rId12"/>
    <p:sldId id="324" r:id="rId13"/>
    <p:sldId id="321" r:id="rId14"/>
    <p:sldId id="322" r:id="rId15"/>
    <p:sldId id="323" r:id="rId16"/>
    <p:sldId id="325" r:id="rId17"/>
    <p:sldId id="327" r:id="rId18"/>
    <p:sldId id="337" r:id="rId19"/>
    <p:sldId id="326" r:id="rId20"/>
    <p:sldId id="329" r:id="rId21"/>
    <p:sldId id="330" r:id="rId22"/>
    <p:sldId id="328" r:id="rId23"/>
    <p:sldId id="331" r:id="rId24"/>
    <p:sldId id="332" r:id="rId25"/>
    <p:sldId id="338" r:id="rId26"/>
    <p:sldId id="333" r:id="rId27"/>
    <p:sldId id="336" r:id="rId28"/>
    <p:sldId id="334" r:id="rId29"/>
    <p:sldId id="33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85B4-813D-48C1-B0F9-8B82BBF5E10C}" v="17" dt="2021-11-13T02:00:46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1" autoAdjust="0"/>
    <p:restoredTop sz="86484" autoAdjust="0"/>
  </p:normalViewPr>
  <p:slideViewPr>
    <p:cSldViewPr snapToGrid="0">
      <p:cViewPr varScale="1">
        <p:scale>
          <a:sx n="54" d="100"/>
          <a:sy n="5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C20585B4-813D-48C1-B0F9-8B82BBF5E10C}"/>
    <pc:docChg chg="undo redo custSel addSld delSld modSld">
      <pc:chgData name="Weifeng Xu" userId="e7aed605-a3dd-4d5a-a692-a87037af107b" providerId="ADAL" clId="{C20585B4-813D-48C1-B0F9-8B82BBF5E10C}" dt="2021-11-13T02:01:08.371" v="1482" actId="20577"/>
      <pc:docMkLst>
        <pc:docMk/>
      </pc:docMkLst>
      <pc:sldChg chg="addSp delSp modSp mod">
        <pc:chgData name="Weifeng Xu" userId="e7aed605-a3dd-4d5a-a692-a87037af107b" providerId="ADAL" clId="{C20585B4-813D-48C1-B0F9-8B82BBF5E10C}" dt="2021-11-12T03:48:07.982" v="240" actId="22"/>
        <pc:sldMkLst>
          <pc:docMk/>
          <pc:sldMk cId="2823760701" sldId="304"/>
        </pc:sldMkLst>
        <pc:spChg chg="add mod">
          <ac:chgData name="Weifeng Xu" userId="e7aed605-a3dd-4d5a-a692-a87037af107b" providerId="ADAL" clId="{C20585B4-813D-48C1-B0F9-8B82BBF5E10C}" dt="2021-11-12T03:45:36.166" v="236" actId="20577"/>
          <ac:spMkLst>
            <pc:docMk/>
            <pc:sldMk cId="2823760701" sldId="304"/>
            <ac:spMk id="7" creationId="{4BCF01A8-F044-4E58-A88B-85558F96A4AA}"/>
          </ac:spMkLst>
        </pc:spChg>
        <pc:spChg chg="add del">
          <ac:chgData name="Weifeng Xu" userId="e7aed605-a3dd-4d5a-a692-a87037af107b" providerId="ADAL" clId="{C20585B4-813D-48C1-B0F9-8B82BBF5E10C}" dt="2021-11-12T03:48:07.982" v="240" actId="22"/>
          <ac:spMkLst>
            <pc:docMk/>
            <pc:sldMk cId="2823760701" sldId="304"/>
            <ac:spMk id="11" creationId="{12D38C69-B8FF-4444-A896-401EAE5552EF}"/>
          </ac:spMkLst>
        </pc:spChg>
        <pc:cxnChg chg="add mod">
          <ac:chgData name="Weifeng Xu" userId="e7aed605-a3dd-4d5a-a692-a87037af107b" providerId="ADAL" clId="{C20585B4-813D-48C1-B0F9-8B82BBF5E10C}" dt="2021-11-12T03:45:46.493" v="238" actId="13822"/>
          <ac:cxnSpMkLst>
            <pc:docMk/>
            <pc:sldMk cId="2823760701" sldId="304"/>
            <ac:cxnSpMk id="9" creationId="{25F575C4-FB31-4E13-A8E1-571912E704FB}"/>
          </ac:cxnSpMkLst>
        </pc:cxnChg>
      </pc:sldChg>
      <pc:sldChg chg="addSp delSp modSp mod modNotesTx">
        <pc:chgData name="Weifeng Xu" userId="e7aed605-a3dd-4d5a-a692-a87037af107b" providerId="ADAL" clId="{C20585B4-813D-48C1-B0F9-8B82BBF5E10C}" dt="2021-11-12T03:33:38.634" v="232" actId="1038"/>
        <pc:sldMkLst>
          <pc:docMk/>
          <pc:sldMk cId="461636639" sldId="307"/>
        </pc:sldMkLst>
        <pc:spChg chg="add del mod">
          <ac:chgData name="Weifeng Xu" userId="e7aed605-a3dd-4d5a-a692-a87037af107b" providerId="ADAL" clId="{C20585B4-813D-48C1-B0F9-8B82BBF5E10C}" dt="2021-11-12T03:10:41.394" v="33" actId="478"/>
          <ac:spMkLst>
            <pc:docMk/>
            <pc:sldMk cId="461636639" sldId="307"/>
            <ac:spMk id="11" creationId="{EA5DBCD2-3417-4779-94C9-F203737EC04E}"/>
          </ac:spMkLst>
        </pc:spChg>
        <pc:spChg chg="add del">
          <ac:chgData name="Weifeng Xu" userId="e7aed605-a3dd-4d5a-a692-a87037af107b" providerId="ADAL" clId="{C20585B4-813D-48C1-B0F9-8B82BBF5E10C}" dt="2021-11-12T03:16:04.025" v="134" actId="22"/>
          <ac:spMkLst>
            <pc:docMk/>
            <pc:sldMk cId="461636639" sldId="307"/>
            <ac:spMk id="22" creationId="{4BC9EA63-4B75-4486-82CA-0CF12964D226}"/>
          </ac:spMkLst>
        </pc:spChg>
        <pc:picChg chg="add mod">
          <ac:chgData name="Weifeng Xu" userId="e7aed605-a3dd-4d5a-a692-a87037af107b" providerId="ADAL" clId="{C20585B4-813D-48C1-B0F9-8B82BBF5E10C}" dt="2021-11-12T03:33:38.634" v="232" actId="1038"/>
          <ac:picMkLst>
            <pc:docMk/>
            <pc:sldMk cId="461636639" sldId="307"/>
            <ac:picMk id="5" creationId="{1F6389C1-A527-450C-B093-F95B32376D9F}"/>
          </ac:picMkLst>
        </pc:picChg>
        <pc:picChg chg="add del mod">
          <ac:chgData name="Weifeng Xu" userId="e7aed605-a3dd-4d5a-a692-a87037af107b" providerId="ADAL" clId="{C20585B4-813D-48C1-B0F9-8B82BBF5E10C}" dt="2021-11-12T03:12:31.744" v="48" actId="478"/>
          <ac:picMkLst>
            <pc:docMk/>
            <pc:sldMk cId="461636639" sldId="307"/>
            <ac:picMk id="13" creationId="{AED8D077-9D1C-4625-8E68-12E1174E7D68}"/>
          </ac:picMkLst>
        </pc:picChg>
        <pc:picChg chg="add mod">
          <ac:chgData name="Weifeng Xu" userId="e7aed605-a3dd-4d5a-a692-a87037af107b" providerId="ADAL" clId="{C20585B4-813D-48C1-B0F9-8B82BBF5E10C}" dt="2021-11-12T03:12:49.241" v="51" actId="1076"/>
          <ac:picMkLst>
            <pc:docMk/>
            <pc:sldMk cId="461636639" sldId="307"/>
            <ac:picMk id="15" creationId="{C9B8FE61-7A8A-4777-8335-45C31FF9196E}"/>
          </ac:picMkLst>
        </pc:picChg>
        <pc:picChg chg="add del mod">
          <ac:chgData name="Weifeng Xu" userId="e7aed605-a3dd-4d5a-a692-a87037af107b" providerId="ADAL" clId="{C20585B4-813D-48C1-B0F9-8B82BBF5E10C}" dt="2021-11-12T03:20:47.359" v="183" actId="478"/>
          <ac:picMkLst>
            <pc:docMk/>
            <pc:sldMk cId="461636639" sldId="307"/>
            <ac:picMk id="17" creationId="{A79B6C76-FB6A-44B0-8EDE-D61447253284}"/>
          </ac:picMkLst>
        </pc:picChg>
        <pc:picChg chg="add mod">
          <ac:chgData name="Weifeng Xu" userId="e7aed605-a3dd-4d5a-a692-a87037af107b" providerId="ADAL" clId="{C20585B4-813D-48C1-B0F9-8B82BBF5E10C}" dt="2021-11-12T03:15:03.710" v="73" actId="1035"/>
          <ac:picMkLst>
            <pc:docMk/>
            <pc:sldMk cId="461636639" sldId="307"/>
            <ac:picMk id="19" creationId="{DFC06E12-1461-47EF-B263-25CE0DA7DA73}"/>
          </ac:picMkLst>
        </pc:picChg>
        <pc:picChg chg="add mod">
          <ac:chgData name="Weifeng Xu" userId="e7aed605-a3dd-4d5a-a692-a87037af107b" providerId="ADAL" clId="{C20585B4-813D-48C1-B0F9-8B82BBF5E10C}" dt="2021-11-12T03:15:39.541" v="132" actId="1037"/>
          <ac:picMkLst>
            <pc:docMk/>
            <pc:sldMk cId="461636639" sldId="307"/>
            <ac:picMk id="20" creationId="{0D1375BC-C323-4B4A-B5A3-1A8665967BF3}"/>
          </ac:picMkLst>
        </pc:picChg>
        <pc:picChg chg="add mod">
          <ac:chgData name="Weifeng Xu" userId="e7aed605-a3dd-4d5a-a692-a87037af107b" providerId="ADAL" clId="{C20585B4-813D-48C1-B0F9-8B82BBF5E10C}" dt="2021-11-12T03:16:25.340" v="181" actId="1038"/>
          <ac:picMkLst>
            <pc:docMk/>
            <pc:sldMk cId="461636639" sldId="307"/>
            <ac:picMk id="23" creationId="{F3B7AA28-2FC4-4998-B55B-53F7CD84F53E}"/>
          </ac:picMkLst>
        </pc:picChg>
        <pc:picChg chg="add mod">
          <ac:chgData name="Weifeng Xu" userId="e7aed605-a3dd-4d5a-a692-a87037af107b" providerId="ADAL" clId="{C20585B4-813D-48C1-B0F9-8B82BBF5E10C}" dt="2021-11-12T03:21:36.590" v="205" actId="1038"/>
          <ac:picMkLst>
            <pc:docMk/>
            <pc:sldMk cId="461636639" sldId="307"/>
            <ac:picMk id="25" creationId="{29FC460F-3EF1-47B9-958F-44257E08090C}"/>
          </ac:picMkLst>
        </pc:picChg>
      </pc:sldChg>
      <pc:sldChg chg="modSp mod">
        <pc:chgData name="Weifeng Xu" userId="e7aed605-a3dd-4d5a-a692-a87037af107b" providerId="ADAL" clId="{C20585B4-813D-48C1-B0F9-8B82BBF5E10C}" dt="2021-11-13T01:55:29.705" v="1435" actId="20577"/>
        <pc:sldMkLst>
          <pc:docMk/>
          <pc:sldMk cId="3900010361" sldId="312"/>
        </pc:sldMkLst>
        <pc:spChg chg="mod">
          <ac:chgData name="Weifeng Xu" userId="e7aed605-a3dd-4d5a-a692-a87037af107b" providerId="ADAL" clId="{C20585B4-813D-48C1-B0F9-8B82BBF5E10C}" dt="2021-11-13T01:55:29.705" v="1435" actId="20577"/>
          <ac:spMkLst>
            <pc:docMk/>
            <pc:sldMk cId="3900010361" sldId="312"/>
            <ac:spMk id="4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2:01:08.371" v="1482" actId="20577"/>
        <pc:sldMkLst>
          <pc:docMk/>
          <pc:sldMk cId="1601068556" sldId="318"/>
        </pc:sldMkLst>
        <pc:spChg chg="add mod">
          <ac:chgData name="Weifeng Xu" userId="e7aed605-a3dd-4d5a-a692-a87037af107b" providerId="ADAL" clId="{C20585B4-813D-48C1-B0F9-8B82BBF5E10C}" dt="2021-11-13T02:01:08.371" v="1482" actId="20577"/>
          <ac:spMkLst>
            <pc:docMk/>
            <pc:sldMk cId="1601068556" sldId="318"/>
            <ac:spMk id="3" creationId="{51C17ABF-D2EB-4B0A-985E-1031D14EEE21}"/>
          </ac:spMkLst>
        </pc:spChg>
      </pc:sldChg>
      <pc:sldChg chg="addSp modSp mod">
        <pc:chgData name="Weifeng Xu" userId="e7aed605-a3dd-4d5a-a692-a87037af107b" providerId="ADAL" clId="{C20585B4-813D-48C1-B0F9-8B82BBF5E10C}" dt="2021-11-13T00:20:44.715" v="702" actId="208"/>
        <pc:sldMkLst>
          <pc:docMk/>
          <pc:sldMk cId="3203725479" sldId="342"/>
        </pc:sldMkLst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3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4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6" creationId="{00000000-0000-0000-0000-000000000000}"/>
          </ac:spMkLst>
        </pc:spChg>
        <pc:spChg chg="add mod">
          <ac:chgData name="Weifeng Xu" userId="e7aed605-a3dd-4d5a-a692-a87037af107b" providerId="ADAL" clId="{C20585B4-813D-48C1-B0F9-8B82BBF5E10C}" dt="2021-11-13T00:20:29.347" v="699" actId="1076"/>
          <ac:spMkLst>
            <pc:docMk/>
            <pc:sldMk cId="3203725479" sldId="342"/>
            <ac:spMk id="7" creationId="{6BAA1D6B-4F2E-49D2-9582-5B085540B77F}"/>
          </ac:spMkLst>
        </pc:spChg>
        <pc:spChg chg="add mod">
          <ac:chgData name="Weifeng Xu" userId="e7aed605-a3dd-4d5a-a692-a87037af107b" providerId="ADAL" clId="{C20585B4-813D-48C1-B0F9-8B82BBF5E10C}" dt="2021-11-13T00:20:44.715" v="702" actId="208"/>
          <ac:spMkLst>
            <pc:docMk/>
            <pc:sldMk cId="3203725479" sldId="342"/>
            <ac:spMk id="11" creationId="{49D3C3A0-EBEA-4142-AE11-035F8EDE47A3}"/>
          </ac:spMkLst>
        </pc:spChg>
        <pc:picChg chg="mod">
          <ac:chgData name="Weifeng Xu" userId="e7aed605-a3dd-4d5a-a692-a87037af107b" providerId="ADAL" clId="{C20585B4-813D-48C1-B0F9-8B82BBF5E10C}" dt="2021-11-13T00:19:58.222" v="691" actId="1076"/>
          <ac:picMkLst>
            <pc:docMk/>
            <pc:sldMk cId="3203725479" sldId="342"/>
            <ac:picMk id="2" creationId="{00000000-0000-0000-0000-000000000000}"/>
          </ac:picMkLst>
        </pc:picChg>
        <pc:cxnChg chg="add mod">
          <ac:chgData name="Weifeng Xu" userId="e7aed605-a3dd-4d5a-a692-a87037af107b" providerId="ADAL" clId="{C20585B4-813D-48C1-B0F9-8B82BBF5E10C}" dt="2021-11-13T00:20:17.489" v="696" actId="14100"/>
          <ac:cxnSpMkLst>
            <pc:docMk/>
            <pc:sldMk cId="3203725479" sldId="342"/>
            <ac:cxnSpMk id="8" creationId="{74A255B2-0105-42D1-9272-BB834827003C}"/>
          </ac:cxnSpMkLst>
        </pc:cxnChg>
      </pc:sldChg>
      <pc:sldChg chg="addSp modSp mod modClrScheme chgLayout">
        <pc:chgData name="Weifeng Xu" userId="e7aed605-a3dd-4d5a-a692-a87037af107b" providerId="ADAL" clId="{C20585B4-813D-48C1-B0F9-8B82BBF5E10C}" dt="2021-11-13T01:22:34.423" v="995" actId="20577"/>
        <pc:sldMkLst>
          <pc:docMk/>
          <pc:sldMk cId="3702887110" sldId="344"/>
        </pc:sldMkLst>
        <pc:spChg chg="mod">
          <ac:chgData name="Weifeng Xu" userId="e7aed605-a3dd-4d5a-a692-a87037af107b" providerId="ADAL" clId="{C20585B4-813D-48C1-B0F9-8B82BBF5E10C}" dt="2021-11-13T01:19:15.258" v="928" actId="1076"/>
          <ac:spMkLst>
            <pc:docMk/>
            <pc:sldMk cId="3702887110" sldId="344"/>
            <ac:spMk id="3" creationId="{00000000-0000-0000-0000-000000000000}"/>
          </ac:spMkLst>
        </pc:spChg>
        <pc:spChg chg="add mod ord">
          <ac:chgData name="Weifeng Xu" userId="e7aed605-a3dd-4d5a-a692-a87037af107b" providerId="ADAL" clId="{C20585B4-813D-48C1-B0F9-8B82BBF5E10C}" dt="2021-11-13T01:22:34.423" v="995" actId="20577"/>
          <ac:spMkLst>
            <pc:docMk/>
            <pc:sldMk cId="3702887110" sldId="344"/>
            <ac:spMk id="4" creationId="{CF6A5C56-763D-4314-87C5-4A3BBB1D5A5F}"/>
          </ac:spMkLst>
        </pc:spChg>
        <pc:picChg chg="mod">
          <ac:chgData name="Weifeng Xu" userId="e7aed605-a3dd-4d5a-a692-a87037af107b" providerId="ADAL" clId="{C20585B4-813D-48C1-B0F9-8B82BBF5E10C}" dt="2021-11-13T01:19:15.258" v="928" actId="1076"/>
          <ac:picMkLst>
            <pc:docMk/>
            <pc:sldMk cId="3702887110" sldId="344"/>
            <ac:picMk id="2" creationId="{00000000-0000-0000-0000-000000000000}"/>
          </ac:picMkLst>
        </pc:picChg>
      </pc:sldChg>
      <pc:sldChg chg="addSp modSp mod">
        <pc:chgData name="Weifeng Xu" userId="e7aed605-a3dd-4d5a-a692-a87037af107b" providerId="ADAL" clId="{C20585B4-813D-48C1-B0F9-8B82BBF5E10C}" dt="2021-11-12T04:14:59.469" v="286" actId="20577"/>
        <pc:sldMkLst>
          <pc:docMk/>
          <pc:sldMk cId="2211270339" sldId="346"/>
        </pc:sldMkLst>
        <pc:spChg chg="add mod">
          <ac:chgData name="Weifeng Xu" userId="e7aed605-a3dd-4d5a-a692-a87037af107b" providerId="ADAL" clId="{C20585B4-813D-48C1-B0F9-8B82BBF5E10C}" dt="2021-11-12T04:14:59.469" v="286" actId="20577"/>
          <ac:spMkLst>
            <pc:docMk/>
            <pc:sldMk cId="2211270339" sldId="346"/>
            <ac:spMk id="5" creationId="{CF5790B5-618E-4EA5-9BBF-A2FD116BE94B}"/>
          </ac:spMkLst>
        </pc:spChg>
        <pc:picChg chg="mod">
          <ac:chgData name="Weifeng Xu" userId="e7aed605-a3dd-4d5a-a692-a87037af107b" providerId="ADAL" clId="{C20585B4-813D-48C1-B0F9-8B82BBF5E10C}" dt="2021-11-12T04:14:26.132" v="246" actId="1076"/>
          <ac:picMkLst>
            <pc:docMk/>
            <pc:sldMk cId="2211270339" sldId="346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C20585B4-813D-48C1-B0F9-8B82BBF5E10C}" dt="2021-11-13T01:27:17.295" v="1094" actId="20577"/>
        <pc:sldMkLst>
          <pc:docMk/>
          <pc:sldMk cId="777801680" sldId="349"/>
        </pc:sldMkLst>
        <pc:spChg chg="mod">
          <ac:chgData name="Weifeng Xu" userId="e7aed605-a3dd-4d5a-a692-a87037af107b" providerId="ADAL" clId="{C20585B4-813D-48C1-B0F9-8B82BBF5E10C}" dt="2021-11-13T01:27:17.295" v="1094" actId="20577"/>
          <ac:spMkLst>
            <pc:docMk/>
            <pc:sldMk cId="777801680" sldId="349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26:29.100" v="1085" actId="114"/>
        <pc:sldMkLst>
          <pc:docMk/>
          <pc:sldMk cId="2301298152" sldId="350"/>
        </pc:sldMkLst>
        <pc:spChg chg="mod">
          <ac:chgData name="Weifeng Xu" userId="e7aed605-a3dd-4d5a-a692-a87037af107b" providerId="ADAL" clId="{C20585B4-813D-48C1-B0F9-8B82BBF5E10C}" dt="2021-11-13T01:26:29.100" v="1085" actId="114"/>
          <ac:spMkLst>
            <pc:docMk/>
            <pc:sldMk cId="2301298152" sldId="350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17:59.338" v="925" actId="20577"/>
        <pc:sldMkLst>
          <pc:docMk/>
          <pc:sldMk cId="1184378387" sldId="351"/>
        </pc:sldMkLst>
        <pc:spChg chg="mod">
          <ac:chgData name="Weifeng Xu" userId="e7aed605-a3dd-4d5a-a692-a87037af107b" providerId="ADAL" clId="{C20585B4-813D-48C1-B0F9-8B82BBF5E10C}" dt="2021-11-13T01:17:59.338" v="925" actId="20577"/>
          <ac:spMkLst>
            <pc:docMk/>
            <pc:sldMk cId="1184378387" sldId="351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1:38:47.098" v="1247" actId="1037"/>
        <pc:sldMkLst>
          <pc:docMk/>
          <pc:sldMk cId="4136502709" sldId="352"/>
        </pc:sldMkLst>
        <pc:spChg chg="add mod">
          <ac:chgData name="Weifeng Xu" userId="e7aed605-a3dd-4d5a-a692-a87037af107b" providerId="ADAL" clId="{C20585B4-813D-48C1-B0F9-8B82BBF5E10C}" dt="2021-11-13T01:38:47.098" v="1247" actId="1037"/>
          <ac:spMkLst>
            <pc:docMk/>
            <pc:sldMk cId="4136502709" sldId="352"/>
            <ac:spMk id="7" creationId="{45694F68-4ADD-4C79-AAE5-9B6D9668235B}"/>
          </ac:spMkLst>
        </pc:spChg>
        <pc:picChg chg="mod">
          <ac:chgData name="Weifeng Xu" userId="e7aed605-a3dd-4d5a-a692-a87037af107b" providerId="ADAL" clId="{C20585B4-813D-48C1-B0F9-8B82BBF5E10C}" dt="2021-11-13T01:38:02.589" v="1205" actId="1076"/>
          <ac:picMkLst>
            <pc:docMk/>
            <pc:sldMk cId="4136502709" sldId="352"/>
            <ac:picMk id="4" creationId="{00000000-0000-0000-0000-000000000000}"/>
          </ac:picMkLst>
        </pc:picChg>
      </pc:sldChg>
      <pc:sldChg chg="addSp modSp mod modClrScheme chgLayout">
        <pc:chgData name="Weifeng Xu" userId="e7aed605-a3dd-4d5a-a692-a87037af107b" providerId="ADAL" clId="{C20585B4-813D-48C1-B0F9-8B82BBF5E10C}" dt="2021-11-13T01:40:37.345" v="1313" actId="20577"/>
        <pc:sldMkLst>
          <pc:docMk/>
          <pc:sldMk cId="2920631685" sldId="353"/>
        </pc:sldMkLst>
        <pc:spChg chg="add mod ord">
          <ac:chgData name="Weifeng Xu" userId="e7aed605-a3dd-4d5a-a692-a87037af107b" providerId="ADAL" clId="{C20585B4-813D-48C1-B0F9-8B82BBF5E10C}" dt="2021-11-13T01:40:37.345" v="1313" actId="20577"/>
          <ac:spMkLst>
            <pc:docMk/>
            <pc:sldMk cId="2920631685" sldId="353"/>
            <ac:spMk id="4" creationId="{B72DA7A6-7B53-4161-B23B-F1CD6F0866C7}"/>
          </ac:spMkLst>
        </pc:spChg>
        <pc:picChg chg="mod">
          <ac:chgData name="Weifeng Xu" userId="e7aed605-a3dd-4d5a-a692-a87037af107b" providerId="ADAL" clId="{C20585B4-813D-48C1-B0F9-8B82BBF5E10C}" dt="2021-11-13T01:39:43.380" v="1261" actId="1076"/>
          <ac:picMkLst>
            <pc:docMk/>
            <pc:sldMk cId="2920631685" sldId="353"/>
            <ac:picMk id="2" creationId="{00000000-0000-0000-0000-000000000000}"/>
          </ac:picMkLst>
        </pc:picChg>
      </pc:sldChg>
      <pc:sldChg chg="addSp delSp modSp mod">
        <pc:chgData name="Weifeng Xu" userId="e7aed605-a3dd-4d5a-a692-a87037af107b" providerId="ADAL" clId="{C20585B4-813D-48C1-B0F9-8B82BBF5E10C}" dt="2021-11-13T01:42:35.987" v="1429" actId="208"/>
        <pc:sldMkLst>
          <pc:docMk/>
          <pc:sldMk cId="1070339977" sldId="354"/>
        </pc:sldMkLst>
        <pc:spChg chg="add mod">
          <ac:chgData name="Weifeng Xu" userId="e7aed605-a3dd-4d5a-a692-a87037af107b" providerId="ADAL" clId="{C20585B4-813D-48C1-B0F9-8B82BBF5E10C}" dt="2021-11-13T01:42:01.416" v="1416" actId="6549"/>
          <ac:spMkLst>
            <pc:docMk/>
            <pc:sldMk cId="1070339977" sldId="354"/>
            <ac:spMk id="4" creationId="{5E44DD66-92BA-4F18-A762-A7B1E85C0B65}"/>
          </ac:spMkLst>
        </pc:spChg>
        <pc:picChg chg="mod">
          <ac:chgData name="Weifeng Xu" userId="e7aed605-a3dd-4d5a-a692-a87037af107b" providerId="ADAL" clId="{C20585B4-813D-48C1-B0F9-8B82BBF5E10C}" dt="2021-11-13T01:42:08.945" v="1419" actId="1076"/>
          <ac:picMkLst>
            <pc:docMk/>
            <pc:sldMk cId="1070339977" sldId="354"/>
            <ac:picMk id="2" creationId="{00000000-0000-0000-0000-000000000000}"/>
          </ac:picMkLst>
        </pc:picChg>
        <pc:cxnChg chg="add del">
          <ac:chgData name="Weifeng Xu" userId="e7aed605-a3dd-4d5a-a692-a87037af107b" providerId="ADAL" clId="{C20585B4-813D-48C1-B0F9-8B82BBF5E10C}" dt="2021-11-13T01:42:10.161" v="1420" actId="11529"/>
          <ac:cxnSpMkLst>
            <pc:docMk/>
            <pc:sldMk cId="1070339977" sldId="354"/>
            <ac:cxnSpMk id="6" creationId="{C700AD47-E006-45E8-B30E-09C7DD7D886F}"/>
          </ac:cxnSpMkLst>
        </pc:cxnChg>
        <pc:cxnChg chg="add del mod">
          <ac:chgData name="Weifeng Xu" userId="e7aed605-a3dd-4d5a-a692-a87037af107b" providerId="ADAL" clId="{C20585B4-813D-48C1-B0F9-8B82BBF5E10C}" dt="2021-11-13T01:42:17.873" v="1426" actId="11529"/>
          <ac:cxnSpMkLst>
            <pc:docMk/>
            <pc:sldMk cId="1070339977" sldId="354"/>
            <ac:cxnSpMk id="8" creationId="{8C761D80-0BF3-4535-8E74-1A5DE0BB7273}"/>
          </ac:cxnSpMkLst>
        </pc:cxnChg>
        <pc:cxnChg chg="add mod">
          <ac:chgData name="Weifeng Xu" userId="e7aed605-a3dd-4d5a-a692-a87037af107b" providerId="ADAL" clId="{C20585B4-813D-48C1-B0F9-8B82BBF5E10C}" dt="2021-11-13T01:42:35.987" v="1429" actId="208"/>
          <ac:cxnSpMkLst>
            <pc:docMk/>
            <pc:sldMk cId="1070339977" sldId="354"/>
            <ac:cxnSpMk id="12" creationId="{508B9E83-AF7F-4520-A686-DC26D76145BE}"/>
          </ac:cxnSpMkLst>
        </pc:cxnChg>
      </pc:sldChg>
      <pc:sldChg chg="modSp mod">
        <pc:chgData name="Weifeng Xu" userId="e7aed605-a3dd-4d5a-a692-a87037af107b" providerId="ADAL" clId="{C20585B4-813D-48C1-B0F9-8B82BBF5E10C}" dt="2021-11-13T01:49:42.534" v="1433" actId="20577"/>
        <pc:sldMkLst>
          <pc:docMk/>
          <pc:sldMk cId="3486331268" sldId="358"/>
        </pc:sldMkLst>
        <pc:graphicFrameChg chg="modGraphic">
          <ac:chgData name="Weifeng Xu" userId="e7aed605-a3dd-4d5a-a692-a87037af107b" providerId="ADAL" clId="{C20585B4-813D-48C1-B0F9-8B82BBF5E10C}" dt="2021-11-13T01:49:42.534" v="1433" actId="20577"/>
          <ac:graphicFrameMkLst>
            <pc:docMk/>
            <pc:sldMk cId="3486331268" sldId="358"/>
            <ac:graphicFrameMk id="3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C20585B4-813D-48C1-B0F9-8B82BBF5E10C}" dt="2021-11-12T03:15:08.492" v="75" actId="27636"/>
        <pc:sldMkLst>
          <pc:docMk/>
          <pc:sldMk cId="2053252200" sldId="360"/>
        </pc:sldMkLst>
        <pc:spChg chg="mod">
          <ac:chgData name="Weifeng Xu" userId="e7aed605-a3dd-4d5a-a692-a87037af107b" providerId="ADAL" clId="{C20585B4-813D-48C1-B0F9-8B82BBF5E10C}" dt="2021-11-12T03:15:08.492" v="75" actId="27636"/>
          <ac:spMkLst>
            <pc:docMk/>
            <pc:sldMk cId="2053252200" sldId="360"/>
            <ac:spMk id="5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C20585B4-813D-48C1-B0F9-8B82BBF5E10C}" dt="2021-11-13T01:22:29.245" v="993"/>
        <pc:sldMkLst>
          <pc:docMk/>
          <pc:sldMk cId="1712252526" sldId="367"/>
        </pc:sldMkLst>
        <pc:spChg chg="del mod ord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2" creationId="{D5420861-CDF5-4340-B56F-146B2E6148D3}"/>
          </ac:spMkLst>
        </pc:spChg>
        <pc:spChg chg="del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3" creationId="{1E451D02-2DEC-43E1-A212-5A6C94E31949}"/>
          </ac:spMkLst>
        </pc:spChg>
        <pc:spChg chg="add del mod ord">
          <ac:chgData name="Weifeng Xu" userId="e7aed605-a3dd-4d5a-a692-a87037af107b" providerId="ADAL" clId="{C20585B4-813D-48C1-B0F9-8B82BBF5E10C}" dt="2021-11-12T04:14:07.277" v="244" actId="700"/>
          <ac:spMkLst>
            <pc:docMk/>
            <pc:sldMk cId="1712252526" sldId="367"/>
            <ac:spMk id="4" creationId="{086C4C81-3F43-4458-BF07-C6AE89D4C508}"/>
          </ac:spMkLst>
        </pc:spChg>
        <pc:spChg chg="add mod">
          <ac:chgData name="Weifeng Xu" userId="e7aed605-a3dd-4d5a-a692-a87037af107b" providerId="ADAL" clId="{C20585B4-813D-48C1-B0F9-8B82BBF5E10C}" dt="2021-11-12T04:15:19.460" v="301" actId="20577"/>
          <ac:spMkLst>
            <pc:docMk/>
            <pc:sldMk cId="1712252526" sldId="367"/>
            <ac:spMk id="7" creationId="{A9721916-870F-41BB-BECD-E95BBCE80520}"/>
          </ac:spMkLst>
        </pc:spChg>
        <pc:spChg chg="add mod">
          <ac:chgData name="Weifeng Xu" userId="e7aed605-a3dd-4d5a-a692-a87037af107b" providerId="ADAL" clId="{C20585B4-813D-48C1-B0F9-8B82BBF5E10C}" dt="2021-11-12T04:23:04.211" v="459" actId="313"/>
          <ac:spMkLst>
            <pc:docMk/>
            <pc:sldMk cId="1712252526" sldId="367"/>
            <ac:spMk id="8" creationId="{7E719470-E6DA-4C22-91AD-DE06D848C315}"/>
          </ac:spMkLst>
        </pc:spChg>
        <pc:spChg chg="add mod">
          <ac:chgData name="Weifeng Xu" userId="e7aed605-a3dd-4d5a-a692-a87037af107b" providerId="ADAL" clId="{C20585B4-813D-48C1-B0F9-8B82BBF5E10C}" dt="2021-11-12T04:22:21.448" v="434" actId="208"/>
          <ac:spMkLst>
            <pc:docMk/>
            <pc:sldMk cId="1712252526" sldId="367"/>
            <ac:spMk id="14" creationId="{CE958E3B-8264-4DBE-B715-A6B0ACAE9B03}"/>
          </ac:spMkLst>
        </pc:spChg>
        <pc:spChg chg="add del mod">
          <ac:chgData name="Weifeng Xu" userId="e7aed605-a3dd-4d5a-a692-a87037af107b" providerId="ADAL" clId="{C20585B4-813D-48C1-B0F9-8B82BBF5E10C}" dt="2021-11-13T01:22:29.245" v="993"/>
          <ac:spMkLst>
            <pc:docMk/>
            <pc:sldMk cId="1712252526" sldId="367"/>
            <ac:spMk id="15" creationId="{D08FC2A7-AEFF-4C0F-82A7-1725CF9C8419}"/>
          </ac:spMkLst>
        </pc:spChg>
        <pc:picChg chg="add">
          <ac:chgData name="Weifeng Xu" userId="e7aed605-a3dd-4d5a-a692-a87037af107b" providerId="ADAL" clId="{C20585B4-813D-48C1-B0F9-8B82BBF5E10C}" dt="2021-11-12T04:14:08.518" v="245" actId="22"/>
          <ac:picMkLst>
            <pc:docMk/>
            <pc:sldMk cId="1712252526" sldId="367"/>
            <ac:picMk id="6" creationId="{D082A168-E01C-4837-8835-B75973E48F1A}"/>
          </ac:picMkLst>
        </pc:picChg>
        <pc:cxnChg chg="add mod">
          <ac:chgData name="Weifeng Xu" userId="e7aed605-a3dd-4d5a-a692-a87037af107b" providerId="ADAL" clId="{C20585B4-813D-48C1-B0F9-8B82BBF5E10C}" dt="2021-11-12T04:21:51.008" v="430" actId="13822"/>
          <ac:cxnSpMkLst>
            <pc:docMk/>
            <pc:sldMk cId="1712252526" sldId="367"/>
            <ac:cxnSpMk id="10" creationId="{018EBDD3-0600-4379-81D6-14EE0903D47B}"/>
          </ac:cxnSpMkLst>
        </pc:cxnChg>
      </pc:sldChg>
      <pc:sldChg chg="addSp modSp new mod">
        <pc:chgData name="Weifeng Xu" userId="e7aed605-a3dd-4d5a-a692-a87037af107b" providerId="ADAL" clId="{C20585B4-813D-48C1-B0F9-8B82BBF5E10C}" dt="2021-11-12T16:55:09.678" v="473" actId="13822"/>
        <pc:sldMkLst>
          <pc:docMk/>
          <pc:sldMk cId="1348401863" sldId="368"/>
        </pc:sldMkLst>
        <pc:spChg chg="add mod">
          <ac:chgData name="Weifeng Xu" userId="e7aed605-a3dd-4d5a-a692-a87037af107b" providerId="ADAL" clId="{C20585B4-813D-48C1-B0F9-8B82BBF5E10C}" dt="2021-11-12T04:18:28.082" v="401" actId="207"/>
          <ac:spMkLst>
            <pc:docMk/>
            <pc:sldMk cId="1348401863" sldId="368"/>
            <ac:spMk id="6" creationId="{C5BE8280-53BE-4662-B89B-9B7DD8D1BD2D}"/>
          </ac:spMkLst>
        </pc:spChg>
        <pc:spChg chg="add mod">
          <ac:chgData name="Weifeng Xu" userId="e7aed605-a3dd-4d5a-a692-a87037af107b" providerId="ADAL" clId="{C20585B4-813D-48C1-B0F9-8B82BBF5E10C}" dt="2021-11-12T16:55:03.932" v="471" actId="207"/>
          <ac:spMkLst>
            <pc:docMk/>
            <pc:sldMk cId="1348401863" sldId="368"/>
            <ac:spMk id="8" creationId="{977F2F81-396E-44AF-9A1C-046EBD629729}"/>
          </ac:spMkLst>
        </pc:spChg>
        <pc:picChg chg="add mod">
          <ac:chgData name="Weifeng Xu" userId="e7aed605-a3dd-4d5a-a692-a87037af107b" providerId="ADAL" clId="{C20585B4-813D-48C1-B0F9-8B82BBF5E10C}" dt="2021-11-12T04:17:37.388" v="312" actId="14100"/>
          <ac:picMkLst>
            <pc:docMk/>
            <pc:sldMk cId="1348401863" sldId="368"/>
            <ac:picMk id="3" creationId="{39A682BD-EE83-4D93-9863-595FE40C005A}"/>
          </ac:picMkLst>
        </pc:picChg>
        <pc:picChg chg="add mod">
          <ac:chgData name="Weifeng Xu" userId="e7aed605-a3dd-4d5a-a692-a87037af107b" providerId="ADAL" clId="{C20585B4-813D-48C1-B0F9-8B82BBF5E10C}" dt="2021-11-12T04:17:46.887" v="315" actId="1076"/>
          <ac:picMkLst>
            <pc:docMk/>
            <pc:sldMk cId="1348401863" sldId="368"/>
            <ac:picMk id="5" creationId="{67E28A46-2D4F-438B-AA31-CAEF3C2630E1}"/>
          </ac:picMkLst>
        </pc:picChg>
        <pc:cxnChg chg="add mod">
          <ac:chgData name="Weifeng Xu" userId="e7aed605-a3dd-4d5a-a692-a87037af107b" providerId="ADAL" clId="{C20585B4-813D-48C1-B0F9-8B82BBF5E10C}" dt="2021-11-12T16:55:09.678" v="473" actId="13822"/>
          <ac:cxnSpMkLst>
            <pc:docMk/>
            <pc:sldMk cId="1348401863" sldId="368"/>
            <ac:cxnSpMk id="10" creationId="{A1A0860D-2700-4E7E-AE60-A5258B499B49}"/>
          </ac:cxnSpMkLst>
        </pc:cxnChg>
      </pc:sldChg>
      <pc:sldChg chg="new del">
        <pc:chgData name="Weifeng Xu" userId="e7aed605-a3dd-4d5a-a692-a87037af107b" providerId="ADAL" clId="{C20585B4-813D-48C1-B0F9-8B82BBF5E10C}" dt="2021-11-12T04:16:35.286" v="303" actId="680"/>
        <pc:sldMkLst>
          <pc:docMk/>
          <pc:sldMk cId="3061845171" sldId="368"/>
        </pc:sldMkLst>
      </pc:sldChg>
      <pc:sldChg chg="addSp modSp new mod modNotesTx">
        <pc:chgData name="Weifeng Xu" userId="e7aed605-a3dd-4d5a-a692-a87037af107b" providerId="ADAL" clId="{C20585B4-813D-48C1-B0F9-8B82BBF5E10C}" dt="2021-11-13T00:25:04.165" v="881" actId="20577"/>
        <pc:sldMkLst>
          <pc:docMk/>
          <pc:sldMk cId="402695648" sldId="369"/>
        </pc:sldMkLst>
        <pc:spChg chg="add mod">
          <ac:chgData name="Weifeng Xu" userId="e7aed605-a3dd-4d5a-a692-a87037af107b" providerId="ADAL" clId="{C20585B4-813D-48C1-B0F9-8B82BBF5E10C}" dt="2021-11-13T00:22:13.170" v="728" actId="1076"/>
          <ac:spMkLst>
            <pc:docMk/>
            <pc:sldMk cId="402695648" sldId="369"/>
            <ac:spMk id="4" creationId="{42ED7D13-A976-4961-BDAE-0EF96E4FEC90}"/>
          </ac:spMkLst>
        </pc:spChg>
        <pc:spChg chg="add mod">
          <ac:chgData name="Weifeng Xu" userId="e7aed605-a3dd-4d5a-a692-a87037af107b" providerId="ADAL" clId="{C20585B4-813D-48C1-B0F9-8B82BBF5E10C}" dt="2021-11-13T00:22:42.078" v="741" actId="20577"/>
          <ac:spMkLst>
            <pc:docMk/>
            <pc:sldMk cId="402695648" sldId="369"/>
            <ac:spMk id="7" creationId="{1E8F531F-1254-44CD-8CBD-9E01EFD1759C}"/>
          </ac:spMkLst>
        </pc:spChg>
        <pc:spChg chg="add mod">
          <ac:chgData name="Weifeng Xu" userId="e7aed605-a3dd-4d5a-a692-a87037af107b" providerId="ADAL" clId="{C20585B4-813D-48C1-B0F9-8B82BBF5E10C}" dt="2021-11-13T00:22:05.893" v="727" actId="404"/>
          <ac:spMkLst>
            <pc:docMk/>
            <pc:sldMk cId="402695648" sldId="369"/>
            <ac:spMk id="8" creationId="{911A8229-A8E8-4857-BD7E-19B94B0EC5E4}"/>
          </ac:spMkLst>
        </pc:spChg>
        <pc:spChg chg="add mod">
          <ac:chgData name="Weifeng Xu" userId="e7aed605-a3dd-4d5a-a692-a87037af107b" providerId="ADAL" clId="{C20585B4-813D-48C1-B0F9-8B82BBF5E10C}" dt="2021-11-13T00:25:04.165" v="881" actId="20577"/>
          <ac:spMkLst>
            <pc:docMk/>
            <pc:sldMk cId="402695648" sldId="369"/>
            <ac:spMk id="9" creationId="{4E5440D0-7E58-4CE0-A647-C566FED97C66}"/>
          </ac:spMkLst>
        </pc:spChg>
        <pc:picChg chg="add mod modCrop">
          <ac:chgData name="Weifeng Xu" userId="e7aed605-a3dd-4d5a-a692-a87037af107b" providerId="ADAL" clId="{C20585B4-813D-48C1-B0F9-8B82BBF5E10C}" dt="2021-11-13T00:22:13.170" v="728" actId="1076"/>
          <ac:picMkLst>
            <pc:docMk/>
            <pc:sldMk cId="402695648" sldId="369"/>
            <ac:picMk id="3" creationId="{5853F4E7-DBC7-4898-9823-C1C31B2381ED}"/>
          </ac:picMkLst>
        </pc:picChg>
        <pc:cxnChg chg="add mod">
          <ac:chgData name="Weifeng Xu" userId="e7aed605-a3dd-4d5a-a692-a87037af107b" providerId="ADAL" clId="{C20585B4-813D-48C1-B0F9-8B82BBF5E10C}" dt="2021-11-13T00:22:13.170" v="728" actId="1076"/>
          <ac:cxnSpMkLst>
            <pc:docMk/>
            <pc:sldMk cId="402695648" sldId="369"/>
            <ac:cxnSpMk id="6" creationId="{23505DB3-69D6-4C76-8A93-3EF852BE43A6}"/>
          </ac:cxnSpMkLst>
        </pc:cxn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11A374D6-F014-49C5-8E0D-124972D9787C}"/>
    <pc:docChg chg="custSel delSld modSld">
      <pc:chgData name="Weifeng Xu" userId="e7aed605-a3dd-4d5a-a692-a87037af107b" providerId="ADAL" clId="{11A374D6-F014-49C5-8E0D-124972D9787C}" dt="2021-11-13T02:22:55.795" v="114" actId="20577"/>
      <pc:docMkLst>
        <pc:docMk/>
      </pc:docMkLst>
      <pc:sldChg chg="modSp mod">
        <pc:chgData name="Weifeng Xu" userId="e7aed605-a3dd-4d5a-a692-a87037af107b" providerId="ADAL" clId="{11A374D6-F014-49C5-8E0D-124972D9787C}" dt="2021-11-13T02:10:17.009" v="21" actId="20577"/>
        <pc:sldMkLst>
          <pc:docMk/>
          <pc:sldMk cId="162022530" sldId="256"/>
        </pc:sldMkLst>
        <pc:spChg chg="mod">
          <ac:chgData name="Weifeng Xu" userId="e7aed605-a3dd-4d5a-a692-a87037af107b" providerId="ADAL" clId="{11A374D6-F014-49C5-8E0D-124972D9787C}" dt="2021-11-13T02:10:17.009" v="21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11A374D6-F014-49C5-8E0D-124972D9787C}" dt="2021-11-13T02:10:27.672" v="22" actId="47"/>
        <pc:sldMkLst>
          <pc:docMk/>
          <pc:sldMk cId="3447846068" sldId="297"/>
        </pc:sldMkLst>
      </pc:sldChg>
      <pc:sldChg chg="del">
        <pc:chgData name="Weifeng Xu" userId="e7aed605-a3dd-4d5a-a692-a87037af107b" providerId="ADAL" clId="{11A374D6-F014-49C5-8E0D-124972D9787C}" dt="2021-11-13T02:10:28.710" v="27" actId="47"/>
        <pc:sldMkLst>
          <pc:docMk/>
          <pc:sldMk cId="445719732" sldId="298"/>
        </pc:sldMkLst>
      </pc:sldChg>
      <pc:sldChg chg="del">
        <pc:chgData name="Weifeng Xu" userId="e7aed605-a3dd-4d5a-a692-a87037af107b" providerId="ADAL" clId="{11A374D6-F014-49C5-8E0D-124972D9787C}" dt="2021-11-13T02:10:29.236" v="30" actId="47"/>
        <pc:sldMkLst>
          <pc:docMk/>
          <pc:sldMk cId="479331730" sldId="299"/>
        </pc:sldMkLst>
      </pc:sldChg>
      <pc:sldChg chg="del">
        <pc:chgData name="Weifeng Xu" userId="e7aed605-a3dd-4d5a-a692-a87037af107b" providerId="ADAL" clId="{11A374D6-F014-49C5-8E0D-124972D9787C}" dt="2021-11-13T02:10:29.075" v="29" actId="47"/>
        <pc:sldMkLst>
          <pc:docMk/>
          <pc:sldMk cId="1806424962" sldId="300"/>
        </pc:sldMkLst>
      </pc:sldChg>
      <pc:sldChg chg="del">
        <pc:chgData name="Weifeng Xu" userId="e7aed605-a3dd-4d5a-a692-a87037af107b" providerId="ADAL" clId="{11A374D6-F014-49C5-8E0D-124972D9787C}" dt="2021-11-13T02:10:28.011" v="23" actId="47"/>
        <pc:sldMkLst>
          <pc:docMk/>
          <pc:sldMk cId="1712407060" sldId="301"/>
        </pc:sldMkLst>
      </pc:sldChg>
      <pc:sldChg chg="del">
        <pc:chgData name="Weifeng Xu" userId="e7aed605-a3dd-4d5a-a692-a87037af107b" providerId="ADAL" clId="{11A374D6-F014-49C5-8E0D-124972D9787C}" dt="2021-11-13T02:10:28.218" v="24" actId="47"/>
        <pc:sldMkLst>
          <pc:docMk/>
          <pc:sldMk cId="2746853879" sldId="302"/>
        </pc:sldMkLst>
      </pc:sldChg>
      <pc:sldChg chg="del">
        <pc:chgData name="Weifeng Xu" userId="e7aed605-a3dd-4d5a-a692-a87037af107b" providerId="ADAL" clId="{11A374D6-F014-49C5-8E0D-124972D9787C}" dt="2021-11-13T02:10:29.387" v="31" actId="47"/>
        <pc:sldMkLst>
          <pc:docMk/>
          <pc:sldMk cId="3779127636" sldId="303"/>
        </pc:sldMkLst>
      </pc:sldChg>
      <pc:sldChg chg="del">
        <pc:chgData name="Weifeng Xu" userId="e7aed605-a3dd-4d5a-a692-a87037af107b" providerId="ADAL" clId="{11A374D6-F014-49C5-8E0D-124972D9787C}" dt="2021-11-13T02:10:28.387" v="25" actId="47"/>
        <pc:sldMkLst>
          <pc:docMk/>
          <pc:sldMk cId="2823760701" sldId="304"/>
        </pc:sldMkLst>
      </pc:sldChg>
      <pc:sldChg chg="del">
        <pc:chgData name="Weifeng Xu" userId="e7aed605-a3dd-4d5a-a692-a87037af107b" providerId="ADAL" clId="{11A374D6-F014-49C5-8E0D-124972D9787C}" dt="2021-11-13T02:10:28.531" v="26" actId="47"/>
        <pc:sldMkLst>
          <pc:docMk/>
          <pc:sldMk cId="4043399301" sldId="305"/>
        </pc:sldMkLst>
      </pc:sldChg>
      <pc:sldChg chg="del">
        <pc:chgData name="Weifeng Xu" userId="e7aed605-a3dd-4d5a-a692-a87037af107b" providerId="ADAL" clId="{11A374D6-F014-49C5-8E0D-124972D9787C}" dt="2021-11-13T02:10:29.718" v="33" actId="47"/>
        <pc:sldMkLst>
          <pc:docMk/>
          <pc:sldMk cId="461636639" sldId="307"/>
        </pc:sldMkLst>
      </pc:sldChg>
      <pc:sldChg chg="del">
        <pc:chgData name="Weifeng Xu" userId="e7aed605-a3dd-4d5a-a692-a87037af107b" providerId="ADAL" clId="{11A374D6-F014-49C5-8E0D-124972D9787C}" dt="2021-11-13T02:10:29.890" v="34" actId="47"/>
        <pc:sldMkLst>
          <pc:docMk/>
          <pc:sldMk cId="4244300271" sldId="308"/>
        </pc:sldMkLst>
      </pc:sldChg>
      <pc:sldChg chg="del">
        <pc:chgData name="Weifeng Xu" userId="e7aed605-a3dd-4d5a-a692-a87037af107b" providerId="ADAL" clId="{11A374D6-F014-49C5-8E0D-124972D9787C}" dt="2021-11-13T02:10:30.066" v="35" actId="47"/>
        <pc:sldMkLst>
          <pc:docMk/>
          <pc:sldMk cId="3383704985" sldId="309"/>
        </pc:sldMkLst>
      </pc:sldChg>
      <pc:sldChg chg="modSp mod">
        <pc:chgData name="Weifeng Xu" userId="e7aed605-a3dd-4d5a-a692-a87037af107b" providerId="ADAL" clId="{11A374D6-F014-49C5-8E0D-124972D9787C}" dt="2021-11-13T02:22:04.516" v="112" actId="6549"/>
        <pc:sldMkLst>
          <pc:docMk/>
          <pc:sldMk cId="1601068556" sldId="318"/>
        </pc:sldMkLst>
        <pc:spChg chg="mod">
          <ac:chgData name="Weifeng Xu" userId="e7aed605-a3dd-4d5a-a692-a87037af107b" providerId="ADAL" clId="{11A374D6-F014-49C5-8E0D-124972D9787C}" dt="2021-11-13T02:22:04.516" v="112" actId="6549"/>
          <ac:spMkLst>
            <pc:docMk/>
            <pc:sldMk cId="1601068556" sldId="318"/>
            <ac:spMk id="3" creationId="{51C17ABF-D2EB-4B0A-985E-1031D14EEE21}"/>
          </ac:spMkLst>
        </pc:spChg>
      </pc:sldChg>
      <pc:sldChg chg="modSp mod">
        <pc:chgData name="Weifeng Xu" userId="e7aed605-a3dd-4d5a-a692-a87037af107b" providerId="ADAL" clId="{11A374D6-F014-49C5-8E0D-124972D9787C}" dt="2021-11-13T02:22:55.795" v="114" actId="20577"/>
        <pc:sldMkLst>
          <pc:docMk/>
          <pc:sldMk cId="952532418" sldId="320"/>
        </pc:sldMkLst>
        <pc:spChg chg="mod">
          <ac:chgData name="Weifeng Xu" userId="e7aed605-a3dd-4d5a-a692-a87037af107b" providerId="ADAL" clId="{11A374D6-F014-49C5-8E0D-124972D9787C}" dt="2021-11-13T02:22:55.795" v="114" actId="20577"/>
          <ac:spMkLst>
            <pc:docMk/>
            <pc:sldMk cId="952532418" sldId="32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11A374D6-F014-49C5-8E0D-124972D9787C}" dt="2021-11-13T02:10:30.659" v="39" actId="47"/>
        <pc:sldMkLst>
          <pc:docMk/>
          <pc:sldMk cId="600975186" sldId="339"/>
        </pc:sldMkLst>
      </pc:sldChg>
      <pc:sldChg chg="del">
        <pc:chgData name="Weifeng Xu" userId="e7aed605-a3dd-4d5a-a692-a87037af107b" providerId="ADAL" clId="{11A374D6-F014-49C5-8E0D-124972D9787C}" dt="2021-11-13T02:10:29.550" v="32" actId="47"/>
        <pc:sldMkLst>
          <pc:docMk/>
          <pc:sldMk cId="1247520571" sldId="340"/>
        </pc:sldMkLst>
      </pc:sldChg>
      <pc:sldChg chg="del">
        <pc:chgData name="Weifeng Xu" userId="e7aed605-a3dd-4d5a-a692-a87037af107b" providerId="ADAL" clId="{11A374D6-F014-49C5-8E0D-124972D9787C}" dt="2021-11-13T02:10:30.500" v="38" actId="47"/>
        <pc:sldMkLst>
          <pc:docMk/>
          <pc:sldMk cId="2174801028" sldId="341"/>
        </pc:sldMkLst>
      </pc:sldChg>
      <pc:sldChg chg="del">
        <pc:chgData name="Weifeng Xu" userId="e7aed605-a3dd-4d5a-a692-a87037af107b" providerId="ADAL" clId="{11A374D6-F014-49C5-8E0D-124972D9787C}" dt="2021-11-13T02:10:30.219" v="36" actId="47"/>
        <pc:sldMkLst>
          <pc:docMk/>
          <pc:sldMk cId="3203725479" sldId="342"/>
        </pc:sldMkLst>
      </pc:sldChg>
      <pc:sldChg chg="del">
        <pc:chgData name="Weifeng Xu" userId="e7aed605-a3dd-4d5a-a692-a87037af107b" providerId="ADAL" clId="{11A374D6-F014-49C5-8E0D-124972D9787C}" dt="2021-11-13T02:10:28.903" v="28" actId="47"/>
        <pc:sldMkLst>
          <pc:docMk/>
          <pc:sldMk cId="1935878159" sldId="343"/>
        </pc:sldMkLst>
      </pc:sldChg>
      <pc:sldChg chg="del">
        <pc:chgData name="Weifeng Xu" userId="e7aed605-a3dd-4d5a-a692-a87037af107b" providerId="ADAL" clId="{11A374D6-F014-49C5-8E0D-124972D9787C}" dt="2021-11-13T02:10:32.415" v="44" actId="47"/>
        <pc:sldMkLst>
          <pc:docMk/>
          <pc:sldMk cId="3702887110" sldId="344"/>
        </pc:sldMkLst>
      </pc:sldChg>
      <pc:sldChg chg="del">
        <pc:chgData name="Weifeng Xu" userId="e7aed605-a3dd-4d5a-a692-a87037af107b" providerId="ADAL" clId="{11A374D6-F014-49C5-8E0D-124972D9787C}" dt="2021-11-13T02:10:30.795" v="40" actId="47"/>
        <pc:sldMkLst>
          <pc:docMk/>
          <pc:sldMk cId="1822260430" sldId="345"/>
        </pc:sldMkLst>
      </pc:sldChg>
      <pc:sldChg chg="del">
        <pc:chgData name="Weifeng Xu" userId="e7aed605-a3dd-4d5a-a692-a87037af107b" providerId="ADAL" clId="{11A374D6-F014-49C5-8E0D-124972D9787C}" dt="2021-11-13T02:10:30.929" v="41" actId="47"/>
        <pc:sldMkLst>
          <pc:docMk/>
          <pc:sldMk cId="2211270339" sldId="346"/>
        </pc:sldMkLst>
      </pc:sldChg>
      <pc:sldChg chg="del">
        <pc:chgData name="Weifeng Xu" userId="e7aed605-a3dd-4d5a-a692-a87037af107b" providerId="ADAL" clId="{11A374D6-F014-49C5-8E0D-124972D9787C}" dt="2021-11-13T02:10:32.578" v="45" actId="47"/>
        <pc:sldMkLst>
          <pc:docMk/>
          <pc:sldMk cId="4132280035" sldId="347"/>
        </pc:sldMkLst>
      </pc:sldChg>
      <pc:sldChg chg="del">
        <pc:chgData name="Weifeng Xu" userId="e7aed605-a3dd-4d5a-a692-a87037af107b" providerId="ADAL" clId="{11A374D6-F014-49C5-8E0D-124972D9787C}" dt="2021-11-13T02:10:32.737" v="46" actId="47"/>
        <pc:sldMkLst>
          <pc:docMk/>
          <pc:sldMk cId="963014369" sldId="348"/>
        </pc:sldMkLst>
      </pc:sldChg>
      <pc:sldChg chg="del">
        <pc:chgData name="Weifeng Xu" userId="e7aed605-a3dd-4d5a-a692-a87037af107b" providerId="ADAL" clId="{11A374D6-F014-49C5-8E0D-124972D9787C}" dt="2021-11-13T02:10:33.171" v="49" actId="47"/>
        <pc:sldMkLst>
          <pc:docMk/>
          <pc:sldMk cId="777801680" sldId="349"/>
        </pc:sldMkLst>
      </pc:sldChg>
      <pc:sldChg chg="del">
        <pc:chgData name="Weifeng Xu" userId="e7aed605-a3dd-4d5a-a692-a87037af107b" providerId="ADAL" clId="{11A374D6-F014-49C5-8E0D-124972D9787C}" dt="2021-11-13T02:10:33.033" v="48" actId="47"/>
        <pc:sldMkLst>
          <pc:docMk/>
          <pc:sldMk cId="2301298152" sldId="350"/>
        </pc:sldMkLst>
      </pc:sldChg>
      <pc:sldChg chg="del">
        <pc:chgData name="Weifeng Xu" userId="e7aed605-a3dd-4d5a-a692-a87037af107b" providerId="ADAL" clId="{11A374D6-F014-49C5-8E0D-124972D9787C}" dt="2021-11-13T02:10:32.188" v="43" actId="47"/>
        <pc:sldMkLst>
          <pc:docMk/>
          <pc:sldMk cId="1184378387" sldId="351"/>
        </pc:sldMkLst>
      </pc:sldChg>
      <pc:sldChg chg="del">
        <pc:chgData name="Weifeng Xu" userId="e7aed605-a3dd-4d5a-a692-a87037af107b" providerId="ADAL" clId="{11A374D6-F014-49C5-8E0D-124972D9787C}" dt="2021-11-13T02:10:34.442" v="52" actId="47"/>
        <pc:sldMkLst>
          <pc:docMk/>
          <pc:sldMk cId="4136502709" sldId="352"/>
        </pc:sldMkLst>
      </pc:sldChg>
      <pc:sldChg chg="del">
        <pc:chgData name="Weifeng Xu" userId="e7aed605-a3dd-4d5a-a692-a87037af107b" providerId="ADAL" clId="{11A374D6-F014-49C5-8E0D-124972D9787C}" dt="2021-11-13T02:10:34.570" v="53" actId="47"/>
        <pc:sldMkLst>
          <pc:docMk/>
          <pc:sldMk cId="2920631685" sldId="353"/>
        </pc:sldMkLst>
      </pc:sldChg>
      <pc:sldChg chg="del">
        <pc:chgData name="Weifeng Xu" userId="e7aed605-a3dd-4d5a-a692-a87037af107b" providerId="ADAL" clId="{11A374D6-F014-49C5-8E0D-124972D9787C}" dt="2021-11-13T02:10:35.194" v="54" actId="47"/>
        <pc:sldMkLst>
          <pc:docMk/>
          <pc:sldMk cId="1070339977" sldId="354"/>
        </pc:sldMkLst>
      </pc:sldChg>
      <pc:sldChg chg="del">
        <pc:chgData name="Weifeng Xu" userId="e7aed605-a3dd-4d5a-a692-a87037af107b" providerId="ADAL" clId="{11A374D6-F014-49C5-8E0D-124972D9787C}" dt="2021-11-13T02:10:36.171" v="55" actId="47"/>
        <pc:sldMkLst>
          <pc:docMk/>
          <pc:sldMk cId="3154970326" sldId="355"/>
        </pc:sldMkLst>
      </pc:sldChg>
      <pc:sldChg chg="del">
        <pc:chgData name="Weifeng Xu" userId="e7aed605-a3dd-4d5a-a692-a87037af107b" providerId="ADAL" clId="{11A374D6-F014-49C5-8E0D-124972D9787C}" dt="2021-11-13T02:10:36.775" v="57" actId="47"/>
        <pc:sldMkLst>
          <pc:docMk/>
          <pc:sldMk cId="226820521" sldId="356"/>
        </pc:sldMkLst>
      </pc:sldChg>
      <pc:sldChg chg="del">
        <pc:chgData name="Weifeng Xu" userId="e7aed605-a3dd-4d5a-a692-a87037af107b" providerId="ADAL" clId="{11A374D6-F014-49C5-8E0D-124972D9787C}" dt="2021-11-13T02:10:38.769" v="62" actId="47"/>
        <pc:sldMkLst>
          <pc:docMk/>
          <pc:sldMk cId="3218635522" sldId="357"/>
        </pc:sldMkLst>
      </pc:sldChg>
      <pc:sldChg chg="del">
        <pc:chgData name="Weifeng Xu" userId="e7aed605-a3dd-4d5a-a692-a87037af107b" providerId="ADAL" clId="{11A374D6-F014-49C5-8E0D-124972D9787C}" dt="2021-11-13T02:10:36.587" v="56" actId="47"/>
        <pc:sldMkLst>
          <pc:docMk/>
          <pc:sldMk cId="3486331268" sldId="358"/>
        </pc:sldMkLst>
      </pc:sldChg>
      <pc:sldChg chg="del">
        <pc:chgData name="Weifeng Xu" userId="e7aed605-a3dd-4d5a-a692-a87037af107b" providerId="ADAL" clId="{11A374D6-F014-49C5-8E0D-124972D9787C}" dt="2021-11-13T02:10:39.634" v="63" actId="47"/>
        <pc:sldMkLst>
          <pc:docMk/>
          <pc:sldMk cId="431632757" sldId="359"/>
        </pc:sldMkLst>
      </pc:sldChg>
      <pc:sldChg chg="del">
        <pc:chgData name="Weifeng Xu" userId="e7aed605-a3dd-4d5a-a692-a87037af107b" providerId="ADAL" clId="{11A374D6-F014-49C5-8E0D-124972D9787C}" dt="2021-11-13T02:10:34.137" v="50" actId="47"/>
        <pc:sldMkLst>
          <pc:docMk/>
          <pc:sldMk cId="2053252200" sldId="360"/>
        </pc:sldMkLst>
      </pc:sldChg>
      <pc:sldChg chg="del">
        <pc:chgData name="Weifeng Xu" userId="e7aed605-a3dd-4d5a-a692-a87037af107b" providerId="ADAL" clId="{11A374D6-F014-49C5-8E0D-124972D9787C}" dt="2021-11-13T02:10:34.299" v="51" actId="47"/>
        <pc:sldMkLst>
          <pc:docMk/>
          <pc:sldMk cId="488079145" sldId="361"/>
        </pc:sldMkLst>
      </pc:sldChg>
      <pc:sldChg chg="del">
        <pc:chgData name="Weifeng Xu" userId="e7aed605-a3dd-4d5a-a692-a87037af107b" providerId="ADAL" clId="{11A374D6-F014-49C5-8E0D-124972D9787C}" dt="2021-11-13T02:10:38.233" v="60" actId="47"/>
        <pc:sldMkLst>
          <pc:docMk/>
          <pc:sldMk cId="22198692" sldId="362"/>
        </pc:sldMkLst>
      </pc:sldChg>
      <pc:sldChg chg="del">
        <pc:chgData name="Weifeng Xu" userId="e7aed605-a3dd-4d5a-a692-a87037af107b" providerId="ADAL" clId="{11A374D6-F014-49C5-8E0D-124972D9787C}" dt="2021-11-13T02:10:40.331" v="64" actId="47"/>
        <pc:sldMkLst>
          <pc:docMk/>
          <pc:sldMk cId="3135946503" sldId="363"/>
        </pc:sldMkLst>
      </pc:sldChg>
      <pc:sldChg chg="del">
        <pc:chgData name="Weifeng Xu" userId="e7aed605-a3dd-4d5a-a692-a87037af107b" providerId="ADAL" clId="{11A374D6-F014-49C5-8E0D-124972D9787C}" dt="2021-11-13T02:10:37.809" v="59" actId="47"/>
        <pc:sldMkLst>
          <pc:docMk/>
          <pc:sldMk cId="15037796" sldId="364"/>
        </pc:sldMkLst>
      </pc:sldChg>
      <pc:sldChg chg="del">
        <pc:chgData name="Weifeng Xu" userId="e7aed605-a3dd-4d5a-a692-a87037af107b" providerId="ADAL" clId="{11A374D6-F014-49C5-8E0D-124972D9787C}" dt="2021-11-13T02:10:38.409" v="61" actId="47"/>
        <pc:sldMkLst>
          <pc:docMk/>
          <pc:sldMk cId="2862436498" sldId="365"/>
        </pc:sldMkLst>
      </pc:sldChg>
      <pc:sldChg chg="del">
        <pc:chgData name="Weifeng Xu" userId="e7aed605-a3dd-4d5a-a692-a87037af107b" providerId="ADAL" clId="{11A374D6-F014-49C5-8E0D-124972D9787C}" dt="2021-11-13T02:10:37.407" v="58" actId="47"/>
        <pc:sldMkLst>
          <pc:docMk/>
          <pc:sldMk cId="3007056934" sldId="366"/>
        </pc:sldMkLst>
      </pc:sldChg>
      <pc:sldChg chg="del">
        <pc:chgData name="Weifeng Xu" userId="e7aed605-a3dd-4d5a-a692-a87037af107b" providerId="ADAL" clId="{11A374D6-F014-49C5-8E0D-124972D9787C}" dt="2021-11-13T02:10:32.023" v="42" actId="47"/>
        <pc:sldMkLst>
          <pc:docMk/>
          <pc:sldMk cId="1712252526" sldId="367"/>
        </pc:sldMkLst>
      </pc:sldChg>
      <pc:sldChg chg="del">
        <pc:chgData name="Weifeng Xu" userId="e7aed605-a3dd-4d5a-a692-a87037af107b" providerId="ADAL" clId="{11A374D6-F014-49C5-8E0D-124972D9787C}" dt="2021-11-13T02:10:32.894" v="47" actId="47"/>
        <pc:sldMkLst>
          <pc:docMk/>
          <pc:sldMk cId="1348401863" sldId="368"/>
        </pc:sldMkLst>
      </pc:sldChg>
      <pc:sldChg chg="del">
        <pc:chgData name="Weifeng Xu" userId="e7aed605-a3dd-4d5a-a692-a87037af107b" providerId="ADAL" clId="{11A374D6-F014-49C5-8E0D-124972D9787C}" dt="2021-11-13T02:10:30.360" v="37" actId="47"/>
        <pc:sldMkLst>
          <pc:docMk/>
          <pc:sldMk cId="402695648" sldId="3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0FA81-FE25-41B8-9A6E-C174D0802E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2AC2E-8D91-466B-B3B5-373B3598BB44}">
      <dgm:prSet/>
      <dgm:spPr/>
      <dgm:t>
        <a:bodyPr/>
        <a:lstStyle/>
        <a:p>
          <a:pPr>
            <a:defRPr b="1"/>
          </a:pPr>
          <a:r>
            <a:rPr lang="en-US"/>
            <a:t>Anti-forensics activities</a:t>
          </a:r>
        </a:p>
      </dgm:t>
    </dgm:pt>
    <dgm:pt modelId="{8BB4A570-4C17-4207-AD8E-01C680C48460}" type="parTrans" cxnId="{44937061-F3D9-4D69-B6D9-355C6113FDE4}">
      <dgm:prSet/>
      <dgm:spPr/>
      <dgm:t>
        <a:bodyPr/>
        <a:lstStyle/>
        <a:p>
          <a:endParaRPr lang="en-US"/>
        </a:p>
      </dgm:t>
    </dgm:pt>
    <dgm:pt modelId="{21F613EC-D847-4F74-8C91-6794F432A5BA}" type="sibTrans" cxnId="{44937061-F3D9-4D69-B6D9-355C6113FDE4}">
      <dgm:prSet/>
      <dgm:spPr/>
      <dgm:t>
        <a:bodyPr/>
        <a:lstStyle/>
        <a:p>
          <a:endParaRPr lang="en-US"/>
        </a:p>
      </dgm:t>
    </dgm:pt>
    <dgm:pt modelId="{26479AF1-7935-44EB-A923-C99CCD8C0ACF}">
      <dgm:prSet/>
      <dgm:spPr/>
      <dgm:t>
        <a:bodyPr/>
        <a:lstStyle/>
        <a:p>
          <a:r>
            <a:rPr lang="en-US"/>
            <a:t>Search anti-forensic tools</a:t>
          </a:r>
        </a:p>
      </dgm:t>
    </dgm:pt>
    <dgm:pt modelId="{0858E627-A4BB-4E5A-B246-32D49A23162A}" type="parTrans" cxnId="{D9F17293-D3CA-427A-80E4-A3459DD79566}">
      <dgm:prSet/>
      <dgm:spPr/>
      <dgm:t>
        <a:bodyPr/>
        <a:lstStyle/>
        <a:p>
          <a:endParaRPr lang="en-US"/>
        </a:p>
      </dgm:t>
    </dgm:pt>
    <dgm:pt modelId="{31E3D391-5DCF-4433-A580-24812AD03B33}" type="sibTrans" cxnId="{D9F17293-D3CA-427A-80E4-A3459DD79566}">
      <dgm:prSet/>
      <dgm:spPr/>
      <dgm:t>
        <a:bodyPr/>
        <a:lstStyle/>
        <a:p>
          <a:endParaRPr lang="en-US"/>
        </a:p>
      </dgm:t>
    </dgm:pt>
    <dgm:pt modelId="{71B7F983-E8BF-48E8-AA29-CCD91EDD5D67}">
      <dgm:prSet/>
      <dgm:spPr/>
      <dgm:t>
        <a:bodyPr/>
        <a:lstStyle/>
        <a:p>
          <a:r>
            <a:rPr lang="en-US"/>
            <a:t>Download anti-forensic tools</a:t>
          </a:r>
        </a:p>
      </dgm:t>
    </dgm:pt>
    <dgm:pt modelId="{9401E281-D43E-413D-859D-01A7D0F7D46F}" type="parTrans" cxnId="{DDCE9F4D-3245-4A4C-A1A6-029274958B1C}">
      <dgm:prSet/>
      <dgm:spPr/>
      <dgm:t>
        <a:bodyPr/>
        <a:lstStyle/>
        <a:p>
          <a:endParaRPr lang="en-US"/>
        </a:p>
      </dgm:t>
    </dgm:pt>
    <dgm:pt modelId="{25B0317E-B236-482E-A965-BDF557669500}" type="sibTrans" cxnId="{DDCE9F4D-3245-4A4C-A1A6-029274958B1C}">
      <dgm:prSet/>
      <dgm:spPr/>
      <dgm:t>
        <a:bodyPr/>
        <a:lstStyle/>
        <a:p>
          <a:endParaRPr lang="en-US"/>
        </a:p>
      </dgm:t>
    </dgm:pt>
    <dgm:pt modelId="{AC1566CF-A5AB-415A-BB32-80AF46449B75}">
      <dgm:prSet/>
      <dgm:spPr/>
      <dgm:t>
        <a:bodyPr/>
        <a:lstStyle/>
        <a:p>
          <a:r>
            <a:rPr lang="en-US"/>
            <a:t>Install anti-forensic tools</a:t>
          </a:r>
        </a:p>
      </dgm:t>
    </dgm:pt>
    <dgm:pt modelId="{46BF6556-48ED-4796-B2E2-CE59BF3277B0}" type="parTrans" cxnId="{D02EF4D8-A963-4863-948A-DE86E67C008D}">
      <dgm:prSet/>
      <dgm:spPr/>
      <dgm:t>
        <a:bodyPr/>
        <a:lstStyle/>
        <a:p>
          <a:endParaRPr lang="en-US"/>
        </a:p>
      </dgm:t>
    </dgm:pt>
    <dgm:pt modelId="{761ADE11-ED67-4304-AE9B-5068E8770963}" type="sibTrans" cxnId="{D02EF4D8-A963-4863-948A-DE86E67C008D}">
      <dgm:prSet/>
      <dgm:spPr/>
      <dgm:t>
        <a:bodyPr/>
        <a:lstStyle/>
        <a:p>
          <a:endParaRPr lang="en-US"/>
        </a:p>
      </dgm:t>
    </dgm:pt>
    <dgm:pt modelId="{F2E4923D-7D8A-4078-B2B7-67417725EB6A}">
      <dgm:prSet/>
      <dgm:spPr/>
      <dgm:t>
        <a:bodyPr/>
        <a:lstStyle/>
        <a:p>
          <a:r>
            <a:rPr lang="en-US"/>
            <a:t>Run anti-forensic tools</a:t>
          </a:r>
        </a:p>
      </dgm:t>
    </dgm:pt>
    <dgm:pt modelId="{F6FCF547-84A9-4BB2-942E-DC80B75E285C}" type="parTrans" cxnId="{8D0AF003-993C-4859-A3EE-B8AEB88F14D5}">
      <dgm:prSet/>
      <dgm:spPr/>
      <dgm:t>
        <a:bodyPr/>
        <a:lstStyle/>
        <a:p>
          <a:endParaRPr lang="en-US"/>
        </a:p>
      </dgm:t>
    </dgm:pt>
    <dgm:pt modelId="{8E73B5D3-5BD3-4EF0-A030-9D4A0AEEE732}" type="sibTrans" cxnId="{8D0AF003-993C-4859-A3EE-B8AEB88F14D5}">
      <dgm:prSet/>
      <dgm:spPr/>
      <dgm:t>
        <a:bodyPr/>
        <a:lstStyle/>
        <a:p>
          <a:endParaRPr lang="en-US"/>
        </a:p>
      </dgm:t>
    </dgm:pt>
    <dgm:pt modelId="{986E3B6E-2EF1-46CF-835F-4081A7CA058B}">
      <dgm:prSet/>
      <dgm:spPr/>
      <dgm:t>
        <a:bodyPr/>
        <a:lstStyle/>
        <a:p>
          <a:r>
            <a:rPr lang="en-US"/>
            <a:t>Delete files  [Shift] + [Delete]</a:t>
          </a:r>
        </a:p>
      </dgm:t>
    </dgm:pt>
    <dgm:pt modelId="{ED77BC50-A4E9-422D-A59B-528D02841B5D}" type="parTrans" cxnId="{1057F2F7-D778-411B-9803-9F60821C608C}">
      <dgm:prSet/>
      <dgm:spPr/>
      <dgm:t>
        <a:bodyPr/>
        <a:lstStyle/>
        <a:p>
          <a:endParaRPr lang="en-US"/>
        </a:p>
      </dgm:t>
    </dgm:pt>
    <dgm:pt modelId="{2B1657D5-7AE0-4A25-83E4-6F7C7C47D616}" type="sibTrans" cxnId="{1057F2F7-D778-411B-9803-9F60821C608C}">
      <dgm:prSet/>
      <dgm:spPr/>
      <dgm:t>
        <a:bodyPr/>
        <a:lstStyle/>
        <a:p>
          <a:endParaRPr lang="en-US"/>
        </a:p>
      </dgm:t>
    </dgm:pt>
    <dgm:pt modelId="{E574BF31-4C07-4558-BF24-D5DED35197B9}">
      <dgm:prSet/>
      <dgm:spPr/>
      <dgm:t>
        <a:bodyPr/>
        <a:lstStyle/>
        <a:p>
          <a:r>
            <a:rPr lang="en-US"/>
            <a:t>Uninstall anti-forensic tools</a:t>
          </a:r>
        </a:p>
      </dgm:t>
    </dgm:pt>
    <dgm:pt modelId="{637115E9-D181-4910-996B-AFCC9F56F3D7}" type="parTrans" cxnId="{DE720D62-3E45-4AE9-B27B-44C4D59D1A59}">
      <dgm:prSet/>
      <dgm:spPr/>
      <dgm:t>
        <a:bodyPr/>
        <a:lstStyle/>
        <a:p>
          <a:endParaRPr lang="en-US"/>
        </a:p>
      </dgm:t>
    </dgm:pt>
    <dgm:pt modelId="{913841BC-50F9-4683-A595-26CE4076F54E}" type="sibTrans" cxnId="{DE720D62-3E45-4AE9-B27B-44C4D59D1A59}">
      <dgm:prSet/>
      <dgm:spPr/>
      <dgm:t>
        <a:bodyPr/>
        <a:lstStyle/>
        <a:p>
          <a:endParaRPr lang="en-US"/>
        </a:p>
      </dgm:t>
    </dgm:pt>
    <dgm:pt modelId="{D8BBE1D6-CC4F-41F0-895B-AC199271AB22}">
      <dgm:prSet/>
      <dgm:spPr/>
      <dgm:t>
        <a:bodyPr/>
        <a:lstStyle/>
        <a:p>
          <a:r>
            <a:rPr lang="en-US"/>
            <a:t>Disconnecting Google drive account</a:t>
          </a:r>
        </a:p>
      </dgm:t>
    </dgm:pt>
    <dgm:pt modelId="{B412B108-383C-4EBC-A5F0-C97E29BD478C}" type="parTrans" cxnId="{63EBDFA4-C5FE-4ED8-981B-44C4B93251A7}">
      <dgm:prSet/>
      <dgm:spPr/>
      <dgm:t>
        <a:bodyPr/>
        <a:lstStyle/>
        <a:p>
          <a:endParaRPr lang="en-US"/>
        </a:p>
      </dgm:t>
    </dgm:pt>
    <dgm:pt modelId="{E20BD4EB-2031-4DE1-9A5F-B97E56EE37DF}" type="sibTrans" cxnId="{63EBDFA4-C5FE-4ED8-981B-44C4B93251A7}">
      <dgm:prSet/>
      <dgm:spPr/>
      <dgm:t>
        <a:bodyPr/>
        <a:lstStyle/>
        <a:p>
          <a:endParaRPr lang="en-US"/>
        </a:p>
      </dgm:t>
    </dgm:pt>
    <dgm:pt modelId="{F17D55F2-A1E2-487A-88BA-AC49F3E16AD5}">
      <dgm:prSet/>
      <dgm:spPr/>
      <dgm:t>
        <a:bodyPr/>
        <a:lstStyle/>
        <a:p>
          <a:r>
            <a:rPr lang="en-US"/>
            <a:t>Delete some e-mails in Outlook</a:t>
          </a:r>
        </a:p>
      </dgm:t>
    </dgm:pt>
    <dgm:pt modelId="{3D1823ED-CD9D-43FB-86C8-40E169A55835}" type="parTrans" cxnId="{37DE0CA3-C932-4CC4-A0F7-3DBA50DA20BA}">
      <dgm:prSet/>
      <dgm:spPr/>
      <dgm:t>
        <a:bodyPr/>
        <a:lstStyle/>
        <a:p>
          <a:endParaRPr lang="en-US"/>
        </a:p>
      </dgm:t>
    </dgm:pt>
    <dgm:pt modelId="{AEBE3F57-F3CE-4D6D-8592-B8CDAA4B5DE4}" type="sibTrans" cxnId="{37DE0CA3-C932-4CC4-A0F7-3DBA50DA20BA}">
      <dgm:prSet/>
      <dgm:spPr/>
      <dgm:t>
        <a:bodyPr/>
        <a:lstStyle/>
        <a:p>
          <a:endParaRPr lang="en-US"/>
        </a:p>
      </dgm:t>
    </dgm:pt>
    <dgm:pt modelId="{A5CDE290-C987-49D5-B085-BF9EA92E22FE}">
      <dgm:prSet/>
      <dgm:spPr/>
      <dgm:t>
        <a:bodyPr/>
        <a:lstStyle/>
        <a:p>
          <a:pPr>
            <a:defRPr b="1"/>
          </a:pPr>
          <a:r>
            <a:rPr lang="en-US"/>
            <a:t>Wiping traces of Eraser in $UsnJrnl</a:t>
          </a:r>
        </a:p>
      </dgm:t>
    </dgm:pt>
    <dgm:pt modelId="{56B7E5BD-E3F3-4669-A1B3-A2D075F7C4A9}" type="parTrans" cxnId="{0AB48E63-3EFB-4DC0-901D-0377CA6AE9B4}">
      <dgm:prSet/>
      <dgm:spPr/>
      <dgm:t>
        <a:bodyPr/>
        <a:lstStyle/>
        <a:p>
          <a:endParaRPr lang="en-US"/>
        </a:p>
      </dgm:t>
    </dgm:pt>
    <dgm:pt modelId="{E54F597E-93AD-465C-AB35-E47E32EB8559}" type="sibTrans" cxnId="{0AB48E63-3EFB-4DC0-901D-0377CA6AE9B4}">
      <dgm:prSet/>
      <dgm:spPr/>
      <dgm:t>
        <a:bodyPr/>
        <a:lstStyle/>
        <a:p>
          <a:endParaRPr lang="en-US"/>
        </a:p>
      </dgm:t>
    </dgm:pt>
    <dgm:pt modelId="{DF02E4ED-9E4D-4191-9B30-0CD3C3B3B01F}" type="pres">
      <dgm:prSet presAssocID="{16A0FA81-FE25-41B8-9A6E-C174D0802E0F}" presName="root" presStyleCnt="0">
        <dgm:presLayoutVars>
          <dgm:dir/>
          <dgm:resizeHandles val="exact"/>
        </dgm:presLayoutVars>
      </dgm:prSet>
      <dgm:spPr/>
    </dgm:pt>
    <dgm:pt modelId="{BFE1038E-2435-4C29-90BD-8BD3FB40BED7}" type="pres">
      <dgm:prSet presAssocID="{D722AC2E-8D91-466B-B3B5-373B3598BB44}" presName="compNode" presStyleCnt="0"/>
      <dgm:spPr/>
    </dgm:pt>
    <dgm:pt modelId="{333CA1E4-CB3F-4E2F-B6C0-FA8994C15F6A}" type="pres">
      <dgm:prSet presAssocID="{D722AC2E-8D91-466B-B3B5-373B3598BB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C52BDE8E-0047-4646-9F00-01C1778E0F72}" type="pres">
      <dgm:prSet presAssocID="{D722AC2E-8D91-466B-B3B5-373B3598BB44}" presName="iconSpace" presStyleCnt="0"/>
      <dgm:spPr/>
    </dgm:pt>
    <dgm:pt modelId="{A091E622-C294-4737-A1F3-AF673289D856}" type="pres">
      <dgm:prSet presAssocID="{D722AC2E-8D91-466B-B3B5-373B3598BB44}" presName="parTx" presStyleLbl="revTx" presStyleIdx="0" presStyleCnt="4">
        <dgm:presLayoutVars>
          <dgm:chMax val="0"/>
          <dgm:chPref val="0"/>
        </dgm:presLayoutVars>
      </dgm:prSet>
      <dgm:spPr/>
    </dgm:pt>
    <dgm:pt modelId="{71DD600F-ECDA-41D0-8A33-C91D33CFAD14}" type="pres">
      <dgm:prSet presAssocID="{D722AC2E-8D91-466B-B3B5-373B3598BB44}" presName="txSpace" presStyleCnt="0"/>
      <dgm:spPr/>
    </dgm:pt>
    <dgm:pt modelId="{0CCFA23B-7CF7-46D2-AFCC-1350D698D98E}" type="pres">
      <dgm:prSet presAssocID="{D722AC2E-8D91-466B-B3B5-373B3598BB44}" presName="desTx" presStyleLbl="revTx" presStyleIdx="1" presStyleCnt="4">
        <dgm:presLayoutVars/>
      </dgm:prSet>
      <dgm:spPr/>
    </dgm:pt>
    <dgm:pt modelId="{F74E10C4-87EA-4C5A-BA82-9D32A9CDFF7A}" type="pres">
      <dgm:prSet presAssocID="{21F613EC-D847-4F74-8C91-6794F432A5BA}" presName="sibTrans" presStyleCnt="0"/>
      <dgm:spPr/>
    </dgm:pt>
    <dgm:pt modelId="{B035A17E-B556-428C-8421-367E309C09E3}" type="pres">
      <dgm:prSet presAssocID="{A5CDE290-C987-49D5-B085-BF9EA92E22FE}" presName="compNode" presStyleCnt="0"/>
      <dgm:spPr/>
    </dgm:pt>
    <dgm:pt modelId="{FA9F2E3B-5DD4-4863-98F1-122B3F34D12E}" type="pres">
      <dgm:prSet presAssocID="{A5CDE290-C987-49D5-B085-BF9EA92E22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ACE2D2CE-0462-4A23-BE3D-A8AD7C777390}" type="pres">
      <dgm:prSet presAssocID="{A5CDE290-C987-49D5-B085-BF9EA92E22FE}" presName="iconSpace" presStyleCnt="0"/>
      <dgm:spPr/>
    </dgm:pt>
    <dgm:pt modelId="{CDEC1486-CA74-4568-AC80-EDA70177FF62}" type="pres">
      <dgm:prSet presAssocID="{A5CDE290-C987-49D5-B085-BF9EA92E22FE}" presName="parTx" presStyleLbl="revTx" presStyleIdx="2" presStyleCnt="4">
        <dgm:presLayoutVars>
          <dgm:chMax val="0"/>
          <dgm:chPref val="0"/>
        </dgm:presLayoutVars>
      </dgm:prSet>
      <dgm:spPr/>
    </dgm:pt>
    <dgm:pt modelId="{FDED610F-5DF7-4802-AC07-26977C7E3A54}" type="pres">
      <dgm:prSet presAssocID="{A5CDE290-C987-49D5-B085-BF9EA92E22FE}" presName="txSpace" presStyleCnt="0"/>
      <dgm:spPr/>
    </dgm:pt>
    <dgm:pt modelId="{F400604D-6C8F-47BC-9EB0-D2A8422FC0D5}" type="pres">
      <dgm:prSet presAssocID="{A5CDE290-C987-49D5-B085-BF9EA92E22FE}" presName="desTx" presStyleLbl="revTx" presStyleIdx="3" presStyleCnt="4">
        <dgm:presLayoutVars/>
      </dgm:prSet>
      <dgm:spPr/>
    </dgm:pt>
  </dgm:ptLst>
  <dgm:cxnLst>
    <dgm:cxn modelId="{8D0AF003-993C-4859-A3EE-B8AEB88F14D5}" srcId="{D722AC2E-8D91-466B-B3B5-373B3598BB44}" destId="{F2E4923D-7D8A-4078-B2B7-67417725EB6A}" srcOrd="3" destOrd="0" parTransId="{F6FCF547-84A9-4BB2-942E-DC80B75E285C}" sibTransId="{8E73B5D3-5BD3-4EF0-A030-9D4A0AEEE732}"/>
    <dgm:cxn modelId="{12490005-958B-4D02-A8B7-8234D746B5E4}" type="presOf" srcId="{F2E4923D-7D8A-4078-B2B7-67417725EB6A}" destId="{0CCFA23B-7CF7-46D2-AFCC-1350D698D98E}" srcOrd="0" destOrd="3" presId="urn:microsoft.com/office/officeart/2018/2/layout/IconLabelDescriptionList"/>
    <dgm:cxn modelId="{2980AE2B-9076-49D1-807C-2653FF46D512}" type="presOf" srcId="{16A0FA81-FE25-41B8-9A6E-C174D0802E0F}" destId="{DF02E4ED-9E4D-4191-9B30-0CD3C3B3B01F}" srcOrd="0" destOrd="0" presId="urn:microsoft.com/office/officeart/2018/2/layout/IconLabelDescriptionList"/>
    <dgm:cxn modelId="{44937061-F3D9-4D69-B6D9-355C6113FDE4}" srcId="{16A0FA81-FE25-41B8-9A6E-C174D0802E0F}" destId="{D722AC2E-8D91-466B-B3B5-373B3598BB44}" srcOrd="0" destOrd="0" parTransId="{8BB4A570-4C17-4207-AD8E-01C680C48460}" sibTransId="{21F613EC-D847-4F74-8C91-6794F432A5BA}"/>
    <dgm:cxn modelId="{DE720D62-3E45-4AE9-B27B-44C4D59D1A59}" srcId="{D722AC2E-8D91-466B-B3B5-373B3598BB44}" destId="{E574BF31-4C07-4558-BF24-D5DED35197B9}" srcOrd="5" destOrd="0" parTransId="{637115E9-D181-4910-996B-AFCC9F56F3D7}" sibTransId="{913841BC-50F9-4683-A595-26CE4076F54E}"/>
    <dgm:cxn modelId="{8173EF42-0031-4889-A71B-03EFB2408839}" type="presOf" srcId="{A5CDE290-C987-49D5-B085-BF9EA92E22FE}" destId="{CDEC1486-CA74-4568-AC80-EDA70177FF62}" srcOrd="0" destOrd="0" presId="urn:microsoft.com/office/officeart/2018/2/layout/IconLabelDescriptionList"/>
    <dgm:cxn modelId="{0AB48E63-3EFB-4DC0-901D-0377CA6AE9B4}" srcId="{16A0FA81-FE25-41B8-9A6E-C174D0802E0F}" destId="{A5CDE290-C987-49D5-B085-BF9EA92E22FE}" srcOrd="1" destOrd="0" parTransId="{56B7E5BD-E3F3-4669-A1B3-A2D075F7C4A9}" sibTransId="{E54F597E-93AD-465C-AB35-E47E32EB8559}"/>
    <dgm:cxn modelId="{81F63864-907C-41A2-8818-BCC55FB93F18}" type="presOf" srcId="{986E3B6E-2EF1-46CF-835F-4081A7CA058B}" destId="{0CCFA23B-7CF7-46D2-AFCC-1350D698D98E}" srcOrd="0" destOrd="4" presId="urn:microsoft.com/office/officeart/2018/2/layout/IconLabelDescriptionList"/>
    <dgm:cxn modelId="{0571B947-4C75-4BD7-932F-DE9800F899C2}" type="presOf" srcId="{F17D55F2-A1E2-487A-88BA-AC49F3E16AD5}" destId="{0CCFA23B-7CF7-46D2-AFCC-1350D698D98E}" srcOrd="0" destOrd="7" presId="urn:microsoft.com/office/officeart/2018/2/layout/IconLabelDescriptionList"/>
    <dgm:cxn modelId="{DDCE9F4D-3245-4A4C-A1A6-029274958B1C}" srcId="{D722AC2E-8D91-466B-B3B5-373B3598BB44}" destId="{71B7F983-E8BF-48E8-AA29-CCD91EDD5D67}" srcOrd="1" destOrd="0" parTransId="{9401E281-D43E-413D-859D-01A7D0F7D46F}" sibTransId="{25B0317E-B236-482E-A965-BDF557669500}"/>
    <dgm:cxn modelId="{0F539F53-90C2-461B-8D9D-9F15307BA514}" type="presOf" srcId="{AC1566CF-A5AB-415A-BB32-80AF46449B75}" destId="{0CCFA23B-7CF7-46D2-AFCC-1350D698D98E}" srcOrd="0" destOrd="2" presId="urn:microsoft.com/office/officeart/2018/2/layout/IconLabelDescriptionList"/>
    <dgm:cxn modelId="{D1C48389-0648-4CF1-8951-51487C09F6AF}" type="presOf" srcId="{D8BBE1D6-CC4F-41F0-895B-AC199271AB22}" destId="{0CCFA23B-7CF7-46D2-AFCC-1350D698D98E}" srcOrd="0" destOrd="6" presId="urn:microsoft.com/office/officeart/2018/2/layout/IconLabelDescriptionList"/>
    <dgm:cxn modelId="{D9F17293-D3CA-427A-80E4-A3459DD79566}" srcId="{D722AC2E-8D91-466B-B3B5-373B3598BB44}" destId="{26479AF1-7935-44EB-A923-C99CCD8C0ACF}" srcOrd="0" destOrd="0" parTransId="{0858E627-A4BB-4E5A-B246-32D49A23162A}" sibTransId="{31E3D391-5DCF-4433-A580-24812AD03B33}"/>
    <dgm:cxn modelId="{9434C89B-1628-4B20-BF11-3E99C54CA7F1}" type="presOf" srcId="{71B7F983-E8BF-48E8-AA29-CCD91EDD5D67}" destId="{0CCFA23B-7CF7-46D2-AFCC-1350D698D98E}" srcOrd="0" destOrd="1" presId="urn:microsoft.com/office/officeart/2018/2/layout/IconLabelDescriptionList"/>
    <dgm:cxn modelId="{2282E49B-071C-48BA-9A7E-590C1D637130}" type="presOf" srcId="{D722AC2E-8D91-466B-B3B5-373B3598BB44}" destId="{A091E622-C294-4737-A1F3-AF673289D856}" srcOrd="0" destOrd="0" presId="urn:microsoft.com/office/officeart/2018/2/layout/IconLabelDescriptionList"/>
    <dgm:cxn modelId="{37DE0CA3-C932-4CC4-A0F7-3DBA50DA20BA}" srcId="{D722AC2E-8D91-466B-B3B5-373B3598BB44}" destId="{F17D55F2-A1E2-487A-88BA-AC49F3E16AD5}" srcOrd="7" destOrd="0" parTransId="{3D1823ED-CD9D-43FB-86C8-40E169A55835}" sibTransId="{AEBE3F57-F3CE-4D6D-8592-B8CDAA4B5DE4}"/>
    <dgm:cxn modelId="{63EBDFA4-C5FE-4ED8-981B-44C4B93251A7}" srcId="{D722AC2E-8D91-466B-B3B5-373B3598BB44}" destId="{D8BBE1D6-CC4F-41F0-895B-AC199271AB22}" srcOrd="6" destOrd="0" parTransId="{B412B108-383C-4EBC-A5F0-C97E29BD478C}" sibTransId="{E20BD4EB-2031-4DE1-9A5F-B97E56EE37DF}"/>
    <dgm:cxn modelId="{4E054BBE-50F9-4C5B-A607-F7399A7C4596}" type="presOf" srcId="{26479AF1-7935-44EB-A923-C99CCD8C0ACF}" destId="{0CCFA23B-7CF7-46D2-AFCC-1350D698D98E}" srcOrd="0" destOrd="0" presId="urn:microsoft.com/office/officeart/2018/2/layout/IconLabelDescriptionList"/>
    <dgm:cxn modelId="{D02EF4D8-A963-4863-948A-DE86E67C008D}" srcId="{D722AC2E-8D91-466B-B3B5-373B3598BB44}" destId="{AC1566CF-A5AB-415A-BB32-80AF46449B75}" srcOrd="2" destOrd="0" parTransId="{46BF6556-48ED-4796-B2E2-CE59BF3277B0}" sibTransId="{761ADE11-ED67-4304-AE9B-5068E8770963}"/>
    <dgm:cxn modelId="{1B7786E9-C08B-4392-A125-BD465B302D6E}" type="presOf" srcId="{E574BF31-4C07-4558-BF24-D5DED35197B9}" destId="{0CCFA23B-7CF7-46D2-AFCC-1350D698D98E}" srcOrd="0" destOrd="5" presId="urn:microsoft.com/office/officeart/2018/2/layout/IconLabelDescriptionList"/>
    <dgm:cxn modelId="{1057F2F7-D778-411B-9803-9F60821C608C}" srcId="{D722AC2E-8D91-466B-B3B5-373B3598BB44}" destId="{986E3B6E-2EF1-46CF-835F-4081A7CA058B}" srcOrd="4" destOrd="0" parTransId="{ED77BC50-A4E9-422D-A59B-528D02841B5D}" sibTransId="{2B1657D5-7AE0-4A25-83E4-6F7C7C47D616}"/>
    <dgm:cxn modelId="{C266406C-C116-4AF0-AAFD-129A21937AAD}" type="presParOf" srcId="{DF02E4ED-9E4D-4191-9B30-0CD3C3B3B01F}" destId="{BFE1038E-2435-4C29-90BD-8BD3FB40BED7}" srcOrd="0" destOrd="0" presId="urn:microsoft.com/office/officeart/2018/2/layout/IconLabelDescriptionList"/>
    <dgm:cxn modelId="{7572F7A0-A86B-4245-891D-D3D6B99CB3C8}" type="presParOf" srcId="{BFE1038E-2435-4C29-90BD-8BD3FB40BED7}" destId="{333CA1E4-CB3F-4E2F-B6C0-FA8994C15F6A}" srcOrd="0" destOrd="0" presId="urn:microsoft.com/office/officeart/2018/2/layout/IconLabelDescriptionList"/>
    <dgm:cxn modelId="{5260576E-7ECC-479B-AD0E-4F9AAA793817}" type="presParOf" srcId="{BFE1038E-2435-4C29-90BD-8BD3FB40BED7}" destId="{C52BDE8E-0047-4646-9F00-01C1778E0F72}" srcOrd="1" destOrd="0" presId="urn:microsoft.com/office/officeart/2018/2/layout/IconLabelDescriptionList"/>
    <dgm:cxn modelId="{24525F9A-72B5-4FBF-B1A5-53E21863F347}" type="presParOf" srcId="{BFE1038E-2435-4C29-90BD-8BD3FB40BED7}" destId="{A091E622-C294-4737-A1F3-AF673289D856}" srcOrd="2" destOrd="0" presId="urn:microsoft.com/office/officeart/2018/2/layout/IconLabelDescriptionList"/>
    <dgm:cxn modelId="{E2F9C50E-7CD0-4006-A929-D270846C91FC}" type="presParOf" srcId="{BFE1038E-2435-4C29-90BD-8BD3FB40BED7}" destId="{71DD600F-ECDA-41D0-8A33-C91D33CFAD14}" srcOrd="3" destOrd="0" presId="urn:microsoft.com/office/officeart/2018/2/layout/IconLabelDescriptionList"/>
    <dgm:cxn modelId="{3BD135D5-BF3D-4129-BE29-1F1E45834139}" type="presParOf" srcId="{BFE1038E-2435-4C29-90BD-8BD3FB40BED7}" destId="{0CCFA23B-7CF7-46D2-AFCC-1350D698D98E}" srcOrd="4" destOrd="0" presId="urn:microsoft.com/office/officeart/2018/2/layout/IconLabelDescriptionList"/>
    <dgm:cxn modelId="{5A99E139-A3F1-4735-8E51-6EC49710F304}" type="presParOf" srcId="{DF02E4ED-9E4D-4191-9B30-0CD3C3B3B01F}" destId="{F74E10C4-87EA-4C5A-BA82-9D32A9CDFF7A}" srcOrd="1" destOrd="0" presId="urn:microsoft.com/office/officeart/2018/2/layout/IconLabelDescriptionList"/>
    <dgm:cxn modelId="{04DBD07A-FD68-40CB-A663-934C3B6536F9}" type="presParOf" srcId="{DF02E4ED-9E4D-4191-9B30-0CD3C3B3B01F}" destId="{B035A17E-B556-428C-8421-367E309C09E3}" srcOrd="2" destOrd="0" presId="urn:microsoft.com/office/officeart/2018/2/layout/IconLabelDescriptionList"/>
    <dgm:cxn modelId="{B630F5DA-B22D-4189-AC30-20B94945DD34}" type="presParOf" srcId="{B035A17E-B556-428C-8421-367E309C09E3}" destId="{FA9F2E3B-5DD4-4863-98F1-122B3F34D12E}" srcOrd="0" destOrd="0" presId="urn:microsoft.com/office/officeart/2018/2/layout/IconLabelDescriptionList"/>
    <dgm:cxn modelId="{EE091905-BD8C-456E-9D50-7527E4DFE8FF}" type="presParOf" srcId="{B035A17E-B556-428C-8421-367E309C09E3}" destId="{ACE2D2CE-0462-4A23-BE3D-A8AD7C777390}" srcOrd="1" destOrd="0" presId="urn:microsoft.com/office/officeart/2018/2/layout/IconLabelDescriptionList"/>
    <dgm:cxn modelId="{557F8295-6285-48D2-B89E-0E0DF1E8C85C}" type="presParOf" srcId="{B035A17E-B556-428C-8421-367E309C09E3}" destId="{CDEC1486-CA74-4568-AC80-EDA70177FF62}" srcOrd="2" destOrd="0" presId="urn:microsoft.com/office/officeart/2018/2/layout/IconLabelDescriptionList"/>
    <dgm:cxn modelId="{0B1718A8-B72F-4419-B3F9-6BA2C59F0BED}" type="presParOf" srcId="{B035A17E-B556-428C-8421-367E309C09E3}" destId="{FDED610F-5DF7-4802-AC07-26977C7E3A54}" srcOrd="3" destOrd="0" presId="urn:microsoft.com/office/officeart/2018/2/layout/IconLabelDescriptionList"/>
    <dgm:cxn modelId="{C0004651-9987-4BD1-A530-37297B76EC1D}" type="presParOf" srcId="{B035A17E-B556-428C-8421-367E309C09E3}" destId="{F400604D-6C8F-47BC-9EB0-D2A8422FC0D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DF076-6EAA-4570-845B-81BE941E4B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ADABA0-D86C-4C34-B165-BB24F5DDC39B}">
      <dgm:prSet/>
      <dgm:spPr/>
      <dgm:t>
        <a:bodyPr/>
        <a:lstStyle/>
        <a:p>
          <a:r>
            <a:rPr lang="en-US"/>
            <a:t>ccleaner</a:t>
          </a:r>
        </a:p>
      </dgm:t>
    </dgm:pt>
    <dgm:pt modelId="{B2849E29-4D80-43FB-92F4-725DF05580F4}" type="parTrans" cxnId="{783FC64A-0889-402B-844F-24517DA262A5}">
      <dgm:prSet/>
      <dgm:spPr/>
      <dgm:t>
        <a:bodyPr/>
        <a:lstStyle/>
        <a:p>
          <a:endParaRPr lang="en-US"/>
        </a:p>
      </dgm:t>
    </dgm:pt>
    <dgm:pt modelId="{DAE6A110-1D9D-4118-A695-1C3A5CA1369D}" type="sibTrans" cxnId="{783FC64A-0889-402B-844F-24517DA262A5}">
      <dgm:prSet/>
      <dgm:spPr/>
      <dgm:t>
        <a:bodyPr/>
        <a:lstStyle/>
        <a:p>
          <a:endParaRPr lang="en-US"/>
        </a:p>
      </dgm:t>
    </dgm:pt>
    <dgm:pt modelId="{63C0F40C-A5B1-44BB-9B66-108F7F20DA94}">
      <dgm:prSet/>
      <dgm:spPr/>
      <dgm:t>
        <a:bodyPr/>
        <a:lstStyle/>
        <a:p>
          <a:r>
            <a:rPr lang="en-US"/>
            <a:t>eraser</a:t>
          </a:r>
        </a:p>
      </dgm:t>
    </dgm:pt>
    <dgm:pt modelId="{B8CC5370-12B2-47DE-85A4-0EDDD82524DF}" type="parTrans" cxnId="{C1D91211-96B6-476E-95EB-75B141BAC5D4}">
      <dgm:prSet/>
      <dgm:spPr/>
      <dgm:t>
        <a:bodyPr/>
        <a:lstStyle/>
        <a:p>
          <a:endParaRPr lang="en-US"/>
        </a:p>
      </dgm:t>
    </dgm:pt>
    <dgm:pt modelId="{6C60FAA8-B18B-41BA-B45C-05E93A6EDCFF}" type="sibTrans" cxnId="{C1D91211-96B6-476E-95EB-75B141BAC5D4}">
      <dgm:prSet/>
      <dgm:spPr/>
      <dgm:t>
        <a:bodyPr/>
        <a:lstStyle/>
        <a:p>
          <a:endParaRPr lang="en-US"/>
        </a:p>
      </dgm:t>
    </dgm:pt>
    <dgm:pt modelId="{48773ADE-BA0E-43E2-8BB6-F6EF04360AEE}" type="pres">
      <dgm:prSet presAssocID="{343DF076-6EAA-4570-845B-81BE941E4B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B90A1A-50D7-4985-A4BC-C3F2371B05B5}" type="pres">
      <dgm:prSet presAssocID="{B5ADABA0-D86C-4C34-B165-BB24F5DDC39B}" presName="hierRoot1" presStyleCnt="0"/>
      <dgm:spPr/>
    </dgm:pt>
    <dgm:pt modelId="{F5A3F09A-F53E-46D5-8DF7-E8E3AE06C375}" type="pres">
      <dgm:prSet presAssocID="{B5ADABA0-D86C-4C34-B165-BB24F5DDC39B}" presName="composite" presStyleCnt="0"/>
      <dgm:spPr/>
    </dgm:pt>
    <dgm:pt modelId="{831A5AFA-DC33-4F95-A69C-E2DD2BA44FF0}" type="pres">
      <dgm:prSet presAssocID="{B5ADABA0-D86C-4C34-B165-BB24F5DDC39B}" presName="background" presStyleLbl="node0" presStyleIdx="0" presStyleCnt="2"/>
      <dgm:spPr/>
    </dgm:pt>
    <dgm:pt modelId="{CDC7932B-7182-4AAB-B06E-BB157D6A444F}" type="pres">
      <dgm:prSet presAssocID="{B5ADABA0-D86C-4C34-B165-BB24F5DDC39B}" presName="text" presStyleLbl="fgAcc0" presStyleIdx="0" presStyleCnt="2">
        <dgm:presLayoutVars>
          <dgm:chPref val="3"/>
        </dgm:presLayoutVars>
      </dgm:prSet>
      <dgm:spPr/>
    </dgm:pt>
    <dgm:pt modelId="{DBAE81BC-45E1-426C-B3DB-7D3C13B79DDC}" type="pres">
      <dgm:prSet presAssocID="{B5ADABA0-D86C-4C34-B165-BB24F5DDC39B}" presName="hierChild2" presStyleCnt="0"/>
      <dgm:spPr/>
    </dgm:pt>
    <dgm:pt modelId="{820E8F37-D8CE-4E91-81BD-74B5DD53A635}" type="pres">
      <dgm:prSet presAssocID="{63C0F40C-A5B1-44BB-9B66-108F7F20DA94}" presName="hierRoot1" presStyleCnt="0"/>
      <dgm:spPr/>
    </dgm:pt>
    <dgm:pt modelId="{732EABFE-F963-4140-A0BC-3526B418387D}" type="pres">
      <dgm:prSet presAssocID="{63C0F40C-A5B1-44BB-9B66-108F7F20DA94}" presName="composite" presStyleCnt="0"/>
      <dgm:spPr/>
    </dgm:pt>
    <dgm:pt modelId="{77E59919-386C-4F4B-BB2F-A8CF7B4F2232}" type="pres">
      <dgm:prSet presAssocID="{63C0F40C-A5B1-44BB-9B66-108F7F20DA94}" presName="background" presStyleLbl="node0" presStyleIdx="1" presStyleCnt="2"/>
      <dgm:spPr/>
    </dgm:pt>
    <dgm:pt modelId="{7A0856D3-8AD8-4047-AEAA-611E35779F54}" type="pres">
      <dgm:prSet presAssocID="{63C0F40C-A5B1-44BB-9B66-108F7F20DA94}" presName="text" presStyleLbl="fgAcc0" presStyleIdx="1" presStyleCnt="2">
        <dgm:presLayoutVars>
          <dgm:chPref val="3"/>
        </dgm:presLayoutVars>
      </dgm:prSet>
      <dgm:spPr/>
    </dgm:pt>
    <dgm:pt modelId="{D452AF24-48E0-41D0-8FC2-B00AA843B4FE}" type="pres">
      <dgm:prSet presAssocID="{63C0F40C-A5B1-44BB-9B66-108F7F20DA94}" presName="hierChild2" presStyleCnt="0"/>
      <dgm:spPr/>
    </dgm:pt>
  </dgm:ptLst>
  <dgm:cxnLst>
    <dgm:cxn modelId="{C1D91211-96B6-476E-95EB-75B141BAC5D4}" srcId="{343DF076-6EAA-4570-845B-81BE941E4B14}" destId="{63C0F40C-A5B1-44BB-9B66-108F7F20DA94}" srcOrd="1" destOrd="0" parTransId="{B8CC5370-12B2-47DE-85A4-0EDDD82524DF}" sibTransId="{6C60FAA8-B18B-41BA-B45C-05E93A6EDCFF}"/>
    <dgm:cxn modelId="{56691F29-9D2A-4C10-8DAA-6FB3CD7333C7}" type="presOf" srcId="{63C0F40C-A5B1-44BB-9B66-108F7F20DA94}" destId="{7A0856D3-8AD8-4047-AEAA-611E35779F54}" srcOrd="0" destOrd="0" presId="urn:microsoft.com/office/officeart/2005/8/layout/hierarchy1"/>
    <dgm:cxn modelId="{03671063-20B4-4935-A1A6-E24E0A26C631}" type="presOf" srcId="{343DF076-6EAA-4570-845B-81BE941E4B14}" destId="{48773ADE-BA0E-43E2-8BB6-F6EF04360AEE}" srcOrd="0" destOrd="0" presId="urn:microsoft.com/office/officeart/2005/8/layout/hierarchy1"/>
    <dgm:cxn modelId="{783FC64A-0889-402B-844F-24517DA262A5}" srcId="{343DF076-6EAA-4570-845B-81BE941E4B14}" destId="{B5ADABA0-D86C-4C34-B165-BB24F5DDC39B}" srcOrd="0" destOrd="0" parTransId="{B2849E29-4D80-43FB-92F4-725DF05580F4}" sibTransId="{DAE6A110-1D9D-4118-A695-1C3A5CA1369D}"/>
    <dgm:cxn modelId="{26E5279B-62C1-4CC0-A359-025DAE35C739}" type="presOf" srcId="{B5ADABA0-D86C-4C34-B165-BB24F5DDC39B}" destId="{CDC7932B-7182-4AAB-B06E-BB157D6A444F}" srcOrd="0" destOrd="0" presId="urn:microsoft.com/office/officeart/2005/8/layout/hierarchy1"/>
    <dgm:cxn modelId="{27814B0A-BA46-43EE-ABD6-BF8BAD44A5EF}" type="presParOf" srcId="{48773ADE-BA0E-43E2-8BB6-F6EF04360AEE}" destId="{4DB90A1A-50D7-4985-A4BC-C3F2371B05B5}" srcOrd="0" destOrd="0" presId="urn:microsoft.com/office/officeart/2005/8/layout/hierarchy1"/>
    <dgm:cxn modelId="{ECC52C14-C0DD-4606-B6D6-430FEA433081}" type="presParOf" srcId="{4DB90A1A-50D7-4985-A4BC-C3F2371B05B5}" destId="{F5A3F09A-F53E-46D5-8DF7-E8E3AE06C375}" srcOrd="0" destOrd="0" presId="urn:microsoft.com/office/officeart/2005/8/layout/hierarchy1"/>
    <dgm:cxn modelId="{0EA1E546-A3C4-4020-9F6C-4BFB0D171991}" type="presParOf" srcId="{F5A3F09A-F53E-46D5-8DF7-E8E3AE06C375}" destId="{831A5AFA-DC33-4F95-A69C-E2DD2BA44FF0}" srcOrd="0" destOrd="0" presId="urn:microsoft.com/office/officeart/2005/8/layout/hierarchy1"/>
    <dgm:cxn modelId="{99861DD3-4049-404A-82C0-30B32A19515F}" type="presParOf" srcId="{F5A3F09A-F53E-46D5-8DF7-E8E3AE06C375}" destId="{CDC7932B-7182-4AAB-B06E-BB157D6A444F}" srcOrd="1" destOrd="0" presId="urn:microsoft.com/office/officeart/2005/8/layout/hierarchy1"/>
    <dgm:cxn modelId="{8D26A1C9-E953-42A7-AAB3-C3940E47F912}" type="presParOf" srcId="{4DB90A1A-50D7-4985-A4BC-C3F2371B05B5}" destId="{DBAE81BC-45E1-426C-B3DB-7D3C13B79DDC}" srcOrd="1" destOrd="0" presId="urn:microsoft.com/office/officeart/2005/8/layout/hierarchy1"/>
    <dgm:cxn modelId="{2D793C7B-91A6-4EAA-B379-5480B3FF0FD7}" type="presParOf" srcId="{48773ADE-BA0E-43E2-8BB6-F6EF04360AEE}" destId="{820E8F37-D8CE-4E91-81BD-74B5DD53A635}" srcOrd="1" destOrd="0" presId="urn:microsoft.com/office/officeart/2005/8/layout/hierarchy1"/>
    <dgm:cxn modelId="{3E82B0A2-C45F-4EC1-B302-42641E3B5D78}" type="presParOf" srcId="{820E8F37-D8CE-4E91-81BD-74B5DD53A635}" destId="{732EABFE-F963-4140-A0BC-3526B418387D}" srcOrd="0" destOrd="0" presId="urn:microsoft.com/office/officeart/2005/8/layout/hierarchy1"/>
    <dgm:cxn modelId="{AE2A333A-7439-46F0-8C0C-65B3B99B929C}" type="presParOf" srcId="{732EABFE-F963-4140-A0BC-3526B418387D}" destId="{77E59919-386C-4F4B-BB2F-A8CF7B4F2232}" srcOrd="0" destOrd="0" presId="urn:microsoft.com/office/officeart/2005/8/layout/hierarchy1"/>
    <dgm:cxn modelId="{7B1D6A24-5AE7-4123-AC40-7C70AB25F921}" type="presParOf" srcId="{732EABFE-F963-4140-A0BC-3526B418387D}" destId="{7A0856D3-8AD8-4047-AEAA-611E35779F54}" srcOrd="1" destOrd="0" presId="urn:microsoft.com/office/officeart/2005/8/layout/hierarchy1"/>
    <dgm:cxn modelId="{6CD4D832-748C-41C9-A4D9-6A7D072E237A}" type="presParOf" srcId="{820E8F37-D8CE-4E91-81BD-74B5DD53A635}" destId="{D452AF24-48E0-41D0-8FC2-B00AA843B4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F1EBE-2781-44D2-9849-C8DE7A9F787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3747F0-1555-473E-8C8E-D5D2DE209895}">
      <dgm:prSet/>
      <dgm:spPr/>
      <dgm:t>
        <a:bodyPr/>
        <a:lstStyle/>
        <a:p>
          <a:r>
            <a:rPr lang="en-US"/>
            <a:t>Windows Installer uses the registry to record information about updates installed for each Windows Installer-based product. </a:t>
          </a:r>
        </a:p>
      </dgm:t>
    </dgm:pt>
    <dgm:pt modelId="{017C8B5E-E577-494B-9BE5-6085DC292803}" type="parTrans" cxnId="{01AAD86A-E8AF-4A66-851A-02004922C4E9}">
      <dgm:prSet/>
      <dgm:spPr/>
      <dgm:t>
        <a:bodyPr/>
        <a:lstStyle/>
        <a:p>
          <a:endParaRPr lang="en-US"/>
        </a:p>
      </dgm:t>
    </dgm:pt>
    <dgm:pt modelId="{63C888FB-C248-464F-A77C-5BC025A0E6BE}" type="sibTrans" cxnId="{01AAD86A-E8AF-4A66-851A-02004922C4E9}">
      <dgm:prSet/>
      <dgm:spPr/>
      <dgm:t>
        <a:bodyPr/>
        <a:lstStyle/>
        <a:p>
          <a:endParaRPr lang="en-US"/>
        </a:p>
      </dgm:t>
    </dgm:pt>
    <dgm:pt modelId="{EB286A51-C3A9-449E-97B3-3CA9FC6C1D2D}">
      <dgm:prSet/>
      <dgm:spPr/>
      <dgm:t>
        <a:bodyPr/>
        <a:lstStyle/>
        <a:p>
          <a:r>
            <a:rPr lang="en-US"/>
            <a:t>These registry keys help identify the state of each update</a:t>
          </a:r>
        </a:p>
      </dgm:t>
    </dgm:pt>
    <dgm:pt modelId="{B229BD4F-1E18-4266-89E3-DD54ED97DED7}" type="parTrans" cxnId="{4F580566-DB81-4804-9F58-C6E13F99C4E2}">
      <dgm:prSet/>
      <dgm:spPr/>
      <dgm:t>
        <a:bodyPr/>
        <a:lstStyle/>
        <a:p>
          <a:endParaRPr lang="en-US"/>
        </a:p>
      </dgm:t>
    </dgm:pt>
    <dgm:pt modelId="{DAA46B36-4267-4A7F-9483-C884E3ED0347}" type="sibTrans" cxnId="{4F580566-DB81-4804-9F58-C6E13F99C4E2}">
      <dgm:prSet/>
      <dgm:spPr/>
      <dgm:t>
        <a:bodyPr/>
        <a:lstStyle/>
        <a:p>
          <a:endParaRPr lang="en-US"/>
        </a:p>
      </dgm:t>
    </dgm:pt>
    <dgm:pt modelId="{587908FB-9AB9-43BA-9DD8-B02D262C62AB}">
      <dgm:prSet/>
      <dgm:spPr/>
      <dgm:t>
        <a:bodyPr/>
        <a:lstStyle/>
        <a:p>
          <a:r>
            <a:rPr lang="en-US"/>
            <a:t>registered, applied, superseded, or obsoleted. </a:t>
          </a:r>
        </a:p>
      </dgm:t>
    </dgm:pt>
    <dgm:pt modelId="{28DEE17A-5DB1-4289-A205-7FFA7BBDAA99}" type="parTrans" cxnId="{3C4DBA25-2134-428B-B8FA-21663AC85F78}">
      <dgm:prSet/>
      <dgm:spPr/>
      <dgm:t>
        <a:bodyPr/>
        <a:lstStyle/>
        <a:p>
          <a:endParaRPr lang="en-US"/>
        </a:p>
      </dgm:t>
    </dgm:pt>
    <dgm:pt modelId="{FAFB2736-108E-4D79-BE57-80C06589119E}" type="sibTrans" cxnId="{3C4DBA25-2134-428B-B8FA-21663AC85F78}">
      <dgm:prSet/>
      <dgm:spPr/>
      <dgm:t>
        <a:bodyPr/>
        <a:lstStyle/>
        <a:p>
          <a:endParaRPr lang="en-US"/>
        </a:p>
      </dgm:t>
    </dgm:pt>
    <dgm:pt modelId="{256619B4-BDBA-46C8-AA52-6AE78B32BB09}">
      <dgm:prSet/>
      <dgm:spPr/>
      <dgm:t>
        <a:bodyPr/>
        <a:lstStyle/>
        <a:p>
          <a:r>
            <a:rPr lang="en-US"/>
            <a:t>Information about installed updates is stored across several registry keys and values. </a:t>
          </a:r>
        </a:p>
      </dgm:t>
    </dgm:pt>
    <dgm:pt modelId="{FEAFBA3B-0632-488B-8587-A95E9679E900}" type="parTrans" cxnId="{A24FF16C-7B63-409A-9A54-04D0ABE0D920}">
      <dgm:prSet/>
      <dgm:spPr/>
      <dgm:t>
        <a:bodyPr/>
        <a:lstStyle/>
        <a:p>
          <a:endParaRPr lang="en-US"/>
        </a:p>
      </dgm:t>
    </dgm:pt>
    <dgm:pt modelId="{4B95A84E-3E2B-4B79-A6B7-731C3C9F553F}" type="sibTrans" cxnId="{A24FF16C-7B63-409A-9A54-04D0ABE0D920}">
      <dgm:prSet/>
      <dgm:spPr/>
      <dgm:t>
        <a:bodyPr/>
        <a:lstStyle/>
        <a:p>
          <a:endParaRPr lang="en-US"/>
        </a:p>
      </dgm:t>
    </dgm:pt>
    <dgm:pt modelId="{99C62957-A239-4884-8D3B-BAFBB6C7705D}">
      <dgm:prSet/>
      <dgm:spPr/>
      <dgm:t>
        <a:bodyPr/>
        <a:lstStyle/>
        <a:p>
          <a:r>
            <a:rPr lang="en-US"/>
            <a:t>To allow for the product to be in a serviceable state in which it can be repaired, updated, or uninstalled, it is critical for the data in these registry keys to be synchronized. </a:t>
          </a:r>
        </a:p>
      </dgm:t>
    </dgm:pt>
    <dgm:pt modelId="{4205E3AB-F750-42DB-9EF3-0087EC1BE1BC}" type="parTrans" cxnId="{29A4B9E8-5965-4627-B0B4-7C1DFD6729ED}">
      <dgm:prSet/>
      <dgm:spPr/>
      <dgm:t>
        <a:bodyPr/>
        <a:lstStyle/>
        <a:p>
          <a:endParaRPr lang="en-US"/>
        </a:p>
      </dgm:t>
    </dgm:pt>
    <dgm:pt modelId="{3D53CF73-6B0F-4800-981B-D6039A924B3C}" type="sibTrans" cxnId="{29A4B9E8-5965-4627-B0B4-7C1DFD6729ED}">
      <dgm:prSet/>
      <dgm:spPr/>
      <dgm:t>
        <a:bodyPr/>
        <a:lstStyle/>
        <a:p>
          <a:endParaRPr lang="en-US"/>
        </a:p>
      </dgm:t>
    </dgm:pt>
    <dgm:pt modelId="{FBDF1E94-7D42-4497-8791-BE744FBD149D}">
      <dgm:prSet/>
      <dgm:spPr/>
      <dgm:t>
        <a:bodyPr/>
        <a:lstStyle/>
        <a:p>
          <a:r>
            <a:rPr lang="en-US"/>
            <a:t>Otherwise, maintenance mode operations cannot be performed on the product .msi file.</a:t>
          </a:r>
        </a:p>
      </dgm:t>
    </dgm:pt>
    <dgm:pt modelId="{006AE25A-E1A9-43A4-BBF4-D0EAF505DD6D}" type="parTrans" cxnId="{A282F5D8-1F66-4788-8BD2-9628C5EC3DBD}">
      <dgm:prSet/>
      <dgm:spPr/>
      <dgm:t>
        <a:bodyPr/>
        <a:lstStyle/>
        <a:p>
          <a:endParaRPr lang="en-US"/>
        </a:p>
      </dgm:t>
    </dgm:pt>
    <dgm:pt modelId="{ED1AD952-ADFC-4A54-9C04-205C88290EDD}" type="sibTrans" cxnId="{A282F5D8-1F66-4788-8BD2-9628C5EC3DBD}">
      <dgm:prSet/>
      <dgm:spPr/>
      <dgm:t>
        <a:bodyPr/>
        <a:lstStyle/>
        <a:p>
          <a:endParaRPr lang="en-US"/>
        </a:p>
      </dgm:t>
    </dgm:pt>
    <dgm:pt modelId="{43D4B0B8-3E7A-4B90-8A30-925A40312019}" type="pres">
      <dgm:prSet presAssocID="{33CF1EBE-2781-44D2-9849-C8DE7A9F7878}" presName="Name0" presStyleCnt="0">
        <dgm:presLayoutVars>
          <dgm:dir/>
          <dgm:animLvl val="lvl"/>
          <dgm:resizeHandles val="exact"/>
        </dgm:presLayoutVars>
      </dgm:prSet>
      <dgm:spPr/>
    </dgm:pt>
    <dgm:pt modelId="{3D1A2943-8B15-4B7E-B888-43256D5838E8}" type="pres">
      <dgm:prSet presAssocID="{256619B4-BDBA-46C8-AA52-6AE78B32BB09}" presName="boxAndChildren" presStyleCnt="0"/>
      <dgm:spPr/>
    </dgm:pt>
    <dgm:pt modelId="{6F6CF8A7-1951-4E3B-A9BF-B1BC13D33682}" type="pres">
      <dgm:prSet presAssocID="{256619B4-BDBA-46C8-AA52-6AE78B32BB09}" presName="parentTextBox" presStyleLbl="node1" presStyleIdx="0" presStyleCnt="3"/>
      <dgm:spPr/>
    </dgm:pt>
    <dgm:pt modelId="{A8F668A7-007A-46AE-AE1B-8274DF850219}" type="pres">
      <dgm:prSet presAssocID="{256619B4-BDBA-46C8-AA52-6AE78B32BB09}" presName="entireBox" presStyleLbl="node1" presStyleIdx="0" presStyleCnt="3"/>
      <dgm:spPr/>
    </dgm:pt>
    <dgm:pt modelId="{63E3C2FE-EC94-4AB9-BF20-60CC0AE2FEA6}" type="pres">
      <dgm:prSet presAssocID="{256619B4-BDBA-46C8-AA52-6AE78B32BB09}" presName="descendantBox" presStyleCnt="0"/>
      <dgm:spPr/>
    </dgm:pt>
    <dgm:pt modelId="{5107D721-8C52-4338-BCA6-4A24C06BC4FB}" type="pres">
      <dgm:prSet presAssocID="{99C62957-A239-4884-8D3B-BAFBB6C7705D}" presName="childTextBox" presStyleLbl="fgAccFollowNode1" presStyleIdx="0" presStyleCnt="3">
        <dgm:presLayoutVars>
          <dgm:bulletEnabled val="1"/>
        </dgm:presLayoutVars>
      </dgm:prSet>
      <dgm:spPr/>
    </dgm:pt>
    <dgm:pt modelId="{39455154-2BBA-4174-A0EA-54BAB3261C76}" type="pres">
      <dgm:prSet presAssocID="{FBDF1E94-7D42-4497-8791-BE744FBD149D}" presName="childTextBox" presStyleLbl="fgAccFollowNode1" presStyleIdx="1" presStyleCnt="3">
        <dgm:presLayoutVars>
          <dgm:bulletEnabled val="1"/>
        </dgm:presLayoutVars>
      </dgm:prSet>
      <dgm:spPr/>
    </dgm:pt>
    <dgm:pt modelId="{854A6ED5-BFA1-498C-835D-7C7CF82F3BA1}" type="pres">
      <dgm:prSet presAssocID="{DAA46B36-4267-4A7F-9483-C884E3ED0347}" presName="sp" presStyleCnt="0"/>
      <dgm:spPr/>
    </dgm:pt>
    <dgm:pt modelId="{A902426E-124A-4B99-9BDA-3AB9B5742093}" type="pres">
      <dgm:prSet presAssocID="{EB286A51-C3A9-449E-97B3-3CA9FC6C1D2D}" presName="arrowAndChildren" presStyleCnt="0"/>
      <dgm:spPr/>
    </dgm:pt>
    <dgm:pt modelId="{7905AE89-4845-49C6-B8A9-E792B7A3B87A}" type="pres">
      <dgm:prSet presAssocID="{EB286A51-C3A9-449E-97B3-3CA9FC6C1D2D}" presName="parentTextArrow" presStyleLbl="node1" presStyleIdx="0" presStyleCnt="3"/>
      <dgm:spPr/>
    </dgm:pt>
    <dgm:pt modelId="{1375DE8E-F500-4A54-8ABE-F6A4F6F4A1CA}" type="pres">
      <dgm:prSet presAssocID="{EB286A51-C3A9-449E-97B3-3CA9FC6C1D2D}" presName="arrow" presStyleLbl="node1" presStyleIdx="1" presStyleCnt="3"/>
      <dgm:spPr/>
    </dgm:pt>
    <dgm:pt modelId="{C35DF7A9-E1B4-4ED2-B354-4AD39A800702}" type="pres">
      <dgm:prSet presAssocID="{EB286A51-C3A9-449E-97B3-3CA9FC6C1D2D}" presName="descendantArrow" presStyleCnt="0"/>
      <dgm:spPr/>
    </dgm:pt>
    <dgm:pt modelId="{E06ECA8D-C5FA-49E0-8265-7F3CA7781CE6}" type="pres">
      <dgm:prSet presAssocID="{587908FB-9AB9-43BA-9DD8-B02D262C62AB}" presName="childTextArrow" presStyleLbl="fgAccFollowNode1" presStyleIdx="2" presStyleCnt="3">
        <dgm:presLayoutVars>
          <dgm:bulletEnabled val="1"/>
        </dgm:presLayoutVars>
      </dgm:prSet>
      <dgm:spPr/>
    </dgm:pt>
    <dgm:pt modelId="{79A1193B-528C-4603-8207-AB76339183F1}" type="pres">
      <dgm:prSet presAssocID="{63C888FB-C248-464F-A77C-5BC025A0E6BE}" presName="sp" presStyleCnt="0"/>
      <dgm:spPr/>
    </dgm:pt>
    <dgm:pt modelId="{E013DA6D-E221-457A-A7B0-7CF02C0E1E34}" type="pres">
      <dgm:prSet presAssocID="{7A3747F0-1555-473E-8C8E-D5D2DE209895}" presName="arrowAndChildren" presStyleCnt="0"/>
      <dgm:spPr/>
    </dgm:pt>
    <dgm:pt modelId="{2FAED052-07D6-4873-AA5E-1D9DC276E6C0}" type="pres">
      <dgm:prSet presAssocID="{7A3747F0-1555-473E-8C8E-D5D2DE209895}" presName="parentTextArrow" presStyleLbl="node1" presStyleIdx="2" presStyleCnt="3"/>
      <dgm:spPr/>
    </dgm:pt>
  </dgm:ptLst>
  <dgm:cxnLst>
    <dgm:cxn modelId="{B95D5B01-5D40-42F0-AECF-9F240FCF71DE}" type="presOf" srcId="{256619B4-BDBA-46C8-AA52-6AE78B32BB09}" destId="{A8F668A7-007A-46AE-AE1B-8274DF850219}" srcOrd="1" destOrd="0" presId="urn:microsoft.com/office/officeart/2005/8/layout/process4"/>
    <dgm:cxn modelId="{4BC3631A-2E45-41DB-8CB4-13D15C44EDF0}" type="presOf" srcId="{99C62957-A239-4884-8D3B-BAFBB6C7705D}" destId="{5107D721-8C52-4338-BCA6-4A24C06BC4FB}" srcOrd="0" destOrd="0" presId="urn:microsoft.com/office/officeart/2005/8/layout/process4"/>
    <dgm:cxn modelId="{85DB6D1E-0418-4C0E-842B-8CBDD0F0D419}" type="presOf" srcId="{EB286A51-C3A9-449E-97B3-3CA9FC6C1D2D}" destId="{7905AE89-4845-49C6-B8A9-E792B7A3B87A}" srcOrd="0" destOrd="0" presId="urn:microsoft.com/office/officeart/2005/8/layout/process4"/>
    <dgm:cxn modelId="{3C4DBA25-2134-428B-B8FA-21663AC85F78}" srcId="{EB286A51-C3A9-449E-97B3-3CA9FC6C1D2D}" destId="{587908FB-9AB9-43BA-9DD8-B02D262C62AB}" srcOrd="0" destOrd="0" parTransId="{28DEE17A-5DB1-4289-A205-7FFA7BBDAA99}" sibTransId="{FAFB2736-108E-4D79-BE57-80C06589119E}"/>
    <dgm:cxn modelId="{4F580566-DB81-4804-9F58-C6E13F99C4E2}" srcId="{33CF1EBE-2781-44D2-9849-C8DE7A9F7878}" destId="{EB286A51-C3A9-449E-97B3-3CA9FC6C1D2D}" srcOrd="1" destOrd="0" parTransId="{B229BD4F-1E18-4266-89E3-DD54ED97DED7}" sibTransId="{DAA46B36-4267-4A7F-9483-C884E3ED0347}"/>
    <dgm:cxn modelId="{5131CC6A-D6E9-4F7A-8B67-5DFDF498F48A}" type="presOf" srcId="{587908FB-9AB9-43BA-9DD8-B02D262C62AB}" destId="{E06ECA8D-C5FA-49E0-8265-7F3CA7781CE6}" srcOrd="0" destOrd="0" presId="urn:microsoft.com/office/officeart/2005/8/layout/process4"/>
    <dgm:cxn modelId="{01AAD86A-E8AF-4A66-851A-02004922C4E9}" srcId="{33CF1EBE-2781-44D2-9849-C8DE7A9F7878}" destId="{7A3747F0-1555-473E-8C8E-D5D2DE209895}" srcOrd="0" destOrd="0" parTransId="{017C8B5E-E577-494B-9BE5-6085DC292803}" sibTransId="{63C888FB-C248-464F-A77C-5BC025A0E6BE}"/>
    <dgm:cxn modelId="{A24FF16C-7B63-409A-9A54-04D0ABE0D920}" srcId="{33CF1EBE-2781-44D2-9849-C8DE7A9F7878}" destId="{256619B4-BDBA-46C8-AA52-6AE78B32BB09}" srcOrd="2" destOrd="0" parTransId="{FEAFBA3B-0632-488B-8587-A95E9679E900}" sibTransId="{4B95A84E-3E2B-4B79-A6B7-731C3C9F553F}"/>
    <dgm:cxn modelId="{6566A97D-AAF0-443A-A347-19A5F4A9B723}" type="presOf" srcId="{33CF1EBE-2781-44D2-9849-C8DE7A9F7878}" destId="{43D4B0B8-3E7A-4B90-8A30-925A40312019}" srcOrd="0" destOrd="0" presId="urn:microsoft.com/office/officeart/2005/8/layout/process4"/>
    <dgm:cxn modelId="{F0DF5584-F464-4FEB-A44D-0379C1476E19}" type="presOf" srcId="{EB286A51-C3A9-449E-97B3-3CA9FC6C1D2D}" destId="{1375DE8E-F500-4A54-8ABE-F6A4F6F4A1CA}" srcOrd="1" destOrd="0" presId="urn:microsoft.com/office/officeart/2005/8/layout/process4"/>
    <dgm:cxn modelId="{A131928F-F244-4F3C-959B-121A2A173F96}" type="presOf" srcId="{FBDF1E94-7D42-4497-8791-BE744FBD149D}" destId="{39455154-2BBA-4174-A0EA-54BAB3261C76}" srcOrd="0" destOrd="0" presId="urn:microsoft.com/office/officeart/2005/8/layout/process4"/>
    <dgm:cxn modelId="{BD3385C9-614B-4591-8A13-862773CBA368}" type="presOf" srcId="{7A3747F0-1555-473E-8C8E-D5D2DE209895}" destId="{2FAED052-07D6-4873-AA5E-1D9DC276E6C0}" srcOrd="0" destOrd="0" presId="urn:microsoft.com/office/officeart/2005/8/layout/process4"/>
    <dgm:cxn modelId="{A282F5D8-1F66-4788-8BD2-9628C5EC3DBD}" srcId="{256619B4-BDBA-46C8-AA52-6AE78B32BB09}" destId="{FBDF1E94-7D42-4497-8791-BE744FBD149D}" srcOrd="1" destOrd="0" parTransId="{006AE25A-E1A9-43A4-BBF4-D0EAF505DD6D}" sibTransId="{ED1AD952-ADFC-4A54-9C04-205C88290EDD}"/>
    <dgm:cxn modelId="{8064E8E3-4F0B-4834-864C-4319460976FD}" type="presOf" srcId="{256619B4-BDBA-46C8-AA52-6AE78B32BB09}" destId="{6F6CF8A7-1951-4E3B-A9BF-B1BC13D33682}" srcOrd="0" destOrd="0" presId="urn:microsoft.com/office/officeart/2005/8/layout/process4"/>
    <dgm:cxn modelId="{29A4B9E8-5965-4627-B0B4-7C1DFD6729ED}" srcId="{256619B4-BDBA-46C8-AA52-6AE78B32BB09}" destId="{99C62957-A239-4884-8D3B-BAFBB6C7705D}" srcOrd="0" destOrd="0" parTransId="{4205E3AB-F750-42DB-9EF3-0087EC1BE1BC}" sibTransId="{3D53CF73-6B0F-4800-981B-D6039A924B3C}"/>
    <dgm:cxn modelId="{77E51EAE-B1D3-4F85-BE19-BE8F1F5731E5}" type="presParOf" srcId="{43D4B0B8-3E7A-4B90-8A30-925A40312019}" destId="{3D1A2943-8B15-4B7E-B888-43256D5838E8}" srcOrd="0" destOrd="0" presId="urn:microsoft.com/office/officeart/2005/8/layout/process4"/>
    <dgm:cxn modelId="{A4C4AD33-0DE2-4197-9FEE-D574201C02D9}" type="presParOf" srcId="{3D1A2943-8B15-4B7E-B888-43256D5838E8}" destId="{6F6CF8A7-1951-4E3B-A9BF-B1BC13D33682}" srcOrd="0" destOrd="0" presId="urn:microsoft.com/office/officeart/2005/8/layout/process4"/>
    <dgm:cxn modelId="{D4D201A4-EB6F-4CE1-AC97-755654B2EA07}" type="presParOf" srcId="{3D1A2943-8B15-4B7E-B888-43256D5838E8}" destId="{A8F668A7-007A-46AE-AE1B-8274DF850219}" srcOrd="1" destOrd="0" presId="urn:microsoft.com/office/officeart/2005/8/layout/process4"/>
    <dgm:cxn modelId="{D1FEF25F-DC55-4A2B-B7E8-15A701260E2F}" type="presParOf" srcId="{3D1A2943-8B15-4B7E-B888-43256D5838E8}" destId="{63E3C2FE-EC94-4AB9-BF20-60CC0AE2FEA6}" srcOrd="2" destOrd="0" presId="urn:microsoft.com/office/officeart/2005/8/layout/process4"/>
    <dgm:cxn modelId="{3AD3723F-D78C-45FB-9F8C-A6539F492A73}" type="presParOf" srcId="{63E3C2FE-EC94-4AB9-BF20-60CC0AE2FEA6}" destId="{5107D721-8C52-4338-BCA6-4A24C06BC4FB}" srcOrd="0" destOrd="0" presId="urn:microsoft.com/office/officeart/2005/8/layout/process4"/>
    <dgm:cxn modelId="{3B01F80B-73D4-48AD-B202-DFB17B171F34}" type="presParOf" srcId="{63E3C2FE-EC94-4AB9-BF20-60CC0AE2FEA6}" destId="{39455154-2BBA-4174-A0EA-54BAB3261C76}" srcOrd="1" destOrd="0" presId="urn:microsoft.com/office/officeart/2005/8/layout/process4"/>
    <dgm:cxn modelId="{47286BB2-B22E-43F2-9C60-CBD5AEF87F9C}" type="presParOf" srcId="{43D4B0B8-3E7A-4B90-8A30-925A40312019}" destId="{854A6ED5-BFA1-498C-835D-7C7CF82F3BA1}" srcOrd="1" destOrd="0" presId="urn:microsoft.com/office/officeart/2005/8/layout/process4"/>
    <dgm:cxn modelId="{6F25275E-1C70-4BC2-B849-346DA2ACF5BF}" type="presParOf" srcId="{43D4B0B8-3E7A-4B90-8A30-925A40312019}" destId="{A902426E-124A-4B99-9BDA-3AB9B5742093}" srcOrd="2" destOrd="0" presId="urn:microsoft.com/office/officeart/2005/8/layout/process4"/>
    <dgm:cxn modelId="{A88C4479-CEB5-4DED-B2B1-EFE10DC69C04}" type="presParOf" srcId="{A902426E-124A-4B99-9BDA-3AB9B5742093}" destId="{7905AE89-4845-49C6-B8A9-E792B7A3B87A}" srcOrd="0" destOrd="0" presId="urn:microsoft.com/office/officeart/2005/8/layout/process4"/>
    <dgm:cxn modelId="{FCD8A217-0F4A-4DC4-80E6-EAA4C8F0436B}" type="presParOf" srcId="{A902426E-124A-4B99-9BDA-3AB9B5742093}" destId="{1375DE8E-F500-4A54-8ABE-F6A4F6F4A1CA}" srcOrd="1" destOrd="0" presId="urn:microsoft.com/office/officeart/2005/8/layout/process4"/>
    <dgm:cxn modelId="{42876E41-5DCC-4642-B769-8DECEE0E316F}" type="presParOf" srcId="{A902426E-124A-4B99-9BDA-3AB9B5742093}" destId="{C35DF7A9-E1B4-4ED2-B354-4AD39A800702}" srcOrd="2" destOrd="0" presId="urn:microsoft.com/office/officeart/2005/8/layout/process4"/>
    <dgm:cxn modelId="{E58942C8-4E16-4645-A860-B9C1FC34820D}" type="presParOf" srcId="{C35DF7A9-E1B4-4ED2-B354-4AD39A800702}" destId="{E06ECA8D-C5FA-49E0-8265-7F3CA7781CE6}" srcOrd="0" destOrd="0" presId="urn:microsoft.com/office/officeart/2005/8/layout/process4"/>
    <dgm:cxn modelId="{9A54FA41-AA67-4C65-97FA-0752C6F12001}" type="presParOf" srcId="{43D4B0B8-3E7A-4B90-8A30-925A40312019}" destId="{79A1193B-528C-4603-8207-AB76339183F1}" srcOrd="3" destOrd="0" presId="urn:microsoft.com/office/officeart/2005/8/layout/process4"/>
    <dgm:cxn modelId="{9FFE295E-DFD1-445A-B7CD-BC1022CEACBD}" type="presParOf" srcId="{43D4B0B8-3E7A-4B90-8A30-925A40312019}" destId="{E013DA6D-E221-457A-A7B0-7CF02C0E1E34}" srcOrd="4" destOrd="0" presId="urn:microsoft.com/office/officeart/2005/8/layout/process4"/>
    <dgm:cxn modelId="{7A382D8C-E0AD-4F40-9C45-F91D01DF5ECD}" type="presParOf" srcId="{E013DA6D-E221-457A-A7B0-7CF02C0E1E34}" destId="{2FAED052-07D6-4873-AA5E-1D9DC276E6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CA1E4-CB3F-4E2F-B6C0-FA8994C15F6A}">
      <dsp:nvSpPr>
        <dsp:cNvPr id="0" name=""/>
        <dsp:cNvSpPr/>
      </dsp:nvSpPr>
      <dsp:spPr>
        <a:xfrm>
          <a:off x="115654" y="0"/>
          <a:ext cx="1510523" cy="1267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1E622-C294-4737-A1F3-AF673289D856}">
      <dsp:nvSpPr>
        <dsp:cNvPr id="0" name=""/>
        <dsp:cNvSpPr/>
      </dsp:nvSpPr>
      <dsp:spPr>
        <a:xfrm>
          <a:off x="115654" y="1414747"/>
          <a:ext cx="4315781" cy="54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Anti-forensics activities</a:t>
          </a:r>
        </a:p>
      </dsp:txBody>
      <dsp:txXfrm>
        <a:off x="115654" y="1414747"/>
        <a:ext cx="4315781" cy="543040"/>
      </dsp:txXfrm>
    </dsp:sp>
    <dsp:sp modelId="{0CCFA23B-7CF7-46D2-AFCC-1350D698D98E}">
      <dsp:nvSpPr>
        <dsp:cNvPr id="0" name=""/>
        <dsp:cNvSpPr/>
      </dsp:nvSpPr>
      <dsp:spPr>
        <a:xfrm>
          <a:off x="115654" y="2026464"/>
          <a:ext cx="4315781" cy="2067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Search anti-forensic tools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Download anti-forensic tools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 anti-forensic tools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 anti-forensic tools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Delete files  [Shift] + [Delete]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Uninstall anti-forensic tools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Disconnecting Google drive account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Delete some e-mails in Outlook</a:t>
          </a:r>
        </a:p>
      </dsp:txBody>
      <dsp:txXfrm>
        <a:off x="115654" y="2026464"/>
        <a:ext cx="4315781" cy="2067017"/>
      </dsp:txXfrm>
    </dsp:sp>
    <dsp:sp modelId="{FA9F2E3B-5DD4-4863-98F1-122B3F34D12E}">
      <dsp:nvSpPr>
        <dsp:cNvPr id="0" name=""/>
        <dsp:cNvSpPr/>
      </dsp:nvSpPr>
      <dsp:spPr>
        <a:xfrm>
          <a:off x="5186697" y="0"/>
          <a:ext cx="1510523" cy="1267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C1486-CA74-4568-AC80-EDA70177FF62}">
      <dsp:nvSpPr>
        <dsp:cNvPr id="0" name=""/>
        <dsp:cNvSpPr/>
      </dsp:nvSpPr>
      <dsp:spPr>
        <a:xfrm>
          <a:off x="5186697" y="1414747"/>
          <a:ext cx="4315781" cy="54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Wiping traces of Eraser in $UsnJrnl</a:t>
          </a:r>
        </a:p>
      </dsp:txBody>
      <dsp:txXfrm>
        <a:off x="5186697" y="1414747"/>
        <a:ext cx="4315781" cy="543040"/>
      </dsp:txXfrm>
    </dsp:sp>
    <dsp:sp modelId="{F400604D-6C8F-47BC-9EB0-D2A8422FC0D5}">
      <dsp:nvSpPr>
        <dsp:cNvPr id="0" name=""/>
        <dsp:cNvSpPr/>
      </dsp:nvSpPr>
      <dsp:spPr>
        <a:xfrm>
          <a:off x="5186697" y="2026464"/>
          <a:ext cx="4315781" cy="2067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A5AFA-DC33-4F95-A69C-E2DD2BA44FF0}">
      <dsp:nvSpPr>
        <dsp:cNvPr id="0" name=""/>
        <dsp:cNvSpPr/>
      </dsp:nvSpPr>
      <dsp:spPr>
        <a:xfrm>
          <a:off x="1174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932B-7182-4AAB-B06E-BB157D6A444F}">
      <dsp:nvSpPr>
        <dsp:cNvPr id="0" name=""/>
        <dsp:cNvSpPr/>
      </dsp:nvSpPr>
      <dsp:spPr>
        <a:xfrm>
          <a:off x="45906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ccleaner</a:t>
          </a:r>
        </a:p>
      </dsp:txBody>
      <dsp:txXfrm>
        <a:off x="535713" y="1032452"/>
        <a:ext cx="3967760" cy="2463577"/>
      </dsp:txXfrm>
    </dsp:sp>
    <dsp:sp modelId="{77E59919-386C-4F4B-BB2F-A8CF7B4F2232}">
      <dsp:nvSpPr>
        <dsp:cNvPr id="0" name=""/>
        <dsp:cNvSpPr/>
      </dsp:nvSpPr>
      <dsp:spPr>
        <a:xfrm>
          <a:off x="5038013" y="520807"/>
          <a:ext cx="4121050" cy="26168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856D3-8AD8-4047-AEAA-611E35779F54}">
      <dsp:nvSpPr>
        <dsp:cNvPr id="0" name=""/>
        <dsp:cNvSpPr/>
      </dsp:nvSpPr>
      <dsp:spPr>
        <a:xfrm>
          <a:off x="5495908" y="955807"/>
          <a:ext cx="4121050" cy="2616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eraser</a:t>
          </a:r>
        </a:p>
      </dsp:txBody>
      <dsp:txXfrm>
        <a:off x="5572553" y="1032452"/>
        <a:ext cx="3967760" cy="2463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668A7-007A-46AE-AE1B-8274DF850219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Information about installed updates is stored across several registry keys and values. </a:t>
          </a:r>
        </a:p>
      </dsp:txBody>
      <dsp:txXfrm>
        <a:off x="0" y="3081380"/>
        <a:ext cx="9618133" cy="546144"/>
      </dsp:txXfrm>
    </dsp:sp>
    <dsp:sp modelId="{5107D721-8C52-4338-BCA6-4A24C06BC4FB}">
      <dsp:nvSpPr>
        <dsp:cNvPr id="0" name=""/>
        <dsp:cNvSpPr/>
      </dsp:nvSpPr>
      <dsp:spPr>
        <a:xfrm>
          <a:off x="0" y="3607297"/>
          <a:ext cx="4809066" cy="4652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 allow for the product to be in a serviceable state in which it can be repaired, updated, or uninstalled, it is critical for the data in these registry keys to be synchronized. </a:t>
          </a:r>
        </a:p>
      </dsp:txBody>
      <dsp:txXfrm>
        <a:off x="0" y="3607297"/>
        <a:ext cx="4809066" cy="465233"/>
      </dsp:txXfrm>
    </dsp:sp>
    <dsp:sp modelId="{39455154-2BBA-4174-A0EA-54BAB3261C76}">
      <dsp:nvSpPr>
        <dsp:cNvPr id="0" name=""/>
        <dsp:cNvSpPr/>
      </dsp:nvSpPr>
      <dsp:spPr>
        <a:xfrm>
          <a:off x="4809066" y="3607297"/>
          <a:ext cx="4809066" cy="4652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Otherwise, maintenance mode operations cannot be performed on the product .msi file.</a:t>
          </a:r>
        </a:p>
      </dsp:txBody>
      <dsp:txXfrm>
        <a:off x="4809066" y="3607297"/>
        <a:ext cx="4809066" cy="465233"/>
      </dsp:txXfrm>
    </dsp:sp>
    <dsp:sp modelId="{1375DE8E-F500-4A54-8ABE-F6A4F6F4A1CA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registry keys help identify the state of each update</a:t>
          </a:r>
        </a:p>
      </dsp:txBody>
      <dsp:txXfrm rot="-10800000">
        <a:off x="0" y="1541052"/>
        <a:ext cx="9618133" cy="545980"/>
      </dsp:txXfrm>
    </dsp:sp>
    <dsp:sp modelId="{E06ECA8D-C5FA-49E0-8265-7F3CA7781CE6}">
      <dsp:nvSpPr>
        <dsp:cNvPr id="0" name=""/>
        <dsp:cNvSpPr/>
      </dsp:nvSpPr>
      <dsp:spPr>
        <a:xfrm>
          <a:off x="0" y="2087032"/>
          <a:ext cx="9618133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registered, applied, superseded, or obsoleted. </a:t>
          </a:r>
        </a:p>
      </dsp:txBody>
      <dsp:txXfrm>
        <a:off x="0" y="2087032"/>
        <a:ext cx="9618133" cy="465094"/>
      </dsp:txXfrm>
    </dsp:sp>
    <dsp:sp modelId="{2FAED052-07D6-4873-AA5E-1D9DC276E6C0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Installer uses the registry to record information about updates installed for each Windows Installer-based product. </a:t>
          </a:r>
        </a:p>
      </dsp:txBody>
      <dsp:txXfrm rot="10800000">
        <a:off x="0" y="723"/>
        <a:ext cx="9618133" cy="1010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shimcache</a:t>
            </a:r>
            <a:r>
              <a:rPr lang="en-US" dirty="0"/>
              <a:t> | grep 2015-03-25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eraser|cclearn</a:t>
            </a:r>
            <a:r>
              <a:rPr lang="en-US" dirty="0"/>
              <a:t>" -A 1 -B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uninstall | grep 2015-03-25 -A 2 -B 2</a:t>
            </a:r>
          </a:p>
          <a:p>
            <a:r>
              <a:rPr lang="en-US" dirty="0"/>
              <a:t>rip.pl -r NTUSER_informant.DAT -p uninstall | grep 2015-03-25 -A 2 -B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uninstall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userassist</a:t>
            </a:r>
            <a:r>
              <a:rPr lang="en-US" dirty="0"/>
              <a:t> | grep 2015-03-25 -A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-l | grep -</a:t>
            </a:r>
            <a:r>
              <a:rPr lang="en-US" dirty="0" err="1"/>
              <a:t>i</a:t>
            </a:r>
            <a:r>
              <a:rPr lang="en-US" dirty="0"/>
              <a:t> Users/informant/Desktop/Download/ | grep 2015-03-25 --color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"\.exe.*2015-03-25.*delete"  UsnJrnl2Csv/UsnJrnl_2020-11-28_12-15-14.csv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| grep -</a:t>
            </a:r>
            <a:r>
              <a:rPr lang="en-US" dirty="0" err="1"/>
              <a:t>i</a:t>
            </a:r>
            <a:r>
              <a:rPr lang="en-US" dirty="0"/>
              <a:t> deleting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 | grep -</a:t>
            </a:r>
            <a:r>
              <a:rPr lang="en-US" dirty="0" err="1"/>
              <a:t>Ei</a:t>
            </a:r>
            <a:r>
              <a:rPr lang="en-US" dirty="0"/>
              <a:t> "Recycle"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testdisk</a:t>
            </a:r>
            <a:r>
              <a:rPr lang="en-US" dirty="0"/>
              <a:t>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-el -f  S-1-5-21-2425377081-3129163575-2985601102-1000/\$I508CBB.jpg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http://journeyintoir.blogspot.com/2013/01/re-introducing-usnjrnl.html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2015.*search\?q=.*anti" | grep anti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2015.*search\?q=.*(steganography|encryp|cover|log|diable|trace|cover|remove|overwrite|destroy|clean)"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2015.*download" | head -n2 | grep download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64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2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938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2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2B08F9E-DA5E-CF4C-04F9-6E3F14EBE18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015" y="6207290"/>
            <a:ext cx="571224" cy="5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Investigate Data Leakage Case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Keywords: Recycle Bin and Anti-forensics </a:t>
            </a:r>
            <a:endParaRPr lang="en-US"/>
          </a:p>
          <a:p>
            <a:pPr algn="l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3CD9446-3275-EA74-7F3C-E2730202E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52.</a:t>
            </a:r>
            <a:r>
              <a:rPr lang="en-US" dirty="0"/>
              <a:t>	What actions were performed for anti-forensics on PC at the last day ‘2015-03-25’?</a:t>
            </a:r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848A792-80AE-9226-3410-013A793A0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9894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85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52. 1 </a:t>
            </a:r>
            <a:r>
              <a:rPr lang="en-US" dirty="0"/>
              <a:t>Search IE anti-forensics using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</a:t>
            </a:r>
          </a:p>
          <a:p>
            <a:r>
              <a:rPr lang="en-US" dirty="0"/>
              <a:t>Forensics</a:t>
            </a:r>
          </a:p>
          <a:p>
            <a:r>
              <a:rPr lang="en-US" dirty="0"/>
              <a:t>Hide/Steganography</a:t>
            </a:r>
          </a:p>
          <a:p>
            <a:r>
              <a:rPr lang="en-US" dirty="0"/>
              <a:t>Delete/erase/wipe/remove/eliminating </a:t>
            </a:r>
          </a:p>
          <a:p>
            <a:r>
              <a:rPr lang="en-US" dirty="0"/>
              <a:t>Overwrite</a:t>
            </a:r>
          </a:p>
          <a:p>
            <a:r>
              <a:rPr lang="en-US" dirty="0"/>
              <a:t>Detect</a:t>
            </a:r>
          </a:p>
          <a:p>
            <a:r>
              <a:rPr lang="en-US" dirty="0"/>
              <a:t>encapsulation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Encryption </a:t>
            </a:r>
          </a:p>
          <a:p>
            <a:r>
              <a:rPr lang="en-US" dirty="0"/>
              <a:t>Evidence </a:t>
            </a:r>
          </a:p>
          <a:p>
            <a:r>
              <a:rPr lang="en-US" dirty="0"/>
              <a:t>Manipulate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Disable</a:t>
            </a:r>
          </a:p>
          <a:p>
            <a:r>
              <a:rPr lang="en-US" dirty="0"/>
              <a:t>Destroy/clean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Find IE record information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943" y="934222"/>
            <a:ext cx="5640083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2360502"/>
            <a:ext cx="10760372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309" y="1160173"/>
            <a:ext cx="384772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Three 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all IE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Grep date and with key word “anti”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Highlight anti in 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2448" y="2259106"/>
            <a:ext cx="2664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-o: only show match string</a:t>
            </a:r>
          </a:p>
        </p:txBody>
      </p:sp>
    </p:spTree>
    <p:extLst>
      <p:ext uri="{BB962C8B-B14F-4D97-AF65-F5344CB8AC3E}">
        <p14:creationId xmlns:p14="http://schemas.microsoft.com/office/powerpoint/2010/main" val="223699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/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Search a list of anti-forensic keywords</a:t>
            </a:r>
            <a:endParaRPr lang="en-US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2624405"/>
            <a:ext cx="4602747" cy="11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52. 2 </a:t>
            </a:r>
            <a:r>
              <a:rPr lang="en-US" dirty="0"/>
              <a:t>Search IE download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8992379" cy="2392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84665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key word “</a:t>
            </a:r>
            <a:r>
              <a:rPr lang="en-US" i="1" dirty="0">
                <a:solidFill>
                  <a:srgbClr val="FF0000"/>
                </a:solidFill>
              </a:rPr>
              <a:t>download</a:t>
            </a:r>
            <a:r>
              <a:rPr lang="en-US" dirty="0"/>
              <a:t>”, only show first two records for the demonstration purpose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/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Search key word “</a:t>
            </a:r>
            <a:r>
              <a:rPr lang="en-US" sz="30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download</a:t>
            </a:r>
            <a:r>
              <a:rPr lang="en-US" sz="30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”, only show last four records for the demonstration purpose</a:t>
            </a:r>
            <a:endParaRPr lang="en-US" sz="3000" i="1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8" y="1001340"/>
            <a:ext cx="8288033" cy="32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0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Possible two programs are downloaded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D626436-662C-9DFE-0AB9-6E3C4AB04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58106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65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52. 3 </a:t>
            </a:r>
            <a:r>
              <a:rPr lang="en-US" dirty="0"/>
              <a:t>Install download programs-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9552"/>
            <a:ext cx="8458933" cy="2933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220220"/>
            <a:ext cx="469077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Cehck</a:t>
            </a:r>
            <a:r>
              <a:rPr lang="en-US" dirty="0"/>
              <a:t>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monitor executed programs</a:t>
            </a:r>
          </a:p>
        </p:txBody>
      </p:sp>
    </p:spTree>
    <p:extLst>
      <p:ext uri="{BB962C8B-B14F-4D97-AF65-F5344CB8AC3E}">
        <p14:creationId xmlns:p14="http://schemas.microsoft.com/office/powerpoint/2010/main" val="16747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52. 4 </a:t>
            </a:r>
            <a:r>
              <a:rPr lang="en-US" dirty="0"/>
              <a:t>Check software installation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3B8DE3B-06D7-2BAB-79D8-E7165B221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8055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7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51.	Examine ‘Recycle Bin’ data in PC.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Windows 7 Recycle Bin is called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$Recyle.bin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Each deleted file is represented by a pair of files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$I[random].extension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$R[random].extension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2463308"/>
            <a:ext cx="4602747" cy="14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software managed by installer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303929"/>
            <a:ext cx="55673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if </a:t>
            </a:r>
            <a:r>
              <a:rPr lang="en-US" i="1" dirty="0">
                <a:solidFill>
                  <a:srgbClr val="7030A0"/>
                </a:solidFill>
              </a:rPr>
              <a:t>eraser</a:t>
            </a:r>
            <a:r>
              <a:rPr lang="en-US" dirty="0"/>
              <a:t> or </a:t>
            </a:r>
            <a:r>
              <a:rPr lang="en-US" i="1" dirty="0" err="1">
                <a:solidFill>
                  <a:srgbClr val="7030A0"/>
                </a:solidFill>
              </a:rPr>
              <a:t>cclearner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managed by Win installer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01288"/>
            <a:ext cx="57543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Microsoft\Windows\</a:t>
            </a:r>
            <a:r>
              <a:rPr lang="en-US" dirty="0" err="1"/>
              <a:t>CurrentVersion</a:t>
            </a:r>
            <a:r>
              <a:rPr lang="en-US" dirty="0"/>
              <a:t>\Installer\</a:t>
            </a:r>
            <a:r>
              <a:rPr lang="en-US" dirty="0" err="1"/>
              <a:t>UserData</a:t>
            </a:r>
            <a:r>
              <a:rPr lang="en-US" dirty="0"/>
              <a:t>\SID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261"/>
            <a:ext cx="935055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Check uninstall registry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Many applications also add their uninstall entries</a:t>
            </a:r>
          </a:p>
          <a:p>
            <a:pPr lvl="1">
              <a:lnSpc>
                <a:spcPct val="90000"/>
              </a:lnSpc>
            </a:pPr>
            <a:r>
              <a:rPr lang="en-US" sz="1700" i="1"/>
              <a:t>HKLM\Software\Microsoft\Windows\</a:t>
            </a:r>
            <a:r>
              <a:rPr lang="en-US" sz="1700" i="1" err="1"/>
              <a:t>CurrentVersion</a:t>
            </a:r>
            <a:r>
              <a:rPr lang="en-US" sz="1700" i="1"/>
              <a:t>\Uninstall\[app name]</a:t>
            </a:r>
          </a:p>
          <a:p>
            <a:pPr lvl="1">
              <a:lnSpc>
                <a:spcPct val="90000"/>
              </a:lnSpc>
            </a:pPr>
            <a:r>
              <a:rPr lang="en-US" sz="1700" i="1"/>
              <a:t>HKLM\Software\\Microsoft\Windows\</a:t>
            </a:r>
            <a:r>
              <a:rPr lang="en-US" sz="1700" i="1" err="1"/>
              <a:t>CurrentVersion</a:t>
            </a:r>
            <a:r>
              <a:rPr lang="en-US" sz="1700" i="1"/>
              <a:t>\App Paths</a:t>
            </a:r>
          </a:p>
          <a:p>
            <a:pPr>
              <a:lnSpc>
                <a:spcPct val="90000"/>
              </a:lnSpc>
            </a:pPr>
            <a:r>
              <a:rPr lang="en-US" sz="1700"/>
              <a:t>Some software doesn't even write to the Registry at all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Chrome, GoToMeeting</a:t>
            </a:r>
            <a:endParaRPr lang="en-US" sz="1700" i="1"/>
          </a:p>
          <a:p>
            <a:pPr>
              <a:lnSpc>
                <a:spcPct val="90000"/>
              </a:lnSpc>
            </a:pPr>
            <a:r>
              <a:rPr lang="en-US" sz="1700"/>
              <a:t>Could be misleading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An application was installed once, but then was manually deleted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Need to check the filesystem to see if the application still exists </a:t>
            </a:r>
          </a:p>
          <a:p>
            <a:pPr>
              <a:lnSpc>
                <a:spcPct val="90000"/>
              </a:lnSpc>
            </a:pPr>
            <a:r>
              <a:rPr lang="en-US" sz="1700"/>
              <a:t>File location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Software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NTUSER.DAT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863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60" y="1053793"/>
            <a:ext cx="8352244" cy="5342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2965" y="681318"/>
            <a:ext cx="28430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registry hive</a:t>
            </a:r>
          </a:p>
        </p:txBody>
      </p:sp>
    </p:spTree>
    <p:extLst>
      <p:ext uri="{BB962C8B-B14F-4D97-AF65-F5344CB8AC3E}">
        <p14:creationId xmlns:p14="http://schemas.microsoft.com/office/powerpoint/2010/main" val="53955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14" y="2212853"/>
            <a:ext cx="9259102" cy="1966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614" y="1843521"/>
            <a:ext cx="4226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i="1" dirty="0">
                <a:solidFill>
                  <a:srgbClr val="007DB5"/>
                </a:solidFill>
              </a:rPr>
              <a:t>NTUSER_informant.DAT</a:t>
            </a:r>
            <a:r>
              <a:rPr lang="en-US" dirty="0"/>
              <a:t> registry 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1038" y="3630705"/>
            <a:ext cx="1543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Nothing found</a:t>
            </a:r>
          </a:p>
        </p:txBody>
      </p:sp>
    </p:spTree>
    <p:extLst>
      <p:ext uri="{BB962C8B-B14F-4D97-AF65-F5344CB8AC3E}">
        <p14:creationId xmlns:p14="http://schemas.microsoft.com/office/powerpoint/2010/main" val="61836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app paths registry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701"/>
            <a:ext cx="7095565" cy="2203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765922"/>
            <a:ext cx="6622354" cy="127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72369"/>
            <a:ext cx="25670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</a:t>
            </a:r>
            <a:r>
              <a:rPr lang="en-US" dirty="0" err="1"/>
              <a:t>apppaths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96590"/>
            <a:ext cx="35260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/>
              <a:t>NTUSER_informant</a:t>
            </a:r>
            <a:r>
              <a:rPr lang="en-US" dirty="0"/>
              <a:t> </a:t>
            </a:r>
            <a:r>
              <a:rPr lang="en-US" dirty="0" err="1"/>
              <a:t>apppaths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52. 5  Execute two programs : </a:t>
            </a:r>
            <a:r>
              <a:rPr lang="en-US" sz="3400" i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userassist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20" y="934222"/>
            <a:ext cx="513532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52. 6 </a:t>
            </a:r>
            <a:r>
              <a:rPr lang="en-US" dirty="0"/>
              <a:t>Search for deleted </a:t>
            </a:r>
            <a:r>
              <a:rPr lang="en-US" i="1" dirty="0">
                <a:solidFill>
                  <a:srgbClr val="7030A0"/>
                </a:solidFill>
              </a:rPr>
              <a:t>.exe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4926"/>
            <a:ext cx="10592718" cy="3604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65594"/>
            <a:ext cx="48538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Only search for 2015-03-25 from </a:t>
            </a:r>
            <a:r>
              <a:rPr lang="en-US" i="1" dirty="0">
                <a:solidFill>
                  <a:srgbClr val="7030A0"/>
                </a:solidFill>
              </a:rPr>
              <a:t>Download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83191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" y="1753798"/>
            <a:ext cx="9874624" cy="3500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187" y="1384466"/>
            <a:ext cx="5857321" cy="3827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search for deleted .</a:t>
            </a:r>
            <a:r>
              <a:rPr lang="en-US" i="1" dirty="0">
                <a:solidFill>
                  <a:srgbClr val="7030A0"/>
                </a:solidFill>
              </a:rPr>
              <a:t>exe</a:t>
            </a:r>
            <a:r>
              <a:rPr lang="en-US" dirty="0"/>
              <a:t> from 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on 2015-03-25</a:t>
            </a:r>
          </a:p>
        </p:txBody>
      </p:sp>
    </p:spTree>
    <p:extLst>
      <p:ext uri="{BB962C8B-B14F-4D97-AF65-F5344CB8AC3E}">
        <p14:creationId xmlns:p14="http://schemas.microsoft.com/office/powerpoint/2010/main" val="14115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52. 7 </a:t>
            </a:r>
            <a:r>
              <a:rPr lang="en-US" dirty="0"/>
              <a:t>Google driver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926"/>
            <a:ext cx="9360788" cy="2456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65594"/>
            <a:ext cx="3600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Disconnecting Google drive account </a:t>
            </a:r>
          </a:p>
        </p:txBody>
      </p:sp>
    </p:spTree>
    <p:extLst>
      <p:ext uri="{BB962C8B-B14F-4D97-AF65-F5344CB8AC3E}">
        <p14:creationId xmlns:p14="http://schemas.microsoft.com/office/powerpoint/2010/main" val="139642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0" y="1685213"/>
            <a:ext cx="10478408" cy="3505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360" y="1315881"/>
            <a:ext cx="36743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deleted files from Google driver </a:t>
            </a:r>
          </a:p>
        </p:txBody>
      </p:sp>
    </p:spTree>
    <p:extLst>
      <p:ext uri="{BB962C8B-B14F-4D97-AF65-F5344CB8AC3E}">
        <p14:creationId xmlns:p14="http://schemas.microsoft.com/office/powerpoint/2010/main" val="1500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rgbClr val="7030A0"/>
                </a:solidFill>
              </a:rPr>
              <a:t>testdisk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Recover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Recyle.bin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92" y="1712090"/>
            <a:ext cx="5930153" cy="659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082" y="2801097"/>
            <a:ext cx="5935141" cy="3581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11718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490" y="2801097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</p:spTree>
    <p:extLst>
      <p:ext uri="{BB962C8B-B14F-4D97-AF65-F5344CB8AC3E}">
        <p14:creationId xmlns:p14="http://schemas.microsoft.com/office/powerpoint/2010/main" val="9929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2" y="2078920"/>
            <a:ext cx="4650004" cy="270862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67" y="2206794"/>
            <a:ext cx="4650004" cy="24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67" y="1131994"/>
            <a:ext cx="801814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400"/>
            <a:ext cx="11941575" cy="5936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1068"/>
            <a:ext cx="27772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testDisk</a:t>
            </a:r>
            <a:r>
              <a:rPr lang="en-US" dirty="0"/>
              <a:t> to recover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412" y="2817621"/>
            <a:ext cx="268246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dirty="0"/>
              <a:t> to select the highlighted files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dirty="0"/>
              <a:t>: to copy </a:t>
            </a:r>
          </a:p>
        </p:txBody>
      </p:sp>
    </p:spTree>
    <p:extLst>
      <p:ext uri="{BB962C8B-B14F-4D97-AF65-F5344CB8AC3E}">
        <p14:creationId xmlns:p14="http://schemas.microsoft.com/office/powerpoint/2010/main" val="39000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01" y="1849319"/>
            <a:ext cx="8001693" cy="2316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201" y="1479177"/>
            <a:ext cx="3312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the destination and copy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201" y="4383742"/>
            <a:ext cx="9140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Quit all </a:t>
            </a:r>
          </a:p>
        </p:txBody>
      </p:sp>
    </p:spTree>
    <p:extLst>
      <p:ext uri="{BB962C8B-B14F-4D97-AF65-F5344CB8AC3E}">
        <p14:creationId xmlns:p14="http://schemas.microsoft.com/office/powerpoint/2010/main" val="39583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/>
          <p:cNvSpPr/>
          <p:nvPr/>
        </p:nvSpPr>
        <p:spPr>
          <a:xfrm>
            <a:off x="6094410" y="2160589"/>
            <a:ext cx="317658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ls S-1-5-21-2425377081-3129163575-2985601102-1000/ -l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14" y="2018202"/>
            <a:ext cx="5062993" cy="28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1C17ABF-D2EB-4B0A-985E-1031D14EEE21}"/>
              </a:ext>
            </a:extLst>
          </p:cNvPr>
          <p:cNvSpPr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Match random file names with readable file names in the file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19" y="934222"/>
            <a:ext cx="5713331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8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31117</TotalTime>
  <Words>998</Words>
  <Application>Microsoft Office PowerPoint</Application>
  <PresentationFormat>Widescreen</PresentationFormat>
  <Paragraphs>127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Investigate Data Leakage Case </vt:lpstr>
      <vt:lpstr>51. Examine ‘Recycle Bin’ data in PC.</vt:lpstr>
      <vt:lpstr>Use testdisk to Recover $Recyle.bin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52. What actions were performed for anti-forensics on PC at the last day ‘2015-03-25’?</vt:lpstr>
      <vt:lpstr>52. 1 Search IE anti-forensics using keyword</vt:lpstr>
      <vt:lpstr>Find IE record information </vt:lpstr>
      <vt:lpstr>PowerPoint Presentation</vt:lpstr>
      <vt:lpstr>PowerPoint Presentation</vt:lpstr>
      <vt:lpstr>52. 2 Search IE download history</vt:lpstr>
      <vt:lpstr>PowerPoint Presentation</vt:lpstr>
      <vt:lpstr>Possible two programs are downloaded</vt:lpstr>
      <vt:lpstr>52. 3 Install download programs- shimcache </vt:lpstr>
      <vt:lpstr>52. 4 Check software installation</vt:lpstr>
      <vt:lpstr>Check software managed by installer</vt:lpstr>
      <vt:lpstr>Check uninstall registry </vt:lpstr>
      <vt:lpstr>PowerPoint Presentation</vt:lpstr>
      <vt:lpstr>PowerPoint Presentation</vt:lpstr>
      <vt:lpstr>Check app paths registry </vt:lpstr>
      <vt:lpstr>52. 5  Execute two programs : userassist</vt:lpstr>
      <vt:lpstr>52. 6 Search for deleted .exe files</vt:lpstr>
      <vt:lpstr>PowerPoint Presentation</vt:lpstr>
      <vt:lpstr>52. 7 Google driver 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Sajin.Shivdas@fdf.gov.ae</dc:creator>
  <cp:lastModifiedBy>Sajin Shivdas Sivadasan Shridharan</cp:lastModifiedBy>
  <cp:revision>3255</cp:revision>
  <dcterms:created xsi:type="dcterms:W3CDTF">2020-09-14T14:43:27Z</dcterms:created>
  <dcterms:modified xsi:type="dcterms:W3CDTF">2022-11-21T09:20:43Z</dcterms:modified>
</cp:coreProperties>
</file>