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4" r:id="rId9"/>
    <p:sldId id="267" r:id="rId10"/>
    <p:sldId id="268" r:id="rId11"/>
    <p:sldId id="266" r:id="rId12"/>
    <p:sldId id="265" r:id="rId13"/>
    <p:sldId id="269" r:id="rId14"/>
    <p:sldId id="284" r:id="rId15"/>
    <p:sldId id="272" r:id="rId16"/>
    <p:sldId id="271" r:id="rId17"/>
    <p:sldId id="270" r:id="rId18"/>
    <p:sldId id="276" r:id="rId19"/>
    <p:sldId id="278" r:id="rId20"/>
    <p:sldId id="277" r:id="rId21"/>
    <p:sldId id="286" r:id="rId22"/>
    <p:sldId id="285" r:id="rId23"/>
    <p:sldId id="280" r:id="rId24"/>
    <p:sldId id="281" r:id="rId25"/>
    <p:sldId id="282" r:id="rId26"/>
    <p:sldId id="283" r:id="rId27"/>
    <p:sldId id="288" r:id="rId28"/>
    <p:sldId id="287" r:id="rId29"/>
    <p:sldId id="299" r:id="rId30"/>
    <p:sldId id="300" r:id="rId31"/>
    <p:sldId id="279" r:id="rId32"/>
    <p:sldId id="289" r:id="rId33"/>
    <p:sldId id="290" r:id="rId34"/>
    <p:sldId id="291" r:id="rId35"/>
    <p:sldId id="292" r:id="rId36"/>
    <p:sldId id="295" r:id="rId37"/>
    <p:sldId id="294" r:id="rId38"/>
    <p:sldId id="293" r:id="rId39"/>
    <p:sldId id="297" r:id="rId40"/>
    <p:sldId id="273" r:id="rId41"/>
    <p:sldId id="274" r:id="rId42"/>
    <p:sldId id="275" r:id="rId43"/>
    <p:sldId id="29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B5F"/>
    <a:srgbClr val="FFFFFF"/>
    <a:srgbClr val="5F4A7A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1" autoAdjust="0"/>
    <p:restoredTop sz="88517" autoAdjust="0"/>
  </p:normalViewPr>
  <p:slideViewPr>
    <p:cSldViewPr snapToGrid="0">
      <p:cViewPr varScale="1">
        <p:scale>
          <a:sx n="56" d="100"/>
          <a:sy n="56" d="100"/>
        </p:scale>
        <p:origin x="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edf7d7f9-5d95-4eec-886d-0f745236a21b" providerId="ADAL" clId="{49171F84-9310-4A26-969A-1BF7C29822B4}"/>
    <pc:docChg chg="undo custSel delSld modSld">
      <pc:chgData name="Richard Wheeless" userId="edf7d7f9-5d95-4eec-886d-0f745236a21b" providerId="ADAL" clId="{49171F84-9310-4A26-969A-1BF7C29822B4}" dt="2021-09-16T03:07:25.304" v="74" actId="1076"/>
      <pc:docMkLst>
        <pc:docMk/>
      </pc:docMkLst>
      <pc:sldChg chg="addSp modSp mod">
        <pc:chgData name="Richard Wheeless" userId="edf7d7f9-5d95-4eec-886d-0f745236a21b" providerId="ADAL" clId="{49171F84-9310-4A26-969A-1BF7C29822B4}" dt="2021-09-16T03:07:25.304" v="74" actId="1076"/>
        <pc:sldMkLst>
          <pc:docMk/>
          <pc:sldMk cId="1963454490" sldId="257"/>
        </pc:sldMkLst>
        <pc:spChg chg="mod">
          <ac:chgData name="Richard Wheeless" userId="edf7d7f9-5d95-4eec-886d-0f745236a21b" providerId="ADAL" clId="{49171F84-9310-4A26-969A-1BF7C29822B4}" dt="2021-09-16T03:07:25.304" v="74" actId="1076"/>
          <ac:spMkLst>
            <pc:docMk/>
            <pc:sldMk cId="1963454490" sldId="257"/>
            <ac:spMk id="2" creationId="{00000000-0000-0000-0000-000000000000}"/>
          </ac:spMkLst>
        </pc:spChg>
        <pc:spChg chg="mod">
          <ac:chgData name="Richard Wheeless" userId="edf7d7f9-5d95-4eec-886d-0f745236a21b" providerId="ADAL" clId="{49171F84-9310-4A26-969A-1BF7C29822B4}" dt="2021-09-16T03:06:20.172" v="57" actId="1076"/>
          <ac:spMkLst>
            <pc:docMk/>
            <pc:sldMk cId="1963454490" sldId="257"/>
            <ac:spMk id="5" creationId="{00000000-0000-0000-0000-000000000000}"/>
          </ac:spMkLst>
        </pc:spChg>
        <pc:spChg chg="add mod">
          <ac:chgData name="Richard Wheeless" userId="edf7d7f9-5d95-4eec-886d-0f745236a21b" providerId="ADAL" clId="{49171F84-9310-4A26-969A-1BF7C29822B4}" dt="2021-09-16T03:06:48.790" v="67" actId="1036"/>
          <ac:spMkLst>
            <pc:docMk/>
            <pc:sldMk cId="1963454490" sldId="257"/>
            <ac:spMk id="7" creationId="{20DF463A-C970-42C2-97C1-D3DB2634AAD0}"/>
          </ac:spMkLst>
        </pc:spChg>
        <pc:spChg chg="add mod">
          <ac:chgData name="Richard Wheeless" userId="edf7d7f9-5d95-4eec-886d-0f745236a21b" providerId="ADAL" clId="{49171F84-9310-4A26-969A-1BF7C29822B4}" dt="2021-09-16T03:07:11.322" v="70" actId="1076"/>
          <ac:spMkLst>
            <pc:docMk/>
            <pc:sldMk cId="1963454490" sldId="257"/>
            <ac:spMk id="9" creationId="{86A313C2-45CD-4B2F-9C88-05FE63428181}"/>
          </ac:spMkLst>
        </pc:spChg>
        <pc:picChg chg="mod modCrop">
          <ac:chgData name="Richard Wheeless" userId="edf7d7f9-5d95-4eec-886d-0f745236a21b" providerId="ADAL" clId="{49171F84-9310-4A26-969A-1BF7C29822B4}" dt="2021-09-16T03:06:31.460" v="61" actId="1036"/>
          <ac:picMkLst>
            <pc:docMk/>
            <pc:sldMk cId="1963454490" sldId="257"/>
            <ac:picMk id="4" creationId="{00000000-0000-0000-0000-000000000000}"/>
          </ac:picMkLst>
        </pc:picChg>
        <pc:picChg chg="add mod">
          <ac:chgData name="Richard Wheeless" userId="edf7d7f9-5d95-4eec-886d-0f745236a21b" providerId="ADAL" clId="{49171F84-9310-4A26-969A-1BF7C29822B4}" dt="2021-09-16T03:06:57.068" v="68" actId="1076"/>
          <ac:picMkLst>
            <pc:docMk/>
            <pc:sldMk cId="1963454490" sldId="257"/>
            <ac:picMk id="6" creationId="{A227360C-9DC4-48EE-AF8C-24B195BE14F5}"/>
          </ac:picMkLst>
        </pc:picChg>
        <pc:picChg chg="add mod">
          <ac:chgData name="Richard Wheeless" userId="edf7d7f9-5d95-4eec-886d-0f745236a21b" providerId="ADAL" clId="{49171F84-9310-4A26-969A-1BF7C29822B4}" dt="2021-09-16T03:07:20.235" v="73" actId="14100"/>
          <ac:picMkLst>
            <pc:docMk/>
            <pc:sldMk cId="1963454490" sldId="257"/>
            <ac:picMk id="8" creationId="{5F8A79BD-97BF-41C3-9EED-6061093A9ABD}"/>
          </ac:picMkLst>
        </pc:picChg>
      </pc:sldChg>
      <pc:sldChg chg="modSp mod">
        <pc:chgData name="Richard Wheeless" userId="edf7d7f9-5d95-4eec-886d-0f745236a21b" providerId="ADAL" clId="{49171F84-9310-4A26-969A-1BF7C29822B4}" dt="2021-09-16T03:05:35.818" v="51" actId="1076"/>
        <pc:sldMkLst>
          <pc:docMk/>
          <pc:sldMk cId="3522584150" sldId="259"/>
        </pc:sldMkLst>
        <pc:spChg chg="mod">
          <ac:chgData name="Richard Wheeless" userId="edf7d7f9-5d95-4eec-886d-0f745236a21b" providerId="ADAL" clId="{49171F84-9310-4A26-969A-1BF7C29822B4}" dt="2021-09-16T03:05:35.818" v="51" actId="1076"/>
          <ac:spMkLst>
            <pc:docMk/>
            <pc:sldMk cId="3522584150" sldId="259"/>
            <ac:spMk id="3" creationId="{00000000-0000-0000-0000-000000000000}"/>
          </ac:spMkLst>
        </pc:spChg>
        <pc:picChg chg="mod modCrop">
          <ac:chgData name="Richard Wheeless" userId="edf7d7f9-5d95-4eec-886d-0f745236a21b" providerId="ADAL" clId="{49171F84-9310-4A26-969A-1BF7C29822B4}" dt="2021-09-16T03:05:29.855" v="50" actId="732"/>
          <ac:picMkLst>
            <pc:docMk/>
            <pc:sldMk cId="3522584150" sldId="259"/>
            <ac:picMk id="2" creationId="{00000000-0000-0000-0000-000000000000}"/>
          </ac:picMkLst>
        </pc:picChg>
      </pc:sldChg>
      <pc:sldChg chg="modSp del mod">
        <pc:chgData name="Richard Wheeless" userId="edf7d7f9-5d95-4eec-886d-0f745236a21b" providerId="ADAL" clId="{49171F84-9310-4A26-969A-1BF7C29822B4}" dt="2021-09-16T03:05:06.952" v="48" actId="47"/>
        <pc:sldMkLst>
          <pc:docMk/>
          <pc:sldMk cId="1588397037" sldId="260"/>
        </pc:sldMkLst>
        <pc:spChg chg="mod">
          <ac:chgData name="Richard Wheeless" userId="edf7d7f9-5d95-4eec-886d-0f745236a21b" providerId="ADAL" clId="{49171F84-9310-4A26-969A-1BF7C29822B4}" dt="2021-09-16T03:04:26.629" v="42" actId="1076"/>
          <ac:spMkLst>
            <pc:docMk/>
            <pc:sldMk cId="1588397037" sldId="260"/>
            <ac:spMk id="4" creationId="{00000000-0000-0000-0000-000000000000}"/>
          </ac:spMkLst>
        </pc:spChg>
        <pc:picChg chg="mod modCrop">
          <ac:chgData name="Richard Wheeless" userId="edf7d7f9-5d95-4eec-886d-0f745236a21b" providerId="ADAL" clId="{49171F84-9310-4A26-969A-1BF7C29822B4}" dt="2021-09-16T03:04:26.629" v="42" actId="1076"/>
          <ac:picMkLst>
            <pc:docMk/>
            <pc:sldMk cId="1588397037" sldId="260"/>
            <ac:picMk id="3" creationId="{00000000-0000-0000-0000-000000000000}"/>
          </ac:picMkLst>
        </pc:picChg>
      </pc:sldChg>
    </pc:docChg>
  </pc:docChgLst>
  <pc:docChgLst>
    <pc:chgData name="Weifeng Xu" userId="e7aed605-a3dd-4d5a-a692-a87037af107b" providerId="ADAL" clId="{1F1BA725-1E13-47BB-8247-85B54BC15DB7}"/>
    <pc:docChg chg="custSel modSld">
      <pc:chgData name="Weifeng Xu" userId="e7aed605-a3dd-4d5a-a692-a87037af107b" providerId="ADAL" clId="{1F1BA725-1E13-47BB-8247-85B54BC15DB7}" dt="2021-11-25T02:31:44.229" v="18" actId="33524"/>
      <pc:docMkLst>
        <pc:docMk/>
      </pc:docMkLst>
      <pc:sldChg chg="modSp mod">
        <pc:chgData name="Weifeng Xu" userId="e7aed605-a3dd-4d5a-a692-a87037af107b" providerId="ADAL" clId="{1F1BA725-1E13-47BB-8247-85B54BC15DB7}" dt="2021-11-23T00:37:16.014" v="17" actId="14100"/>
        <pc:sldMkLst>
          <pc:docMk/>
          <pc:sldMk cId="1963454490" sldId="257"/>
        </pc:sldMkLst>
        <pc:spChg chg="mod">
          <ac:chgData name="Weifeng Xu" userId="e7aed605-a3dd-4d5a-a692-a87037af107b" providerId="ADAL" clId="{1F1BA725-1E13-47BB-8247-85B54BC15DB7}" dt="2021-11-23T00:36:31.583" v="11" actId="1076"/>
          <ac:spMkLst>
            <pc:docMk/>
            <pc:sldMk cId="1963454490" sldId="257"/>
            <ac:spMk id="5" creationId="{00000000-0000-0000-0000-000000000000}"/>
          </ac:spMkLst>
        </pc:spChg>
        <pc:picChg chg="mod">
          <ac:chgData name="Weifeng Xu" userId="e7aed605-a3dd-4d5a-a692-a87037af107b" providerId="ADAL" clId="{1F1BA725-1E13-47BB-8247-85B54BC15DB7}" dt="2021-11-23T00:36:53.209" v="13" actId="14100"/>
          <ac:picMkLst>
            <pc:docMk/>
            <pc:sldMk cId="1963454490" sldId="257"/>
            <ac:picMk id="4" creationId="{00000000-0000-0000-0000-000000000000}"/>
          </ac:picMkLst>
        </pc:picChg>
        <pc:picChg chg="mod">
          <ac:chgData name="Weifeng Xu" userId="e7aed605-a3dd-4d5a-a692-a87037af107b" providerId="ADAL" clId="{1F1BA725-1E13-47BB-8247-85B54BC15DB7}" dt="2021-11-23T00:36:46.406" v="12" actId="14100"/>
          <ac:picMkLst>
            <pc:docMk/>
            <pc:sldMk cId="1963454490" sldId="257"/>
            <ac:picMk id="6" creationId="{A227360C-9DC4-48EE-AF8C-24B195BE14F5}"/>
          </ac:picMkLst>
        </pc:picChg>
        <pc:picChg chg="mod">
          <ac:chgData name="Weifeng Xu" userId="e7aed605-a3dd-4d5a-a692-a87037af107b" providerId="ADAL" clId="{1F1BA725-1E13-47BB-8247-85B54BC15DB7}" dt="2021-11-23T00:37:16.014" v="17" actId="14100"/>
          <ac:picMkLst>
            <pc:docMk/>
            <pc:sldMk cId="1963454490" sldId="257"/>
            <ac:picMk id="8" creationId="{5F8A79BD-97BF-41C3-9EED-6061093A9ABD}"/>
          </ac:picMkLst>
        </pc:picChg>
      </pc:sldChg>
      <pc:sldChg chg="modSp mod">
        <pc:chgData name="Weifeng Xu" userId="e7aed605-a3dd-4d5a-a692-a87037af107b" providerId="ADAL" clId="{1F1BA725-1E13-47BB-8247-85B54BC15DB7}" dt="2021-11-25T02:31:44.229" v="18" actId="33524"/>
        <pc:sldMkLst>
          <pc:docMk/>
          <pc:sldMk cId="3340486484" sldId="289"/>
        </pc:sldMkLst>
        <pc:spChg chg="mod">
          <ac:chgData name="Weifeng Xu" userId="e7aed605-a3dd-4d5a-a692-a87037af107b" providerId="ADAL" clId="{1F1BA725-1E13-47BB-8247-85B54BC15DB7}" dt="2021-11-25T02:31:44.229" v="18" actId="33524"/>
          <ac:spMkLst>
            <pc:docMk/>
            <pc:sldMk cId="3340486484" sldId="289"/>
            <ac:spMk id="3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792BC7-E51B-4635-904C-D1E14232197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4AC7352-9357-4E47-9274-001D2FF4447C}">
      <dgm:prSet/>
      <dgm:spPr/>
      <dgm:t>
        <a:bodyPr/>
        <a:lstStyle/>
        <a:p>
          <a:pPr>
            <a:defRPr b="1"/>
          </a:pPr>
          <a:r>
            <a:rPr lang="en-US"/>
            <a:t>What is quick format?</a:t>
          </a:r>
        </a:p>
      </dgm:t>
    </dgm:pt>
    <dgm:pt modelId="{433CCCDD-FF25-4741-BE95-2161B3DEC356}" type="parTrans" cxnId="{94A661C5-DB2C-463C-94A5-F73FF3805B30}">
      <dgm:prSet/>
      <dgm:spPr/>
      <dgm:t>
        <a:bodyPr/>
        <a:lstStyle/>
        <a:p>
          <a:endParaRPr lang="en-US"/>
        </a:p>
      </dgm:t>
    </dgm:pt>
    <dgm:pt modelId="{B4772E78-00EC-4780-8A9F-AD42FD6AC0D1}" type="sibTrans" cxnId="{94A661C5-DB2C-463C-94A5-F73FF3805B30}">
      <dgm:prSet/>
      <dgm:spPr/>
      <dgm:t>
        <a:bodyPr/>
        <a:lstStyle/>
        <a:p>
          <a:endParaRPr lang="en-US"/>
        </a:p>
      </dgm:t>
    </dgm:pt>
    <dgm:pt modelId="{4B574355-038A-4AC9-9E0C-6CB84040F293}">
      <dgm:prSet/>
      <dgm:spPr/>
      <dgm:t>
        <a:bodyPr/>
        <a:lstStyle/>
        <a:p>
          <a:r>
            <a:rPr lang="en-US"/>
            <a:t>Allows you to overwrite any files on the drive, but it does not fully erase them; </a:t>
          </a:r>
        </a:p>
      </dgm:t>
    </dgm:pt>
    <dgm:pt modelId="{DA837DFE-D5FF-4DE7-8E54-1BEC2A6C210A}" type="parTrans" cxnId="{677BF4A6-1633-49C4-BFD0-CFAB434B3BEF}">
      <dgm:prSet/>
      <dgm:spPr/>
      <dgm:t>
        <a:bodyPr/>
        <a:lstStyle/>
        <a:p>
          <a:endParaRPr lang="en-US"/>
        </a:p>
      </dgm:t>
    </dgm:pt>
    <dgm:pt modelId="{BA5F54C1-9A40-4587-8776-1DB4E3A90406}" type="sibTrans" cxnId="{677BF4A6-1633-49C4-BFD0-CFAB434B3BEF}">
      <dgm:prSet/>
      <dgm:spPr/>
      <dgm:t>
        <a:bodyPr/>
        <a:lstStyle/>
        <a:p>
          <a:endParaRPr lang="en-US"/>
        </a:p>
      </dgm:t>
    </dgm:pt>
    <dgm:pt modelId="{5F726455-876F-4DB2-A5C7-5B1C6B0A1D34}">
      <dgm:prSet/>
      <dgm:spPr/>
      <dgm:t>
        <a:bodyPr/>
        <a:lstStyle/>
        <a:p>
          <a:r>
            <a:rPr lang="en-US"/>
            <a:t>Only marked as unallocated</a:t>
          </a:r>
        </a:p>
      </dgm:t>
    </dgm:pt>
    <dgm:pt modelId="{D933BD1D-AAEE-48B3-B550-7D31A4C2A8F2}" type="parTrans" cxnId="{640D55B8-C68C-4E1D-B592-10B6B8A8A4AC}">
      <dgm:prSet/>
      <dgm:spPr/>
      <dgm:t>
        <a:bodyPr/>
        <a:lstStyle/>
        <a:p>
          <a:endParaRPr lang="en-US"/>
        </a:p>
      </dgm:t>
    </dgm:pt>
    <dgm:pt modelId="{4BF0679C-2555-47D4-8F59-AB6368C3A253}" type="sibTrans" cxnId="{640D55B8-C68C-4E1D-B592-10B6B8A8A4AC}">
      <dgm:prSet/>
      <dgm:spPr/>
      <dgm:t>
        <a:bodyPr/>
        <a:lstStyle/>
        <a:p>
          <a:endParaRPr lang="en-US"/>
        </a:p>
      </dgm:t>
    </dgm:pt>
    <dgm:pt modelId="{77798E57-BBB1-4A96-A674-E6BF3EE9198E}">
      <dgm:prSet/>
      <dgm:spPr/>
      <dgm:t>
        <a:bodyPr/>
        <a:lstStyle/>
        <a:p>
          <a:r>
            <a:rPr lang="en-US"/>
            <a:t>With the right software, the old files could be recovered.</a:t>
          </a:r>
        </a:p>
      </dgm:t>
    </dgm:pt>
    <dgm:pt modelId="{3490E993-3AFE-418F-B42D-D4A9187CA5BF}" type="parTrans" cxnId="{EF668271-3D41-4BD2-ABC9-A32A4A284BC2}">
      <dgm:prSet/>
      <dgm:spPr/>
      <dgm:t>
        <a:bodyPr/>
        <a:lstStyle/>
        <a:p>
          <a:endParaRPr lang="en-US"/>
        </a:p>
      </dgm:t>
    </dgm:pt>
    <dgm:pt modelId="{7A81BECD-1DBC-4CC4-A84D-E505A9AB4DC6}" type="sibTrans" cxnId="{EF668271-3D41-4BD2-ABC9-A32A4A284BC2}">
      <dgm:prSet/>
      <dgm:spPr/>
      <dgm:t>
        <a:bodyPr/>
        <a:lstStyle/>
        <a:p>
          <a:endParaRPr lang="en-US"/>
        </a:p>
      </dgm:t>
    </dgm:pt>
    <dgm:pt modelId="{674B1D72-6AD1-4287-9433-6793CCEF6190}">
      <dgm:prSet/>
      <dgm:spPr/>
      <dgm:t>
        <a:bodyPr/>
        <a:lstStyle/>
        <a:p>
          <a:pPr>
            <a:defRPr b="1"/>
          </a:pPr>
          <a:r>
            <a:rPr lang="en-US"/>
            <a:t>Inference from data recovery results</a:t>
          </a:r>
        </a:p>
      </dgm:t>
    </dgm:pt>
    <dgm:pt modelId="{3A45EEA5-CC1A-4983-9B4E-890B4C5A9F0E}" type="parTrans" cxnId="{0F862460-A1BA-49A0-A40D-142F1B27A99B}">
      <dgm:prSet/>
      <dgm:spPr/>
      <dgm:t>
        <a:bodyPr/>
        <a:lstStyle/>
        <a:p>
          <a:endParaRPr lang="en-US"/>
        </a:p>
      </dgm:t>
    </dgm:pt>
    <dgm:pt modelId="{9665A05A-16CB-49D9-AEAB-76128A946D61}" type="sibTrans" cxnId="{0F862460-A1BA-49A0-A40D-142F1B27A99B}">
      <dgm:prSet/>
      <dgm:spPr/>
      <dgm:t>
        <a:bodyPr/>
        <a:lstStyle/>
        <a:p>
          <a:endParaRPr lang="en-US"/>
        </a:p>
      </dgm:t>
    </dgm:pt>
    <dgm:pt modelId="{6F6CB883-AAD5-4984-9864-9C3D0A2F601C}">
      <dgm:prSet/>
      <dgm:spPr/>
      <dgm:t>
        <a:bodyPr/>
        <a:lstStyle/>
        <a:p>
          <a:r>
            <a:rPr lang="en-US"/>
            <a:t>Quick format is used for deleting data</a:t>
          </a:r>
        </a:p>
      </dgm:t>
    </dgm:pt>
    <dgm:pt modelId="{33129C24-A4DD-43E1-9D39-805C14922B53}" type="parTrans" cxnId="{985EA6DE-DEB4-4023-8698-6174974342CE}">
      <dgm:prSet/>
      <dgm:spPr/>
      <dgm:t>
        <a:bodyPr/>
        <a:lstStyle/>
        <a:p>
          <a:endParaRPr lang="en-US"/>
        </a:p>
      </dgm:t>
    </dgm:pt>
    <dgm:pt modelId="{BFA000EE-8318-40CF-B8F8-E46B6FD849DF}" type="sibTrans" cxnId="{985EA6DE-DEB4-4023-8698-6174974342CE}">
      <dgm:prSet/>
      <dgm:spPr/>
      <dgm:t>
        <a:bodyPr/>
        <a:lstStyle/>
        <a:p>
          <a:endParaRPr lang="en-US"/>
        </a:p>
      </dgm:t>
    </dgm:pt>
    <dgm:pt modelId="{BD8C3B6F-7508-4766-A642-E0EBFB943F9F}" type="pres">
      <dgm:prSet presAssocID="{64792BC7-E51B-4635-904C-D1E14232197B}" presName="root" presStyleCnt="0">
        <dgm:presLayoutVars>
          <dgm:dir/>
          <dgm:resizeHandles val="exact"/>
        </dgm:presLayoutVars>
      </dgm:prSet>
      <dgm:spPr/>
    </dgm:pt>
    <dgm:pt modelId="{72A58EB3-A6F2-4000-B016-71451419AF56}" type="pres">
      <dgm:prSet presAssocID="{C4AC7352-9357-4E47-9274-001D2FF4447C}" presName="compNode" presStyleCnt="0"/>
      <dgm:spPr/>
    </dgm:pt>
    <dgm:pt modelId="{BF056E15-D154-4B4D-BDEC-ED38D0A62A74}" type="pres">
      <dgm:prSet presAssocID="{C4AC7352-9357-4E47-9274-001D2FF4447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D5D3E997-FAE6-44D8-AC25-D037B731EC46}" type="pres">
      <dgm:prSet presAssocID="{C4AC7352-9357-4E47-9274-001D2FF4447C}" presName="iconSpace" presStyleCnt="0"/>
      <dgm:spPr/>
    </dgm:pt>
    <dgm:pt modelId="{97B08DA8-4D1C-4AE3-8BC4-2C62E6A03951}" type="pres">
      <dgm:prSet presAssocID="{C4AC7352-9357-4E47-9274-001D2FF4447C}" presName="parTx" presStyleLbl="revTx" presStyleIdx="0" presStyleCnt="4">
        <dgm:presLayoutVars>
          <dgm:chMax val="0"/>
          <dgm:chPref val="0"/>
        </dgm:presLayoutVars>
      </dgm:prSet>
      <dgm:spPr/>
    </dgm:pt>
    <dgm:pt modelId="{ECC59698-1F1F-4C24-908C-0A74ED8838C3}" type="pres">
      <dgm:prSet presAssocID="{C4AC7352-9357-4E47-9274-001D2FF4447C}" presName="txSpace" presStyleCnt="0"/>
      <dgm:spPr/>
    </dgm:pt>
    <dgm:pt modelId="{3BE5C354-BBA6-4433-AD89-62C548EFC491}" type="pres">
      <dgm:prSet presAssocID="{C4AC7352-9357-4E47-9274-001D2FF4447C}" presName="desTx" presStyleLbl="revTx" presStyleIdx="1" presStyleCnt="4">
        <dgm:presLayoutVars/>
      </dgm:prSet>
      <dgm:spPr/>
    </dgm:pt>
    <dgm:pt modelId="{589CB2F5-0D3F-4430-BF7C-FDC70DB356EC}" type="pres">
      <dgm:prSet presAssocID="{B4772E78-00EC-4780-8A9F-AD42FD6AC0D1}" presName="sibTrans" presStyleCnt="0"/>
      <dgm:spPr/>
    </dgm:pt>
    <dgm:pt modelId="{FB3CF366-2211-416F-8962-208FEB968F20}" type="pres">
      <dgm:prSet presAssocID="{674B1D72-6AD1-4287-9433-6793CCEF6190}" presName="compNode" presStyleCnt="0"/>
      <dgm:spPr/>
    </dgm:pt>
    <dgm:pt modelId="{516DEA20-89B2-4FC7-B898-A1BE45DDF8C0}" type="pres">
      <dgm:prSet presAssocID="{674B1D72-6AD1-4287-9433-6793CCEF619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E283453-AE58-4278-8ECB-AD74B14B60F5}" type="pres">
      <dgm:prSet presAssocID="{674B1D72-6AD1-4287-9433-6793CCEF6190}" presName="iconSpace" presStyleCnt="0"/>
      <dgm:spPr/>
    </dgm:pt>
    <dgm:pt modelId="{5CCC08BA-0962-4602-873D-D69E2F75D72B}" type="pres">
      <dgm:prSet presAssocID="{674B1D72-6AD1-4287-9433-6793CCEF6190}" presName="parTx" presStyleLbl="revTx" presStyleIdx="2" presStyleCnt="4">
        <dgm:presLayoutVars>
          <dgm:chMax val="0"/>
          <dgm:chPref val="0"/>
        </dgm:presLayoutVars>
      </dgm:prSet>
      <dgm:spPr/>
    </dgm:pt>
    <dgm:pt modelId="{82E484D4-F374-47B1-86F2-9638FD3E90A3}" type="pres">
      <dgm:prSet presAssocID="{674B1D72-6AD1-4287-9433-6793CCEF6190}" presName="txSpace" presStyleCnt="0"/>
      <dgm:spPr/>
    </dgm:pt>
    <dgm:pt modelId="{87E933B7-5031-452A-9C64-C1044EB73F38}" type="pres">
      <dgm:prSet presAssocID="{674B1D72-6AD1-4287-9433-6793CCEF6190}" presName="desTx" presStyleLbl="revTx" presStyleIdx="3" presStyleCnt="4">
        <dgm:presLayoutVars/>
      </dgm:prSet>
      <dgm:spPr/>
    </dgm:pt>
  </dgm:ptLst>
  <dgm:cxnLst>
    <dgm:cxn modelId="{0F862460-A1BA-49A0-A40D-142F1B27A99B}" srcId="{64792BC7-E51B-4635-904C-D1E14232197B}" destId="{674B1D72-6AD1-4287-9433-6793CCEF6190}" srcOrd="1" destOrd="0" parTransId="{3A45EEA5-CC1A-4983-9B4E-890B4C5A9F0E}" sibTransId="{9665A05A-16CB-49D9-AEAB-76128A946D61}"/>
    <dgm:cxn modelId="{EF668271-3D41-4BD2-ABC9-A32A4A284BC2}" srcId="{C4AC7352-9357-4E47-9274-001D2FF4447C}" destId="{77798E57-BBB1-4A96-A674-E6BF3EE9198E}" srcOrd="1" destOrd="0" parTransId="{3490E993-3AFE-418F-B42D-D4A9187CA5BF}" sibTransId="{7A81BECD-1DBC-4CC4-A84D-E505A9AB4DC6}"/>
    <dgm:cxn modelId="{14357555-EA10-4000-AD17-CEEB6E480F2B}" type="presOf" srcId="{64792BC7-E51B-4635-904C-D1E14232197B}" destId="{BD8C3B6F-7508-4766-A642-E0EBFB943F9F}" srcOrd="0" destOrd="0" presId="urn:microsoft.com/office/officeart/2018/5/layout/CenteredIconLabelDescriptionList"/>
    <dgm:cxn modelId="{E50CD299-AEB1-489A-8A10-C47A10372F9B}" type="presOf" srcId="{C4AC7352-9357-4E47-9274-001D2FF4447C}" destId="{97B08DA8-4D1C-4AE3-8BC4-2C62E6A03951}" srcOrd="0" destOrd="0" presId="urn:microsoft.com/office/officeart/2018/5/layout/CenteredIconLabelDescriptionList"/>
    <dgm:cxn modelId="{1575DF9E-D725-4EB1-BAC7-E1232FEF487A}" type="presOf" srcId="{4B574355-038A-4AC9-9E0C-6CB84040F293}" destId="{3BE5C354-BBA6-4433-AD89-62C548EFC491}" srcOrd="0" destOrd="0" presId="urn:microsoft.com/office/officeart/2018/5/layout/CenteredIconLabelDescriptionList"/>
    <dgm:cxn modelId="{677BF4A6-1633-49C4-BFD0-CFAB434B3BEF}" srcId="{C4AC7352-9357-4E47-9274-001D2FF4447C}" destId="{4B574355-038A-4AC9-9E0C-6CB84040F293}" srcOrd="0" destOrd="0" parTransId="{DA837DFE-D5FF-4DE7-8E54-1BEC2A6C210A}" sibTransId="{BA5F54C1-9A40-4587-8776-1DB4E3A90406}"/>
    <dgm:cxn modelId="{640D55B8-C68C-4E1D-B592-10B6B8A8A4AC}" srcId="{4B574355-038A-4AC9-9E0C-6CB84040F293}" destId="{5F726455-876F-4DB2-A5C7-5B1C6B0A1D34}" srcOrd="0" destOrd="0" parTransId="{D933BD1D-AAEE-48B3-B550-7D31A4C2A8F2}" sibTransId="{4BF0679C-2555-47D4-8F59-AB6368C3A253}"/>
    <dgm:cxn modelId="{94A661C5-DB2C-463C-94A5-F73FF3805B30}" srcId="{64792BC7-E51B-4635-904C-D1E14232197B}" destId="{C4AC7352-9357-4E47-9274-001D2FF4447C}" srcOrd="0" destOrd="0" parTransId="{433CCCDD-FF25-4741-BE95-2161B3DEC356}" sibTransId="{B4772E78-00EC-4780-8A9F-AD42FD6AC0D1}"/>
    <dgm:cxn modelId="{634E30DE-C7F5-4701-AA57-AA13B7802E1B}" type="presOf" srcId="{674B1D72-6AD1-4287-9433-6793CCEF6190}" destId="{5CCC08BA-0962-4602-873D-D69E2F75D72B}" srcOrd="0" destOrd="0" presId="urn:microsoft.com/office/officeart/2018/5/layout/CenteredIconLabelDescriptionList"/>
    <dgm:cxn modelId="{985EA6DE-DEB4-4023-8698-6174974342CE}" srcId="{674B1D72-6AD1-4287-9433-6793CCEF6190}" destId="{6F6CB883-AAD5-4984-9864-9C3D0A2F601C}" srcOrd="0" destOrd="0" parTransId="{33129C24-A4DD-43E1-9D39-805C14922B53}" sibTransId="{BFA000EE-8318-40CF-B8F8-E46B6FD849DF}"/>
    <dgm:cxn modelId="{9FBF13E4-D9D5-485E-8995-A00D7236E16E}" type="presOf" srcId="{6F6CB883-AAD5-4984-9864-9C3D0A2F601C}" destId="{87E933B7-5031-452A-9C64-C1044EB73F38}" srcOrd="0" destOrd="0" presId="urn:microsoft.com/office/officeart/2018/5/layout/CenteredIconLabelDescriptionList"/>
    <dgm:cxn modelId="{C4FA35E6-80A9-49ED-ACB6-D1798E17A7A4}" type="presOf" srcId="{77798E57-BBB1-4A96-A674-E6BF3EE9198E}" destId="{3BE5C354-BBA6-4433-AD89-62C548EFC491}" srcOrd="0" destOrd="2" presId="urn:microsoft.com/office/officeart/2018/5/layout/CenteredIconLabelDescriptionList"/>
    <dgm:cxn modelId="{E34AE5FD-E412-4394-A4B8-8BCB3D45C710}" type="presOf" srcId="{5F726455-876F-4DB2-A5C7-5B1C6B0A1D34}" destId="{3BE5C354-BBA6-4433-AD89-62C548EFC491}" srcOrd="0" destOrd="1" presId="urn:microsoft.com/office/officeart/2018/5/layout/CenteredIconLabelDescriptionList"/>
    <dgm:cxn modelId="{7FA806BC-C1B9-473B-8842-F1EA0E60E7E9}" type="presParOf" srcId="{BD8C3B6F-7508-4766-A642-E0EBFB943F9F}" destId="{72A58EB3-A6F2-4000-B016-71451419AF56}" srcOrd="0" destOrd="0" presId="urn:microsoft.com/office/officeart/2018/5/layout/CenteredIconLabelDescriptionList"/>
    <dgm:cxn modelId="{142C84C5-3F10-4D9D-92E4-38EF70233151}" type="presParOf" srcId="{72A58EB3-A6F2-4000-B016-71451419AF56}" destId="{BF056E15-D154-4B4D-BDEC-ED38D0A62A74}" srcOrd="0" destOrd="0" presId="urn:microsoft.com/office/officeart/2018/5/layout/CenteredIconLabelDescriptionList"/>
    <dgm:cxn modelId="{5CBD19BB-D213-4C89-92E9-0DF0BF08A2DE}" type="presParOf" srcId="{72A58EB3-A6F2-4000-B016-71451419AF56}" destId="{D5D3E997-FAE6-44D8-AC25-D037B731EC46}" srcOrd="1" destOrd="0" presId="urn:microsoft.com/office/officeart/2018/5/layout/CenteredIconLabelDescriptionList"/>
    <dgm:cxn modelId="{D64FE3E5-1190-4670-9B37-7B8DB18286E5}" type="presParOf" srcId="{72A58EB3-A6F2-4000-B016-71451419AF56}" destId="{97B08DA8-4D1C-4AE3-8BC4-2C62E6A03951}" srcOrd="2" destOrd="0" presId="urn:microsoft.com/office/officeart/2018/5/layout/CenteredIconLabelDescriptionList"/>
    <dgm:cxn modelId="{905E3365-A5CB-46E0-BFDE-A408E494E64A}" type="presParOf" srcId="{72A58EB3-A6F2-4000-B016-71451419AF56}" destId="{ECC59698-1F1F-4C24-908C-0A74ED8838C3}" srcOrd="3" destOrd="0" presId="urn:microsoft.com/office/officeart/2018/5/layout/CenteredIconLabelDescriptionList"/>
    <dgm:cxn modelId="{E02A2983-7FC7-4795-AE96-BC6C64963757}" type="presParOf" srcId="{72A58EB3-A6F2-4000-B016-71451419AF56}" destId="{3BE5C354-BBA6-4433-AD89-62C548EFC491}" srcOrd="4" destOrd="0" presId="urn:microsoft.com/office/officeart/2018/5/layout/CenteredIconLabelDescriptionList"/>
    <dgm:cxn modelId="{9862804C-6F9C-4553-AA7F-6E7205FCAAE7}" type="presParOf" srcId="{BD8C3B6F-7508-4766-A642-E0EBFB943F9F}" destId="{589CB2F5-0D3F-4430-BF7C-FDC70DB356EC}" srcOrd="1" destOrd="0" presId="urn:microsoft.com/office/officeart/2018/5/layout/CenteredIconLabelDescriptionList"/>
    <dgm:cxn modelId="{156BF07C-A6E1-479C-9F09-8DAC448E4423}" type="presParOf" srcId="{BD8C3B6F-7508-4766-A642-E0EBFB943F9F}" destId="{FB3CF366-2211-416F-8962-208FEB968F20}" srcOrd="2" destOrd="0" presId="urn:microsoft.com/office/officeart/2018/5/layout/CenteredIconLabelDescriptionList"/>
    <dgm:cxn modelId="{16710453-B667-49B9-B9E7-08DDCCFF464F}" type="presParOf" srcId="{FB3CF366-2211-416F-8962-208FEB968F20}" destId="{516DEA20-89B2-4FC7-B898-A1BE45DDF8C0}" srcOrd="0" destOrd="0" presId="urn:microsoft.com/office/officeart/2018/5/layout/CenteredIconLabelDescriptionList"/>
    <dgm:cxn modelId="{A6BCF930-B6AA-491F-96A7-925F46452A2E}" type="presParOf" srcId="{FB3CF366-2211-416F-8962-208FEB968F20}" destId="{FE283453-AE58-4278-8ECB-AD74B14B60F5}" srcOrd="1" destOrd="0" presId="urn:microsoft.com/office/officeart/2018/5/layout/CenteredIconLabelDescriptionList"/>
    <dgm:cxn modelId="{5C5F843D-5FA5-4323-8D95-677F38212C6D}" type="presParOf" srcId="{FB3CF366-2211-416F-8962-208FEB968F20}" destId="{5CCC08BA-0962-4602-873D-D69E2F75D72B}" srcOrd="2" destOrd="0" presId="urn:microsoft.com/office/officeart/2018/5/layout/CenteredIconLabelDescriptionList"/>
    <dgm:cxn modelId="{B29FEB11-E4F5-4812-8649-E9BC210F6857}" type="presParOf" srcId="{FB3CF366-2211-416F-8962-208FEB968F20}" destId="{82E484D4-F374-47B1-86F2-9638FD3E90A3}" srcOrd="3" destOrd="0" presId="urn:microsoft.com/office/officeart/2018/5/layout/CenteredIconLabelDescriptionList"/>
    <dgm:cxn modelId="{DEB762BF-6031-4948-A7FB-F627DA22B8CD}" type="presParOf" srcId="{FB3CF366-2211-416F-8962-208FEB968F20}" destId="{87E933B7-5031-452A-9C64-C1044EB73F3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241BB1-A1FF-46FC-805E-3040468F2C2C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E894F7B-269D-4A30-A1FB-6E27B1CD1B55}">
      <dgm:prSet/>
      <dgm:spPr/>
      <dgm:t>
        <a:bodyPr/>
        <a:lstStyle/>
        <a:p>
          <a:r>
            <a:rPr lang="en-US"/>
            <a:t>RM#2 has two types of files</a:t>
          </a:r>
        </a:p>
      </dgm:t>
    </dgm:pt>
    <dgm:pt modelId="{D68C59DF-B995-4660-ABA9-F680A25EC8A6}" type="parTrans" cxnId="{D2CD069E-19DF-4EAF-8287-8666C7A19A54}">
      <dgm:prSet/>
      <dgm:spPr/>
      <dgm:t>
        <a:bodyPr/>
        <a:lstStyle/>
        <a:p>
          <a:endParaRPr lang="en-US"/>
        </a:p>
      </dgm:t>
    </dgm:pt>
    <dgm:pt modelId="{90B78477-22ED-4070-ABD3-5D30EB52C19F}" type="sibTrans" cxnId="{D2CD069E-19DF-4EAF-8287-8666C7A19A54}">
      <dgm:prSet/>
      <dgm:spPr/>
      <dgm:t>
        <a:bodyPr/>
        <a:lstStyle/>
        <a:p>
          <a:endParaRPr lang="en-US"/>
        </a:p>
      </dgm:t>
    </dgm:pt>
    <dgm:pt modelId="{412FCAAC-B136-444B-A7FD-88396C5F97DD}">
      <dgm:prSet/>
      <dgm:spPr/>
      <dgm:t>
        <a:bodyPr/>
        <a:lstStyle/>
        <a:p>
          <a:r>
            <a:rPr lang="en-US"/>
            <a:t>Existing file in RM#2 </a:t>
          </a:r>
        </a:p>
      </dgm:t>
    </dgm:pt>
    <dgm:pt modelId="{9AB2EBB4-6338-4252-A335-2B0F75BDBAF6}" type="parTrans" cxnId="{0AF3FF60-73BD-4DF4-BAE3-5B1C2F9FDAC3}">
      <dgm:prSet/>
      <dgm:spPr/>
      <dgm:t>
        <a:bodyPr/>
        <a:lstStyle/>
        <a:p>
          <a:endParaRPr lang="en-US"/>
        </a:p>
      </dgm:t>
    </dgm:pt>
    <dgm:pt modelId="{C6030AE0-14AF-4D21-9652-F302760AD87D}" type="sibTrans" cxnId="{0AF3FF60-73BD-4DF4-BAE3-5B1C2F9FDAC3}">
      <dgm:prSet/>
      <dgm:spPr/>
      <dgm:t>
        <a:bodyPr/>
        <a:lstStyle/>
        <a:p>
          <a:endParaRPr lang="en-US"/>
        </a:p>
      </dgm:t>
    </dgm:pt>
    <dgm:pt modelId="{6611B360-3AC9-444B-9B5A-3C069F09EAA9}">
      <dgm:prSet/>
      <dgm:spPr/>
      <dgm:t>
        <a:bodyPr/>
        <a:lstStyle/>
        <a:p>
          <a:r>
            <a:rPr lang="en-US"/>
            <a:t>Deleted file in RM#2 </a:t>
          </a:r>
        </a:p>
      </dgm:t>
    </dgm:pt>
    <dgm:pt modelId="{CE536B69-0199-43F1-9E5A-07BEFBE44303}" type="parTrans" cxnId="{412FB461-B04E-4A50-A810-7E205A05120F}">
      <dgm:prSet/>
      <dgm:spPr/>
      <dgm:t>
        <a:bodyPr/>
        <a:lstStyle/>
        <a:p>
          <a:endParaRPr lang="en-US"/>
        </a:p>
      </dgm:t>
    </dgm:pt>
    <dgm:pt modelId="{8354F526-91E6-4DD3-8AC9-73819E526ADB}" type="sibTrans" cxnId="{412FB461-B04E-4A50-A810-7E205A05120F}">
      <dgm:prSet/>
      <dgm:spPr/>
      <dgm:t>
        <a:bodyPr/>
        <a:lstStyle/>
        <a:p>
          <a:endParaRPr lang="en-US"/>
        </a:p>
      </dgm:t>
    </dgm:pt>
    <dgm:pt modelId="{AFE93B65-7D24-4958-83C2-A939FAD734A0}">
      <dgm:prSet/>
      <dgm:spPr/>
      <dgm:t>
        <a:bodyPr/>
        <a:lstStyle/>
        <a:p>
          <a:r>
            <a:rPr lang="en-US" i="1"/>
            <a:t>$UsnJrnl </a:t>
          </a:r>
          <a:r>
            <a:rPr lang="en-US"/>
            <a:t>records all the changes to volume</a:t>
          </a:r>
        </a:p>
      </dgm:t>
    </dgm:pt>
    <dgm:pt modelId="{715B5B07-82C9-45B8-A36F-88A398354461}" type="parTrans" cxnId="{56EEE03F-CD3C-441D-8A66-9B1F88833194}">
      <dgm:prSet/>
      <dgm:spPr/>
      <dgm:t>
        <a:bodyPr/>
        <a:lstStyle/>
        <a:p>
          <a:endParaRPr lang="en-US"/>
        </a:p>
      </dgm:t>
    </dgm:pt>
    <dgm:pt modelId="{1357CCB7-3BFB-4DE8-9437-A9595A7810D8}" type="sibTrans" cxnId="{56EEE03F-CD3C-441D-8A66-9B1F88833194}">
      <dgm:prSet/>
      <dgm:spPr/>
      <dgm:t>
        <a:bodyPr/>
        <a:lstStyle/>
        <a:p>
          <a:endParaRPr lang="en-US"/>
        </a:p>
      </dgm:t>
    </dgm:pt>
    <dgm:pt modelId="{8B5D1462-2D54-40AD-A5A3-FCD8E5C05698}">
      <dgm:prSet/>
      <dgm:spPr/>
      <dgm:t>
        <a:bodyPr/>
        <a:lstStyle/>
        <a:p>
          <a:r>
            <a:rPr lang="en-US"/>
            <a:t>Approach</a:t>
          </a:r>
        </a:p>
      </dgm:t>
    </dgm:pt>
    <dgm:pt modelId="{4AB1562E-CBDE-41F8-9C46-0315A8EF80AC}" type="parTrans" cxnId="{D1E167F6-6B79-42CA-B9B2-3A8BCBE396A1}">
      <dgm:prSet/>
      <dgm:spPr/>
      <dgm:t>
        <a:bodyPr/>
        <a:lstStyle/>
        <a:p>
          <a:endParaRPr lang="en-US"/>
        </a:p>
      </dgm:t>
    </dgm:pt>
    <dgm:pt modelId="{F51223D6-90DA-473B-AB77-439E4FD5D274}" type="sibTrans" cxnId="{D1E167F6-6B79-42CA-B9B2-3A8BCBE396A1}">
      <dgm:prSet/>
      <dgm:spPr/>
      <dgm:t>
        <a:bodyPr/>
        <a:lstStyle/>
        <a:p>
          <a:endParaRPr lang="en-US"/>
        </a:p>
      </dgm:t>
    </dgm:pt>
    <dgm:pt modelId="{09356CB2-4341-4B1C-95D9-3908FDE66FF2}">
      <dgm:prSet/>
      <dgm:spPr/>
      <dgm:t>
        <a:bodyPr/>
        <a:lstStyle/>
        <a:p>
          <a:r>
            <a:rPr lang="en-US"/>
            <a:t>search for each file of RM#2 that shown in </a:t>
          </a:r>
          <a:r>
            <a:rPr lang="en-US" i="1"/>
            <a:t>$UsnJrnl </a:t>
          </a:r>
          <a:endParaRPr lang="en-US"/>
        </a:p>
      </dgm:t>
    </dgm:pt>
    <dgm:pt modelId="{0EA4EC94-B5F3-4B07-B09E-72D22DDD0CF0}" type="parTrans" cxnId="{FAF4DE6D-9791-4F97-A63F-540277ACD7C1}">
      <dgm:prSet/>
      <dgm:spPr/>
      <dgm:t>
        <a:bodyPr/>
        <a:lstStyle/>
        <a:p>
          <a:endParaRPr lang="en-US"/>
        </a:p>
      </dgm:t>
    </dgm:pt>
    <dgm:pt modelId="{A0739D67-0D8D-4930-AC71-BD8772E85470}" type="sibTrans" cxnId="{FAF4DE6D-9791-4F97-A63F-540277ACD7C1}">
      <dgm:prSet/>
      <dgm:spPr/>
      <dgm:t>
        <a:bodyPr/>
        <a:lstStyle/>
        <a:p>
          <a:endParaRPr lang="en-US"/>
        </a:p>
      </dgm:t>
    </dgm:pt>
    <dgm:pt modelId="{0E435BFF-455D-4F69-9E9C-C2D90D67E783}" type="pres">
      <dgm:prSet presAssocID="{BC241BB1-A1FF-46FC-805E-3040468F2C2C}" presName="Name0" presStyleCnt="0">
        <dgm:presLayoutVars>
          <dgm:dir/>
          <dgm:animLvl val="lvl"/>
          <dgm:resizeHandles val="exact"/>
        </dgm:presLayoutVars>
      </dgm:prSet>
      <dgm:spPr/>
    </dgm:pt>
    <dgm:pt modelId="{CEA6BC05-DCA0-4475-AF2E-B94CEE7C36EB}" type="pres">
      <dgm:prSet presAssocID="{8B5D1462-2D54-40AD-A5A3-FCD8E5C05698}" presName="boxAndChildren" presStyleCnt="0"/>
      <dgm:spPr/>
    </dgm:pt>
    <dgm:pt modelId="{E1FD4008-0A20-45F4-AB6B-FBE76CDE4E2D}" type="pres">
      <dgm:prSet presAssocID="{8B5D1462-2D54-40AD-A5A3-FCD8E5C05698}" presName="parentTextBox" presStyleLbl="node1" presStyleIdx="0" presStyleCnt="3"/>
      <dgm:spPr/>
    </dgm:pt>
    <dgm:pt modelId="{E4AC4B73-63B4-4C70-A2A4-B7C24FF4257F}" type="pres">
      <dgm:prSet presAssocID="{8B5D1462-2D54-40AD-A5A3-FCD8E5C05698}" presName="entireBox" presStyleLbl="node1" presStyleIdx="0" presStyleCnt="3"/>
      <dgm:spPr/>
    </dgm:pt>
    <dgm:pt modelId="{27F52DA2-6CB1-4270-BC5E-62F4E71FE9CC}" type="pres">
      <dgm:prSet presAssocID="{8B5D1462-2D54-40AD-A5A3-FCD8E5C05698}" presName="descendantBox" presStyleCnt="0"/>
      <dgm:spPr/>
    </dgm:pt>
    <dgm:pt modelId="{3431ADB9-C0AE-44A8-B96E-2F1CE8A1261B}" type="pres">
      <dgm:prSet presAssocID="{09356CB2-4341-4B1C-95D9-3908FDE66FF2}" presName="childTextBox" presStyleLbl="fgAccFollowNode1" presStyleIdx="0" presStyleCnt="3">
        <dgm:presLayoutVars>
          <dgm:bulletEnabled val="1"/>
        </dgm:presLayoutVars>
      </dgm:prSet>
      <dgm:spPr/>
    </dgm:pt>
    <dgm:pt modelId="{2EAD5862-17EB-4A3C-9979-6723773FACFD}" type="pres">
      <dgm:prSet presAssocID="{1357CCB7-3BFB-4DE8-9437-A9595A7810D8}" presName="sp" presStyleCnt="0"/>
      <dgm:spPr/>
    </dgm:pt>
    <dgm:pt modelId="{BEFE30A4-EB96-4212-B1C1-BCEBEBA574F3}" type="pres">
      <dgm:prSet presAssocID="{AFE93B65-7D24-4958-83C2-A939FAD734A0}" presName="arrowAndChildren" presStyleCnt="0"/>
      <dgm:spPr/>
    </dgm:pt>
    <dgm:pt modelId="{E478DC12-FF07-4B5B-A015-59E8E17B45E6}" type="pres">
      <dgm:prSet presAssocID="{AFE93B65-7D24-4958-83C2-A939FAD734A0}" presName="parentTextArrow" presStyleLbl="node1" presStyleIdx="1" presStyleCnt="3"/>
      <dgm:spPr/>
    </dgm:pt>
    <dgm:pt modelId="{541FF6D1-9618-4ADF-8483-6A360365742B}" type="pres">
      <dgm:prSet presAssocID="{90B78477-22ED-4070-ABD3-5D30EB52C19F}" presName="sp" presStyleCnt="0"/>
      <dgm:spPr/>
    </dgm:pt>
    <dgm:pt modelId="{2F4ED893-2902-48EE-A8D6-5040C666971E}" type="pres">
      <dgm:prSet presAssocID="{BE894F7B-269D-4A30-A1FB-6E27B1CD1B55}" presName="arrowAndChildren" presStyleCnt="0"/>
      <dgm:spPr/>
    </dgm:pt>
    <dgm:pt modelId="{20DC24B3-4E65-41C8-8484-E7356DFB5606}" type="pres">
      <dgm:prSet presAssocID="{BE894F7B-269D-4A30-A1FB-6E27B1CD1B55}" presName="parentTextArrow" presStyleLbl="node1" presStyleIdx="1" presStyleCnt="3"/>
      <dgm:spPr/>
    </dgm:pt>
    <dgm:pt modelId="{229F9975-4318-4085-BCF0-CA9BE74EA364}" type="pres">
      <dgm:prSet presAssocID="{BE894F7B-269D-4A30-A1FB-6E27B1CD1B55}" presName="arrow" presStyleLbl="node1" presStyleIdx="2" presStyleCnt="3"/>
      <dgm:spPr/>
    </dgm:pt>
    <dgm:pt modelId="{8E40CE75-BF29-4A57-8B19-0F614DAA8C15}" type="pres">
      <dgm:prSet presAssocID="{BE894F7B-269D-4A30-A1FB-6E27B1CD1B55}" presName="descendantArrow" presStyleCnt="0"/>
      <dgm:spPr/>
    </dgm:pt>
    <dgm:pt modelId="{2B40B795-2FA2-445C-9C49-A9A4E8CFB703}" type="pres">
      <dgm:prSet presAssocID="{412FCAAC-B136-444B-A7FD-88396C5F97DD}" presName="childTextArrow" presStyleLbl="fgAccFollowNode1" presStyleIdx="1" presStyleCnt="3">
        <dgm:presLayoutVars>
          <dgm:bulletEnabled val="1"/>
        </dgm:presLayoutVars>
      </dgm:prSet>
      <dgm:spPr/>
    </dgm:pt>
    <dgm:pt modelId="{41F19E07-24B2-42FA-9DE7-827421186E42}" type="pres">
      <dgm:prSet presAssocID="{6611B360-3AC9-444B-9B5A-3C069F09EAA9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FA9B1923-5D82-4D8B-AB62-55F1C2E0F284}" type="presOf" srcId="{BE894F7B-269D-4A30-A1FB-6E27B1CD1B55}" destId="{229F9975-4318-4085-BCF0-CA9BE74EA364}" srcOrd="1" destOrd="0" presId="urn:microsoft.com/office/officeart/2005/8/layout/process4"/>
    <dgm:cxn modelId="{B34E663A-ED41-48E9-889A-B3DDF5F2B144}" type="presOf" srcId="{6611B360-3AC9-444B-9B5A-3C069F09EAA9}" destId="{41F19E07-24B2-42FA-9DE7-827421186E42}" srcOrd="0" destOrd="0" presId="urn:microsoft.com/office/officeart/2005/8/layout/process4"/>
    <dgm:cxn modelId="{142A1E3D-6F08-40C0-B37E-A6648939FA47}" type="presOf" srcId="{09356CB2-4341-4B1C-95D9-3908FDE66FF2}" destId="{3431ADB9-C0AE-44A8-B96E-2F1CE8A1261B}" srcOrd="0" destOrd="0" presId="urn:microsoft.com/office/officeart/2005/8/layout/process4"/>
    <dgm:cxn modelId="{56EEE03F-CD3C-441D-8A66-9B1F88833194}" srcId="{BC241BB1-A1FF-46FC-805E-3040468F2C2C}" destId="{AFE93B65-7D24-4958-83C2-A939FAD734A0}" srcOrd="1" destOrd="0" parTransId="{715B5B07-82C9-45B8-A36F-88A398354461}" sibTransId="{1357CCB7-3BFB-4DE8-9437-A9595A7810D8}"/>
    <dgm:cxn modelId="{0AF3FF60-73BD-4DF4-BAE3-5B1C2F9FDAC3}" srcId="{BE894F7B-269D-4A30-A1FB-6E27B1CD1B55}" destId="{412FCAAC-B136-444B-A7FD-88396C5F97DD}" srcOrd="0" destOrd="0" parTransId="{9AB2EBB4-6338-4252-A335-2B0F75BDBAF6}" sibTransId="{C6030AE0-14AF-4D21-9652-F302760AD87D}"/>
    <dgm:cxn modelId="{412FB461-B04E-4A50-A810-7E205A05120F}" srcId="{BE894F7B-269D-4A30-A1FB-6E27B1CD1B55}" destId="{6611B360-3AC9-444B-9B5A-3C069F09EAA9}" srcOrd="1" destOrd="0" parTransId="{CE536B69-0199-43F1-9E5A-07BEFBE44303}" sibTransId="{8354F526-91E6-4DD3-8AC9-73819E526ADB}"/>
    <dgm:cxn modelId="{FAF4DE6D-9791-4F97-A63F-540277ACD7C1}" srcId="{8B5D1462-2D54-40AD-A5A3-FCD8E5C05698}" destId="{09356CB2-4341-4B1C-95D9-3908FDE66FF2}" srcOrd="0" destOrd="0" parTransId="{0EA4EC94-B5F3-4B07-B09E-72D22DDD0CF0}" sibTransId="{A0739D67-0D8D-4930-AC71-BD8772E85470}"/>
    <dgm:cxn modelId="{40E4525A-A9E9-4B21-A338-34A38CCB89E3}" type="presOf" srcId="{AFE93B65-7D24-4958-83C2-A939FAD734A0}" destId="{E478DC12-FF07-4B5B-A015-59E8E17B45E6}" srcOrd="0" destOrd="0" presId="urn:microsoft.com/office/officeart/2005/8/layout/process4"/>
    <dgm:cxn modelId="{E7FDCB91-3203-46F0-AAE0-2BAE94243E50}" type="presOf" srcId="{8B5D1462-2D54-40AD-A5A3-FCD8E5C05698}" destId="{E4AC4B73-63B4-4C70-A2A4-B7C24FF4257F}" srcOrd="1" destOrd="0" presId="urn:microsoft.com/office/officeart/2005/8/layout/process4"/>
    <dgm:cxn modelId="{D2CD069E-19DF-4EAF-8287-8666C7A19A54}" srcId="{BC241BB1-A1FF-46FC-805E-3040468F2C2C}" destId="{BE894F7B-269D-4A30-A1FB-6E27B1CD1B55}" srcOrd="0" destOrd="0" parTransId="{D68C59DF-B995-4660-ABA9-F680A25EC8A6}" sibTransId="{90B78477-22ED-4070-ABD3-5D30EB52C19F}"/>
    <dgm:cxn modelId="{C3372B9F-3A36-4E10-BC72-F3C8C6BAC70D}" type="presOf" srcId="{8B5D1462-2D54-40AD-A5A3-FCD8E5C05698}" destId="{E1FD4008-0A20-45F4-AB6B-FBE76CDE4E2D}" srcOrd="0" destOrd="0" presId="urn:microsoft.com/office/officeart/2005/8/layout/process4"/>
    <dgm:cxn modelId="{CB210CB6-350A-4015-969F-D37E49AC7826}" type="presOf" srcId="{BC241BB1-A1FF-46FC-805E-3040468F2C2C}" destId="{0E435BFF-455D-4F69-9E9C-C2D90D67E783}" srcOrd="0" destOrd="0" presId="urn:microsoft.com/office/officeart/2005/8/layout/process4"/>
    <dgm:cxn modelId="{B3AE10E5-2B65-4751-884A-724FFD49B889}" type="presOf" srcId="{412FCAAC-B136-444B-A7FD-88396C5F97DD}" destId="{2B40B795-2FA2-445C-9C49-A9A4E8CFB703}" srcOrd="0" destOrd="0" presId="urn:microsoft.com/office/officeart/2005/8/layout/process4"/>
    <dgm:cxn modelId="{B22B63E9-F6B7-4A56-BB02-1B0259DB1F1B}" type="presOf" srcId="{BE894F7B-269D-4A30-A1FB-6E27B1CD1B55}" destId="{20DC24B3-4E65-41C8-8484-E7356DFB5606}" srcOrd="0" destOrd="0" presId="urn:microsoft.com/office/officeart/2005/8/layout/process4"/>
    <dgm:cxn modelId="{D1E167F6-6B79-42CA-B9B2-3A8BCBE396A1}" srcId="{BC241BB1-A1FF-46FC-805E-3040468F2C2C}" destId="{8B5D1462-2D54-40AD-A5A3-FCD8E5C05698}" srcOrd="2" destOrd="0" parTransId="{4AB1562E-CBDE-41F8-9C46-0315A8EF80AC}" sibTransId="{F51223D6-90DA-473B-AB77-439E4FD5D274}"/>
    <dgm:cxn modelId="{CA0C25D3-A8EC-4AAB-B4C2-7DE2C803DBC8}" type="presParOf" srcId="{0E435BFF-455D-4F69-9E9C-C2D90D67E783}" destId="{CEA6BC05-DCA0-4475-AF2E-B94CEE7C36EB}" srcOrd="0" destOrd="0" presId="urn:microsoft.com/office/officeart/2005/8/layout/process4"/>
    <dgm:cxn modelId="{909E9055-A4E7-45F8-B1E5-E9C844B6D8F8}" type="presParOf" srcId="{CEA6BC05-DCA0-4475-AF2E-B94CEE7C36EB}" destId="{E1FD4008-0A20-45F4-AB6B-FBE76CDE4E2D}" srcOrd="0" destOrd="0" presId="urn:microsoft.com/office/officeart/2005/8/layout/process4"/>
    <dgm:cxn modelId="{0C9F9BA5-5106-4C93-96E7-82F391A6725C}" type="presParOf" srcId="{CEA6BC05-DCA0-4475-AF2E-B94CEE7C36EB}" destId="{E4AC4B73-63B4-4C70-A2A4-B7C24FF4257F}" srcOrd="1" destOrd="0" presId="urn:microsoft.com/office/officeart/2005/8/layout/process4"/>
    <dgm:cxn modelId="{5663D572-BD24-4103-83D6-46E146C54786}" type="presParOf" srcId="{CEA6BC05-DCA0-4475-AF2E-B94CEE7C36EB}" destId="{27F52DA2-6CB1-4270-BC5E-62F4E71FE9CC}" srcOrd="2" destOrd="0" presId="urn:microsoft.com/office/officeart/2005/8/layout/process4"/>
    <dgm:cxn modelId="{BCCCE01A-D601-46A7-97DD-5C24FB68F111}" type="presParOf" srcId="{27F52DA2-6CB1-4270-BC5E-62F4E71FE9CC}" destId="{3431ADB9-C0AE-44A8-B96E-2F1CE8A1261B}" srcOrd="0" destOrd="0" presId="urn:microsoft.com/office/officeart/2005/8/layout/process4"/>
    <dgm:cxn modelId="{811B46BF-16E2-40B9-9121-64D507762C2C}" type="presParOf" srcId="{0E435BFF-455D-4F69-9E9C-C2D90D67E783}" destId="{2EAD5862-17EB-4A3C-9979-6723773FACFD}" srcOrd="1" destOrd="0" presId="urn:microsoft.com/office/officeart/2005/8/layout/process4"/>
    <dgm:cxn modelId="{2FF88A67-D588-4BF4-B057-28CB2874DC80}" type="presParOf" srcId="{0E435BFF-455D-4F69-9E9C-C2D90D67E783}" destId="{BEFE30A4-EB96-4212-B1C1-BCEBEBA574F3}" srcOrd="2" destOrd="0" presId="urn:microsoft.com/office/officeart/2005/8/layout/process4"/>
    <dgm:cxn modelId="{4AAA5012-C17C-4385-995E-E5AFE2045936}" type="presParOf" srcId="{BEFE30A4-EB96-4212-B1C1-BCEBEBA574F3}" destId="{E478DC12-FF07-4B5B-A015-59E8E17B45E6}" srcOrd="0" destOrd="0" presId="urn:microsoft.com/office/officeart/2005/8/layout/process4"/>
    <dgm:cxn modelId="{9E336F08-2676-4D9A-8BBB-0FBB1170A2BE}" type="presParOf" srcId="{0E435BFF-455D-4F69-9E9C-C2D90D67E783}" destId="{541FF6D1-9618-4ADF-8483-6A360365742B}" srcOrd="3" destOrd="0" presId="urn:microsoft.com/office/officeart/2005/8/layout/process4"/>
    <dgm:cxn modelId="{CEB7A052-DFDA-48AE-A70D-2E156F471C91}" type="presParOf" srcId="{0E435BFF-455D-4F69-9E9C-C2D90D67E783}" destId="{2F4ED893-2902-48EE-A8D6-5040C666971E}" srcOrd="4" destOrd="0" presId="urn:microsoft.com/office/officeart/2005/8/layout/process4"/>
    <dgm:cxn modelId="{69C4176F-653B-468C-920E-DAFB17CB2E43}" type="presParOf" srcId="{2F4ED893-2902-48EE-A8D6-5040C666971E}" destId="{20DC24B3-4E65-41C8-8484-E7356DFB5606}" srcOrd="0" destOrd="0" presId="urn:microsoft.com/office/officeart/2005/8/layout/process4"/>
    <dgm:cxn modelId="{2ED44995-24CF-466F-ACB8-26CC4753F703}" type="presParOf" srcId="{2F4ED893-2902-48EE-A8D6-5040C666971E}" destId="{229F9975-4318-4085-BCF0-CA9BE74EA364}" srcOrd="1" destOrd="0" presId="urn:microsoft.com/office/officeart/2005/8/layout/process4"/>
    <dgm:cxn modelId="{22171135-C5E4-4074-B63C-E02F0AAC55A0}" type="presParOf" srcId="{2F4ED893-2902-48EE-A8D6-5040C666971E}" destId="{8E40CE75-BF29-4A57-8B19-0F614DAA8C15}" srcOrd="2" destOrd="0" presId="urn:microsoft.com/office/officeart/2005/8/layout/process4"/>
    <dgm:cxn modelId="{7750DDB5-9C1D-4157-9D33-DFF6162071F5}" type="presParOf" srcId="{8E40CE75-BF29-4A57-8B19-0F614DAA8C15}" destId="{2B40B795-2FA2-445C-9C49-A9A4E8CFB703}" srcOrd="0" destOrd="0" presId="urn:microsoft.com/office/officeart/2005/8/layout/process4"/>
    <dgm:cxn modelId="{828275AD-D8D9-4860-815C-B57A792C27DA}" type="presParOf" srcId="{8E40CE75-BF29-4A57-8B19-0F614DAA8C15}" destId="{41F19E07-24B2-42FA-9DE7-827421186E42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827241-BE67-4A8D-B7DB-1ACD0F4B0DF0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8B2D6B7-AC84-4CC4-B9A3-CB5C4CA1DDB1}">
      <dgm:prSet/>
      <dgm:spPr/>
      <dgm:t>
        <a:bodyPr/>
        <a:lstStyle/>
        <a:p>
          <a:r>
            <a:rPr lang="en-US"/>
            <a:t>View readable Hex of a file</a:t>
          </a:r>
        </a:p>
      </dgm:t>
    </dgm:pt>
    <dgm:pt modelId="{929057A0-1344-41AF-A467-1C6E10750D2B}" type="parTrans" cxnId="{421B9D22-5379-4D87-8644-F0A2C52E09F3}">
      <dgm:prSet/>
      <dgm:spPr/>
      <dgm:t>
        <a:bodyPr/>
        <a:lstStyle/>
        <a:p>
          <a:endParaRPr lang="en-US"/>
        </a:p>
      </dgm:t>
    </dgm:pt>
    <dgm:pt modelId="{78193CCA-F986-4BCE-A601-451969E534FC}" type="sibTrans" cxnId="{421B9D22-5379-4D87-8644-F0A2C52E09F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4CCB27D-5073-457E-B055-D4F47ADE4D1C}">
      <dgm:prSet/>
      <dgm:spPr/>
      <dgm:t>
        <a:bodyPr/>
        <a:lstStyle/>
        <a:p>
          <a:r>
            <a:rPr lang="en-US"/>
            <a:t>Search readable Hex of file</a:t>
          </a:r>
        </a:p>
      </dgm:t>
    </dgm:pt>
    <dgm:pt modelId="{42593A7B-D7C1-4F6F-AF5E-15EB0F9E231D}" type="parTrans" cxnId="{F0BAAACA-C0B8-431C-9B8A-DFAFF8160041}">
      <dgm:prSet/>
      <dgm:spPr/>
      <dgm:t>
        <a:bodyPr/>
        <a:lstStyle/>
        <a:p>
          <a:endParaRPr lang="en-US"/>
        </a:p>
      </dgm:t>
    </dgm:pt>
    <dgm:pt modelId="{681BCD9C-5293-46B7-AB96-6075ABD17E49}" type="sibTrans" cxnId="{F0BAAACA-C0B8-431C-9B8A-DFAFF816004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D346F54-F4BC-447F-99A3-0453AE1BDFD1}">
      <dgm:prSet/>
      <dgm:spPr/>
      <dgm:t>
        <a:bodyPr/>
        <a:lstStyle/>
        <a:p>
          <a:r>
            <a:rPr lang="en-US"/>
            <a:t>Search unreadable Hex of file </a:t>
          </a:r>
        </a:p>
      </dgm:t>
    </dgm:pt>
    <dgm:pt modelId="{8722A474-9E78-4A9D-888D-65BB8EDB6399}" type="parTrans" cxnId="{909C3AB8-4433-45BB-B2D2-756046518E08}">
      <dgm:prSet/>
      <dgm:spPr/>
      <dgm:t>
        <a:bodyPr/>
        <a:lstStyle/>
        <a:p>
          <a:endParaRPr lang="en-US"/>
        </a:p>
      </dgm:t>
    </dgm:pt>
    <dgm:pt modelId="{A90844D8-CC07-47DC-8979-8BDDAF2A3D80}" type="sibTrans" cxnId="{909C3AB8-4433-45BB-B2D2-756046518E0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F0D2C97-426C-498F-9A56-2311BDFF1A46}">
      <dgm:prSet/>
      <dgm:spPr/>
      <dgm:t>
        <a:bodyPr/>
        <a:lstStyle/>
        <a:p>
          <a:r>
            <a:rPr lang="en-US" i="1"/>
            <a:t>JPG</a:t>
          </a:r>
          <a:r>
            <a:rPr lang="en-US"/>
            <a:t> File signature</a:t>
          </a:r>
        </a:p>
      </dgm:t>
    </dgm:pt>
    <dgm:pt modelId="{774940B7-1AEC-4665-8FC0-F018D8FB0734}" type="parTrans" cxnId="{B61FB3C9-6610-4A81-8203-E7189E51FF9D}">
      <dgm:prSet/>
      <dgm:spPr/>
      <dgm:t>
        <a:bodyPr/>
        <a:lstStyle/>
        <a:p>
          <a:endParaRPr lang="en-US"/>
        </a:p>
      </dgm:t>
    </dgm:pt>
    <dgm:pt modelId="{4D4B1F57-9C74-42C5-9107-8D349B80AA67}" type="sibTrans" cxnId="{B61FB3C9-6610-4A81-8203-E7189E51FF9D}">
      <dgm:prSet/>
      <dgm:spPr/>
      <dgm:t>
        <a:bodyPr/>
        <a:lstStyle/>
        <a:p>
          <a:endParaRPr lang="en-US"/>
        </a:p>
      </dgm:t>
    </dgm:pt>
    <dgm:pt modelId="{5E3F1815-A489-46A0-B659-2FB0A289EE48}">
      <dgm:prSet/>
      <dgm:spPr/>
      <dgm:t>
        <a:bodyPr/>
        <a:lstStyle/>
        <a:p>
          <a:r>
            <a:rPr lang="en-US"/>
            <a:t>Search unreadable Hex of the DD image</a:t>
          </a:r>
        </a:p>
      </dgm:t>
    </dgm:pt>
    <dgm:pt modelId="{307F4477-8A2E-463E-86DA-3E8A387A8B64}" type="parTrans" cxnId="{479C9378-2A5D-4872-AE51-8B2C9644BE2F}">
      <dgm:prSet/>
      <dgm:spPr/>
      <dgm:t>
        <a:bodyPr/>
        <a:lstStyle/>
        <a:p>
          <a:endParaRPr lang="en-US"/>
        </a:p>
      </dgm:t>
    </dgm:pt>
    <dgm:pt modelId="{D51FAD8F-4A87-45A6-8410-ECF26256D6F1}" type="sibTrans" cxnId="{479C9378-2A5D-4872-AE51-8B2C9644BE2F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8060BACF-F984-4E64-B503-4A5FC4A8188F}">
      <dgm:prSet/>
      <dgm:spPr/>
      <dgm:t>
        <a:bodyPr/>
        <a:lstStyle/>
        <a:p>
          <a:r>
            <a:rPr lang="en-US"/>
            <a:t>All possible signature of files</a:t>
          </a:r>
        </a:p>
      </dgm:t>
    </dgm:pt>
    <dgm:pt modelId="{200AD980-3A8A-4A5B-AE9E-9C1667C70638}" type="parTrans" cxnId="{9A434FDE-258E-4397-B122-B1B4189AE43D}">
      <dgm:prSet/>
      <dgm:spPr/>
      <dgm:t>
        <a:bodyPr/>
        <a:lstStyle/>
        <a:p>
          <a:endParaRPr lang="en-US"/>
        </a:p>
      </dgm:t>
    </dgm:pt>
    <dgm:pt modelId="{28917EED-D05A-46EF-8022-803A7BB261A3}" type="sibTrans" cxnId="{9A434FDE-258E-4397-B122-B1B4189AE43D}">
      <dgm:prSet/>
      <dgm:spPr/>
      <dgm:t>
        <a:bodyPr/>
        <a:lstStyle/>
        <a:p>
          <a:endParaRPr lang="en-US"/>
        </a:p>
      </dgm:t>
    </dgm:pt>
    <dgm:pt modelId="{4DBF6214-3AF7-412A-9232-85765F671B19}" type="pres">
      <dgm:prSet presAssocID="{4B827241-BE67-4A8D-B7DB-1ACD0F4B0DF0}" presName="Name0" presStyleCnt="0">
        <dgm:presLayoutVars>
          <dgm:animLvl val="lvl"/>
          <dgm:resizeHandles val="exact"/>
        </dgm:presLayoutVars>
      </dgm:prSet>
      <dgm:spPr/>
    </dgm:pt>
    <dgm:pt modelId="{7E73FDC8-0423-49E0-AAA3-8A1B6E57279A}" type="pres">
      <dgm:prSet presAssocID="{48B2D6B7-AC84-4CC4-B9A3-CB5C4CA1DDB1}" presName="compositeNode" presStyleCnt="0">
        <dgm:presLayoutVars>
          <dgm:bulletEnabled val="1"/>
        </dgm:presLayoutVars>
      </dgm:prSet>
      <dgm:spPr/>
    </dgm:pt>
    <dgm:pt modelId="{5A51B5DD-DE47-466C-9E16-536AB57C5991}" type="pres">
      <dgm:prSet presAssocID="{48B2D6B7-AC84-4CC4-B9A3-CB5C4CA1DDB1}" presName="bgRect" presStyleLbl="bgAccFollowNode1" presStyleIdx="0" presStyleCnt="4"/>
      <dgm:spPr/>
    </dgm:pt>
    <dgm:pt modelId="{097CBCDF-BC3B-4F37-AFC0-322F588B52CD}" type="pres">
      <dgm:prSet presAssocID="{78193CCA-F986-4BCE-A601-451969E534FC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431F64A4-F777-4B28-ACA8-4F6388D31720}" type="pres">
      <dgm:prSet presAssocID="{48B2D6B7-AC84-4CC4-B9A3-CB5C4CA1DDB1}" presName="bottomLine" presStyleLbl="alignNode1" presStyleIdx="1" presStyleCnt="8">
        <dgm:presLayoutVars/>
      </dgm:prSet>
      <dgm:spPr/>
    </dgm:pt>
    <dgm:pt modelId="{97C93946-0E7F-417E-87EA-37B6B39C88FB}" type="pres">
      <dgm:prSet presAssocID="{48B2D6B7-AC84-4CC4-B9A3-CB5C4CA1DDB1}" presName="nodeText" presStyleLbl="bgAccFollowNode1" presStyleIdx="0" presStyleCnt="4">
        <dgm:presLayoutVars>
          <dgm:bulletEnabled val="1"/>
        </dgm:presLayoutVars>
      </dgm:prSet>
      <dgm:spPr/>
    </dgm:pt>
    <dgm:pt modelId="{F1BE3CEB-BFF5-4979-95C0-FC2C5B81F8E7}" type="pres">
      <dgm:prSet presAssocID="{78193CCA-F986-4BCE-A601-451969E534FC}" presName="sibTrans" presStyleCnt="0"/>
      <dgm:spPr/>
    </dgm:pt>
    <dgm:pt modelId="{98F3596E-3CA5-439B-8BE3-CB7141A5DBB3}" type="pres">
      <dgm:prSet presAssocID="{D4CCB27D-5073-457E-B055-D4F47ADE4D1C}" presName="compositeNode" presStyleCnt="0">
        <dgm:presLayoutVars>
          <dgm:bulletEnabled val="1"/>
        </dgm:presLayoutVars>
      </dgm:prSet>
      <dgm:spPr/>
    </dgm:pt>
    <dgm:pt modelId="{318226D7-46AE-4E0D-815D-8639EBC58949}" type="pres">
      <dgm:prSet presAssocID="{D4CCB27D-5073-457E-B055-D4F47ADE4D1C}" presName="bgRect" presStyleLbl="bgAccFollowNode1" presStyleIdx="1" presStyleCnt="4"/>
      <dgm:spPr/>
    </dgm:pt>
    <dgm:pt modelId="{E01C7A3A-14B5-4669-8DB7-B418B86585AD}" type="pres">
      <dgm:prSet presAssocID="{681BCD9C-5293-46B7-AB96-6075ABD17E49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1E416A23-0C99-45B3-A579-28A1F6670FA8}" type="pres">
      <dgm:prSet presAssocID="{D4CCB27D-5073-457E-B055-D4F47ADE4D1C}" presName="bottomLine" presStyleLbl="alignNode1" presStyleIdx="3" presStyleCnt="8">
        <dgm:presLayoutVars/>
      </dgm:prSet>
      <dgm:spPr/>
    </dgm:pt>
    <dgm:pt modelId="{AC6401AA-D761-45E2-A7ED-6B203D3B007D}" type="pres">
      <dgm:prSet presAssocID="{D4CCB27D-5073-457E-B055-D4F47ADE4D1C}" presName="nodeText" presStyleLbl="bgAccFollowNode1" presStyleIdx="1" presStyleCnt="4">
        <dgm:presLayoutVars>
          <dgm:bulletEnabled val="1"/>
        </dgm:presLayoutVars>
      </dgm:prSet>
      <dgm:spPr/>
    </dgm:pt>
    <dgm:pt modelId="{2BD49A6B-B648-4DDA-B2E7-69CC207A15CB}" type="pres">
      <dgm:prSet presAssocID="{681BCD9C-5293-46B7-AB96-6075ABD17E49}" presName="sibTrans" presStyleCnt="0"/>
      <dgm:spPr/>
    </dgm:pt>
    <dgm:pt modelId="{94099B9A-7DEA-4D94-B6CF-546A28246F8E}" type="pres">
      <dgm:prSet presAssocID="{3D346F54-F4BC-447F-99A3-0453AE1BDFD1}" presName="compositeNode" presStyleCnt="0">
        <dgm:presLayoutVars>
          <dgm:bulletEnabled val="1"/>
        </dgm:presLayoutVars>
      </dgm:prSet>
      <dgm:spPr/>
    </dgm:pt>
    <dgm:pt modelId="{1D1D6002-B074-429B-9E4C-1440E388D33B}" type="pres">
      <dgm:prSet presAssocID="{3D346F54-F4BC-447F-99A3-0453AE1BDFD1}" presName="bgRect" presStyleLbl="bgAccFollowNode1" presStyleIdx="2" presStyleCnt="4"/>
      <dgm:spPr/>
    </dgm:pt>
    <dgm:pt modelId="{5A62C4F2-2F42-4505-A5CD-3ECC36123257}" type="pres">
      <dgm:prSet presAssocID="{A90844D8-CC07-47DC-8979-8BDDAF2A3D80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D24B0C46-C485-4D14-AE1C-B3B5591EBBCB}" type="pres">
      <dgm:prSet presAssocID="{3D346F54-F4BC-447F-99A3-0453AE1BDFD1}" presName="bottomLine" presStyleLbl="alignNode1" presStyleIdx="5" presStyleCnt="8">
        <dgm:presLayoutVars/>
      </dgm:prSet>
      <dgm:spPr/>
    </dgm:pt>
    <dgm:pt modelId="{6C476777-CBE8-4BE7-83AB-475A4A135C10}" type="pres">
      <dgm:prSet presAssocID="{3D346F54-F4BC-447F-99A3-0453AE1BDFD1}" presName="nodeText" presStyleLbl="bgAccFollowNode1" presStyleIdx="2" presStyleCnt="4">
        <dgm:presLayoutVars>
          <dgm:bulletEnabled val="1"/>
        </dgm:presLayoutVars>
      </dgm:prSet>
      <dgm:spPr/>
    </dgm:pt>
    <dgm:pt modelId="{CBFD41EB-E82B-4BAD-9DC0-71AFC1AF39E8}" type="pres">
      <dgm:prSet presAssocID="{A90844D8-CC07-47DC-8979-8BDDAF2A3D80}" presName="sibTrans" presStyleCnt="0"/>
      <dgm:spPr/>
    </dgm:pt>
    <dgm:pt modelId="{AF25C2D9-5316-4EDE-BB2E-2B9EAA24621E}" type="pres">
      <dgm:prSet presAssocID="{5E3F1815-A489-46A0-B659-2FB0A289EE48}" presName="compositeNode" presStyleCnt="0">
        <dgm:presLayoutVars>
          <dgm:bulletEnabled val="1"/>
        </dgm:presLayoutVars>
      </dgm:prSet>
      <dgm:spPr/>
    </dgm:pt>
    <dgm:pt modelId="{8D78671C-2BF6-4EB4-9A45-2AC80C6D9176}" type="pres">
      <dgm:prSet presAssocID="{5E3F1815-A489-46A0-B659-2FB0A289EE48}" presName="bgRect" presStyleLbl="bgAccFollowNode1" presStyleIdx="3" presStyleCnt="4"/>
      <dgm:spPr/>
    </dgm:pt>
    <dgm:pt modelId="{613089F9-BA4E-4C91-B54D-BB321DA82AE7}" type="pres">
      <dgm:prSet presAssocID="{D51FAD8F-4A87-45A6-8410-ECF26256D6F1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A66104D2-FCFA-4B89-A3F1-8F4046B485B7}" type="pres">
      <dgm:prSet presAssocID="{5E3F1815-A489-46A0-B659-2FB0A289EE48}" presName="bottomLine" presStyleLbl="alignNode1" presStyleIdx="7" presStyleCnt="8">
        <dgm:presLayoutVars/>
      </dgm:prSet>
      <dgm:spPr/>
    </dgm:pt>
    <dgm:pt modelId="{6A6BBA66-592B-40CF-8391-9ED99BB7A359}" type="pres">
      <dgm:prSet presAssocID="{5E3F1815-A489-46A0-B659-2FB0A289EE48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03944302-ABF6-413A-B9DB-730696B6C012}" type="presOf" srcId="{48B2D6B7-AC84-4CC4-B9A3-CB5C4CA1DDB1}" destId="{97C93946-0E7F-417E-87EA-37B6B39C88FB}" srcOrd="1" destOrd="0" presId="urn:microsoft.com/office/officeart/2016/7/layout/BasicLinearProcessNumbered"/>
    <dgm:cxn modelId="{7A24300A-98D3-4083-8A36-32BEE521EC5A}" type="presOf" srcId="{8060BACF-F984-4E64-B503-4A5FC4A8188F}" destId="{6A6BBA66-592B-40CF-8391-9ED99BB7A359}" srcOrd="0" destOrd="1" presId="urn:microsoft.com/office/officeart/2016/7/layout/BasicLinearProcessNumbered"/>
    <dgm:cxn modelId="{A1F5B118-D999-40A2-BBBE-D92387C7614F}" type="presOf" srcId="{5E3F1815-A489-46A0-B659-2FB0A289EE48}" destId="{8D78671C-2BF6-4EB4-9A45-2AC80C6D9176}" srcOrd="0" destOrd="0" presId="urn:microsoft.com/office/officeart/2016/7/layout/BasicLinearProcessNumbered"/>
    <dgm:cxn modelId="{D70EA41E-26D0-4A1A-929E-86B475C3BA7D}" type="presOf" srcId="{78193CCA-F986-4BCE-A601-451969E534FC}" destId="{097CBCDF-BC3B-4F37-AFC0-322F588B52CD}" srcOrd="0" destOrd="0" presId="urn:microsoft.com/office/officeart/2016/7/layout/BasicLinearProcessNumbered"/>
    <dgm:cxn modelId="{421B9D22-5379-4D87-8644-F0A2C52E09F3}" srcId="{4B827241-BE67-4A8D-B7DB-1ACD0F4B0DF0}" destId="{48B2D6B7-AC84-4CC4-B9A3-CB5C4CA1DDB1}" srcOrd="0" destOrd="0" parTransId="{929057A0-1344-41AF-A467-1C6E10750D2B}" sibTransId="{78193CCA-F986-4BCE-A601-451969E534FC}"/>
    <dgm:cxn modelId="{A738CF63-2BD4-4BEC-BF47-98B224CC86D5}" type="presOf" srcId="{3D346F54-F4BC-447F-99A3-0453AE1BDFD1}" destId="{6C476777-CBE8-4BE7-83AB-475A4A135C10}" srcOrd="1" destOrd="0" presId="urn:microsoft.com/office/officeart/2016/7/layout/BasicLinearProcessNumbered"/>
    <dgm:cxn modelId="{479C9378-2A5D-4872-AE51-8B2C9644BE2F}" srcId="{4B827241-BE67-4A8D-B7DB-1ACD0F4B0DF0}" destId="{5E3F1815-A489-46A0-B659-2FB0A289EE48}" srcOrd="3" destOrd="0" parTransId="{307F4477-8A2E-463E-86DA-3E8A387A8B64}" sibTransId="{D51FAD8F-4A87-45A6-8410-ECF26256D6F1}"/>
    <dgm:cxn modelId="{98EEE358-8066-48FE-9461-39238F2430CE}" type="presOf" srcId="{5E3F1815-A489-46A0-B659-2FB0A289EE48}" destId="{6A6BBA66-592B-40CF-8391-9ED99BB7A359}" srcOrd="1" destOrd="0" presId="urn:microsoft.com/office/officeart/2016/7/layout/BasicLinearProcessNumbered"/>
    <dgm:cxn modelId="{0408AE7C-76D0-4C8A-9CFC-977C6F287A9C}" type="presOf" srcId="{D4CCB27D-5073-457E-B055-D4F47ADE4D1C}" destId="{318226D7-46AE-4E0D-815D-8639EBC58949}" srcOrd="0" destOrd="0" presId="urn:microsoft.com/office/officeart/2016/7/layout/BasicLinearProcessNumbered"/>
    <dgm:cxn modelId="{9836857F-EABC-450B-BE15-79CC572B4F7E}" type="presOf" srcId="{4B827241-BE67-4A8D-B7DB-1ACD0F4B0DF0}" destId="{4DBF6214-3AF7-412A-9232-85765F671B19}" srcOrd="0" destOrd="0" presId="urn:microsoft.com/office/officeart/2016/7/layout/BasicLinearProcessNumbered"/>
    <dgm:cxn modelId="{0EA0DF8A-FACE-4B89-A02B-1FF266D2ABDE}" type="presOf" srcId="{8F0D2C97-426C-498F-9A56-2311BDFF1A46}" destId="{6C476777-CBE8-4BE7-83AB-475A4A135C10}" srcOrd="0" destOrd="1" presId="urn:microsoft.com/office/officeart/2016/7/layout/BasicLinearProcessNumbered"/>
    <dgm:cxn modelId="{8AA8838C-8CE8-4583-8497-1E38B048D2C0}" type="presOf" srcId="{681BCD9C-5293-46B7-AB96-6075ABD17E49}" destId="{E01C7A3A-14B5-4669-8DB7-B418B86585AD}" srcOrd="0" destOrd="0" presId="urn:microsoft.com/office/officeart/2016/7/layout/BasicLinearProcessNumbered"/>
    <dgm:cxn modelId="{6B22A89C-A1F1-4EBF-A697-1196E2D58529}" type="presOf" srcId="{48B2D6B7-AC84-4CC4-B9A3-CB5C4CA1DDB1}" destId="{5A51B5DD-DE47-466C-9E16-536AB57C5991}" srcOrd="0" destOrd="0" presId="urn:microsoft.com/office/officeart/2016/7/layout/BasicLinearProcessNumbered"/>
    <dgm:cxn modelId="{F8EDA4B2-D544-4A8E-8928-3FB91B4E19F3}" type="presOf" srcId="{A90844D8-CC07-47DC-8979-8BDDAF2A3D80}" destId="{5A62C4F2-2F42-4505-A5CD-3ECC36123257}" srcOrd="0" destOrd="0" presId="urn:microsoft.com/office/officeart/2016/7/layout/BasicLinearProcessNumbered"/>
    <dgm:cxn modelId="{909C3AB8-4433-45BB-B2D2-756046518E08}" srcId="{4B827241-BE67-4A8D-B7DB-1ACD0F4B0DF0}" destId="{3D346F54-F4BC-447F-99A3-0453AE1BDFD1}" srcOrd="2" destOrd="0" parTransId="{8722A474-9E78-4A9D-888D-65BB8EDB6399}" sibTransId="{A90844D8-CC07-47DC-8979-8BDDAF2A3D80}"/>
    <dgm:cxn modelId="{67ACC0B8-951F-426C-B5FE-F65D1B017FDD}" type="presOf" srcId="{3D346F54-F4BC-447F-99A3-0453AE1BDFD1}" destId="{1D1D6002-B074-429B-9E4C-1440E388D33B}" srcOrd="0" destOrd="0" presId="urn:microsoft.com/office/officeart/2016/7/layout/BasicLinearProcessNumbered"/>
    <dgm:cxn modelId="{124998C0-8B56-40D8-98C1-753F6770CCFF}" type="presOf" srcId="{D51FAD8F-4A87-45A6-8410-ECF26256D6F1}" destId="{613089F9-BA4E-4C91-B54D-BB321DA82AE7}" srcOrd="0" destOrd="0" presId="urn:microsoft.com/office/officeart/2016/7/layout/BasicLinearProcessNumbered"/>
    <dgm:cxn modelId="{B61FB3C9-6610-4A81-8203-E7189E51FF9D}" srcId="{3D346F54-F4BC-447F-99A3-0453AE1BDFD1}" destId="{8F0D2C97-426C-498F-9A56-2311BDFF1A46}" srcOrd="0" destOrd="0" parTransId="{774940B7-1AEC-4665-8FC0-F018D8FB0734}" sibTransId="{4D4B1F57-9C74-42C5-9107-8D349B80AA67}"/>
    <dgm:cxn modelId="{F0BAAACA-C0B8-431C-9B8A-DFAFF8160041}" srcId="{4B827241-BE67-4A8D-B7DB-1ACD0F4B0DF0}" destId="{D4CCB27D-5073-457E-B055-D4F47ADE4D1C}" srcOrd="1" destOrd="0" parTransId="{42593A7B-D7C1-4F6F-AF5E-15EB0F9E231D}" sibTransId="{681BCD9C-5293-46B7-AB96-6075ABD17E49}"/>
    <dgm:cxn modelId="{9A434FDE-258E-4397-B122-B1B4189AE43D}" srcId="{5E3F1815-A489-46A0-B659-2FB0A289EE48}" destId="{8060BACF-F984-4E64-B503-4A5FC4A8188F}" srcOrd="0" destOrd="0" parTransId="{200AD980-3A8A-4A5B-AE9E-9C1667C70638}" sibTransId="{28917EED-D05A-46EF-8022-803A7BB261A3}"/>
    <dgm:cxn modelId="{C52D47F7-F52E-4362-812D-1305ACA0CFE8}" type="presOf" srcId="{D4CCB27D-5073-457E-B055-D4F47ADE4D1C}" destId="{AC6401AA-D761-45E2-A7ED-6B203D3B007D}" srcOrd="1" destOrd="0" presId="urn:microsoft.com/office/officeart/2016/7/layout/BasicLinearProcessNumbered"/>
    <dgm:cxn modelId="{14B9BA04-9552-4DF8-90AB-108CF3667E7D}" type="presParOf" srcId="{4DBF6214-3AF7-412A-9232-85765F671B19}" destId="{7E73FDC8-0423-49E0-AAA3-8A1B6E57279A}" srcOrd="0" destOrd="0" presId="urn:microsoft.com/office/officeart/2016/7/layout/BasicLinearProcessNumbered"/>
    <dgm:cxn modelId="{2647AED4-5318-4FE6-B6A2-80967AC871A8}" type="presParOf" srcId="{7E73FDC8-0423-49E0-AAA3-8A1B6E57279A}" destId="{5A51B5DD-DE47-466C-9E16-536AB57C5991}" srcOrd="0" destOrd="0" presId="urn:microsoft.com/office/officeart/2016/7/layout/BasicLinearProcessNumbered"/>
    <dgm:cxn modelId="{41D70ABD-3301-433D-AFC3-5434ED7FFB45}" type="presParOf" srcId="{7E73FDC8-0423-49E0-AAA3-8A1B6E57279A}" destId="{097CBCDF-BC3B-4F37-AFC0-322F588B52CD}" srcOrd="1" destOrd="0" presId="urn:microsoft.com/office/officeart/2016/7/layout/BasicLinearProcessNumbered"/>
    <dgm:cxn modelId="{8ADD9FEB-A598-4AD2-BFE4-A48592448069}" type="presParOf" srcId="{7E73FDC8-0423-49E0-AAA3-8A1B6E57279A}" destId="{431F64A4-F777-4B28-ACA8-4F6388D31720}" srcOrd="2" destOrd="0" presId="urn:microsoft.com/office/officeart/2016/7/layout/BasicLinearProcessNumbered"/>
    <dgm:cxn modelId="{D5EC03C2-1F76-48F0-83A5-AC7D86CBBB92}" type="presParOf" srcId="{7E73FDC8-0423-49E0-AAA3-8A1B6E57279A}" destId="{97C93946-0E7F-417E-87EA-37B6B39C88FB}" srcOrd="3" destOrd="0" presId="urn:microsoft.com/office/officeart/2016/7/layout/BasicLinearProcessNumbered"/>
    <dgm:cxn modelId="{8A97F157-22DB-4E4A-8A37-73014DFD98C7}" type="presParOf" srcId="{4DBF6214-3AF7-412A-9232-85765F671B19}" destId="{F1BE3CEB-BFF5-4979-95C0-FC2C5B81F8E7}" srcOrd="1" destOrd="0" presId="urn:microsoft.com/office/officeart/2016/7/layout/BasicLinearProcessNumbered"/>
    <dgm:cxn modelId="{991D17A5-B9C4-403B-8232-3112731F068D}" type="presParOf" srcId="{4DBF6214-3AF7-412A-9232-85765F671B19}" destId="{98F3596E-3CA5-439B-8BE3-CB7141A5DBB3}" srcOrd="2" destOrd="0" presId="urn:microsoft.com/office/officeart/2016/7/layout/BasicLinearProcessNumbered"/>
    <dgm:cxn modelId="{DCF3B091-266C-4828-BF31-98322F2183B0}" type="presParOf" srcId="{98F3596E-3CA5-439B-8BE3-CB7141A5DBB3}" destId="{318226D7-46AE-4E0D-815D-8639EBC58949}" srcOrd="0" destOrd="0" presId="urn:microsoft.com/office/officeart/2016/7/layout/BasicLinearProcessNumbered"/>
    <dgm:cxn modelId="{282B22D3-68B7-42A2-8933-D20DDC0EE33E}" type="presParOf" srcId="{98F3596E-3CA5-439B-8BE3-CB7141A5DBB3}" destId="{E01C7A3A-14B5-4669-8DB7-B418B86585AD}" srcOrd="1" destOrd="0" presId="urn:microsoft.com/office/officeart/2016/7/layout/BasicLinearProcessNumbered"/>
    <dgm:cxn modelId="{22188DC6-B808-4719-8DC4-AFC6E967DE73}" type="presParOf" srcId="{98F3596E-3CA5-439B-8BE3-CB7141A5DBB3}" destId="{1E416A23-0C99-45B3-A579-28A1F6670FA8}" srcOrd="2" destOrd="0" presId="urn:microsoft.com/office/officeart/2016/7/layout/BasicLinearProcessNumbered"/>
    <dgm:cxn modelId="{AE35A7B8-9365-456D-9EAF-187357B490FE}" type="presParOf" srcId="{98F3596E-3CA5-439B-8BE3-CB7141A5DBB3}" destId="{AC6401AA-D761-45E2-A7ED-6B203D3B007D}" srcOrd="3" destOrd="0" presId="urn:microsoft.com/office/officeart/2016/7/layout/BasicLinearProcessNumbered"/>
    <dgm:cxn modelId="{FC55C8C3-4820-43E6-8B17-0352B3780849}" type="presParOf" srcId="{4DBF6214-3AF7-412A-9232-85765F671B19}" destId="{2BD49A6B-B648-4DDA-B2E7-69CC207A15CB}" srcOrd="3" destOrd="0" presId="urn:microsoft.com/office/officeart/2016/7/layout/BasicLinearProcessNumbered"/>
    <dgm:cxn modelId="{862792C9-6F9A-4CB0-9A92-D3A95F29A38A}" type="presParOf" srcId="{4DBF6214-3AF7-412A-9232-85765F671B19}" destId="{94099B9A-7DEA-4D94-B6CF-546A28246F8E}" srcOrd="4" destOrd="0" presId="urn:microsoft.com/office/officeart/2016/7/layout/BasicLinearProcessNumbered"/>
    <dgm:cxn modelId="{B0332639-88A4-4BCA-9F48-73E52E7D8704}" type="presParOf" srcId="{94099B9A-7DEA-4D94-B6CF-546A28246F8E}" destId="{1D1D6002-B074-429B-9E4C-1440E388D33B}" srcOrd="0" destOrd="0" presId="urn:microsoft.com/office/officeart/2016/7/layout/BasicLinearProcessNumbered"/>
    <dgm:cxn modelId="{A21821E0-AE1B-405F-9AA3-70C913CE1AB4}" type="presParOf" srcId="{94099B9A-7DEA-4D94-B6CF-546A28246F8E}" destId="{5A62C4F2-2F42-4505-A5CD-3ECC36123257}" srcOrd="1" destOrd="0" presId="urn:microsoft.com/office/officeart/2016/7/layout/BasicLinearProcessNumbered"/>
    <dgm:cxn modelId="{6863F00D-7B96-41DC-8110-4C99C306916D}" type="presParOf" srcId="{94099B9A-7DEA-4D94-B6CF-546A28246F8E}" destId="{D24B0C46-C485-4D14-AE1C-B3B5591EBBCB}" srcOrd="2" destOrd="0" presId="urn:microsoft.com/office/officeart/2016/7/layout/BasicLinearProcessNumbered"/>
    <dgm:cxn modelId="{6CFAA2F3-9895-4854-AE9D-00321B716AB4}" type="presParOf" srcId="{94099B9A-7DEA-4D94-B6CF-546A28246F8E}" destId="{6C476777-CBE8-4BE7-83AB-475A4A135C10}" srcOrd="3" destOrd="0" presId="urn:microsoft.com/office/officeart/2016/7/layout/BasicLinearProcessNumbered"/>
    <dgm:cxn modelId="{25A60971-EEC1-457C-A3A1-8E53E425D3D1}" type="presParOf" srcId="{4DBF6214-3AF7-412A-9232-85765F671B19}" destId="{CBFD41EB-E82B-4BAD-9DC0-71AFC1AF39E8}" srcOrd="5" destOrd="0" presId="urn:microsoft.com/office/officeart/2016/7/layout/BasicLinearProcessNumbered"/>
    <dgm:cxn modelId="{4E1C34B3-8DDE-4C57-B4BD-58139CC8CBC8}" type="presParOf" srcId="{4DBF6214-3AF7-412A-9232-85765F671B19}" destId="{AF25C2D9-5316-4EDE-BB2E-2B9EAA24621E}" srcOrd="6" destOrd="0" presId="urn:microsoft.com/office/officeart/2016/7/layout/BasicLinearProcessNumbered"/>
    <dgm:cxn modelId="{1172DB76-24D1-4F12-8B08-C4C1AF4B3748}" type="presParOf" srcId="{AF25C2D9-5316-4EDE-BB2E-2B9EAA24621E}" destId="{8D78671C-2BF6-4EB4-9A45-2AC80C6D9176}" srcOrd="0" destOrd="0" presId="urn:microsoft.com/office/officeart/2016/7/layout/BasicLinearProcessNumbered"/>
    <dgm:cxn modelId="{1F00F318-979B-436B-A5AA-27923B192BE4}" type="presParOf" srcId="{AF25C2D9-5316-4EDE-BB2E-2B9EAA24621E}" destId="{613089F9-BA4E-4C91-B54D-BB321DA82AE7}" srcOrd="1" destOrd="0" presId="urn:microsoft.com/office/officeart/2016/7/layout/BasicLinearProcessNumbered"/>
    <dgm:cxn modelId="{DD4AD491-A9AE-4ECC-B40D-7F7EDEB7B47E}" type="presParOf" srcId="{AF25C2D9-5316-4EDE-BB2E-2B9EAA24621E}" destId="{A66104D2-FCFA-4B89-A3F1-8F4046B485B7}" srcOrd="2" destOrd="0" presId="urn:microsoft.com/office/officeart/2016/7/layout/BasicLinearProcessNumbered"/>
    <dgm:cxn modelId="{CEE4D6F2-9077-4A8D-A244-2ECBEFEF2D11}" type="presParOf" srcId="{AF25C2D9-5316-4EDE-BB2E-2B9EAA24621E}" destId="{6A6BBA66-592B-40CF-8391-9ED99BB7A35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0E8E20-3A68-4E1F-9779-9B77219D8DF5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6E5320B-D4A1-4522-AC32-F408C5BB7FD4}">
      <dgm:prSet/>
      <dgm:spPr/>
      <dgm:t>
        <a:bodyPr/>
        <a:lstStyle/>
        <a:p>
          <a:r>
            <a:rPr lang="en-US"/>
            <a:t>Formatting CD-R (Burning Type 1: Like a USB flash drive)</a:t>
          </a:r>
        </a:p>
      </dgm:t>
    </dgm:pt>
    <dgm:pt modelId="{DCEA93F2-2D31-4799-A622-E027C81F3D7C}" type="parTrans" cxnId="{AE45FDD0-661A-4187-92D2-E8991542EA61}">
      <dgm:prSet/>
      <dgm:spPr/>
      <dgm:t>
        <a:bodyPr/>
        <a:lstStyle/>
        <a:p>
          <a:endParaRPr lang="en-US"/>
        </a:p>
      </dgm:t>
    </dgm:pt>
    <dgm:pt modelId="{AA7B9710-E6EC-4CF1-ABE3-65A1DFF4ACA2}" type="sibTrans" cxnId="{AE45FDD0-661A-4187-92D2-E8991542EA6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D7AC63C-3483-47D4-AA5D-2233048A2640}">
      <dgm:prSet/>
      <dgm:spPr/>
      <dgm:t>
        <a:bodyPr/>
        <a:lstStyle/>
        <a:p>
          <a:r>
            <a:rPr lang="en-US"/>
            <a:t>There are only three files on CD-R</a:t>
          </a:r>
        </a:p>
      </dgm:t>
    </dgm:pt>
    <dgm:pt modelId="{FA525F84-FB8F-4739-AEDC-5E33BD836E09}" type="parTrans" cxnId="{3AD6604B-F55F-4DF1-A5CA-B87BBCA9F738}">
      <dgm:prSet/>
      <dgm:spPr/>
      <dgm:t>
        <a:bodyPr/>
        <a:lstStyle/>
        <a:p>
          <a:endParaRPr lang="en-US"/>
        </a:p>
      </dgm:t>
    </dgm:pt>
    <dgm:pt modelId="{200843CA-FBD0-427A-A03E-B50860EB53CD}" type="sibTrans" cxnId="{3AD6604B-F55F-4DF1-A5CA-B87BBCA9F738}">
      <dgm:prSet/>
      <dgm:spPr/>
      <dgm:t>
        <a:bodyPr/>
        <a:lstStyle/>
        <a:p>
          <a:endParaRPr lang="en-US"/>
        </a:p>
      </dgm:t>
    </dgm:pt>
    <dgm:pt modelId="{5DC2A21F-7B61-46AE-9ED4-1C107F7C592D}">
      <dgm:prSet/>
      <dgm:spPr/>
      <dgm:t>
        <a:bodyPr/>
        <a:lstStyle/>
        <a:p>
          <a:r>
            <a:rPr lang="en-US"/>
            <a:t>But we are able to recover many files (quick format)</a:t>
          </a:r>
        </a:p>
      </dgm:t>
    </dgm:pt>
    <dgm:pt modelId="{7EC2F8B9-A66A-426B-994B-B1CF1A262167}" type="parTrans" cxnId="{D8C57DF2-FAF3-4C54-A61C-68FA55E54175}">
      <dgm:prSet/>
      <dgm:spPr/>
      <dgm:t>
        <a:bodyPr/>
        <a:lstStyle/>
        <a:p>
          <a:endParaRPr lang="en-US"/>
        </a:p>
      </dgm:t>
    </dgm:pt>
    <dgm:pt modelId="{5732FD3D-C85B-4DDC-AB31-677A8F4CBF71}" type="sibTrans" cxnId="{D8C57DF2-FAF3-4C54-A61C-68FA55E54175}">
      <dgm:prSet/>
      <dgm:spPr/>
      <dgm:t>
        <a:bodyPr/>
        <a:lstStyle/>
        <a:p>
          <a:endParaRPr lang="en-US"/>
        </a:p>
      </dgm:t>
    </dgm:pt>
    <dgm:pt modelId="{9595BDAD-9606-4F34-A7D5-89FD12841E4A}">
      <dgm:prSet/>
      <dgm:spPr/>
      <dgm:t>
        <a:bodyPr/>
        <a:lstStyle/>
        <a:p>
          <a:r>
            <a:rPr lang="en-US"/>
            <a:t>Copying confidential files and some meaningless files to CD-R</a:t>
          </a:r>
        </a:p>
      </dgm:t>
    </dgm:pt>
    <dgm:pt modelId="{237BA81F-CE80-457E-9603-4CBB897B0C98}" type="parTrans" cxnId="{60D52A88-8822-4B84-8EC2-8BF30EB750F2}">
      <dgm:prSet/>
      <dgm:spPr/>
      <dgm:t>
        <a:bodyPr/>
        <a:lstStyle/>
        <a:p>
          <a:endParaRPr lang="en-US"/>
        </a:p>
      </dgm:t>
    </dgm:pt>
    <dgm:pt modelId="{537B1A9D-C0EE-4684-AF05-BFE18F955B94}" type="sibTrans" cxnId="{60D52A88-8822-4B84-8EC2-8BF30EB750F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8B54C6CD-45BA-4489-ABFC-63953647A686}">
      <dgm:prSet/>
      <dgm:spPr/>
      <dgm:t>
        <a:bodyPr/>
        <a:lstStyle/>
        <a:p>
          <a:r>
            <a:rPr lang="en-US"/>
            <a:t>Many file signatures (carving or string search)</a:t>
          </a:r>
        </a:p>
      </dgm:t>
    </dgm:pt>
    <dgm:pt modelId="{EE3D4D2A-A349-46AD-A108-52527506FD49}" type="parTrans" cxnId="{4956FFEE-2001-426D-8097-A9C39F1F9DFC}">
      <dgm:prSet/>
      <dgm:spPr/>
      <dgm:t>
        <a:bodyPr/>
        <a:lstStyle/>
        <a:p>
          <a:endParaRPr lang="en-US"/>
        </a:p>
      </dgm:t>
    </dgm:pt>
    <dgm:pt modelId="{239710DB-B43F-4072-A5C3-82A852A987EB}" type="sibTrans" cxnId="{4956FFEE-2001-426D-8097-A9C39F1F9DFC}">
      <dgm:prSet/>
      <dgm:spPr/>
      <dgm:t>
        <a:bodyPr/>
        <a:lstStyle/>
        <a:p>
          <a:endParaRPr lang="en-US"/>
        </a:p>
      </dgm:t>
    </dgm:pt>
    <dgm:pt modelId="{76CBC332-219C-401A-BE76-8F551D912022}">
      <dgm:prSet/>
      <dgm:spPr/>
      <dgm:t>
        <a:bodyPr/>
        <a:lstStyle/>
        <a:p>
          <a:r>
            <a:rPr lang="en-US"/>
            <a:t>Deleting confidential files from CD-R for hiding them</a:t>
          </a:r>
        </a:p>
      </dgm:t>
    </dgm:pt>
    <dgm:pt modelId="{425A75D4-FD36-40B8-AC5F-E8A89824D7FA}" type="parTrans" cxnId="{B675D6FD-B113-467A-9EB1-275350296CF5}">
      <dgm:prSet/>
      <dgm:spPr/>
      <dgm:t>
        <a:bodyPr/>
        <a:lstStyle/>
        <a:p>
          <a:endParaRPr lang="en-US"/>
        </a:p>
      </dgm:t>
    </dgm:pt>
    <dgm:pt modelId="{E05047BF-4A0B-4EEF-AB52-0C249619246F}" type="sibTrans" cxnId="{B675D6FD-B113-467A-9EB1-275350296CF5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3416F232-7D9C-4044-A688-96C03442CBDD}">
      <dgm:prSet/>
      <dgm:spPr/>
      <dgm:t>
        <a:bodyPr/>
        <a:lstStyle/>
        <a:p>
          <a:r>
            <a:rPr lang="en-US"/>
            <a:t>File recovering and carving</a:t>
          </a:r>
        </a:p>
      </dgm:t>
    </dgm:pt>
    <dgm:pt modelId="{1CD07F98-5590-4C5D-AA77-7979E8567603}" type="parTrans" cxnId="{EE6A28C6-CEEC-4F42-8F61-CBEDD55858EF}">
      <dgm:prSet/>
      <dgm:spPr/>
      <dgm:t>
        <a:bodyPr/>
        <a:lstStyle/>
        <a:p>
          <a:endParaRPr lang="en-US"/>
        </a:p>
      </dgm:t>
    </dgm:pt>
    <dgm:pt modelId="{20BD92F4-DA5E-4D2F-8DE6-88102F6A8D4D}" type="sibTrans" cxnId="{EE6A28C6-CEEC-4F42-8F61-CBEDD55858EF}">
      <dgm:prSet/>
      <dgm:spPr/>
      <dgm:t>
        <a:bodyPr/>
        <a:lstStyle/>
        <a:p>
          <a:endParaRPr lang="en-US"/>
        </a:p>
      </dgm:t>
    </dgm:pt>
    <dgm:pt modelId="{7022A568-7CE0-4223-8E82-945195D9BEA1}" type="pres">
      <dgm:prSet presAssocID="{140E8E20-3A68-4E1F-9779-9B77219D8DF5}" presName="Name0" presStyleCnt="0">
        <dgm:presLayoutVars>
          <dgm:animLvl val="lvl"/>
          <dgm:resizeHandles val="exact"/>
        </dgm:presLayoutVars>
      </dgm:prSet>
      <dgm:spPr/>
    </dgm:pt>
    <dgm:pt modelId="{9E8BAF4F-A4B8-491C-95CB-76B71B471296}" type="pres">
      <dgm:prSet presAssocID="{36E5320B-D4A1-4522-AC32-F408C5BB7FD4}" presName="compositeNode" presStyleCnt="0">
        <dgm:presLayoutVars>
          <dgm:bulletEnabled val="1"/>
        </dgm:presLayoutVars>
      </dgm:prSet>
      <dgm:spPr/>
    </dgm:pt>
    <dgm:pt modelId="{6D570D03-21C2-4327-AD8D-EFD63CE70F84}" type="pres">
      <dgm:prSet presAssocID="{36E5320B-D4A1-4522-AC32-F408C5BB7FD4}" presName="bgRect" presStyleLbl="alignNode1" presStyleIdx="0" presStyleCnt="3"/>
      <dgm:spPr/>
    </dgm:pt>
    <dgm:pt modelId="{DD19111A-453B-413F-925F-BCEA2D87C907}" type="pres">
      <dgm:prSet presAssocID="{AA7B9710-E6EC-4CF1-ABE3-65A1DFF4ACA2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1DD494DB-E31B-4609-8DBE-5F0590FE8E57}" type="pres">
      <dgm:prSet presAssocID="{36E5320B-D4A1-4522-AC32-F408C5BB7FD4}" presName="nodeRect" presStyleLbl="alignNode1" presStyleIdx="0" presStyleCnt="3">
        <dgm:presLayoutVars>
          <dgm:bulletEnabled val="1"/>
        </dgm:presLayoutVars>
      </dgm:prSet>
      <dgm:spPr/>
    </dgm:pt>
    <dgm:pt modelId="{140DFD54-5FCC-4FD0-86E0-46AC4339A552}" type="pres">
      <dgm:prSet presAssocID="{AA7B9710-E6EC-4CF1-ABE3-65A1DFF4ACA2}" presName="sibTrans" presStyleCnt="0"/>
      <dgm:spPr/>
    </dgm:pt>
    <dgm:pt modelId="{0FB354E1-2511-4A6D-B515-AA09B8B270E8}" type="pres">
      <dgm:prSet presAssocID="{9595BDAD-9606-4F34-A7D5-89FD12841E4A}" presName="compositeNode" presStyleCnt="0">
        <dgm:presLayoutVars>
          <dgm:bulletEnabled val="1"/>
        </dgm:presLayoutVars>
      </dgm:prSet>
      <dgm:spPr/>
    </dgm:pt>
    <dgm:pt modelId="{F3752FF1-6726-4ADD-828E-9F0412F6090B}" type="pres">
      <dgm:prSet presAssocID="{9595BDAD-9606-4F34-A7D5-89FD12841E4A}" presName="bgRect" presStyleLbl="alignNode1" presStyleIdx="1" presStyleCnt="3"/>
      <dgm:spPr/>
    </dgm:pt>
    <dgm:pt modelId="{EADC5F9C-8099-4F2C-A926-24DCFD42E16B}" type="pres">
      <dgm:prSet presAssocID="{537B1A9D-C0EE-4684-AF05-BFE18F955B94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6C4E0E71-E8F2-4E7E-B798-44315A3A2197}" type="pres">
      <dgm:prSet presAssocID="{9595BDAD-9606-4F34-A7D5-89FD12841E4A}" presName="nodeRect" presStyleLbl="alignNode1" presStyleIdx="1" presStyleCnt="3">
        <dgm:presLayoutVars>
          <dgm:bulletEnabled val="1"/>
        </dgm:presLayoutVars>
      </dgm:prSet>
      <dgm:spPr/>
    </dgm:pt>
    <dgm:pt modelId="{5812A7A6-1525-483E-9E67-2E88C61DBF90}" type="pres">
      <dgm:prSet presAssocID="{537B1A9D-C0EE-4684-AF05-BFE18F955B94}" presName="sibTrans" presStyleCnt="0"/>
      <dgm:spPr/>
    </dgm:pt>
    <dgm:pt modelId="{A93364A8-45B7-44C9-A108-D5F2BA8BF909}" type="pres">
      <dgm:prSet presAssocID="{76CBC332-219C-401A-BE76-8F551D912022}" presName="compositeNode" presStyleCnt="0">
        <dgm:presLayoutVars>
          <dgm:bulletEnabled val="1"/>
        </dgm:presLayoutVars>
      </dgm:prSet>
      <dgm:spPr/>
    </dgm:pt>
    <dgm:pt modelId="{5798B7EB-E79C-4392-9ED5-9F90E5D953C7}" type="pres">
      <dgm:prSet presAssocID="{76CBC332-219C-401A-BE76-8F551D912022}" presName="bgRect" presStyleLbl="alignNode1" presStyleIdx="2" presStyleCnt="3"/>
      <dgm:spPr/>
    </dgm:pt>
    <dgm:pt modelId="{3F0C6237-772C-4DD8-A8C7-1350E41BA1C3}" type="pres">
      <dgm:prSet presAssocID="{E05047BF-4A0B-4EEF-AB52-0C249619246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E74C5F02-CE97-4211-A44E-772D81F6D800}" type="pres">
      <dgm:prSet presAssocID="{76CBC332-219C-401A-BE76-8F551D912022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6D2FC125-1ECE-44F1-A4EF-D5EB787C9229}" type="presOf" srcId="{E05047BF-4A0B-4EEF-AB52-0C249619246F}" destId="{3F0C6237-772C-4DD8-A8C7-1350E41BA1C3}" srcOrd="0" destOrd="0" presId="urn:microsoft.com/office/officeart/2016/7/layout/LinearBlockProcessNumbered"/>
    <dgm:cxn modelId="{0B92E06A-CA0C-4EDA-9624-E557282AEFC1}" type="presOf" srcId="{36E5320B-D4A1-4522-AC32-F408C5BB7FD4}" destId="{6D570D03-21C2-4327-AD8D-EFD63CE70F84}" srcOrd="0" destOrd="0" presId="urn:microsoft.com/office/officeart/2016/7/layout/LinearBlockProcessNumbered"/>
    <dgm:cxn modelId="{3AD6604B-F55F-4DF1-A5CA-B87BBCA9F738}" srcId="{36E5320B-D4A1-4522-AC32-F408C5BB7FD4}" destId="{6D7AC63C-3483-47D4-AA5D-2233048A2640}" srcOrd="0" destOrd="0" parTransId="{FA525F84-FB8F-4739-AEDC-5E33BD836E09}" sibTransId="{200843CA-FBD0-427A-A03E-B50860EB53CD}"/>
    <dgm:cxn modelId="{30AFC255-426B-44D7-ABE1-BA0079B13429}" type="presOf" srcId="{36E5320B-D4A1-4522-AC32-F408C5BB7FD4}" destId="{1DD494DB-E31B-4609-8DBE-5F0590FE8E57}" srcOrd="1" destOrd="0" presId="urn:microsoft.com/office/officeart/2016/7/layout/LinearBlockProcessNumbered"/>
    <dgm:cxn modelId="{83BC4358-D9AA-46B8-A45A-6971E035B43F}" type="presOf" srcId="{AA7B9710-E6EC-4CF1-ABE3-65A1DFF4ACA2}" destId="{DD19111A-453B-413F-925F-BCEA2D87C907}" srcOrd="0" destOrd="0" presId="urn:microsoft.com/office/officeart/2016/7/layout/LinearBlockProcessNumbered"/>
    <dgm:cxn modelId="{BD46497C-4615-484E-9074-E391F8E05C51}" type="presOf" srcId="{76CBC332-219C-401A-BE76-8F551D912022}" destId="{E74C5F02-CE97-4211-A44E-772D81F6D800}" srcOrd="1" destOrd="0" presId="urn:microsoft.com/office/officeart/2016/7/layout/LinearBlockProcessNumbered"/>
    <dgm:cxn modelId="{60D52A88-8822-4B84-8EC2-8BF30EB750F2}" srcId="{140E8E20-3A68-4E1F-9779-9B77219D8DF5}" destId="{9595BDAD-9606-4F34-A7D5-89FD12841E4A}" srcOrd="1" destOrd="0" parTransId="{237BA81F-CE80-457E-9603-4CBB897B0C98}" sibTransId="{537B1A9D-C0EE-4684-AF05-BFE18F955B94}"/>
    <dgm:cxn modelId="{2841B9A6-EC86-4CE2-BDF5-1186042F47DA}" type="presOf" srcId="{76CBC332-219C-401A-BE76-8F551D912022}" destId="{5798B7EB-E79C-4392-9ED5-9F90E5D953C7}" srcOrd="0" destOrd="0" presId="urn:microsoft.com/office/officeart/2016/7/layout/LinearBlockProcessNumbered"/>
    <dgm:cxn modelId="{528141AA-0FCE-4FB2-9ED1-0ADEC669707B}" type="presOf" srcId="{6D7AC63C-3483-47D4-AA5D-2233048A2640}" destId="{1DD494DB-E31B-4609-8DBE-5F0590FE8E57}" srcOrd="0" destOrd="1" presId="urn:microsoft.com/office/officeart/2016/7/layout/LinearBlockProcessNumbered"/>
    <dgm:cxn modelId="{458287BC-3D8F-4728-94B3-CAFE5CE06C93}" type="presOf" srcId="{3416F232-7D9C-4044-A688-96C03442CBDD}" destId="{E74C5F02-CE97-4211-A44E-772D81F6D800}" srcOrd="0" destOrd="1" presId="urn:microsoft.com/office/officeart/2016/7/layout/LinearBlockProcessNumbered"/>
    <dgm:cxn modelId="{D83992C2-9D13-4F00-B592-0468D9086B09}" type="presOf" srcId="{9595BDAD-9606-4F34-A7D5-89FD12841E4A}" destId="{6C4E0E71-E8F2-4E7E-B798-44315A3A2197}" srcOrd="1" destOrd="0" presId="urn:microsoft.com/office/officeart/2016/7/layout/LinearBlockProcessNumbered"/>
    <dgm:cxn modelId="{B67E7EC3-F5C3-45D9-B93C-FA77F3FCB202}" type="presOf" srcId="{9595BDAD-9606-4F34-A7D5-89FD12841E4A}" destId="{F3752FF1-6726-4ADD-828E-9F0412F6090B}" srcOrd="0" destOrd="0" presId="urn:microsoft.com/office/officeart/2016/7/layout/LinearBlockProcessNumbered"/>
    <dgm:cxn modelId="{EE6A28C6-CEEC-4F42-8F61-CBEDD55858EF}" srcId="{76CBC332-219C-401A-BE76-8F551D912022}" destId="{3416F232-7D9C-4044-A688-96C03442CBDD}" srcOrd="0" destOrd="0" parTransId="{1CD07F98-5590-4C5D-AA77-7979E8567603}" sibTransId="{20BD92F4-DA5E-4D2F-8DE6-88102F6A8D4D}"/>
    <dgm:cxn modelId="{AE45FDD0-661A-4187-92D2-E8991542EA61}" srcId="{140E8E20-3A68-4E1F-9779-9B77219D8DF5}" destId="{36E5320B-D4A1-4522-AC32-F408C5BB7FD4}" srcOrd="0" destOrd="0" parTransId="{DCEA93F2-2D31-4799-A622-E027C81F3D7C}" sibTransId="{AA7B9710-E6EC-4CF1-ABE3-65A1DFF4ACA2}"/>
    <dgm:cxn modelId="{63B311E4-3660-46A5-8CD5-1FC0BC6FEA2B}" type="presOf" srcId="{140E8E20-3A68-4E1F-9779-9B77219D8DF5}" destId="{7022A568-7CE0-4223-8E82-945195D9BEA1}" srcOrd="0" destOrd="0" presId="urn:microsoft.com/office/officeart/2016/7/layout/LinearBlockProcessNumbered"/>
    <dgm:cxn modelId="{1F10D9EC-B5CB-4885-A060-8DE104769E59}" type="presOf" srcId="{5DC2A21F-7B61-46AE-9ED4-1C107F7C592D}" destId="{1DD494DB-E31B-4609-8DBE-5F0590FE8E57}" srcOrd="0" destOrd="2" presId="urn:microsoft.com/office/officeart/2016/7/layout/LinearBlockProcessNumbered"/>
    <dgm:cxn modelId="{4956FFEE-2001-426D-8097-A9C39F1F9DFC}" srcId="{9595BDAD-9606-4F34-A7D5-89FD12841E4A}" destId="{8B54C6CD-45BA-4489-ABFC-63953647A686}" srcOrd="0" destOrd="0" parTransId="{EE3D4D2A-A349-46AD-A108-52527506FD49}" sibTransId="{239710DB-B43F-4072-A5C3-82A852A987EB}"/>
    <dgm:cxn modelId="{D8C57DF2-FAF3-4C54-A61C-68FA55E54175}" srcId="{36E5320B-D4A1-4522-AC32-F408C5BB7FD4}" destId="{5DC2A21F-7B61-46AE-9ED4-1C107F7C592D}" srcOrd="1" destOrd="0" parTransId="{7EC2F8B9-A66A-426B-994B-B1CF1A262167}" sibTransId="{5732FD3D-C85B-4DDC-AB31-677A8F4CBF71}"/>
    <dgm:cxn modelId="{2CF17CF6-A019-450E-BB0A-B8ABF4814279}" type="presOf" srcId="{8B54C6CD-45BA-4489-ABFC-63953647A686}" destId="{6C4E0E71-E8F2-4E7E-B798-44315A3A2197}" srcOrd="0" destOrd="1" presId="urn:microsoft.com/office/officeart/2016/7/layout/LinearBlockProcessNumbered"/>
    <dgm:cxn modelId="{3A7B44F7-C630-4D38-9E8E-9ED3520907CA}" type="presOf" srcId="{537B1A9D-C0EE-4684-AF05-BFE18F955B94}" destId="{EADC5F9C-8099-4F2C-A926-24DCFD42E16B}" srcOrd="0" destOrd="0" presId="urn:microsoft.com/office/officeart/2016/7/layout/LinearBlockProcessNumbered"/>
    <dgm:cxn modelId="{B675D6FD-B113-467A-9EB1-275350296CF5}" srcId="{140E8E20-3A68-4E1F-9779-9B77219D8DF5}" destId="{76CBC332-219C-401A-BE76-8F551D912022}" srcOrd="2" destOrd="0" parTransId="{425A75D4-FD36-40B8-AC5F-E8A89824D7FA}" sibTransId="{E05047BF-4A0B-4EEF-AB52-0C249619246F}"/>
    <dgm:cxn modelId="{4C316B9C-5826-4F65-81B5-375E5ECE418B}" type="presParOf" srcId="{7022A568-7CE0-4223-8E82-945195D9BEA1}" destId="{9E8BAF4F-A4B8-491C-95CB-76B71B471296}" srcOrd="0" destOrd="0" presId="urn:microsoft.com/office/officeart/2016/7/layout/LinearBlockProcessNumbered"/>
    <dgm:cxn modelId="{1ADEBE4A-7069-419C-A5AC-BAE883270BA5}" type="presParOf" srcId="{9E8BAF4F-A4B8-491C-95CB-76B71B471296}" destId="{6D570D03-21C2-4327-AD8D-EFD63CE70F84}" srcOrd="0" destOrd="0" presId="urn:microsoft.com/office/officeart/2016/7/layout/LinearBlockProcessNumbered"/>
    <dgm:cxn modelId="{5019EE08-A1BA-40A7-9F9E-F456D3794FCD}" type="presParOf" srcId="{9E8BAF4F-A4B8-491C-95CB-76B71B471296}" destId="{DD19111A-453B-413F-925F-BCEA2D87C907}" srcOrd="1" destOrd="0" presId="urn:microsoft.com/office/officeart/2016/7/layout/LinearBlockProcessNumbered"/>
    <dgm:cxn modelId="{5C87EB5B-63F6-4601-84CC-EBBD39C4AAF0}" type="presParOf" srcId="{9E8BAF4F-A4B8-491C-95CB-76B71B471296}" destId="{1DD494DB-E31B-4609-8DBE-5F0590FE8E57}" srcOrd="2" destOrd="0" presId="urn:microsoft.com/office/officeart/2016/7/layout/LinearBlockProcessNumbered"/>
    <dgm:cxn modelId="{32D85072-AB6B-434D-BF44-C645687C47D1}" type="presParOf" srcId="{7022A568-7CE0-4223-8E82-945195D9BEA1}" destId="{140DFD54-5FCC-4FD0-86E0-46AC4339A552}" srcOrd="1" destOrd="0" presId="urn:microsoft.com/office/officeart/2016/7/layout/LinearBlockProcessNumbered"/>
    <dgm:cxn modelId="{EDE01EB0-DDA3-42B0-AB75-30B98F668B78}" type="presParOf" srcId="{7022A568-7CE0-4223-8E82-945195D9BEA1}" destId="{0FB354E1-2511-4A6D-B515-AA09B8B270E8}" srcOrd="2" destOrd="0" presId="urn:microsoft.com/office/officeart/2016/7/layout/LinearBlockProcessNumbered"/>
    <dgm:cxn modelId="{130C0184-C814-4693-B942-DBC038A12B0E}" type="presParOf" srcId="{0FB354E1-2511-4A6D-B515-AA09B8B270E8}" destId="{F3752FF1-6726-4ADD-828E-9F0412F6090B}" srcOrd="0" destOrd="0" presId="urn:microsoft.com/office/officeart/2016/7/layout/LinearBlockProcessNumbered"/>
    <dgm:cxn modelId="{8FFEF142-5C01-4E85-BEE7-767F51427A23}" type="presParOf" srcId="{0FB354E1-2511-4A6D-B515-AA09B8B270E8}" destId="{EADC5F9C-8099-4F2C-A926-24DCFD42E16B}" srcOrd="1" destOrd="0" presId="urn:microsoft.com/office/officeart/2016/7/layout/LinearBlockProcessNumbered"/>
    <dgm:cxn modelId="{1882E3CF-DDE5-4792-B51F-28A37A04E249}" type="presParOf" srcId="{0FB354E1-2511-4A6D-B515-AA09B8B270E8}" destId="{6C4E0E71-E8F2-4E7E-B798-44315A3A2197}" srcOrd="2" destOrd="0" presId="urn:microsoft.com/office/officeart/2016/7/layout/LinearBlockProcessNumbered"/>
    <dgm:cxn modelId="{36AB33E3-7957-4219-A445-AAE3FF4367C0}" type="presParOf" srcId="{7022A568-7CE0-4223-8E82-945195D9BEA1}" destId="{5812A7A6-1525-483E-9E67-2E88C61DBF90}" srcOrd="3" destOrd="0" presId="urn:microsoft.com/office/officeart/2016/7/layout/LinearBlockProcessNumbered"/>
    <dgm:cxn modelId="{B79527E0-14D4-426B-928F-2C615B7E05F0}" type="presParOf" srcId="{7022A568-7CE0-4223-8E82-945195D9BEA1}" destId="{A93364A8-45B7-44C9-A108-D5F2BA8BF909}" srcOrd="4" destOrd="0" presId="urn:microsoft.com/office/officeart/2016/7/layout/LinearBlockProcessNumbered"/>
    <dgm:cxn modelId="{6B229A9D-0F46-4FD4-86A5-4CB715310E57}" type="presParOf" srcId="{A93364A8-45B7-44C9-A108-D5F2BA8BF909}" destId="{5798B7EB-E79C-4392-9ED5-9F90E5D953C7}" srcOrd="0" destOrd="0" presId="urn:microsoft.com/office/officeart/2016/7/layout/LinearBlockProcessNumbered"/>
    <dgm:cxn modelId="{1D916FC2-E649-459C-892E-70603E002DCD}" type="presParOf" srcId="{A93364A8-45B7-44C9-A108-D5F2BA8BF909}" destId="{3F0C6237-772C-4DD8-A8C7-1350E41BA1C3}" srcOrd="1" destOrd="0" presId="urn:microsoft.com/office/officeart/2016/7/layout/LinearBlockProcessNumbered"/>
    <dgm:cxn modelId="{C4BAE5CB-04AA-4646-8D35-93A81B3D6019}" type="presParOf" srcId="{A93364A8-45B7-44C9-A108-D5F2BA8BF909}" destId="{E74C5F02-CE97-4211-A44E-772D81F6D80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56E15-D154-4B4D-BDEC-ED38D0A62A74}">
      <dsp:nvSpPr>
        <dsp:cNvPr id="0" name=""/>
        <dsp:cNvSpPr/>
      </dsp:nvSpPr>
      <dsp:spPr>
        <a:xfrm>
          <a:off x="1515066" y="213668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08DA8-4D1C-4AE3-8BC4-2C62E6A03951}">
      <dsp:nvSpPr>
        <dsp:cNvPr id="0" name=""/>
        <dsp:cNvSpPr/>
      </dsp:nvSpPr>
      <dsp:spPr>
        <a:xfrm>
          <a:off x="111066" y="188331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What is quick format?</a:t>
          </a:r>
        </a:p>
      </dsp:txBody>
      <dsp:txXfrm>
        <a:off x="111066" y="1883312"/>
        <a:ext cx="4320000" cy="648000"/>
      </dsp:txXfrm>
    </dsp:sp>
    <dsp:sp modelId="{3BE5C354-BBA6-4433-AD89-62C548EFC491}">
      <dsp:nvSpPr>
        <dsp:cNvPr id="0" name=""/>
        <dsp:cNvSpPr/>
      </dsp:nvSpPr>
      <dsp:spPr>
        <a:xfrm>
          <a:off x="111066" y="2604635"/>
          <a:ext cx="4320000" cy="127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Allows you to overwrite any files on the drive, but it does not fully erase them;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Only marked as unallocated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With the right software, the old files could be recovered.</a:t>
          </a:r>
        </a:p>
      </dsp:txBody>
      <dsp:txXfrm>
        <a:off x="111066" y="2604635"/>
        <a:ext cx="4320000" cy="1275177"/>
      </dsp:txXfrm>
    </dsp:sp>
    <dsp:sp modelId="{516DEA20-89B2-4FC7-B898-A1BE45DDF8C0}">
      <dsp:nvSpPr>
        <dsp:cNvPr id="0" name=""/>
        <dsp:cNvSpPr/>
      </dsp:nvSpPr>
      <dsp:spPr>
        <a:xfrm>
          <a:off x="6591066" y="213668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CC08BA-0962-4602-873D-D69E2F75D72B}">
      <dsp:nvSpPr>
        <dsp:cNvPr id="0" name=""/>
        <dsp:cNvSpPr/>
      </dsp:nvSpPr>
      <dsp:spPr>
        <a:xfrm>
          <a:off x="5187066" y="188331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Inference from data recovery results</a:t>
          </a:r>
        </a:p>
      </dsp:txBody>
      <dsp:txXfrm>
        <a:off x="5187066" y="1883312"/>
        <a:ext cx="4320000" cy="648000"/>
      </dsp:txXfrm>
    </dsp:sp>
    <dsp:sp modelId="{87E933B7-5031-452A-9C64-C1044EB73F38}">
      <dsp:nvSpPr>
        <dsp:cNvPr id="0" name=""/>
        <dsp:cNvSpPr/>
      </dsp:nvSpPr>
      <dsp:spPr>
        <a:xfrm>
          <a:off x="5187066" y="2604635"/>
          <a:ext cx="4320000" cy="127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Quick format is used for deleting data</a:t>
          </a:r>
        </a:p>
      </dsp:txBody>
      <dsp:txXfrm>
        <a:off x="5187066" y="2604635"/>
        <a:ext cx="4320000" cy="12751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C4B73-63B4-4C70-A2A4-B7C24FF4257F}">
      <dsp:nvSpPr>
        <dsp:cNvPr id="0" name=""/>
        <dsp:cNvSpPr/>
      </dsp:nvSpPr>
      <dsp:spPr>
        <a:xfrm>
          <a:off x="0" y="3081380"/>
          <a:ext cx="9618133" cy="10113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Approach</a:t>
          </a:r>
        </a:p>
      </dsp:txBody>
      <dsp:txXfrm>
        <a:off x="0" y="3081380"/>
        <a:ext cx="9618133" cy="546144"/>
      </dsp:txXfrm>
    </dsp:sp>
    <dsp:sp modelId="{3431ADB9-C0AE-44A8-B96E-2F1CE8A1261B}">
      <dsp:nvSpPr>
        <dsp:cNvPr id="0" name=""/>
        <dsp:cNvSpPr/>
      </dsp:nvSpPr>
      <dsp:spPr>
        <a:xfrm>
          <a:off x="0" y="3607297"/>
          <a:ext cx="9618133" cy="46523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search for each file of RM#2 that shown in </a:t>
          </a:r>
          <a:r>
            <a:rPr lang="en-US" sz="2900" i="1" kern="1200"/>
            <a:t>$UsnJrnl </a:t>
          </a:r>
          <a:endParaRPr lang="en-US" sz="2900" kern="1200"/>
        </a:p>
      </dsp:txBody>
      <dsp:txXfrm>
        <a:off x="0" y="3607297"/>
        <a:ext cx="9618133" cy="465233"/>
      </dsp:txXfrm>
    </dsp:sp>
    <dsp:sp modelId="{E478DC12-FF07-4B5B-A015-59E8E17B45E6}">
      <dsp:nvSpPr>
        <dsp:cNvPr id="0" name=""/>
        <dsp:cNvSpPr/>
      </dsp:nvSpPr>
      <dsp:spPr>
        <a:xfrm rot="10800000">
          <a:off x="0" y="1541052"/>
          <a:ext cx="9618133" cy="1555499"/>
        </a:xfrm>
        <a:prstGeom prst="upArrowCallout">
          <a:avLst/>
        </a:prstGeom>
        <a:solidFill>
          <a:schemeClr val="accent2">
            <a:hueOff val="479033"/>
            <a:satOff val="-2738"/>
            <a:lumOff val="264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/>
            <a:t>$UsnJrnl </a:t>
          </a:r>
          <a:r>
            <a:rPr lang="en-US" sz="1900" kern="1200"/>
            <a:t>records all the changes to volume</a:t>
          </a:r>
        </a:p>
      </dsp:txBody>
      <dsp:txXfrm rot="10800000">
        <a:off x="0" y="1541052"/>
        <a:ext cx="9618133" cy="1010717"/>
      </dsp:txXfrm>
    </dsp:sp>
    <dsp:sp modelId="{229F9975-4318-4085-BCF0-CA9BE74EA364}">
      <dsp:nvSpPr>
        <dsp:cNvPr id="0" name=""/>
        <dsp:cNvSpPr/>
      </dsp:nvSpPr>
      <dsp:spPr>
        <a:xfrm rot="10800000">
          <a:off x="0" y="723"/>
          <a:ext cx="9618133" cy="1555499"/>
        </a:xfrm>
        <a:prstGeom prst="upArrowCallout">
          <a:avLst/>
        </a:prstGeom>
        <a:solidFill>
          <a:schemeClr val="accent2">
            <a:hueOff val="958067"/>
            <a:satOff val="-5475"/>
            <a:lumOff val="529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RM#2 has two types of files</a:t>
          </a:r>
        </a:p>
      </dsp:txBody>
      <dsp:txXfrm rot="-10800000">
        <a:off x="0" y="723"/>
        <a:ext cx="9618133" cy="545980"/>
      </dsp:txXfrm>
    </dsp:sp>
    <dsp:sp modelId="{2B40B795-2FA2-445C-9C49-A9A4E8CFB703}">
      <dsp:nvSpPr>
        <dsp:cNvPr id="0" name=""/>
        <dsp:cNvSpPr/>
      </dsp:nvSpPr>
      <dsp:spPr>
        <a:xfrm>
          <a:off x="0" y="546703"/>
          <a:ext cx="4809066" cy="465094"/>
        </a:xfrm>
        <a:prstGeom prst="rect">
          <a:avLst/>
        </a:prstGeom>
        <a:solidFill>
          <a:schemeClr val="accent2">
            <a:tint val="40000"/>
            <a:alpha val="90000"/>
            <a:hueOff val="505565"/>
            <a:satOff val="4983"/>
            <a:lumOff val="47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505565"/>
              <a:satOff val="4983"/>
              <a:lumOff val="4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Existing file in RM#2 </a:t>
          </a:r>
        </a:p>
      </dsp:txBody>
      <dsp:txXfrm>
        <a:off x="0" y="546703"/>
        <a:ext cx="4809066" cy="465094"/>
      </dsp:txXfrm>
    </dsp:sp>
    <dsp:sp modelId="{41F19E07-24B2-42FA-9DE7-827421186E42}">
      <dsp:nvSpPr>
        <dsp:cNvPr id="0" name=""/>
        <dsp:cNvSpPr/>
      </dsp:nvSpPr>
      <dsp:spPr>
        <a:xfrm>
          <a:off x="4809066" y="546703"/>
          <a:ext cx="4809066" cy="465094"/>
        </a:xfrm>
        <a:prstGeom prst="rect">
          <a:avLst/>
        </a:prstGeom>
        <a:solidFill>
          <a:schemeClr val="accent2">
            <a:tint val="40000"/>
            <a:alpha val="90000"/>
            <a:hueOff val="1011130"/>
            <a:satOff val="9966"/>
            <a:lumOff val="951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011130"/>
              <a:satOff val="9966"/>
              <a:lumOff val="9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Deleted file in RM#2 </a:t>
          </a:r>
        </a:p>
      </dsp:txBody>
      <dsp:txXfrm>
        <a:off x="4809066" y="546703"/>
        <a:ext cx="4809066" cy="4650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1B5DD-DE47-466C-9E16-536AB57C5991}">
      <dsp:nvSpPr>
        <dsp:cNvPr id="0" name=""/>
        <dsp:cNvSpPr/>
      </dsp:nvSpPr>
      <dsp:spPr>
        <a:xfrm>
          <a:off x="2817" y="481915"/>
          <a:ext cx="2235464" cy="31296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286" tIns="330200" rIns="17428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View readable Hex of a file</a:t>
          </a:r>
        </a:p>
      </dsp:txBody>
      <dsp:txXfrm>
        <a:off x="2817" y="1671182"/>
        <a:ext cx="2235464" cy="1877790"/>
      </dsp:txXfrm>
    </dsp:sp>
    <dsp:sp modelId="{097CBCDF-BC3B-4F37-AFC0-322F588B52CD}">
      <dsp:nvSpPr>
        <dsp:cNvPr id="0" name=""/>
        <dsp:cNvSpPr/>
      </dsp:nvSpPr>
      <dsp:spPr>
        <a:xfrm>
          <a:off x="651102" y="794880"/>
          <a:ext cx="938895" cy="93889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200" tIns="12700" rIns="7320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788600" y="932378"/>
        <a:ext cx="663899" cy="663899"/>
      </dsp:txXfrm>
    </dsp:sp>
    <dsp:sp modelId="{431F64A4-F777-4B28-ACA8-4F6388D31720}">
      <dsp:nvSpPr>
        <dsp:cNvPr id="0" name=""/>
        <dsp:cNvSpPr/>
      </dsp:nvSpPr>
      <dsp:spPr>
        <a:xfrm>
          <a:off x="2817" y="3611494"/>
          <a:ext cx="2235464" cy="72"/>
        </a:xfrm>
        <a:prstGeom prst="rect">
          <a:avLst/>
        </a:prstGeom>
        <a:solidFill>
          <a:schemeClr val="accent2">
            <a:hueOff val="136867"/>
            <a:satOff val="-782"/>
            <a:lumOff val="756"/>
            <a:alphaOff val="0"/>
          </a:schemeClr>
        </a:solidFill>
        <a:ln w="19050" cap="rnd" cmpd="sng" algn="ctr">
          <a:solidFill>
            <a:schemeClr val="accent2">
              <a:hueOff val="136867"/>
              <a:satOff val="-782"/>
              <a:lumOff val="7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226D7-46AE-4E0D-815D-8639EBC58949}">
      <dsp:nvSpPr>
        <dsp:cNvPr id="0" name=""/>
        <dsp:cNvSpPr/>
      </dsp:nvSpPr>
      <dsp:spPr>
        <a:xfrm>
          <a:off x="2461828" y="481915"/>
          <a:ext cx="2235464" cy="3129650"/>
        </a:xfrm>
        <a:prstGeom prst="rect">
          <a:avLst/>
        </a:prstGeom>
        <a:solidFill>
          <a:schemeClr val="accent2">
            <a:tint val="40000"/>
            <a:alpha val="90000"/>
            <a:hueOff val="337043"/>
            <a:satOff val="3322"/>
            <a:lumOff val="31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337043"/>
              <a:satOff val="3322"/>
              <a:lumOff val="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286" tIns="330200" rIns="17428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Search readable Hex of file</a:t>
          </a:r>
        </a:p>
      </dsp:txBody>
      <dsp:txXfrm>
        <a:off x="2461828" y="1671182"/>
        <a:ext cx="2235464" cy="1877790"/>
      </dsp:txXfrm>
    </dsp:sp>
    <dsp:sp modelId="{E01C7A3A-14B5-4669-8DB7-B418B86585AD}">
      <dsp:nvSpPr>
        <dsp:cNvPr id="0" name=""/>
        <dsp:cNvSpPr/>
      </dsp:nvSpPr>
      <dsp:spPr>
        <a:xfrm>
          <a:off x="3110113" y="794880"/>
          <a:ext cx="938895" cy="938895"/>
        </a:xfrm>
        <a:prstGeom prst="ellipse">
          <a:avLst/>
        </a:prstGeom>
        <a:solidFill>
          <a:schemeClr val="accent2">
            <a:hueOff val="273733"/>
            <a:satOff val="-1564"/>
            <a:lumOff val="1513"/>
            <a:alphaOff val="0"/>
          </a:schemeClr>
        </a:solidFill>
        <a:ln w="19050" cap="rnd" cmpd="sng" algn="ctr">
          <a:solidFill>
            <a:schemeClr val="accent2">
              <a:hueOff val="273733"/>
              <a:satOff val="-1564"/>
              <a:lumOff val="15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200" tIns="12700" rIns="7320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247611" y="932378"/>
        <a:ext cx="663899" cy="663899"/>
      </dsp:txXfrm>
    </dsp:sp>
    <dsp:sp modelId="{1E416A23-0C99-45B3-A579-28A1F6670FA8}">
      <dsp:nvSpPr>
        <dsp:cNvPr id="0" name=""/>
        <dsp:cNvSpPr/>
      </dsp:nvSpPr>
      <dsp:spPr>
        <a:xfrm>
          <a:off x="2461828" y="3611494"/>
          <a:ext cx="2235464" cy="72"/>
        </a:xfrm>
        <a:prstGeom prst="rect">
          <a:avLst/>
        </a:prstGeom>
        <a:solidFill>
          <a:schemeClr val="accent2">
            <a:hueOff val="410600"/>
            <a:satOff val="-2346"/>
            <a:lumOff val="2269"/>
            <a:alphaOff val="0"/>
          </a:schemeClr>
        </a:solidFill>
        <a:ln w="19050" cap="rnd" cmpd="sng" algn="ctr">
          <a:solidFill>
            <a:schemeClr val="accent2">
              <a:hueOff val="410600"/>
              <a:satOff val="-2346"/>
              <a:lumOff val="22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D6002-B074-429B-9E4C-1440E388D33B}">
      <dsp:nvSpPr>
        <dsp:cNvPr id="0" name=""/>
        <dsp:cNvSpPr/>
      </dsp:nvSpPr>
      <dsp:spPr>
        <a:xfrm>
          <a:off x="4920839" y="481915"/>
          <a:ext cx="2235464" cy="3129650"/>
        </a:xfrm>
        <a:prstGeom prst="rect">
          <a:avLst/>
        </a:prstGeom>
        <a:solidFill>
          <a:schemeClr val="accent2">
            <a:tint val="40000"/>
            <a:alpha val="90000"/>
            <a:hueOff val="674087"/>
            <a:satOff val="6644"/>
            <a:lumOff val="634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674087"/>
              <a:satOff val="6644"/>
              <a:lumOff val="6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286" tIns="330200" rIns="17428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Search unreadable Hex of file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i="1" kern="1200"/>
            <a:t>JPG</a:t>
          </a:r>
          <a:r>
            <a:rPr lang="en-US" sz="1400" kern="1200"/>
            <a:t> File signature</a:t>
          </a:r>
        </a:p>
      </dsp:txBody>
      <dsp:txXfrm>
        <a:off x="4920839" y="1671182"/>
        <a:ext cx="2235464" cy="1877790"/>
      </dsp:txXfrm>
    </dsp:sp>
    <dsp:sp modelId="{5A62C4F2-2F42-4505-A5CD-3ECC36123257}">
      <dsp:nvSpPr>
        <dsp:cNvPr id="0" name=""/>
        <dsp:cNvSpPr/>
      </dsp:nvSpPr>
      <dsp:spPr>
        <a:xfrm>
          <a:off x="5569124" y="794880"/>
          <a:ext cx="938895" cy="938895"/>
        </a:xfrm>
        <a:prstGeom prst="ellipse">
          <a:avLst/>
        </a:prstGeom>
        <a:solidFill>
          <a:schemeClr val="accent2">
            <a:hueOff val="547467"/>
            <a:satOff val="-3129"/>
            <a:lumOff val="3026"/>
            <a:alphaOff val="0"/>
          </a:schemeClr>
        </a:solidFill>
        <a:ln w="19050" cap="rnd" cmpd="sng" algn="ctr">
          <a:solidFill>
            <a:schemeClr val="accent2">
              <a:hueOff val="547467"/>
              <a:satOff val="-3129"/>
              <a:lumOff val="30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200" tIns="12700" rIns="7320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5706622" y="932378"/>
        <a:ext cx="663899" cy="663899"/>
      </dsp:txXfrm>
    </dsp:sp>
    <dsp:sp modelId="{D24B0C46-C485-4D14-AE1C-B3B5591EBBCB}">
      <dsp:nvSpPr>
        <dsp:cNvPr id="0" name=""/>
        <dsp:cNvSpPr/>
      </dsp:nvSpPr>
      <dsp:spPr>
        <a:xfrm>
          <a:off x="4920839" y="3611494"/>
          <a:ext cx="2235464" cy="72"/>
        </a:xfrm>
        <a:prstGeom prst="rect">
          <a:avLst/>
        </a:prstGeom>
        <a:solidFill>
          <a:schemeClr val="accent2">
            <a:hueOff val="684334"/>
            <a:satOff val="-3911"/>
            <a:lumOff val="3782"/>
            <a:alphaOff val="0"/>
          </a:schemeClr>
        </a:solidFill>
        <a:ln w="19050" cap="rnd" cmpd="sng" algn="ctr">
          <a:solidFill>
            <a:schemeClr val="accent2">
              <a:hueOff val="684334"/>
              <a:satOff val="-3911"/>
              <a:lumOff val="37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8671C-2BF6-4EB4-9A45-2AC80C6D9176}">
      <dsp:nvSpPr>
        <dsp:cNvPr id="0" name=""/>
        <dsp:cNvSpPr/>
      </dsp:nvSpPr>
      <dsp:spPr>
        <a:xfrm>
          <a:off x="7379850" y="481915"/>
          <a:ext cx="2235464" cy="3129650"/>
        </a:xfrm>
        <a:prstGeom prst="rect">
          <a:avLst/>
        </a:prstGeom>
        <a:solidFill>
          <a:schemeClr val="accent2">
            <a:tint val="40000"/>
            <a:alpha val="90000"/>
            <a:hueOff val="1011130"/>
            <a:satOff val="9966"/>
            <a:lumOff val="951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011130"/>
              <a:satOff val="9966"/>
              <a:lumOff val="9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286" tIns="330200" rIns="17428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Search unreadable Hex of the DD image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All possible signature of files</a:t>
          </a:r>
        </a:p>
      </dsp:txBody>
      <dsp:txXfrm>
        <a:off x="7379850" y="1671182"/>
        <a:ext cx="2235464" cy="1877790"/>
      </dsp:txXfrm>
    </dsp:sp>
    <dsp:sp modelId="{613089F9-BA4E-4C91-B54D-BB321DA82AE7}">
      <dsp:nvSpPr>
        <dsp:cNvPr id="0" name=""/>
        <dsp:cNvSpPr/>
      </dsp:nvSpPr>
      <dsp:spPr>
        <a:xfrm>
          <a:off x="8028135" y="794880"/>
          <a:ext cx="938895" cy="938895"/>
        </a:xfrm>
        <a:prstGeom prst="ellipse">
          <a:avLst/>
        </a:prstGeom>
        <a:solidFill>
          <a:schemeClr val="accent2">
            <a:hueOff val="821200"/>
            <a:satOff val="-4693"/>
            <a:lumOff val="4539"/>
            <a:alphaOff val="0"/>
          </a:schemeClr>
        </a:solidFill>
        <a:ln w="19050" cap="rnd" cmpd="sng" algn="ctr">
          <a:solidFill>
            <a:schemeClr val="accent2">
              <a:hueOff val="821200"/>
              <a:satOff val="-4693"/>
              <a:lumOff val="4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200" tIns="12700" rIns="7320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165633" y="932378"/>
        <a:ext cx="663899" cy="663899"/>
      </dsp:txXfrm>
    </dsp:sp>
    <dsp:sp modelId="{A66104D2-FCFA-4B89-A3F1-8F4046B485B7}">
      <dsp:nvSpPr>
        <dsp:cNvPr id="0" name=""/>
        <dsp:cNvSpPr/>
      </dsp:nvSpPr>
      <dsp:spPr>
        <a:xfrm>
          <a:off x="7379850" y="3611494"/>
          <a:ext cx="2235464" cy="72"/>
        </a:xfrm>
        <a:prstGeom prst="rect">
          <a:avLst/>
        </a:prstGeom>
        <a:solidFill>
          <a:schemeClr val="accent2">
            <a:hueOff val="958067"/>
            <a:satOff val="-5475"/>
            <a:lumOff val="5295"/>
            <a:alphaOff val="0"/>
          </a:schemeClr>
        </a:solidFill>
        <a:ln w="19050" cap="rnd" cmpd="sng" algn="ctr">
          <a:solidFill>
            <a:schemeClr val="accent2">
              <a:hueOff val="958067"/>
              <a:satOff val="-5475"/>
              <a:lumOff val="52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70D03-21C2-4327-AD8D-EFD63CE70F84}">
      <dsp:nvSpPr>
        <dsp:cNvPr id="0" name=""/>
        <dsp:cNvSpPr/>
      </dsp:nvSpPr>
      <dsp:spPr>
        <a:xfrm>
          <a:off x="751" y="220798"/>
          <a:ext cx="3043237" cy="36518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604" tIns="0" rIns="30060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Formatting CD-R (Burning Type 1: Like a USB flash drive)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There are only three files on CD-R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But we are able to recover many files (quick format)</a:t>
          </a:r>
        </a:p>
      </dsp:txBody>
      <dsp:txXfrm>
        <a:off x="751" y="1681552"/>
        <a:ext cx="3043237" cy="2191130"/>
      </dsp:txXfrm>
    </dsp:sp>
    <dsp:sp modelId="{DD19111A-453B-413F-925F-BCEA2D87C907}">
      <dsp:nvSpPr>
        <dsp:cNvPr id="0" name=""/>
        <dsp:cNvSpPr/>
      </dsp:nvSpPr>
      <dsp:spPr>
        <a:xfrm>
          <a:off x="751" y="220798"/>
          <a:ext cx="3043237" cy="146075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604" tIns="165100" rIns="30060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51" y="220798"/>
        <a:ext cx="3043237" cy="1460753"/>
      </dsp:txXfrm>
    </dsp:sp>
    <dsp:sp modelId="{F3752FF1-6726-4ADD-828E-9F0412F6090B}">
      <dsp:nvSpPr>
        <dsp:cNvPr id="0" name=""/>
        <dsp:cNvSpPr/>
      </dsp:nvSpPr>
      <dsp:spPr>
        <a:xfrm>
          <a:off x="3287447" y="220798"/>
          <a:ext cx="3043237" cy="3651884"/>
        </a:xfrm>
        <a:prstGeom prst="rect">
          <a:avLst/>
        </a:prstGeom>
        <a:solidFill>
          <a:schemeClr val="accent2">
            <a:hueOff val="479033"/>
            <a:satOff val="-2738"/>
            <a:lumOff val="2647"/>
            <a:alphaOff val="0"/>
          </a:schemeClr>
        </a:solidFill>
        <a:ln w="19050" cap="rnd" cmpd="sng" algn="ctr">
          <a:solidFill>
            <a:schemeClr val="accent2">
              <a:hueOff val="479033"/>
              <a:satOff val="-2738"/>
              <a:lumOff val="2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604" tIns="0" rIns="30060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Copying confidential files and some meaningless files to CD-R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Many file signatures (carving or string search)</a:t>
          </a:r>
        </a:p>
      </dsp:txBody>
      <dsp:txXfrm>
        <a:off x="3287447" y="1681552"/>
        <a:ext cx="3043237" cy="2191130"/>
      </dsp:txXfrm>
    </dsp:sp>
    <dsp:sp modelId="{EADC5F9C-8099-4F2C-A926-24DCFD42E16B}">
      <dsp:nvSpPr>
        <dsp:cNvPr id="0" name=""/>
        <dsp:cNvSpPr/>
      </dsp:nvSpPr>
      <dsp:spPr>
        <a:xfrm>
          <a:off x="3287447" y="220798"/>
          <a:ext cx="3043237" cy="146075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604" tIns="165100" rIns="30060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287447" y="220798"/>
        <a:ext cx="3043237" cy="1460753"/>
      </dsp:txXfrm>
    </dsp:sp>
    <dsp:sp modelId="{5798B7EB-E79C-4392-9ED5-9F90E5D953C7}">
      <dsp:nvSpPr>
        <dsp:cNvPr id="0" name=""/>
        <dsp:cNvSpPr/>
      </dsp:nvSpPr>
      <dsp:spPr>
        <a:xfrm>
          <a:off x="6574144" y="220798"/>
          <a:ext cx="3043237" cy="3651884"/>
        </a:xfrm>
        <a:prstGeom prst="rect">
          <a:avLst/>
        </a:prstGeom>
        <a:solidFill>
          <a:schemeClr val="accent2">
            <a:hueOff val="958067"/>
            <a:satOff val="-5475"/>
            <a:lumOff val="5295"/>
            <a:alphaOff val="0"/>
          </a:schemeClr>
        </a:solidFill>
        <a:ln w="19050" cap="rnd" cmpd="sng" algn="ctr">
          <a:solidFill>
            <a:schemeClr val="accent2">
              <a:hueOff val="958067"/>
              <a:satOff val="-5475"/>
              <a:lumOff val="52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604" tIns="0" rIns="30060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Deleting confidential files from CD-R for hiding them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File recovering and carving</a:t>
          </a:r>
        </a:p>
      </dsp:txBody>
      <dsp:txXfrm>
        <a:off x="6574144" y="1681552"/>
        <a:ext cx="3043237" cy="2191130"/>
      </dsp:txXfrm>
    </dsp:sp>
    <dsp:sp modelId="{3F0C6237-772C-4DD8-A8C7-1350E41BA1C3}">
      <dsp:nvSpPr>
        <dsp:cNvPr id="0" name=""/>
        <dsp:cNvSpPr/>
      </dsp:nvSpPr>
      <dsp:spPr>
        <a:xfrm>
          <a:off x="6574144" y="220798"/>
          <a:ext cx="3043237" cy="146075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604" tIns="165100" rIns="30060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574144" y="220798"/>
        <a:ext cx="3043237" cy="1460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http://xmlstar.sourceforge.net/doc/UG/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grep -</a:t>
            </a:r>
            <a:r>
              <a:rPr lang="en-US" dirty="0" err="1"/>
              <a:t>i</a:t>
            </a:r>
            <a:r>
              <a:rPr lang="en-US" dirty="0"/>
              <a:t> winter_whether_advisory.zip  UsnJrnl2Csv/UsnJrnl_2020-11-28_12-15-14.csv -m 1 --color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89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-q https://www.cfreds.nist.gov/data_leakage_case/images/rm%233/cfreds_2015_data_leakage_rm%233_type2.7z</a:t>
            </a:r>
          </a:p>
          <a:p>
            <a:r>
              <a:rPr lang="en-US" dirty="0"/>
              <a:t>ls -l cfreds_2015_data_leakage_rm#3_type2.7z</a:t>
            </a:r>
          </a:p>
          <a:p>
            <a:r>
              <a:rPr lang="en-US" dirty="0"/>
              <a:t>7z e cfreds_2015_data_leakage_rm#3_type2.7z</a:t>
            </a:r>
          </a:p>
          <a:p>
            <a:r>
              <a:rPr lang="en-US" dirty="0"/>
              <a:t>md5sum cfreds_2015_data_leakage_rm#3_type2.dd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32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-q https://www.cfreds.nist.gov/data_leakage_case/images/rm%233/cfreds_2015_data_leakage_rm%233_type2.7z</a:t>
            </a:r>
          </a:p>
          <a:p>
            <a:r>
              <a:rPr lang="en-US" dirty="0"/>
              <a:t>ls -l cfreds_2015_data_leakage_rm#3_type2.7z</a:t>
            </a:r>
          </a:p>
          <a:p>
            <a:r>
              <a:rPr lang="en-US" dirty="0"/>
              <a:t>7z e cfreds_2015_data_leakage_rm#3_type2.7z</a:t>
            </a:r>
          </a:p>
          <a:p>
            <a:r>
              <a:rPr lang="en-US" dirty="0"/>
              <a:t>md5sum cfreds_2015_data_leakage_rm#3_type2.dd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38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parted cfreds_2015_data_leakage_rm#3_type2.dd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04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losetup</a:t>
            </a:r>
            <a:r>
              <a:rPr lang="en-US" dirty="0"/>
              <a:t> -r --</a:t>
            </a:r>
            <a:r>
              <a:rPr lang="en-US" dirty="0" err="1"/>
              <a:t>partscan</a:t>
            </a:r>
            <a:r>
              <a:rPr lang="en-US" dirty="0"/>
              <a:t> --find --show  cfreds_2015_data_leakage_rm#3_type2.dd </a:t>
            </a:r>
          </a:p>
          <a:p>
            <a:r>
              <a:rPr lang="en-US" dirty="0"/>
              <a:t>ls /media/root/IAMAN\ CD/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34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strings cfreds_2015_data_leakage_rm#3_type2.dd | grep -</a:t>
            </a:r>
            <a:r>
              <a:rPr lang="en-US" dirty="0" err="1"/>
              <a:t>i</a:t>
            </a:r>
            <a:r>
              <a:rPr lang="en-US" dirty="0"/>
              <a:t> "\.doc" --color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65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strings cfreds_2015_data_leakage_rm#3_type2.dd | grep -</a:t>
            </a:r>
            <a:r>
              <a:rPr lang="en-US" dirty="0" err="1"/>
              <a:t>Ei</a:t>
            </a:r>
            <a:r>
              <a:rPr lang="en-US" dirty="0"/>
              <a:t> "(\.doc|\.</a:t>
            </a:r>
            <a:r>
              <a:rPr lang="en-US" dirty="0" err="1"/>
              <a:t>xls</a:t>
            </a:r>
            <a:r>
              <a:rPr lang="en-US" dirty="0"/>
              <a:t>)" --color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61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strings cfreds_2015_data_leakage_rm#3_type2.dd | grep -</a:t>
            </a:r>
            <a:r>
              <a:rPr lang="en-US" dirty="0" err="1"/>
              <a:t>i</a:t>
            </a:r>
            <a:r>
              <a:rPr lang="en-US" dirty="0"/>
              <a:t> "\.txt"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39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this is a long line and </a:t>
            </a:r>
            <a:r>
              <a:rPr lang="en-US" dirty="0" err="1"/>
              <a:t>xxd</a:t>
            </a:r>
            <a:r>
              <a:rPr lang="en-US" dirty="0"/>
              <a:t> will print it as one line | </a:t>
            </a:r>
            <a:r>
              <a:rPr lang="en-US" dirty="0" err="1"/>
              <a:t>xxd</a:t>
            </a:r>
            <a:endParaRPr lang="en-US" dirty="0"/>
          </a:p>
          <a:p>
            <a:r>
              <a:rPr lang="en-US" dirty="0"/>
              <a:t>echo this is a long line and </a:t>
            </a:r>
            <a:r>
              <a:rPr lang="en-US" dirty="0" err="1"/>
              <a:t>xxd</a:t>
            </a:r>
            <a:r>
              <a:rPr lang="en-US" dirty="0"/>
              <a:t> will print it as one line | </a:t>
            </a:r>
            <a:r>
              <a:rPr lang="en-US" dirty="0" err="1"/>
              <a:t>xxd</a:t>
            </a:r>
            <a:r>
              <a:rPr lang="en-US" dirty="0"/>
              <a:t> -p</a:t>
            </a:r>
          </a:p>
          <a:p>
            <a:r>
              <a:rPr lang="en-US" dirty="0"/>
              <a:t>echo this is a long line and </a:t>
            </a:r>
            <a:r>
              <a:rPr lang="en-US" dirty="0" err="1"/>
              <a:t>xxd</a:t>
            </a:r>
            <a:r>
              <a:rPr lang="en-US" dirty="0"/>
              <a:t> will print it as one line | </a:t>
            </a:r>
            <a:r>
              <a:rPr lang="en-US" dirty="0" err="1"/>
              <a:t>xxd</a:t>
            </a:r>
            <a:r>
              <a:rPr lang="en-US" dirty="0"/>
              <a:t> -p | </a:t>
            </a:r>
            <a:r>
              <a:rPr lang="en-US" dirty="0" err="1"/>
              <a:t>tr</a:t>
            </a:r>
            <a:r>
              <a:rPr lang="en-US" dirty="0"/>
              <a:t> -d '\n'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225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echo this is a long line and </a:t>
            </a:r>
            <a:r>
              <a:rPr lang="en-US" dirty="0" err="1"/>
              <a:t>xxd</a:t>
            </a:r>
            <a:r>
              <a:rPr lang="en-US" dirty="0"/>
              <a:t> will print it as one line | </a:t>
            </a:r>
            <a:r>
              <a:rPr lang="en-US" dirty="0" err="1"/>
              <a:t>xxd</a:t>
            </a:r>
            <a:r>
              <a:rPr lang="en-US" dirty="0"/>
              <a:t> -p | </a:t>
            </a:r>
            <a:r>
              <a:rPr lang="en-US" dirty="0" err="1"/>
              <a:t>tr</a:t>
            </a:r>
            <a:r>
              <a:rPr lang="en-US" dirty="0"/>
              <a:t> -d \\n | grep -E .{4}6c6c.{4} --color</a:t>
            </a:r>
          </a:p>
          <a:p>
            <a:r>
              <a:rPr lang="en-US" dirty="0"/>
              <a:t>echo this is a long line and </a:t>
            </a:r>
            <a:r>
              <a:rPr lang="en-US" dirty="0" err="1"/>
              <a:t>xxd</a:t>
            </a:r>
            <a:r>
              <a:rPr lang="en-US" dirty="0"/>
              <a:t> will print it as one line | </a:t>
            </a:r>
            <a:r>
              <a:rPr lang="en-US" dirty="0" err="1"/>
              <a:t>xxd</a:t>
            </a:r>
            <a:r>
              <a:rPr lang="en-US" dirty="0"/>
              <a:t> -p | </a:t>
            </a:r>
            <a:r>
              <a:rPr lang="en-US" dirty="0" err="1"/>
              <a:t>tr</a:t>
            </a:r>
            <a:r>
              <a:rPr lang="en-US" dirty="0"/>
              <a:t> -d \\n | grep -</a:t>
            </a:r>
            <a:r>
              <a:rPr lang="en-US" dirty="0" err="1"/>
              <a:t>oE</a:t>
            </a:r>
            <a:r>
              <a:rPr lang="en-US" dirty="0"/>
              <a:t> .{4}6c6c.{4}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10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mmls</a:t>
            </a:r>
            <a:r>
              <a:rPr lang="en-US" dirty="0"/>
              <a:t> cfreds_2015_data_leakage_rm#2.dd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014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xxd</a:t>
            </a:r>
            <a:r>
              <a:rPr lang="en-US" dirty="0"/>
              <a:t> -p /dev/loop0  | </a:t>
            </a:r>
            <a:r>
              <a:rPr lang="en-US" dirty="0" err="1"/>
              <a:t>tr</a:t>
            </a:r>
            <a:r>
              <a:rPr lang="en-US" dirty="0"/>
              <a:t> -d '\n' | grep -</a:t>
            </a:r>
            <a:r>
              <a:rPr lang="en-US" dirty="0" err="1"/>
              <a:t>oE</a:t>
            </a:r>
            <a:r>
              <a:rPr lang="en-US" dirty="0"/>
              <a:t> .{20}2e747874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227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-q https://www.dropbox.com/s/jiq17tgi8u1xls3/building.jpg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641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xxd</a:t>
            </a:r>
            <a:r>
              <a:rPr lang="en-US" dirty="0"/>
              <a:t> -p building.jpg | </a:t>
            </a:r>
            <a:r>
              <a:rPr lang="en-US" dirty="0" err="1"/>
              <a:t>tr</a:t>
            </a:r>
            <a:r>
              <a:rPr lang="en-US" dirty="0"/>
              <a:t> -d '\n' | grep -</a:t>
            </a:r>
            <a:r>
              <a:rPr lang="en-US" dirty="0" err="1"/>
              <a:t>oEi</a:t>
            </a:r>
            <a:r>
              <a:rPr lang="en-US" dirty="0"/>
              <a:t> ".{0,8}ffd8ffe0.{0,8}" | grep ffd8ffe0 --color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88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xxd</a:t>
            </a:r>
            <a:r>
              <a:rPr lang="en-US" dirty="0"/>
              <a:t> -p /dev/loop0  | </a:t>
            </a:r>
            <a:r>
              <a:rPr lang="en-US" dirty="0" err="1"/>
              <a:t>tr</a:t>
            </a:r>
            <a:r>
              <a:rPr lang="en-US" dirty="0"/>
              <a:t> -d '\n' | grep  -</a:t>
            </a:r>
            <a:r>
              <a:rPr lang="en-US" dirty="0" err="1"/>
              <a:t>oE</a:t>
            </a:r>
            <a:r>
              <a:rPr lang="en-US" dirty="0"/>
              <a:t> 504b030414000600 | </a:t>
            </a:r>
            <a:r>
              <a:rPr lang="en-US" dirty="0" err="1"/>
              <a:t>wc</a:t>
            </a:r>
            <a:r>
              <a:rPr lang="en-US" dirty="0"/>
              <a:t> -l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992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RM3_Recover</a:t>
            </a:r>
          </a:p>
          <a:p>
            <a:r>
              <a:rPr lang="en-US" dirty="0" err="1"/>
              <a:t>photorec</a:t>
            </a:r>
            <a:r>
              <a:rPr lang="en-US" dirty="0"/>
              <a:t> /dev/loop0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89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https://github.com/ReFirmLabs/binwalk/wiki/Usage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464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binwalk</a:t>
            </a:r>
            <a:r>
              <a:rPr lang="en-US" dirty="0"/>
              <a:t> building.jpg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226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/media/root/IAMAN\ CD/</a:t>
            </a:r>
          </a:p>
          <a:p>
            <a:r>
              <a:rPr lang="en-US" dirty="0" err="1"/>
              <a:t>binwalk</a:t>
            </a:r>
            <a:r>
              <a:rPr lang="en-US" dirty="0"/>
              <a:t> /media/root/IAMAN\ CD/Koala.jpg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902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binwalk</a:t>
            </a:r>
            <a:r>
              <a:rPr lang="en-US" dirty="0"/>
              <a:t> -D='.*' /media/root/IAMAN\ CD/Koala.jpg --directory='</a:t>
            </a:r>
            <a:r>
              <a:rPr lang="en-US" dirty="0" err="1"/>
              <a:t>datacarve_binwalk</a:t>
            </a:r>
            <a:r>
              <a:rPr lang="en-US" dirty="0"/>
              <a:t>' </a:t>
            </a:r>
          </a:p>
          <a:p>
            <a:r>
              <a:rPr lang="en-US" dirty="0"/>
              <a:t>ls </a:t>
            </a:r>
            <a:r>
              <a:rPr lang="en-US" dirty="0" err="1"/>
              <a:t>datacarve_binwalk</a:t>
            </a:r>
            <a:r>
              <a:rPr lang="en-US" dirty="0"/>
              <a:t>/ -l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857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 /media/root/IAMAN\ CD/Koala.jpg </a:t>
            </a:r>
            <a:r>
              <a:rPr lang="en-US" dirty="0" err="1"/>
              <a:t>datacarve_binwalk</a:t>
            </a:r>
            <a:r>
              <a:rPr lang="en-US" dirty="0"/>
              <a:t> </a:t>
            </a:r>
          </a:p>
          <a:p>
            <a:r>
              <a:rPr lang="en-US" dirty="0"/>
              <a:t>ls </a:t>
            </a:r>
            <a:r>
              <a:rPr lang="en-US" dirty="0" err="1"/>
              <a:t>datacarve_binwalk</a:t>
            </a:r>
            <a:r>
              <a:rPr lang="en-US" dirty="0"/>
              <a:t>/Koala.jpg -l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56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tsk_recover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604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md5sum _</a:t>
            </a:r>
            <a:r>
              <a:rPr lang="en-US" dirty="0" err="1"/>
              <a:t>Koala.jpg.extracted</a:t>
            </a:r>
            <a:r>
              <a:rPr lang="en-US" dirty="0"/>
              <a:t>/167 </a:t>
            </a:r>
          </a:p>
          <a:p>
            <a:r>
              <a:rPr lang="en-US" dirty="0"/>
              <a:t>md5sum extracted.jpg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275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for jpeg format skipping the first 100 blocks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foremost -s 100 -t jpg 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image.dd</a:t>
            </a:r>
          </a:p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generate an audit file, and print to the screen (verbose mode)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foremost 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image.dd</a:t>
            </a:r>
          </a:p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all defined types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foremost -t all 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image.dd</a:t>
            </a:r>
          </a:p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for gif and pdf’s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foremost -t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gif,pdf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image.dd</a:t>
            </a:r>
          </a:p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for office documents and jpeg files in a Unix file system in verbose mode.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foremost 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ole,jpeg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image.dd</a:t>
            </a:r>
          </a:p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the default case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foremost image.dd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562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foremost -</a:t>
            </a:r>
            <a:r>
              <a:rPr lang="en-US" dirty="0" err="1"/>
              <a:t>i</a:t>
            </a:r>
            <a:r>
              <a:rPr lang="en-US" dirty="0"/>
              <a:t> cfreds_2015_data_leakage_rm#3_type2.dd -o </a:t>
            </a:r>
            <a:r>
              <a:rPr lang="en-US" dirty="0" err="1"/>
              <a:t>datacarve</a:t>
            </a:r>
            <a:endParaRPr lang="en-US" dirty="0"/>
          </a:p>
          <a:p>
            <a:r>
              <a:rPr lang="en-US" dirty="0"/>
              <a:t>ls -l </a:t>
            </a:r>
            <a:r>
              <a:rPr lang="en-US" dirty="0" err="1"/>
              <a:t>datacarve</a:t>
            </a:r>
            <a:r>
              <a:rPr lang="en-US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3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tsk_recover</a:t>
            </a:r>
            <a:r>
              <a:rPr lang="en-US" dirty="0"/>
              <a:t> -e -f fat32 -</a:t>
            </a:r>
            <a:r>
              <a:rPr lang="en-US" dirty="0" err="1"/>
              <a:t>i</a:t>
            </a:r>
            <a:r>
              <a:rPr lang="en-US" dirty="0"/>
              <a:t> raw -o 128 cfreds_2015_data_leakage_rm#2.dd rm2_recover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79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https://wiki.sleuthkit.org/index.php?title=Orphan_Files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44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-R rm2_recover/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59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fls</a:t>
            </a:r>
            <a:r>
              <a:rPr lang="en-US" dirty="0"/>
              <a:t> -r -f fat32 -o 128 cfreds_2015_data_leakage_rm#2.dd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65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grep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winter_storm.amr</a:t>
            </a:r>
            <a:r>
              <a:rPr lang="en-US" dirty="0"/>
              <a:t>  UsnJrnl2Csv/UsnJrnl_2020-11-28_12-15-14.csv -m 1 --color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89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-R rm2_recover/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2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5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4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5773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89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0597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2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49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8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3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2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2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3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4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6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7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1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28762768-C38F-44C5-DD06-40A88FC0B18E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991" y="6237630"/>
            <a:ext cx="510538" cy="51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9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78133"/>
            <a:ext cx="4335468" cy="2875534"/>
          </a:xfrm>
        </p:spPr>
        <p:txBody>
          <a:bodyPr>
            <a:normAutofit/>
          </a:bodyPr>
          <a:lstStyle/>
          <a:p>
            <a:r>
              <a:rPr lang="en-US"/>
              <a:t>Investigate Data Leakage Case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453667"/>
            <a:ext cx="4335468" cy="1096899"/>
          </a:xfrm>
        </p:spPr>
        <p:txBody>
          <a:bodyPr>
            <a:normAutofit/>
          </a:bodyPr>
          <a:lstStyle/>
          <a:p>
            <a:r>
              <a:rPr lang="en-US"/>
              <a:t>Keywords: Data </a:t>
            </a:r>
            <a:r>
              <a:rPr lang="en-US" dirty="0"/>
              <a:t>Recovery, Data Carving</a:t>
            </a:r>
            <a:endParaRPr lang="en-US"/>
          </a:p>
          <a:p>
            <a:endParaRPr lang="en-US"/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12C3EAA9-E002-1F11-F3AE-F10C39ADB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5998" y="1924043"/>
            <a:ext cx="3280613" cy="328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Rectangle 2"/>
          <p:cNvSpPr/>
          <p:nvPr/>
        </p:nvSpPr>
        <p:spPr>
          <a:xfrm>
            <a:off x="985969" y="4553712"/>
            <a:ext cx="8288032" cy="1096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Search one example normal file </a:t>
            </a:r>
            <a:r>
              <a:rPr lang="en-US" sz="3400" i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winter_storm.amr </a:t>
            </a:r>
            <a: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(RM#2) in </a:t>
            </a:r>
            <a:r>
              <a:rPr lang="en-US" sz="3400" i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USN</a:t>
            </a:r>
            <a: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Journal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68" y="2783266"/>
            <a:ext cx="8288033" cy="145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65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69" y="959548"/>
            <a:ext cx="8991601" cy="54046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48869" y="590216"/>
            <a:ext cx="250113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List deleted file in RM#2 </a:t>
            </a:r>
          </a:p>
        </p:txBody>
      </p:sp>
    </p:spTree>
    <p:extLst>
      <p:ext uri="{BB962C8B-B14F-4D97-AF65-F5344CB8AC3E}">
        <p14:creationId xmlns:p14="http://schemas.microsoft.com/office/powerpoint/2010/main" val="403039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Rectangle 3"/>
          <p:cNvSpPr/>
          <p:nvPr/>
        </p:nvSpPr>
        <p:spPr>
          <a:xfrm>
            <a:off x="985969" y="4553712"/>
            <a:ext cx="8288032" cy="1096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Search one example delete file </a:t>
            </a:r>
            <a:r>
              <a:rPr lang="en-US" sz="2600" i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winter_whether_advisory.zip</a:t>
            </a:r>
            <a:r>
              <a:rPr lang="en-US" sz="26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(RM#2) in </a:t>
            </a:r>
            <a:r>
              <a:rPr lang="en-US" sz="2600" i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USN</a:t>
            </a:r>
            <a:r>
              <a:rPr lang="en-US" sz="26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Journal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68" y="3011186"/>
            <a:ext cx="8288033" cy="122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63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/>
              <a:t>56.</a:t>
            </a:r>
            <a:r>
              <a:rPr lang="en-US" dirty="0"/>
              <a:t>	Recover hidden files from the CD-R ‘RM#3’. 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Get RM#3 </a:t>
            </a:r>
            <a:r>
              <a:rPr lang="en-US" dirty="0" err="1"/>
              <a:t>dd</a:t>
            </a:r>
            <a:r>
              <a:rPr lang="en-US" dirty="0"/>
              <a:t> image</a:t>
            </a:r>
          </a:p>
          <a:p>
            <a:r>
              <a:rPr lang="en-US" dirty="0"/>
              <a:t>Review files on the image</a:t>
            </a:r>
          </a:p>
          <a:p>
            <a:r>
              <a:rPr lang="en-US" dirty="0"/>
              <a:t>Search hidden strings</a:t>
            </a:r>
          </a:p>
          <a:p>
            <a:r>
              <a:rPr lang="en-US" dirty="0"/>
              <a:t>Search hidden hex</a:t>
            </a:r>
          </a:p>
          <a:p>
            <a:r>
              <a:rPr lang="en-US" dirty="0"/>
              <a:t>Recover the deleted files</a:t>
            </a:r>
          </a:p>
          <a:p>
            <a:r>
              <a:rPr lang="en-US" dirty="0"/>
              <a:t>Data carving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3097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0679"/>
            <a:ext cx="9076207" cy="28348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2031347"/>
            <a:ext cx="237315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Download RM#3 image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56.1 </a:t>
            </a:r>
            <a:r>
              <a:rPr lang="en-US" dirty="0"/>
              <a:t>Get RM#3 </a:t>
            </a:r>
            <a:r>
              <a:rPr lang="en-US" dirty="0" err="1"/>
              <a:t>dd</a:t>
            </a:r>
            <a:r>
              <a:rPr lang="en-US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2899507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942856"/>
            <a:ext cx="8352244" cy="9983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0600" y="3554627"/>
            <a:ext cx="159300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the hash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921978"/>
            <a:ext cx="9777307" cy="10821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0600" y="1552646"/>
            <a:ext cx="209736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List the RM#3 image</a:t>
            </a:r>
          </a:p>
        </p:txBody>
      </p:sp>
    </p:spTree>
    <p:extLst>
      <p:ext uri="{BB962C8B-B14F-4D97-AF65-F5344CB8AC3E}">
        <p14:creationId xmlns:p14="http://schemas.microsoft.com/office/powerpoint/2010/main" val="1461818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304" y="1332576"/>
            <a:ext cx="7722460" cy="42064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49269" y="5015769"/>
            <a:ext cx="520849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Universal Disk Format (UDF) is an open vendor-neutral file system for computer data storage for a broad range of media., CDs and DVDs.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5304" y="963244"/>
            <a:ext cx="263213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the type of DD image</a:t>
            </a:r>
          </a:p>
        </p:txBody>
      </p:sp>
    </p:spTree>
    <p:extLst>
      <p:ext uri="{BB962C8B-B14F-4D97-AF65-F5344CB8AC3E}">
        <p14:creationId xmlns:p14="http://schemas.microsoft.com/office/powerpoint/2010/main" val="2108279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56.2 Review files on RM#3 image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68" y="2824706"/>
            <a:ext cx="8288033" cy="140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77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11CA4B52-699D-1BFE-5175-BC467DCB3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891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/>
              <a:t>56.3 </a:t>
            </a:r>
            <a:r>
              <a:rPr lang="en-US" dirty="0"/>
              <a:t>Search hidden strings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n-US" dirty="0"/>
              <a:t>DD image may contain strings of human-readable text</a:t>
            </a:r>
          </a:p>
          <a:p>
            <a:r>
              <a:rPr lang="en-US" i="1"/>
              <a:t>Strings</a:t>
            </a:r>
            <a:r>
              <a:rPr lang="en-US" dirty="0"/>
              <a:t> will search for strings</a:t>
            </a:r>
          </a:p>
          <a:p>
            <a:pPr lvl="1"/>
            <a:r>
              <a:rPr lang="en-US" dirty="0"/>
              <a:t>four characters or longer (default)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6814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2064"/>
            <a:ext cx="9441998" cy="29034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903060"/>
            <a:ext cx="342420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files with extension </a:t>
            </a:r>
            <a:r>
              <a:rPr lang="en-US" i="1" dirty="0">
                <a:solidFill>
                  <a:srgbClr val="7030A0"/>
                </a:solidFill>
              </a:rPr>
              <a:t>.</a:t>
            </a:r>
            <a:r>
              <a:rPr lang="en-US" i="1" dirty="0" err="1">
                <a:solidFill>
                  <a:srgbClr val="7030A0"/>
                </a:solidFill>
              </a:rPr>
              <a:t>ppt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40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2814" y="51017"/>
            <a:ext cx="6827874" cy="369332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Rec</a:t>
            </a:r>
            <a:r>
              <a:rPr lang="en-US" sz="3000" dirty="0"/>
              <a:t>over deleted files from USB drive ‘RM#2’.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1395" r="3866" b="11996"/>
          <a:stretch/>
        </p:blipFill>
        <p:spPr>
          <a:xfrm>
            <a:off x="349103" y="936218"/>
            <a:ext cx="7090083" cy="17583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9103" y="640063"/>
            <a:ext cx="4435548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Roboto"/>
              </a:rPr>
              <a:t>Displays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the layout of a disk, including the unallocated spaces.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27360C-9DC4-48EE-AF8C-24B195BE14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14" b="47959"/>
          <a:stretch/>
        </p:blipFill>
        <p:spPr>
          <a:xfrm>
            <a:off x="349104" y="3091567"/>
            <a:ext cx="8765200" cy="17583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0DF463A-C970-42C2-97C1-D3DB2634AAD0}"/>
              </a:ext>
            </a:extLst>
          </p:cNvPr>
          <p:cNvSpPr/>
          <p:nvPr/>
        </p:nvSpPr>
        <p:spPr>
          <a:xfrm>
            <a:off x="349103" y="2814022"/>
            <a:ext cx="1830571" cy="27754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Displays the deleted files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8A79BD-97BF-41C3-9EED-6061093A9A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911" b="20345"/>
          <a:stretch/>
        </p:blipFill>
        <p:spPr>
          <a:xfrm>
            <a:off x="349104" y="5338883"/>
            <a:ext cx="8765200" cy="8790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A313C2-45CD-4B2F-9C88-05FE63428181}"/>
              </a:ext>
            </a:extLst>
          </p:cNvPr>
          <p:cNvSpPr txBox="1"/>
          <p:nvPr/>
        </p:nvSpPr>
        <p:spPr>
          <a:xfrm>
            <a:off x="349103" y="5061884"/>
            <a:ext cx="3637278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Sleuthkit</a:t>
            </a:r>
            <a:r>
              <a:rPr lang="en-US" sz="1200" dirty="0"/>
              <a:t> </a:t>
            </a:r>
            <a:r>
              <a:rPr lang="en-US" sz="1200" dirty="0" err="1"/>
              <a:t>tsk_recover</a:t>
            </a:r>
            <a:r>
              <a:rPr lang="en-US" sz="1200" dirty="0"/>
              <a:t> command to recover deleted files</a:t>
            </a:r>
          </a:p>
        </p:txBody>
      </p:sp>
    </p:spTree>
    <p:extLst>
      <p:ext uri="{BB962C8B-B14F-4D97-AF65-F5344CB8AC3E}">
        <p14:creationId xmlns:p14="http://schemas.microsoft.com/office/powerpoint/2010/main" val="1963454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06" y="1576675"/>
            <a:ext cx="7399661" cy="27815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21106" y="1207343"/>
            <a:ext cx="413696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files with extensions </a:t>
            </a:r>
            <a:r>
              <a:rPr lang="en-US" i="1" dirty="0">
                <a:solidFill>
                  <a:srgbClr val="7030A0"/>
                </a:solidFill>
              </a:rPr>
              <a:t>.doc </a:t>
            </a:r>
            <a:r>
              <a:rPr lang="en-US" dirty="0"/>
              <a:t>or</a:t>
            </a:r>
            <a:r>
              <a:rPr lang="en-US" i="1" dirty="0">
                <a:solidFill>
                  <a:srgbClr val="7030A0"/>
                </a:solidFill>
              </a:rPr>
              <a:t> .</a:t>
            </a:r>
            <a:r>
              <a:rPr lang="en-US" i="1" dirty="0" err="1">
                <a:solidFill>
                  <a:srgbClr val="7030A0"/>
                </a:solidFill>
              </a:rPr>
              <a:t>xls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744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418" y="1260910"/>
            <a:ext cx="9541067" cy="46409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83418" y="891578"/>
            <a:ext cx="359220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files with extensions </a:t>
            </a:r>
            <a:r>
              <a:rPr lang="en-US" i="1" dirty="0">
                <a:solidFill>
                  <a:srgbClr val="7030A0"/>
                </a:solidFill>
              </a:rPr>
              <a:t>.txt </a:t>
            </a:r>
          </a:p>
        </p:txBody>
      </p:sp>
    </p:spTree>
    <p:extLst>
      <p:ext uri="{BB962C8B-B14F-4D97-AF65-F5344CB8AC3E}">
        <p14:creationId xmlns:p14="http://schemas.microsoft.com/office/powerpoint/2010/main" val="743180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56.4 </a:t>
            </a:r>
            <a:r>
              <a:rPr lang="en-US" dirty="0"/>
              <a:t>Search hidden hex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C1CAF9-F9AE-3703-32D9-4733FA194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8747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153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readable Hex of a file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05470"/>
            <a:ext cx="9220999" cy="26291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509860" y="4178707"/>
            <a:ext cx="18834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-p</a:t>
            </a:r>
            <a:r>
              <a:rPr lang="en-US" dirty="0"/>
              <a:t>: plain </a:t>
            </a:r>
            <a:r>
              <a:rPr lang="en-US" dirty="0" err="1"/>
              <a:t>hexdump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7947" r="921"/>
          <a:stretch/>
        </p:blipFill>
        <p:spPr>
          <a:xfrm>
            <a:off x="838200" y="4734598"/>
            <a:ext cx="9211236" cy="11372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1783976"/>
            <a:ext cx="53049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Demonstrate three different ways of show Hex of a file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806" y="5870182"/>
            <a:ext cx="22011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-d</a:t>
            </a:r>
            <a:r>
              <a:rPr lang="en-US" dirty="0"/>
              <a:t>: delete new line </a:t>
            </a:r>
            <a:r>
              <a:rPr lang="en-US" i="1" dirty="0">
                <a:solidFill>
                  <a:srgbClr val="7030A0"/>
                </a:solidFill>
              </a:rPr>
              <a:t>\n</a:t>
            </a:r>
          </a:p>
        </p:txBody>
      </p:sp>
    </p:spTree>
    <p:extLst>
      <p:ext uri="{BB962C8B-B14F-4D97-AF65-F5344CB8AC3E}">
        <p14:creationId xmlns:p14="http://schemas.microsoft.com/office/powerpoint/2010/main" val="2702845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readable Hex of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127023"/>
            <a:ext cx="87630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the hex of “</a:t>
            </a:r>
            <a:r>
              <a:rPr lang="en-US" i="1" dirty="0" err="1">
                <a:solidFill>
                  <a:srgbClr val="FF0000"/>
                </a:solidFill>
              </a:rPr>
              <a:t>ll</a:t>
            </a:r>
            <a:r>
              <a:rPr lang="en-US" dirty="0"/>
              <a:t>” (the last two characters of the word “wi</a:t>
            </a:r>
            <a:r>
              <a:rPr lang="en-US" i="1" dirty="0">
                <a:solidFill>
                  <a:srgbClr val="FF0000"/>
                </a:solidFill>
              </a:rPr>
              <a:t>ll”</a:t>
            </a:r>
            <a:r>
              <a:rPr lang="en-US" dirty="0"/>
              <a:t> ) in the file and compare the output with and without </a:t>
            </a:r>
            <a:r>
              <a:rPr lang="en-US" dirty="0">
                <a:solidFill>
                  <a:srgbClr val="FF0000"/>
                </a:solidFill>
              </a:rPr>
              <a:t>-o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84113"/>
            <a:ext cx="8763000" cy="23980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54388" y="3451962"/>
            <a:ext cx="433682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.{4}</a:t>
            </a:r>
            <a:r>
              <a:rPr lang="en-US" sz="1600" dirty="0"/>
              <a:t> :Only match two characters before and after </a:t>
            </a:r>
            <a:r>
              <a:rPr lang="en-US" sz="1600" i="1" dirty="0" err="1">
                <a:solidFill>
                  <a:srgbClr val="FF0000"/>
                </a:solidFill>
              </a:rPr>
              <a:t>ll</a:t>
            </a:r>
            <a:endParaRPr 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51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96" y="1242979"/>
            <a:ext cx="8616328" cy="49879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7296" y="873647"/>
            <a:ext cx="334521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any text string with </a:t>
            </a:r>
            <a:r>
              <a:rPr lang="en-US" i="1" dirty="0">
                <a:solidFill>
                  <a:srgbClr val="FF0000"/>
                </a:solidFill>
              </a:rPr>
              <a:t>.txt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596" y="2153844"/>
            <a:ext cx="2232853" cy="34826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ight Arrow 5"/>
          <p:cNvSpPr/>
          <p:nvPr/>
        </p:nvSpPr>
        <p:spPr>
          <a:xfrm>
            <a:off x="4374776" y="3621741"/>
            <a:ext cx="627530" cy="179294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739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unreadable Hex of file:File signature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63665"/>
            <a:ext cx="8558002" cy="34064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894333"/>
            <a:ext cx="335559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</a:t>
            </a:r>
            <a:r>
              <a:rPr lang="en-US" i="1" dirty="0">
                <a:solidFill>
                  <a:srgbClr val="7030A0"/>
                </a:solidFill>
              </a:rPr>
              <a:t>.jpg</a:t>
            </a:r>
            <a:r>
              <a:rPr lang="en-US" dirty="0"/>
              <a:t> file signature </a:t>
            </a:r>
            <a:r>
              <a:rPr lang="en-US" i="1" dirty="0">
                <a:solidFill>
                  <a:srgbClr val="7030A0"/>
                </a:solidFill>
              </a:rPr>
              <a:t>(ffd8 ffe0)</a:t>
            </a:r>
          </a:p>
        </p:txBody>
      </p:sp>
    </p:spTree>
    <p:extLst>
      <p:ext uri="{BB962C8B-B14F-4D97-AF65-F5344CB8AC3E}">
        <p14:creationId xmlns:p14="http://schemas.microsoft.com/office/powerpoint/2010/main" val="4224984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193" y="1881214"/>
            <a:ext cx="784166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Show </a:t>
            </a:r>
            <a:r>
              <a:rPr lang="en-US" i="1" dirty="0">
                <a:solidFill>
                  <a:srgbClr val="7030A0"/>
                </a:solidFill>
              </a:rPr>
              <a:t>.jpg</a:t>
            </a:r>
            <a:r>
              <a:rPr lang="en-US" dirty="0"/>
              <a:t> file signature </a:t>
            </a:r>
            <a:r>
              <a:rPr lang="en-US" i="1" dirty="0">
                <a:solidFill>
                  <a:srgbClr val="7030A0"/>
                </a:solidFill>
              </a:rPr>
              <a:t>(ffd8 ffe0) </a:t>
            </a:r>
            <a:r>
              <a:rPr lang="en-US" dirty="0"/>
              <a:t>and only show 8 hex before and after the signature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193" y="2527545"/>
            <a:ext cx="8992379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06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unreadable Hex of the DD image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26377"/>
            <a:ext cx="9205758" cy="11888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757045"/>
            <a:ext cx="637052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.</a:t>
            </a:r>
            <a:r>
              <a:rPr lang="en-US" i="1" dirty="0" err="1">
                <a:solidFill>
                  <a:srgbClr val="7030A0"/>
                </a:solidFill>
              </a:rPr>
              <a:t>docx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file signature and count the number of signatures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04777"/>
            <a:ext cx="6203686" cy="2544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838201" y="3597000"/>
            <a:ext cx="6203686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https://www.filesignatures.net/index.php?search=docx&amp;mode=EXT</a:t>
            </a:r>
          </a:p>
        </p:txBody>
      </p:sp>
    </p:spTree>
    <p:extLst>
      <p:ext uri="{BB962C8B-B14F-4D97-AF65-F5344CB8AC3E}">
        <p14:creationId xmlns:p14="http://schemas.microsoft.com/office/powerpoint/2010/main" val="2831368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56.5 </a:t>
            </a:r>
            <a:r>
              <a:rPr lang="en-US" dirty="0"/>
              <a:t>Recover the deleted files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388" y="1690688"/>
            <a:ext cx="4350754" cy="11612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388" y="3311308"/>
            <a:ext cx="7481047" cy="31875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4388" y="2941976"/>
            <a:ext cx="364555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Extract deleted files to RM3_Recover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49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84" y="1427167"/>
            <a:ext cx="10206380" cy="37544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0984" y="1057836"/>
            <a:ext cx="616207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Sleuthkit</a:t>
            </a:r>
            <a:r>
              <a:rPr lang="en-US" dirty="0"/>
              <a:t> </a:t>
            </a:r>
            <a:r>
              <a:rPr lang="en-US" dirty="0" err="1"/>
              <a:t>tsk_recover</a:t>
            </a:r>
            <a:r>
              <a:rPr lang="en-US" dirty="0"/>
              <a:t> command in order to recover deleted files</a:t>
            </a:r>
          </a:p>
        </p:txBody>
      </p:sp>
    </p:spTree>
    <p:extLst>
      <p:ext uri="{BB962C8B-B14F-4D97-AF65-F5344CB8AC3E}">
        <p14:creationId xmlns:p14="http://schemas.microsoft.com/office/powerpoint/2010/main" val="1357530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10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6" name="Rectangle 21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764" y="1131994"/>
            <a:ext cx="5216348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40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56.6</a:t>
            </a:r>
            <a:r>
              <a:rPr lang="en-US" dirty="0"/>
              <a:t> File carving CD-R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Anti-forensic techniques may apply to the CD-R</a:t>
            </a:r>
          </a:p>
          <a:p>
            <a:pPr lvl="1"/>
            <a:r>
              <a:rPr lang="en-US" dirty="0"/>
              <a:t>Based on </a:t>
            </a:r>
            <a:r>
              <a:rPr lang="en-US" i="1"/>
              <a:t>strings</a:t>
            </a:r>
            <a:r>
              <a:rPr lang="en-US" dirty="0"/>
              <a:t> and </a:t>
            </a:r>
            <a:r>
              <a:rPr lang="en-US" i="1"/>
              <a:t>Hex</a:t>
            </a:r>
            <a:r>
              <a:rPr lang="en-US" dirty="0"/>
              <a:t> search</a:t>
            </a:r>
          </a:p>
          <a:p>
            <a:pPr lvl="1"/>
            <a:r>
              <a:rPr lang="en-US" dirty="0"/>
              <a:t>Files are deleted</a:t>
            </a:r>
          </a:p>
          <a:p>
            <a:r>
              <a:rPr lang="en-US" dirty="0"/>
              <a:t>We plan to carve CD-R</a:t>
            </a:r>
          </a:p>
          <a:p>
            <a:pPr lvl="1"/>
            <a:r>
              <a:rPr lang="en-US" dirty="0"/>
              <a:t>Extracting structured data out of raw data, based on format specific characteristics present in the structured data.</a:t>
            </a:r>
          </a:p>
          <a:p>
            <a:pPr lvl="1"/>
            <a:r>
              <a:rPr lang="en-US" dirty="0"/>
              <a:t>Without any matching file system meta-data</a:t>
            </a:r>
          </a:p>
          <a:p>
            <a:pPr lvl="1"/>
            <a:r>
              <a:rPr lang="en-US" dirty="0"/>
              <a:t>Used to recover files from the unallocated space in a drive</a:t>
            </a:r>
          </a:p>
          <a:p>
            <a:r>
              <a:rPr lang="en-US" dirty="0"/>
              <a:t>Two tools</a:t>
            </a:r>
          </a:p>
          <a:p>
            <a:pPr lvl="1"/>
            <a:r>
              <a:rPr lang="en-US" i="1" err="1"/>
              <a:t>Binwalk</a:t>
            </a:r>
            <a:r>
              <a:rPr lang="en-US" dirty="0"/>
              <a:t>, </a:t>
            </a:r>
            <a:r>
              <a:rPr lang="en-US" i="1" err="1"/>
              <a:t>Formost</a:t>
            </a:r>
            <a:endParaRPr lang="en-US" i="1"/>
          </a:p>
          <a:p>
            <a:pPr lvl="1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3747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solidFill>
                  <a:srgbClr val="7030A0"/>
                </a:solidFill>
              </a:rPr>
              <a:t>Binwalk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Binwalk</a:t>
            </a:r>
            <a:r>
              <a:rPr lang="en-US" dirty="0"/>
              <a:t> is an open-source firmware extraction tool</a:t>
            </a:r>
          </a:p>
          <a:p>
            <a:pPr lvl="1"/>
            <a:r>
              <a:rPr lang="en-US" dirty="0"/>
              <a:t>Extracts embedded file systems from firmware images. </a:t>
            </a:r>
          </a:p>
          <a:p>
            <a:pPr lvl="1"/>
            <a:r>
              <a:rPr lang="en-US" dirty="0"/>
              <a:t>Created in 2010 by </a:t>
            </a:r>
            <a:r>
              <a:rPr lang="en-US" dirty="0" err="1"/>
              <a:t>ReFirm</a:t>
            </a:r>
            <a:r>
              <a:rPr lang="en-US" dirty="0"/>
              <a:t> Lab’s own Principal Reverse Engineer Craig Heffner</a:t>
            </a:r>
          </a:p>
          <a:p>
            <a:pPr lvl="1"/>
            <a:r>
              <a:rPr lang="en-US" dirty="0"/>
              <a:t>Widely recognized as the leading tool for reverse engineering firmware images.</a:t>
            </a:r>
          </a:p>
          <a:p>
            <a:r>
              <a:rPr lang="en-US" dirty="0"/>
              <a:t>Including more functions than </a:t>
            </a:r>
            <a:r>
              <a:rPr lang="en-US" i="1" dirty="0" err="1">
                <a:solidFill>
                  <a:srgbClr val="7030A0"/>
                </a:solidFill>
              </a:rPr>
              <a:t>xxd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and </a:t>
            </a:r>
            <a:r>
              <a:rPr lang="en-US" i="1" dirty="0">
                <a:solidFill>
                  <a:srgbClr val="7030A0"/>
                </a:solidFill>
              </a:rPr>
              <a:t>grep</a:t>
            </a:r>
          </a:p>
          <a:p>
            <a:pPr lvl="1"/>
            <a:r>
              <a:rPr lang="en-US" dirty="0"/>
              <a:t>When process binary-based file stream</a:t>
            </a:r>
          </a:p>
          <a:p>
            <a:r>
              <a:rPr lang="en-US" dirty="0"/>
              <a:t>Pre-installed in Kali	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apt-get install </a:t>
            </a:r>
            <a:r>
              <a:rPr lang="en-US" i="1" dirty="0" err="1">
                <a:solidFill>
                  <a:srgbClr val="7030A0"/>
                </a:solidFill>
              </a:rPr>
              <a:t>binwalk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4864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207" y="1135181"/>
            <a:ext cx="9289585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95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950" y="1142021"/>
            <a:ext cx="7171041" cy="19204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950" y="3914802"/>
            <a:ext cx="7033870" cy="19508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82950" y="3545470"/>
            <a:ext cx="357232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Extract signatures (Hex) of </a:t>
            </a:r>
            <a:r>
              <a:rPr lang="en-US" i="1" dirty="0">
                <a:solidFill>
                  <a:srgbClr val="7030A0"/>
                </a:solidFill>
              </a:rPr>
              <a:t>Koala.jpg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82950" y="772689"/>
            <a:ext cx="300383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Extract signatures of </a:t>
            </a:r>
            <a:r>
              <a:rPr lang="en-US" i="1" dirty="0">
                <a:solidFill>
                  <a:srgbClr val="7030A0"/>
                </a:solidFill>
              </a:rPr>
              <a:t>Koala.jpg</a:t>
            </a:r>
          </a:p>
        </p:txBody>
      </p:sp>
    </p:spTree>
    <p:extLst>
      <p:ext uri="{BB962C8B-B14F-4D97-AF65-F5344CB8AC3E}">
        <p14:creationId xmlns:p14="http://schemas.microsoft.com/office/powerpoint/2010/main" val="3440966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9910" y="2170436"/>
            <a:ext cx="300383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Extract signatures of </a:t>
            </a:r>
            <a:r>
              <a:rPr lang="en-US" i="1" dirty="0">
                <a:solidFill>
                  <a:srgbClr val="7030A0"/>
                </a:solidFill>
              </a:rPr>
              <a:t>Koala.jpg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10" y="2539768"/>
            <a:ext cx="10028789" cy="2705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5498" y="0"/>
            <a:ext cx="3376502" cy="210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02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59" y="4541404"/>
            <a:ext cx="7206699" cy="16532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59" y="949232"/>
            <a:ext cx="10310754" cy="29872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751" y="5112477"/>
            <a:ext cx="4770533" cy="1082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7879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How to manually extract the third image using </a:t>
            </a:r>
            <a:r>
              <a:rPr lang="en-US" i="1" err="1"/>
              <a:t>binwalk</a:t>
            </a:r>
            <a:endParaRPr lang="en-US" i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283289" cy="120194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US" sz="1500"/>
              <a:t>Find the third </a:t>
            </a:r>
            <a:r>
              <a:rPr lang="en-US" sz="1500" i="1"/>
              <a:t>jpg</a:t>
            </a:r>
            <a:r>
              <a:rPr lang="en-US" sz="1500"/>
              <a:t> signature address</a:t>
            </a:r>
          </a:p>
          <a:p>
            <a:r>
              <a:rPr lang="en-US" sz="1500"/>
              <a:t>Find the </a:t>
            </a:r>
            <a:r>
              <a:rPr lang="en-US" sz="1500" i="1"/>
              <a:t>jpg</a:t>
            </a:r>
            <a:r>
              <a:rPr lang="en-US" sz="1500"/>
              <a:t> end address</a:t>
            </a:r>
          </a:p>
          <a:p>
            <a:r>
              <a:rPr lang="en-US" sz="1500"/>
              <a:t>Compute the size of the </a:t>
            </a:r>
            <a:r>
              <a:rPr lang="en-US" sz="1500" i="1"/>
              <a:t>jpg</a:t>
            </a:r>
          </a:p>
          <a:p>
            <a:r>
              <a:rPr lang="en-US" sz="1500"/>
              <a:t>Copy the content to a new </a:t>
            </a:r>
            <a:r>
              <a:rPr lang="en-US" sz="1500" i="1"/>
              <a:t>jpg</a:t>
            </a:r>
          </a:p>
        </p:txBody>
      </p:sp>
    </p:spTree>
    <p:extLst>
      <p:ext uri="{BB962C8B-B14F-4D97-AF65-F5344CB8AC3E}">
        <p14:creationId xmlns:p14="http://schemas.microsoft.com/office/powerpoint/2010/main" val="3556623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405" y="940331"/>
            <a:ext cx="8003346" cy="15412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03405" y="570999"/>
            <a:ext cx="622253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Create a working folder and copy </a:t>
            </a:r>
            <a:r>
              <a:rPr lang="en-US" i="1" dirty="0">
                <a:solidFill>
                  <a:srgbClr val="7030A0"/>
                </a:solidFill>
              </a:rPr>
              <a:t>Koala.jpg</a:t>
            </a:r>
            <a:r>
              <a:rPr lang="en-US" dirty="0"/>
              <a:t> to the working folder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405" y="3211470"/>
            <a:ext cx="10089754" cy="3124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3405" y="2842138"/>
            <a:ext cx="482048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Extract the third image to a new file </a:t>
            </a:r>
            <a:r>
              <a:rPr lang="en-US" i="1" dirty="0">
                <a:solidFill>
                  <a:srgbClr val="7030A0"/>
                </a:solidFill>
              </a:rPr>
              <a:t>extracted.jpg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96517" y="5737412"/>
            <a:ext cx="216059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-</a:t>
            </a:r>
            <a:r>
              <a:rPr lang="en-US" i="1" dirty="0" err="1">
                <a:solidFill>
                  <a:srgbClr val="FF0000"/>
                </a:solidFill>
              </a:rPr>
              <a:t>bs</a:t>
            </a:r>
            <a:r>
              <a:rPr lang="en-US" dirty="0"/>
              <a:t>: one-by-one copy</a:t>
            </a:r>
          </a:p>
        </p:txBody>
      </p:sp>
    </p:spTree>
    <p:extLst>
      <p:ext uri="{BB962C8B-B14F-4D97-AF65-F5344CB8AC3E}">
        <p14:creationId xmlns:p14="http://schemas.microsoft.com/office/powerpoint/2010/main" val="16190313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91" y="2273374"/>
            <a:ext cx="8153412" cy="18683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9991" y="1904042"/>
            <a:ext cx="703961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two files (auto. vs manual. )are the same by comparing hash code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991" y="4625788"/>
            <a:ext cx="7105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you extract files from /dev/loop0?</a:t>
            </a:r>
          </a:p>
          <a:p>
            <a:endParaRPr lang="en-US" dirty="0"/>
          </a:p>
          <a:p>
            <a:r>
              <a:rPr lang="en-US" dirty="0" err="1"/>
              <a:t>binwalk</a:t>
            </a:r>
            <a:r>
              <a:rPr lang="en-US" dirty="0"/>
              <a:t> -D '</a:t>
            </a:r>
            <a:r>
              <a:rPr lang="en-US" dirty="0" err="1"/>
              <a:t>JPEG:jpg</a:t>
            </a:r>
            <a:r>
              <a:rPr lang="en-US" dirty="0"/>
              <a:t>'    /dev/loop0 --directory='</a:t>
            </a:r>
            <a:r>
              <a:rPr lang="en-US" dirty="0" err="1"/>
              <a:t>CD_carved</a:t>
            </a:r>
            <a:r>
              <a:rPr lang="en-US" dirty="0"/>
              <a:t>‘ it not working!</a:t>
            </a:r>
          </a:p>
        </p:txBody>
      </p:sp>
    </p:spTree>
    <p:extLst>
      <p:ext uri="{BB962C8B-B14F-4D97-AF65-F5344CB8AC3E}">
        <p14:creationId xmlns:p14="http://schemas.microsoft.com/office/powerpoint/2010/main" val="29166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28911" b="20345"/>
          <a:stretch/>
        </p:blipFill>
        <p:spPr>
          <a:xfrm>
            <a:off x="664046" y="1812650"/>
            <a:ext cx="10738534" cy="8242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4046" y="1443318"/>
            <a:ext cx="536531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Sleuthkit</a:t>
            </a:r>
            <a:r>
              <a:rPr lang="en-US" dirty="0"/>
              <a:t> </a:t>
            </a:r>
            <a:r>
              <a:rPr lang="en-US" dirty="0" err="1"/>
              <a:t>tsk_recover</a:t>
            </a:r>
            <a:r>
              <a:rPr lang="en-US" dirty="0"/>
              <a:t> command to recover deleted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46" y="3846673"/>
            <a:ext cx="9312447" cy="18899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4046" y="3477341"/>
            <a:ext cx="215725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recovered files</a:t>
            </a:r>
          </a:p>
        </p:txBody>
      </p:sp>
    </p:spTree>
    <p:extLst>
      <p:ext uri="{BB962C8B-B14F-4D97-AF65-F5344CB8AC3E}">
        <p14:creationId xmlns:p14="http://schemas.microsoft.com/office/powerpoint/2010/main" val="35225841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i="1"/>
              <a:t>foremost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283289" cy="1505736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US" sz="1500"/>
              <a:t>Data carving</a:t>
            </a:r>
          </a:p>
          <a:p>
            <a:pPr lvl="1"/>
            <a:r>
              <a:rPr lang="en-US" sz="1500"/>
              <a:t>Recover files based on their headers, footers, and internal data structures. </a:t>
            </a:r>
          </a:p>
          <a:p>
            <a:r>
              <a:rPr lang="en-US" sz="1500"/>
              <a:t>Foremost Support image types</a:t>
            </a:r>
          </a:p>
          <a:p>
            <a:pPr lvl="1"/>
            <a:r>
              <a:rPr lang="en-US" sz="1500"/>
              <a:t>dd, Safeback, Encase, etc, or directly on a drive.</a:t>
            </a:r>
          </a:p>
        </p:txBody>
      </p:sp>
    </p:spTree>
    <p:extLst>
      <p:ext uri="{BB962C8B-B14F-4D97-AF65-F5344CB8AC3E}">
        <p14:creationId xmlns:p14="http://schemas.microsoft.com/office/powerpoint/2010/main" val="39517737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061" y="1131994"/>
            <a:ext cx="9513755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6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945" y="955381"/>
            <a:ext cx="9266723" cy="7696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945" y="2285390"/>
            <a:ext cx="6416596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80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57.</a:t>
            </a:r>
            <a:r>
              <a:rPr lang="en-US" dirty="0"/>
              <a:t>	What actions were performed for anti-forensics on CD-R ‘RM#3’?</a:t>
            </a:r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EA1C82-6207-2302-C0DE-289CE2ECE7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68804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146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What is </a:t>
            </a:r>
            <a:r>
              <a:rPr lang="en-US" i="1"/>
              <a:t>$</a:t>
            </a:r>
            <a:r>
              <a:rPr lang="en-US" i="1" err="1"/>
              <a:t>OrphanFiles</a:t>
            </a:r>
            <a:r>
              <a:rPr lang="en-US" i="1"/>
              <a:t>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000"/>
              <a:t>Orphan files are deleted files that still have file metadata in the file system</a:t>
            </a:r>
          </a:p>
          <a:p>
            <a:pPr lvl="1">
              <a:lnSpc>
                <a:spcPct val="90000"/>
              </a:lnSpc>
            </a:pPr>
            <a:r>
              <a:rPr lang="en-US" sz="1000"/>
              <a:t>Cannot be accessed from the root directory</a:t>
            </a:r>
          </a:p>
          <a:p>
            <a:pPr lvl="1">
              <a:lnSpc>
                <a:spcPct val="90000"/>
              </a:lnSpc>
            </a:pPr>
            <a:r>
              <a:rPr lang="en-US" sz="1000"/>
              <a:t>That is why Orphan files have no parent</a:t>
            </a:r>
          </a:p>
          <a:p>
            <a:pPr>
              <a:lnSpc>
                <a:spcPct val="90000"/>
              </a:lnSpc>
            </a:pPr>
            <a:r>
              <a:rPr lang="en-US" sz="1000"/>
              <a:t>In most file systems, the file metadata are stored in a different location than the file name. </a:t>
            </a:r>
          </a:p>
          <a:p>
            <a:pPr lvl="1">
              <a:lnSpc>
                <a:spcPct val="90000"/>
              </a:lnSpc>
            </a:pPr>
            <a:r>
              <a:rPr lang="en-US" sz="1000"/>
              <a:t>Metadata includes times and which blocks are allocated to a file</a:t>
            </a:r>
          </a:p>
          <a:p>
            <a:pPr lvl="1">
              <a:lnSpc>
                <a:spcPct val="90000"/>
              </a:lnSpc>
            </a:pPr>
            <a:r>
              <a:rPr lang="en-US" sz="1000"/>
              <a:t>The name points to the metadata location.</a:t>
            </a:r>
          </a:p>
          <a:p>
            <a:pPr>
              <a:lnSpc>
                <a:spcPct val="90000"/>
              </a:lnSpc>
            </a:pPr>
            <a:r>
              <a:rPr lang="en-US" sz="1000"/>
              <a:t>It is possible for the name of a deleted file to be erased or reused, but the file metadata still exists.</a:t>
            </a:r>
          </a:p>
          <a:p>
            <a:pPr>
              <a:lnSpc>
                <a:spcPct val="90000"/>
              </a:lnSpc>
            </a:pPr>
            <a:r>
              <a:rPr lang="en-US" sz="1000"/>
              <a:t>Orphan files are listed in the </a:t>
            </a:r>
            <a:r>
              <a:rPr lang="en-US" sz="1000" i="1"/>
              <a:t>$</a:t>
            </a:r>
            <a:r>
              <a:rPr lang="en-US" sz="1000" i="1" err="1"/>
              <a:t>OrphanFiles</a:t>
            </a:r>
            <a:r>
              <a:rPr lang="en-US" sz="1000" i="1"/>
              <a:t> </a:t>
            </a:r>
            <a:r>
              <a:rPr lang="en-US" sz="1000"/>
              <a:t>directory in the root directory. </a:t>
            </a:r>
          </a:p>
          <a:p>
            <a:pPr lvl="1">
              <a:lnSpc>
                <a:spcPct val="90000"/>
              </a:lnSpc>
            </a:pPr>
            <a:r>
              <a:rPr lang="en-US" sz="1000"/>
              <a:t>This directory does not actually exist in the disk image, it is just a virtual way for TSK to provide you with access to the metadata that exists.</a:t>
            </a:r>
          </a:p>
          <a:p>
            <a:pPr>
              <a:lnSpc>
                <a:spcPct val="90000"/>
              </a:lnSpc>
            </a:pPr>
            <a:endParaRPr lang="en-US" sz="1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035" y="2238924"/>
            <a:ext cx="4602747" cy="187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5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How is </a:t>
            </a:r>
            <a:r>
              <a:rPr lang="en-US" sz="2800" i="1"/>
              <a:t>$</a:t>
            </a:r>
            <a:r>
              <a:rPr lang="en-US" sz="2800" i="1" err="1"/>
              <a:t>OrphanFiles</a:t>
            </a:r>
            <a:r>
              <a:rPr lang="en-US" sz="2800" i="1"/>
              <a:t> </a:t>
            </a:r>
            <a:r>
              <a:rPr lang="en-US" sz="2800"/>
              <a:t>generated?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Frist, walking the directory tree</a:t>
            </a:r>
          </a:p>
          <a:p>
            <a:pPr lvl="1"/>
            <a:r>
              <a:rPr lang="en-US" dirty="0"/>
              <a:t>enumerating all of the metadata addresses that the file names point to. </a:t>
            </a:r>
          </a:p>
          <a:p>
            <a:r>
              <a:rPr lang="en-US" dirty="0"/>
              <a:t>Then, it goes through all of the metadata structures</a:t>
            </a:r>
          </a:p>
          <a:p>
            <a:pPr lvl="1"/>
            <a:r>
              <a:rPr lang="en-US" dirty="0"/>
              <a:t>identifies which of the unallocated structures do not have a name pointing to them. These are the orphan files.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35" y="2238924"/>
            <a:ext cx="4602747" cy="187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81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54.	What actions were performed for anti-forensics on USB drive ‘RM#2’?</a:t>
            </a:r>
          </a:p>
        </p:txBody>
      </p:sp>
      <p:sp>
        <p:nvSpPr>
          <p:cNvPr id="16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96DB1DC-86D7-A182-3D49-A0D41842E4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533256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014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55.</a:t>
            </a:r>
            <a:r>
              <a:rPr lang="en-US" dirty="0"/>
              <a:t>	What files were copied from PC to USB drive ‘RM#2’?</a:t>
            </a:r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1A944F-3DE0-288B-BD11-24B93015E6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45311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879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686" y="937416"/>
            <a:ext cx="8688862" cy="53864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36686" y="568084"/>
            <a:ext cx="258699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List existing files in RM#2 </a:t>
            </a:r>
          </a:p>
        </p:txBody>
      </p:sp>
    </p:spTree>
    <p:extLst>
      <p:ext uri="{BB962C8B-B14F-4D97-AF65-F5344CB8AC3E}">
        <p14:creationId xmlns:p14="http://schemas.microsoft.com/office/powerpoint/2010/main" val="40171574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30618</TotalTime>
  <Words>2134</Words>
  <Application>Microsoft Office PowerPoint</Application>
  <PresentationFormat>Widescreen</PresentationFormat>
  <Paragraphs>227</Paragraphs>
  <Slides>43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Roboto</vt:lpstr>
      <vt:lpstr>Trebuchet MS</vt:lpstr>
      <vt:lpstr>Wingdings 3</vt:lpstr>
      <vt:lpstr>Facet</vt:lpstr>
      <vt:lpstr>Investigate Data Leakage Case </vt:lpstr>
      <vt:lpstr>Recover deleted files from USB drive ‘RM#2’.</vt:lpstr>
      <vt:lpstr>PowerPoint Presentation</vt:lpstr>
      <vt:lpstr>PowerPoint Presentation</vt:lpstr>
      <vt:lpstr>What is $OrphanFiles?</vt:lpstr>
      <vt:lpstr>How is $OrphanFiles generated?</vt:lpstr>
      <vt:lpstr>54. What actions were performed for anti-forensics on USB drive ‘RM#2’?</vt:lpstr>
      <vt:lpstr>55. What files were copied from PC to USB drive ‘RM#2’?</vt:lpstr>
      <vt:lpstr>PowerPoint Presentation</vt:lpstr>
      <vt:lpstr>PowerPoint Presentation</vt:lpstr>
      <vt:lpstr>PowerPoint Presentation</vt:lpstr>
      <vt:lpstr>PowerPoint Presentation</vt:lpstr>
      <vt:lpstr>56. Recover hidden files from the CD-R ‘RM#3’. </vt:lpstr>
      <vt:lpstr>56.1 Get RM#3 dd image</vt:lpstr>
      <vt:lpstr>PowerPoint Presentation</vt:lpstr>
      <vt:lpstr>PowerPoint Presentation</vt:lpstr>
      <vt:lpstr>56.2 Review files on RM#3 image</vt:lpstr>
      <vt:lpstr>56.3 Search hidden strings</vt:lpstr>
      <vt:lpstr>PowerPoint Presentation</vt:lpstr>
      <vt:lpstr>PowerPoint Presentation</vt:lpstr>
      <vt:lpstr>PowerPoint Presentation</vt:lpstr>
      <vt:lpstr>56.4 Search hidden hex</vt:lpstr>
      <vt:lpstr>View readable Hex of a file</vt:lpstr>
      <vt:lpstr>Search readable Hex of file</vt:lpstr>
      <vt:lpstr>PowerPoint Presentation</vt:lpstr>
      <vt:lpstr>Search unreadable Hex of file:File signature </vt:lpstr>
      <vt:lpstr>PowerPoint Presentation</vt:lpstr>
      <vt:lpstr>Search unreadable Hex of the DD image</vt:lpstr>
      <vt:lpstr>56.5 Recover the deleted files</vt:lpstr>
      <vt:lpstr>PowerPoint Presentation</vt:lpstr>
      <vt:lpstr>56.6 File carving CD-R</vt:lpstr>
      <vt:lpstr>Binwalk</vt:lpstr>
      <vt:lpstr>PowerPoint Presentation</vt:lpstr>
      <vt:lpstr>PowerPoint Presentation</vt:lpstr>
      <vt:lpstr>PowerPoint Presentation</vt:lpstr>
      <vt:lpstr>PowerPoint Presentation</vt:lpstr>
      <vt:lpstr>How to manually extract the third image using binwalk</vt:lpstr>
      <vt:lpstr>PowerPoint Presentation</vt:lpstr>
      <vt:lpstr>PowerPoint Presentation</vt:lpstr>
      <vt:lpstr>foremost</vt:lpstr>
      <vt:lpstr>PowerPoint Presentation</vt:lpstr>
      <vt:lpstr>PowerPoint Presentation</vt:lpstr>
      <vt:lpstr>57. What actions were performed for anti-forensics on CD-R ‘RM#3’?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Sajin.Shivdas@fdf.gov.ae</dc:creator>
  <cp:lastModifiedBy>Sajin Shivdas Sivadasan Shridharan</cp:lastModifiedBy>
  <cp:revision>3274</cp:revision>
  <dcterms:created xsi:type="dcterms:W3CDTF">2020-09-14T14:43:27Z</dcterms:created>
  <dcterms:modified xsi:type="dcterms:W3CDTF">2022-11-21T09:25:44Z</dcterms:modified>
</cp:coreProperties>
</file>