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3" autoAdjust="0"/>
    <p:restoredTop sz="88458" autoAdjust="0"/>
  </p:normalViewPr>
  <p:slideViewPr>
    <p:cSldViewPr snapToGrid="0">
      <p:cViewPr varScale="1">
        <p:scale>
          <a:sx n="56" d="100"/>
          <a:sy n="56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1-16T23:33:46.374" v="680" actId="20577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Weifeng Xu" userId="e7aed605-a3dd-4d5a-a692-a87037af107b" providerId="ADAL" clId="{8655D566-728E-4198-A2FE-8607D7D4C60A}"/>
    <pc:docChg chg="custSel addSld delSld modSld">
      <pc:chgData name="Weifeng Xu" userId="e7aed605-a3dd-4d5a-a692-a87037af107b" providerId="ADAL" clId="{8655D566-728E-4198-A2FE-8607D7D4C60A}" dt="2021-11-29T15:54:18.032" v="38" actId="700"/>
      <pc:docMkLst>
        <pc:docMk/>
      </pc:docMkLst>
      <pc:sldChg chg="modSp mod">
        <pc:chgData name="Weifeng Xu" userId="e7aed605-a3dd-4d5a-a692-a87037af107b" providerId="ADAL" clId="{8655D566-728E-4198-A2FE-8607D7D4C60A}" dt="2021-11-29T15:51:07.149" v="36" actId="20577"/>
        <pc:sldMkLst>
          <pc:docMk/>
          <pc:sldMk cId="162022530" sldId="256"/>
        </pc:sldMkLst>
        <pc:spChg chg="mod">
          <ac:chgData name="Weifeng Xu" userId="e7aed605-a3dd-4d5a-a692-a87037af107b" providerId="ADAL" clId="{8655D566-728E-4198-A2FE-8607D7D4C60A}" dt="2021-11-29T15:51:07.149" v="36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655D566-728E-4198-A2FE-8607D7D4C60A}" dt="2021-11-29T15:50:53.905" v="1" actId="47"/>
        <pc:sldMkLst>
          <pc:docMk/>
          <pc:sldMk cId="367085107" sldId="257"/>
        </pc:sldMkLst>
      </pc:sldChg>
      <pc:sldChg chg="delSp new mod modClrScheme chgLayout">
        <pc:chgData name="Weifeng Xu" userId="e7aed605-a3dd-4d5a-a692-a87037af107b" providerId="ADAL" clId="{8655D566-728E-4198-A2FE-8607D7D4C60A}" dt="2021-11-29T15:54:18.032" v="38" actId="700"/>
        <pc:sldMkLst>
          <pc:docMk/>
          <pc:sldMk cId="2361432160" sldId="257"/>
        </pc:sldMkLst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2" creationId="{B3993EBE-6D42-4827-96C5-5ADC39070EA1}"/>
          </ac:spMkLst>
        </pc:spChg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3" creationId="{6899B323-C4FD-4FA7-90CD-36AA3AACA006}"/>
          </ac:spMkLst>
        </pc:spChg>
      </pc:sldChg>
      <pc:sldChg chg="del">
        <pc:chgData name="Weifeng Xu" userId="e7aed605-a3dd-4d5a-a692-a87037af107b" providerId="ADAL" clId="{8655D566-728E-4198-A2FE-8607D7D4C60A}" dt="2021-11-29T15:50:55.360" v="9" actId="47"/>
        <pc:sldMkLst>
          <pc:docMk/>
          <pc:sldMk cId="2741262411" sldId="260"/>
        </pc:sldMkLst>
      </pc:sldChg>
      <pc:sldChg chg="del">
        <pc:chgData name="Weifeng Xu" userId="e7aed605-a3dd-4d5a-a692-a87037af107b" providerId="ADAL" clId="{8655D566-728E-4198-A2FE-8607D7D4C60A}" dt="2021-11-29T15:50:55.271" v="6" actId="47"/>
        <pc:sldMkLst>
          <pc:docMk/>
          <pc:sldMk cId="3966440503" sldId="261"/>
        </pc:sldMkLst>
      </pc:sldChg>
      <pc:sldChg chg="del">
        <pc:chgData name="Weifeng Xu" userId="e7aed605-a3dd-4d5a-a692-a87037af107b" providerId="ADAL" clId="{8655D566-728E-4198-A2FE-8607D7D4C60A}" dt="2021-11-29T15:50:55.299" v="7" actId="47"/>
        <pc:sldMkLst>
          <pc:docMk/>
          <pc:sldMk cId="770036564" sldId="262"/>
        </pc:sldMkLst>
      </pc:sldChg>
      <pc:sldChg chg="del">
        <pc:chgData name="Weifeng Xu" userId="e7aed605-a3dd-4d5a-a692-a87037af107b" providerId="ADAL" clId="{8655D566-728E-4198-A2FE-8607D7D4C60A}" dt="2021-11-29T15:50:55.330" v="8" actId="47"/>
        <pc:sldMkLst>
          <pc:docMk/>
          <pc:sldMk cId="209040179" sldId="263"/>
        </pc:sldMkLst>
      </pc:sldChg>
      <pc:sldChg chg="del">
        <pc:chgData name="Weifeng Xu" userId="e7aed605-a3dd-4d5a-a692-a87037af107b" providerId="ADAL" clId="{8655D566-728E-4198-A2FE-8607D7D4C60A}" dt="2021-11-29T15:50:55.519" v="14" actId="47"/>
        <pc:sldMkLst>
          <pc:docMk/>
          <pc:sldMk cId="3149611631" sldId="264"/>
        </pc:sldMkLst>
      </pc:sldChg>
      <pc:sldChg chg="del">
        <pc:chgData name="Weifeng Xu" userId="e7aed605-a3dd-4d5a-a692-a87037af107b" providerId="ADAL" clId="{8655D566-728E-4198-A2FE-8607D7D4C60A}" dt="2021-11-29T15:50:55.422" v="11" actId="47"/>
        <pc:sldMkLst>
          <pc:docMk/>
          <pc:sldMk cId="3140725658" sldId="265"/>
        </pc:sldMkLst>
      </pc:sldChg>
      <pc:sldChg chg="del">
        <pc:chgData name="Weifeng Xu" userId="e7aed605-a3dd-4d5a-a692-a87037af107b" providerId="ADAL" clId="{8655D566-728E-4198-A2FE-8607D7D4C60A}" dt="2021-11-29T15:50:55.391" v="10" actId="47"/>
        <pc:sldMkLst>
          <pc:docMk/>
          <pc:sldMk cId="3999839786" sldId="266"/>
        </pc:sldMkLst>
      </pc:sldChg>
      <pc:sldChg chg="del">
        <pc:chgData name="Weifeng Xu" userId="e7aed605-a3dd-4d5a-a692-a87037af107b" providerId="ADAL" clId="{8655D566-728E-4198-A2FE-8607D7D4C60A}" dt="2021-11-29T15:50:55.454" v="12" actId="47"/>
        <pc:sldMkLst>
          <pc:docMk/>
          <pc:sldMk cId="975666546" sldId="267"/>
        </pc:sldMkLst>
      </pc:sldChg>
      <pc:sldChg chg="del">
        <pc:chgData name="Weifeng Xu" userId="e7aed605-a3dd-4d5a-a692-a87037af107b" providerId="ADAL" clId="{8655D566-728E-4198-A2FE-8607D7D4C60A}" dt="2021-11-29T15:50:55.490" v="13" actId="47"/>
        <pc:sldMkLst>
          <pc:docMk/>
          <pc:sldMk cId="3730137519" sldId="268"/>
        </pc:sldMkLst>
      </pc:sldChg>
      <pc:sldChg chg="del">
        <pc:chgData name="Weifeng Xu" userId="e7aed605-a3dd-4d5a-a692-a87037af107b" providerId="ADAL" clId="{8655D566-728E-4198-A2FE-8607D7D4C60A}" dt="2021-11-29T15:50:55.575" v="15" actId="47"/>
        <pc:sldMkLst>
          <pc:docMk/>
          <pc:sldMk cId="3473450183" sldId="269"/>
        </pc:sldMkLst>
      </pc:sldChg>
      <pc:sldChg chg="del">
        <pc:chgData name="Weifeng Xu" userId="e7aed605-a3dd-4d5a-a692-a87037af107b" providerId="ADAL" clId="{8655D566-728E-4198-A2FE-8607D7D4C60A}" dt="2021-11-29T15:50:55.601" v="16" actId="47"/>
        <pc:sldMkLst>
          <pc:docMk/>
          <pc:sldMk cId="616681139" sldId="270"/>
        </pc:sldMkLst>
      </pc:sldChg>
      <pc:sldChg chg="del">
        <pc:chgData name="Weifeng Xu" userId="e7aed605-a3dd-4d5a-a692-a87037af107b" providerId="ADAL" clId="{8655D566-728E-4198-A2FE-8607D7D4C60A}" dt="2021-11-29T15:50:56.230" v="17" actId="47"/>
        <pc:sldMkLst>
          <pc:docMk/>
          <pc:sldMk cId="1413077334" sldId="271"/>
        </pc:sldMkLst>
      </pc:sldChg>
      <pc:sldChg chg="del">
        <pc:chgData name="Weifeng Xu" userId="e7aed605-a3dd-4d5a-a692-a87037af107b" providerId="ADAL" clId="{8655D566-728E-4198-A2FE-8607D7D4C60A}" dt="2021-11-29T15:50:56.746" v="18" actId="47"/>
        <pc:sldMkLst>
          <pc:docMk/>
          <pc:sldMk cId="407093013" sldId="272"/>
        </pc:sldMkLst>
      </pc:sldChg>
      <pc:sldChg chg="del">
        <pc:chgData name="Weifeng Xu" userId="e7aed605-a3dd-4d5a-a692-a87037af107b" providerId="ADAL" clId="{8655D566-728E-4198-A2FE-8607D7D4C60A}" dt="2021-11-29T15:50:56.771" v="19" actId="47"/>
        <pc:sldMkLst>
          <pc:docMk/>
          <pc:sldMk cId="214669444" sldId="273"/>
        </pc:sldMkLst>
      </pc:sldChg>
      <pc:sldChg chg="del">
        <pc:chgData name="Weifeng Xu" userId="e7aed605-a3dd-4d5a-a692-a87037af107b" providerId="ADAL" clId="{8655D566-728E-4198-A2FE-8607D7D4C60A}" dt="2021-11-29T15:50:56.808" v="20" actId="47"/>
        <pc:sldMkLst>
          <pc:docMk/>
          <pc:sldMk cId="707937518" sldId="274"/>
        </pc:sldMkLst>
      </pc:sldChg>
      <pc:sldChg chg="del">
        <pc:chgData name="Weifeng Xu" userId="e7aed605-a3dd-4d5a-a692-a87037af107b" providerId="ADAL" clId="{8655D566-728E-4198-A2FE-8607D7D4C60A}" dt="2021-11-29T15:50:57.167" v="21" actId="47"/>
        <pc:sldMkLst>
          <pc:docMk/>
          <pc:sldMk cId="1091353671" sldId="275"/>
        </pc:sldMkLst>
      </pc:sldChg>
      <pc:sldChg chg="del">
        <pc:chgData name="Weifeng Xu" userId="e7aed605-a3dd-4d5a-a692-a87037af107b" providerId="ADAL" clId="{8655D566-728E-4198-A2FE-8607D7D4C60A}" dt="2021-11-29T15:50:57.383" v="22" actId="47"/>
        <pc:sldMkLst>
          <pc:docMk/>
          <pc:sldMk cId="137281088" sldId="276"/>
        </pc:sldMkLst>
      </pc:sldChg>
      <pc:sldChg chg="del">
        <pc:chgData name="Weifeng Xu" userId="e7aed605-a3dd-4d5a-a692-a87037af107b" providerId="ADAL" clId="{8655D566-728E-4198-A2FE-8607D7D4C60A}" dt="2021-11-29T15:50:57.710" v="24" actId="47"/>
        <pc:sldMkLst>
          <pc:docMk/>
          <pc:sldMk cId="2179195278" sldId="277"/>
        </pc:sldMkLst>
      </pc:sldChg>
      <pc:sldChg chg="del">
        <pc:chgData name="Weifeng Xu" userId="e7aed605-a3dd-4d5a-a692-a87037af107b" providerId="ADAL" clId="{8655D566-728E-4198-A2FE-8607D7D4C60A}" dt="2021-11-29T15:50:57.544" v="23" actId="47"/>
        <pc:sldMkLst>
          <pc:docMk/>
          <pc:sldMk cId="3769987901" sldId="278"/>
        </pc:sldMkLst>
      </pc:sldChg>
      <pc:sldChg chg="del">
        <pc:chgData name="Weifeng Xu" userId="e7aed605-a3dd-4d5a-a692-a87037af107b" providerId="ADAL" clId="{8655D566-728E-4198-A2FE-8607D7D4C60A}" dt="2021-11-29T15:50:57.847" v="25" actId="47"/>
        <pc:sldMkLst>
          <pc:docMk/>
          <pc:sldMk cId="798462610" sldId="279"/>
        </pc:sldMkLst>
      </pc:sldChg>
      <pc:sldChg chg="del">
        <pc:chgData name="Weifeng Xu" userId="e7aed605-a3dd-4d5a-a692-a87037af107b" providerId="ADAL" clId="{8655D566-728E-4198-A2FE-8607D7D4C60A}" dt="2021-11-29T15:50:58.012" v="26" actId="47"/>
        <pc:sldMkLst>
          <pc:docMk/>
          <pc:sldMk cId="2500527613" sldId="280"/>
        </pc:sldMkLst>
      </pc:sldChg>
      <pc:sldChg chg="del">
        <pc:chgData name="Weifeng Xu" userId="e7aed605-a3dd-4d5a-a692-a87037af107b" providerId="ADAL" clId="{8655D566-728E-4198-A2FE-8607D7D4C60A}" dt="2021-11-29T15:50:58.372" v="28" actId="47"/>
        <pc:sldMkLst>
          <pc:docMk/>
          <pc:sldMk cId="3593567398" sldId="281"/>
        </pc:sldMkLst>
      </pc:sldChg>
      <pc:sldChg chg="del">
        <pc:chgData name="Weifeng Xu" userId="e7aed605-a3dd-4d5a-a692-a87037af107b" providerId="ADAL" clId="{8655D566-728E-4198-A2FE-8607D7D4C60A}" dt="2021-11-29T15:50:58.176" v="27" actId="47"/>
        <pc:sldMkLst>
          <pc:docMk/>
          <pc:sldMk cId="2072058608" sldId="282"/>
        </pc:sldMkLst>
      </pc:sldChg>
      <pc:sldChg chg="del">
        <pc:chgData name="Weifeng Xu" userId="e7aed605-a3dd-4d5a-a692-a87037af107b" providerId="ADAL" clId="{8655D566-728E-4198-A2FE-8607D7D4C60A}" dt="2021-11-29T15:50:58.836" v="29" actId="47"/>
        <pc:sldMkLst>
          <pc:docMk/>
          <pc:sldMk cId="372015624" sldId="283"/>
        </pc:sldMkLst>
      </pc:sldChg>
      <pc:sldChg chg="del">
        <pc:chgData name="Weifeng Xu" userId="e7aed605-a3dd-4d5a-a692-a87037af107b" providerId="ADAL" clId="{8655D566-728E-4198-A2FE-8607D7D4C60A}" dt="2021-11-29T15:50:59.311" v="30" actId="47"/>
        <pc:sldMkLst>
          <pc:docMk/>
          <pc:sldMk cId="2512399605" sldId="284"/>
        </pc:sldMkLst>
      </pc:sldChg>
      <pc:sldChg chg="del">
        <pc:chgData name="Weifeng Xu" userId="e7aed605-a3dd-4d5a-a692-a87037af107b" providerId="ADAL" clId="{8655D566-728E-4198-A2FE-8607D7D4C60A}" dt="2021-11-29T15:50:54.218" v="2" actId="47"/>
        <pc:sldMkLst>
          <pc:docMk/>
          <pc:sldMk cId="1081932749" sldId="285"/>
        </pc:sldMkLst>
      </pc:sldChg>
      <pc:sldChg chg="del">
        <pc:chgData name="Weifeng Xu" userId="e7aed605-a3dd-4d5a-a692-a87037af107b" providerId="ADAL" clId="{8655D566-728E-4198-A2FE-8607D7D4C60A}" dt="2021-11-29T15:50:54.355" v="3" actId="47"/>
        <pc:sldMkLst>
          <pc:docMk/>
          <pc:sldMk cId="3299497375" sldId="286"/>
        </pc:sldMkLst>
      </pc:sldChg>
      <pc:sldChg chg="del">
        <pc:chgData name="Weifeng Xu" userId="e7aed605-a3dd-4d5a-a692-a87037af107b" providerId="ADAL" clId="{8655D566-728E-4198-A2FE-8607D7D4C60A}" dt="2021-11-29T15:50:53.710" v="0" actId="47"/>
        <pc:sldMkLst>
          <pc:docMk/>
          <pc:sldMk cId="2772101945" sldId="287"/>
        </pc:sldMkLst>
      </pc:sldChg>
      <pc:sldChg chg="del">
        <pc:chgData name="Weifeng Xu" userId="e7aed605-a3dd-4d5a-a692-a87037af107b" providerId="ADAL" clId="{8655D566-728E-4198-A2FE-8607D7D4C60A}" dt="2021-11-29T15:50:54.724" v="4" actId="47"/>
        <pc:sldMkLst>
          <pc:docMk/>
          <pc:sldMk cId="2640566923" sldId="288"/>
        </pc:sldMkLst>
      </pc:sldChg>
      <pc:sldChg chg="del">
        <pc:chgData name="Weifeng Xu" userId="e7aed605-a3dd-4d5a-a692-a87037af107b" providerId="ADAL" clId="{8655D566-728E-4198-A2FE-8607D7D4C60A}" dt="2021-11-29T15:50:55.235" v="5" actId="47"/>
        <pc:sldMkLst>
          <pc:docMk/>
          <pc:sldMk cId="2027897214" sldId="289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5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21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77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6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081C80-6F74-990F-8D6D-408DD323979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11" y="6082748"/>
            <a:ext cx="775326" cy="7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Keywords: $I30</a:t>
            </a:r>
            <a:endParaRPr lang="en-US"/>
          </a:p>
          <a:p>
            <a:pPr algn="ctr"/>
            <a:endParaRPr lang="en-US"/>
          </a:p>
        </p:txBody>
      </p:sp>
      <p:pic>
        <p:nvPicPr>
          <p:cNvPr id="7" name="Graphic 6" descr="File YML">
            <a:extLst>
              <a:ext uri="{FF2B5EF4-FFF2-40B4-BE49-F238E27FC236}">
                <a16:creationId xmlns:a16="http://schemas.microsoft.com/office/drawing/2014/main" id="{EADC238F-22C0-D810-F5E0-4D0992C1C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432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22387</TotalTime>
  <Words>9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Investigate Data Leakage Case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Sajin Shivdas Sivadasan Shridharan</cp:lastModifiedBy>
  <cp:revision>2291</cp:revision>
  <dcterms:created xsi:type="dcterms:W3CDTF">2020-09-14T14:43:27Z</dcterms:created>
  <dcterms:modified xsi:type="dcterms:W3CDTF">2022-11-21T09:42:16Z</dcterms:modified>
</cp:coreProperties>
</file>