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8" r:id="rId2"/>
    <p:sldId id="296" r:id="rId3"/>
    <p:sldId id="297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7" r:id="rId12"/>
    <p:sldId id="286" r:id="rId13"/>
    <p:sldId id="288" r:id="rId14"/>
    <p:sldId id="289" r:id="rId15"/>
    <p:sldId id="290" r:id="rId16"/>
    <p:sldId id="294" r:id="rId17"/>
    <p:sldId id="291" r:id="rId18"/>
    <p:sldId id="293" r:id="rId19"/>
    <p:sldId id="292" r:id="rId20"/>
    <p:sldId id="298" r:id="rId21"/>
    <p:sldId id="295" r:id="rId22"/>
    <p:sldId id="29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Hayward" initials="MH" lastIdx="1" clrIdx="0">
    <p:extLst>
      <p:ext uri="{19B8F6BF-5375-455C-9EA6-DF929625EA0E}">
        <p15:presenceInfo xmlns:p15="http://schemas.microsoft.com/office/powerpoint/2012/main" userId="S::ID36IH53@ubalt.edu::fd045f5c-b77a-4191-aa2e-0c5f24668c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F63043-A85B-4A68-A96F-3F857CC8D11E}" v="1" dt="2021-06-25T16:09:08.0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304" autoAdjust="0"/>
  </p:normalViewPr>
  <p:slideViewPr>
    <p:cSldViewPr snapToGrid="0">
      <p:cViewPr varScale="1">
        <p:scale>
          <a:sx n="53" d="100"/>
          <a:sy n="53" d="100"/>
        </p:scale>
        <p:origin x="11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colm Hayward" userId="fd045f5c-b77a-4191-aa2e-0c5f24668c72" providerId="ADAL" clId="{FA4ED56F-EBB4-4F61-8197-549DEC860E40}"/>
    <pc:docChg chg="undo custSel addSld delSld modSld">
      <pc:chgData name="Malcolm Hayward" userId="fd045f5c-b77a-4191-aa2e-0c5f24668c72" providerId="ADAL" clId="{FA4ED56F-EBB4-4F61-8197-549DEC860E40}" dt="2021-05-17T15:04:35.762" v="6472" actId="20577"/>
      <pc:docMkLst>
        <pc:docMk/>
      </pc:docMkLst>
      <pc:sldChg chg="modSp mod">
        <pc:chgData name="Malcolm Hayward" userId="fd045f5c-b77a-4191-aa2e-0c5f24668c72" providerId="ADAL" clId="{FA4ED56F-EBB4-4F61-8197-549DEC860E40}" dt="2021-05-13T12:47:54.065" v="4535" actId="1076"/>
        <pc:sldMkLst>
          <pc:docMk/>
          <pc:sldMk cId="1734229363" sldId="278"/>
        </pc:sldMkLst>
        <pc:spChg chg="mod">
          <ac:chgData name="Malcolm Hayward" userId="fd045f5c-b77a-4191-aa2e-0c5f24668c72" providerId="ADAL" clId="{FA4ED56F-EBB4-4F61-8197-549DEC860E40}" dt="2021-05-13T12:47:49.443" v="4534" actId="20577"/>
          <ac:spMkLst>
            <pc:docMk/>
            <pc:sldMk cId="1734229363" sldId="278"/>
            <ac:spMk id="2" creationId="{ABE998E7-D42B-4F89-98CB-92B2D0392882}"/>
          </ac:spMkLst>
        </pc:spChg>
        <pc:spChg chg="mod">
          <ac:chgData name="Malcolm Hayward" userId="fd045f5c-b77a-4191-aa2e-0c5f24668c72" providerId="ADAL" clId="{FA4ED56F-EBB4-4F61-8197-549DEC860E40}" dt="2021-05-13T12:47:54.065" v="4535" actId="1076"/>
          <ac:spMkLst>
            <pc:docMk/>
            <pc:sldMk cId="1734229363" sldId="278"/>
            <ac:spMk id="3" creationId="{4F6A2723-A6E9-48DB-B408-0352E1957E51}"/>
          </ac:spMkLst>
        </pc:spChg>
      </pc:sldChg>
      <pc:sldChg chg="modSp new mod">
        <pc:chgData name="Malcolm Hayward" userId="fd045f5c-b77a-4191-aa2e-0c5f24668c72" providerId="ADAL" clId="{FA4ED56F-EBB4-4F61-8197-549DEC860E40}" dt="2021-05-13T14:00:15.655" v="4536"/>
        <pc:sldMkLst>
          <pc:docMk/>
          <pc:sldMk cId="2839626946" sldId="279"/>
        </pc:sldMkLst>
        <pc:spChg chg="mod">
          <ac:chgData name="Malcolm Hayward" userId="fd045f5c-b77a-4191-aa2e-0c5f24668c72" providerId="ADAL" clId="{FA4ED56F-EBB4-4F61-8197-549DEC860E40}" dt="2021-05-13T14:00:15.655" v="4536"/>
          <ac:spMkLst>
            <pc:docMk/>
            <pc:sldMk cId="2839626946" sldId="279"/>
            <ac:spMk id="2" creationId="{19888E83-4908-410D-A1A7-AA457FAF2F2A}"/>
          </ac:spMkLst>
        </pc:spChg>
        <pc:spChg chg="mod">
          <ac:chgData name="Malcolm Hayward" userId="fd045f5c-b77a-4191-aa2e-0c5f24668c72" providerId="ADAL" clId="{FA4ED56F-EBB4-4F61-8197-549DEC860E40}" dt="2021-05-13T14:00:15.655" v="4536"/>
          <ac:spMkLst>
            <pc:docMk/>
            <pc:sldMk cId="2839626946" sldId="279"/>
            <ac:spMk id="3" creationId="{C18F781C-7B3B-424F-9E76-7E518449E2E6}"/>
          </ac:spMkLst>
        </pc:spChg>
      </pc:sldChg>
      <pc:sldChg chg="modSp new mod">
        <pc:chgData name="Malcolm Hayward" userId="fd045f5c-b77a-4191-aa2e-0c5f24668c72" providerId="ADAL" clId="{FA4ED56F-EBB4-4F61-8197-549DEC860E40}" dt="2021-05-13T14:00:15.655" v="4536"/>
        <pc:sldMkLst>
          <pc:docMk/>
          <pc:sldMk cId="486084815" sldId="280"/>
        </pc:sldMkLst>
        <pc:spChg chg="mod">
          <ac:chgData name="Malcolm Hayward" userId="fd045f5c-b77a-4191-aa2e-0c5f24668c72" providerId="ADAL" clId="{FA4ED56F-EBB4-4F61-8197-549DEC860E40}" dt="2021-05-10T07:30:19.122" v="676" actId="20577"/>
          <ac:spMkLst>
            <pc:docMk/>
            <pc:sldMk cId="486084815" sldId="280"/>
            <ac:spMk id="2" creationId="{584DD50C-7693-488A-B05E-855D2BDD2ACB}"/>
          </ac:spMkLst>
        </pc:spChg>
        <pc:spChg chg="mod">
          <ac:chgData name="Malcolm Hayward" userId="fd045f5c-b77a-4191-aa2e-0c5f24668c72" providerId="ADAL" clId="{FA4ED56F-EBB4-4F61-8197-549DEC860E40}" dt="2021-05-13T14:00:15.655" v="4536"/>
          <ac:spMkLst>
            <pc:docMk/>
            <pc:sldMk cId="486084815" sldId="280"/>
            <ac:spMk id="3" creationId="{A9BCC2CA-AEBC-470F-A764-C21345373C1D}"/>
          </ac:spMkLst>
        </pc:spChg>
      </pc:sldChg>
      <pc:sldChg chg="addSp delSp modSp new mod">
        <pc:chgData name="Malcolm Hayward" userId="fd045f5c-b77a-4191-aa2e-0c5f24668c72" providerId="ADAL" clId="{FA4ED56F-EBB4-4F61-8197-549DEC860E40}" dt="2021-05-13T10:34:03.619" v="4188" actId="14100"/>
        <pc:sldMkLst>
          <pc:docMk/>
          <pc:sldMk cId="2844894973" sldId="281"/>
        </pc:sldMkLst>
        <pc:spChg chg="mod">
          <ac:chgData name="Malcolm Hayward" userId="fd045f5c-b77a-4191-aa2e-0c5f24668c72" providerId="ADAL" clId="{FA4ED56F-EBB4-4F61-8197-549DEC860E40}" dt="2021-05-10T07:30:37.847" v="711" actId="20577"/>
          <ac:spMkLst>
            <pc:docMk/>
            <pc:sldMk cId="2844894973" sldId="281"/>
            <ac:spMk id="2" creationId="{A0C5C419-6D08-4DFC-96E4-B6404BCD62CC}"/>
          </ac:spMkLst>
        </pc:spChg>
        <pc:spChg chg="del">
          <ac:chgData name="Malcolm Hayward" userId="fd045f5c-b77a-4191-aa2e-0c5f24668c72" providerId="ADAL" clId="{FA4ED56F-EBB4-4F61-8197-549DEC860E40}" dt="2021-05-10T07:31:15.665" v="712" actId="22"/>
          <ac:spMkLst>
            <pc:docMk/>
            <pc:sldMk cId="2844894973" sldId="281"/>
            <ac:spMk id="3" creationId="{4CCECA8C-6A76-434C-95F0-AFC30A4B3F31}"/>
          </ac:spMkLst>
        </pc:spChg>
        <pc:picChg chg="add mod ord">
          <ac:chgData name="Malcolm Hayward" userId="fd045f5c-b77a-4191-aa2e-0c5f24668c72" providerId="ADAL" clId="{FA4ED56F-EBB4-4F61-8197-549DEC860E40}" dt="2021-05-13T10:34:03.619" v="4188" actId="14100"/>
          <ac:picMkLst>
            <pc:docMk/>
            <pc:sldMk cId="2844894973" sldId="281"/>
            <ac:picMk id="5" creationId="{D632D7B7-4443-4BB3-A71F-31CA16EADE61}"/>
          </ac:picMkLst>
        </pc:picChg>
      </pc:sldChg>
      <pc:sldChg chg="addSp delSp modSp new mod">
        <pc:chgData name="Malcolm Hayward" userId="fd045f5c-b77a-4191-aa2e-0c5f24668c72" providerId="ADAL" clId="{FA4ED56F-EBB4-4F61-8197-549DEC860E40}" dt="2021-05-11T11:06:46.433" v="4165" actId="14100"/>
        <pc:sldMkLst>
          <pc:docMk/>
          <pc:sldMk cId="3443438820" sldId="282"/>
        </pc:sldMkLst>
        <pc:spChg chg="mod">
          <ac:chgData name="Malcolm Hayward" userId="fd045f5c-b77a-4191-aa2e-0c5f24668c72" providerId="ADAL" clId="{FA4ED56F-EBB4-4F61-8197-549DEC860E40}" dt="2021-05-11T10:50:33.644" v="3796" actId="20577"/>
          <ac:spMkLst>
            <pc:docMk/>
            <pc:sldMk cId="3443438820" sldId="282"/>
            <ac:spMk id="2" creationId="{9B535E0B-C680-4132-861D-0876630CDD53}"/>
          </ac:spMkLst>
        </pc:spChg>
        <pc:spChg chg="del">
          <ac:chgData name="Malcolm Hayward" userId="fd045f5c-b77a-4191-aa2e-0c5f24668c72" providerId="ADAL" clId="{FA4ED56F-EBB4-4F61-8197-549DEC860E40}" dt="2021-05-10T07:32:36.094" v="721" actId="22"/>
          <ac:spMkLst>
            <pc:docMk/>
            <pc:sldMk cId="3443438820" sldId="282"/>
            <ac:spMk id="3" creationId="{1D77BB75-A360-4386-940B-4BE54822D834}"/>
          </ac:spMkLst>
        </pc:spChg>
        <pc:spChg chg="add del mod">
          <ac:chgData name="Malcolm Hayward" userId="fd045f5c-b77a-4191-aa2e-0c5f24668c72" providerId="ADAL" clId="{FA4ED56F-EBB4-4F61-8197-549DEC860E40}" dt="2021-05-11T10:49:49.459" v="3686" actId="22"/>
          <ac:spMkLst>
            <pc:docMk/>
            <pc:sldMk cId="3443438820" sldId="282"/>
            <ac:spMk id="4" creationId="{44E95A48-A260-4B42-A844-3E616414F96F}"/>
          </ac:spMkLst>
        </pc:spChg>
        <pc:picChg chg="add del mod ord">
          <ac:chgData name="Malcolm Hayward" userId="fd045f5c-b77a-4191-aa2e-0c5f24668c72" providerId="ADAL" clId="{FA4ED56F-EBB4-4F61-8197-549DEC860E40}" dt="2021-05-11T10:49:47.924" v="3685" actId="478"/>
          <ac:picMkLst>
            <pc:docMk/>
            <pc:sldMk cId="3443438820" sldId="282"/>
            <ac:picMk id="5" creationId="{B952673E-6B5C-4A9B-A39B-78A3A0F29286}"/>
          </ac:picMkLst>
        </pc:picChg>
        <pc:picChg chg="add mod ord">
          <ac:chgData name="Malcolm Hayward" userId="fd045f5c-b77a-4191-aa2e-0c5f24668c72" providerId="ADAL" clId="{FA4ED56F-EBB4-4F61-8197-549DEC860E40}" dt="2021-05-11T11:06:46.433" v="4165" actId="14100"/>
          <ac:picMkLst>
            <pc:docMk/>
            <pc:sldMk cId="3443438820" sldId="282"/>
            <ac:picMk id="7" creationId="{00FCF5C5-49E5-415C-8FAB-528A3DE66FFA}"/>
          </ac:picMkLst>
        </pc:picChg>
      </pc:sldChg>
      <pc:sldChg chg="modSp new mod addCm delCm modCm modNotesTx">
        <pc:chgData name="Malcolm Hayward" userId="fd045f5c-b77a-4191-aa2e-0c5f24668c72" providerId="ADAL" clId="{FA4ED56F-EBB4-4F61-8197-549DEC860E40}" dt="2021-05-13T14:00:15.655" v="4536"/>
        <pc:sldMkLst>
          <pc:docMk/>
          <pc:sldMk cId="861978060" sldId="283"/>
        </pc:sldMkLst>
        <pc:spChg chg="mod">
          <ac:chgData name="Malcolm Hayward" userId="fd045f5c-b77a-4191-aa2e-0c5f24668c72" providerId="ADAL" clId="{FA4ED56F-EBB4-4F61-8197-549DEC860E40}" dt="2021-05-10T07:32:48.459" v="767" actId="20577"/>
          <ac:spMkLst>
            <pc:docMk/>
            <pc:sldMk cId="861978060" sldId="283"/>
            <ac:spMk id="2" creationId="{0948E638-3466-4C77-A215-C72D3D62FBF9}"/>
          </ac:spMkLst>
        </pc:spChg>
        <pc:spChg chg="mod">
          <ac:chgData name="Malcolm Hayward" userId="fd045f5c-b77a-4191-aa2e-0c5f24668c72" providerId="ADAL" clId="{FA4ED56F-EBB4-4F61-8197-549DEC860E40}" dt="2021-05-13T14:00:15.655" v="4536"/>
          <ac:spMkLst>
            <pc:docMk/>
            <pc:sldMk cId="861978060" sldId="283"/>
            <ac:spMk id="3" creationId="{66D7ED80-9F2C-4146-A900-A4D218D8D8B2}"/>
          </ac:spMkLst>
        </pc:spChg>
      </pc:sldChg>
      <pc:sldChg chg="addSp delSp modSp new mod">
        <pc:chgData name="Malcolm Hayward" userId="fd045f5c-b77a-4191-aa2e-0c5f24668c72" providerId="ADAL" clId="{FA4ED56F-EBB4-4F61-8197-549DEC860E40}" dt="2021-05-11T11:06:54.384" v="4166" actId="14100"/>
        <pc:sldMkLst>
          <pc:docMk/>
          <pc:sldMk cId="3099562755" sldId="284"/>
        </pc:sldMkLst>
        <pc:spChg chg="mod">
          <ac:chgData name="Malcolm Hayward" userId="fd045f5c-b77a-4191-aa2e-0c5f24668c72" providerId="ADAL" clId="{FA4ED56F-EBB4-4F61-8197-549DEC860E40}" dt="2021-05-11T10:56:34.560" v="4117" actId="20577"/>
          <ac:spMkLst>
            <pc:docMk/>
            <pc:sldMk cId="3099562755" sldId="284"/>
            <ac:spMk id="2" creationId="{A27CC30A-579C-48C1-8850-65730D424A14}"/>
          </ac:spMkLst>
        </pc:spChg>
        <pc:spChg chg="del">
          <ac:chgData name="Malcolm Hayward" userId="fd045f5c-b77a-4191-aa2e-0c5f24668c72" providerId="ADAL" clId="{FA4ED56F-EBB4-4F61-8197-549DEC860E40}" dt="2021-05-10T08:36:01.851" v="1527" actId="22"/>
          <ac:spMkLst>
            <pc:docMk/>
            <pc:sldMk cId="3099562755" sldId="284"/>
            <ac:spMk id="3" creationId="{744037D0-132E-4523-B45C-1A6A086C9786}"/>
          </ac:spMkLst>
        </pc:spChg>
        <pc:spChg chg="add del mod">
          <ac:chgData name="Malcolm Hayward" userId="fd045f5c-b77a-4191-aa2e-0c5f24668c72" providerId="ADAL" clId="{FA4ED56F-EBB4-4F61-8197-549DEC860E40}" dt="2021-05-11T10:55:21.952" v="4101" actId="22"/>
          <ac:spMkLst>
            <pc:docMk/>
            <pc:sldMk cId="3099562755" sldId="284"/>
            <ac:spMk id="4" creationId="{FB7CF17F-88AB-46DA-93C2-3087DEF10FB8}"/>
          </ac:spMkLst>
        </pc:spChg>
        <pc:picChg chg="add del mod ord">
          <ac:chgData name="Malcolm Hayward" userId="fd045f5c-b77a-4191-aa2e-0c5f24668c72" providerId="ADAL" clId="{FA4ED56F-EBB4-4F61-8197-549DEC860E40}" dt="2021-05-11T10:55:20.693" v="4100" actId="478"/>
          <ac:picMkLst>
            <pc:docMk/>
            <pc:sldMk cId="3099562755" sldId="284"/>
            <ac:picMk id="5" creationId="{FBE4F41C-B1A3-4F0D-8BE4-8551025F0A18}"/>
          </ac:picMkLst>
        </pc:picChg>
        <pc:picChg chg="add mod ord">
          <ac:chgData name="Malcolm Hayward" userId="fd045f5c-b77a-4191-aa2e-0c5f24668c72" providerId="ADAL" clId="{FA4ED56F-EBB4-4F61-8197-549DEC860E40}" dt="2021-05-11T11:06:54.384" v="4166" actId="14100"/>
          <ac:picMkLst>
            <pc:docMk/>
            <pc:sldMk cId="3099562755" sldId="284"/>
            <ac:picMk id="7" creationId="{F1621DFD-8800-4BB9-8A5C-BD6E73CF31A9}"/>
          </ac:picMkLst>
        </pc:picChg>
      </pc:sldChg>
      <pc:sldChg chg="addSp delSp modSp new mod">
        <pc:chgData name="Malcolm Hayward" userId="fd045f5c-b77a-4191-aa2e-0c5f24668c72" providerId="ADAL" clId="{FA4ED56F-EBB4-4F61-8197-549DEC860E40}" dt="2021-05-10T09:20:49.610" v="1931" actId="1076"/>
        <pc:sldMkLst>
          <pc:docMk/>
          <pc:sldMk cId="2828024517" sldId="285"/>
        </pc:sldMkLst>
        <pc:spChg chg="mod">
          <ac:chgData name="Malcolm Hayward" userId="fd045f5c-b77a-4191-aa2e-0c5f24668c72" providerId="ADAL" clId="{FA4ED56F-EBB4-4F61-8197-549DEC860E40}" dt="2021-05-10T09:20:22.846" v="1926" actId="20577"/>
          <ac:spMkLst>
            <pc:docMk/>
            <pc:sldMk cId="2828024517" sldId="285"/>
            <ac:spMk id="2" creationId="{C6858795-3F6A-4E37-9D4E-54EB91EF9009}"/>
          </ac:spMkLst>
        </pc:spChg>
        <pc:spChg chg="del">
          <ac:chgData name="Malcolm Hayward" userId="fd045f5c-b77a-4191-aa2e-0c5f24668c72" providerId="ADAL" clId="{FA4ED56F-EBB4-4F61-8197-549DEC860E40}" dt="2021-05-10T09:16:12.969" v="1716" actId="22"/>
          <ac:spMkLst>
            <pc:docMk/>
            <pc:sldMk cId="2828024517" sldId="285"/>
            <ac:spMk id="3" creationId="{57A87AFC-6FA7-4E23-802D-CDDD6A862CF0}"/>
          </ac:spMkLst>
        </pc:spChg>
        <pc:spChg chg="add del mod">
          <ac:chgData name="Malcolm Hayward" userId="fd045f5c-b77a-4191-aa2e-0c5f24668c72" providerId="ADAL" clId="{FA4ED56F-EBB4-4F61-8197-549DEC860E40}" dt="2021-05-10T09:20:42.031" v="1927" actId="22"/>
          <ac:spMkLst>
            <pc:docMk/>
            <pc:sldMk cId="2828024517" sldId="285"/>
            <ac:spMk id="7" creationId="{1F6FA5F6-F1A8-452B-86DC-37D221C6DF90}"/>
          </ac:spMkLst>
        </pc:spChg>
        <pc:picChg chg="add del mod ord">
          <ac:chgData name="Malcolm Hayward" userId="fd045f5c-b77a-4191-aa2e-0c5f24668c72" providerId="ADAL" clId="{FA4ED56F-EBB4-4F61-8197-549DEC860E40}" dt="2021-05-10T09:19:54.260" v="1843" actId="478"/>
          <ac:picMkLst>
            <pc:docMk/>
            <pc:sldMk cId="2828024517" sldId="285"/>
            <ac:picMk id="5" creationId="{22C35678-B4C0-4BD6-832B-4C2DE59FE0B0}"/>
          </ac:picMkLst>
        </pc:picChg>
        <pc:picChg chg="add mod ord">
          <ac:chgData name="Malcolm Hayward" userId="fd045f5c-b77a-4191-aa2e-0c5f24668c72" providerId="ADAL" clId="{FA4ED56F-EBB4-4F61-8197-549DEC860E40}" dt="2021-05-10T09:20:49.610" v="1931" actId="1076"/>
          <ac:picMkLst>
            <pc:docMk/>
            <pc:sldMk cId="2828024517" sldId="285"/>
            <ac:picMk id="9" creationId="{3A3F9395-996E-45AA-A4C5-3F5E4E120422}"/>
          </ac:picMkLst>
        </pc:picChg>
      </pc:sldChg>
      <pc:sldChg chg="addSp delSp modSp new mod">
        <pc:chgData name="Malcolm Hayward" userId="fd045f5c-b77a-4191-aa2e-0c5f24668c72" providerId="ADAL" clId="{FA4ED56F-EBB4-4F61-8197-549DEC860E40}" dt="2021-05-10T09:41:30.345" v="2186" actId="14100"/>
        <pc:sldMkLst>
          <pc:docMk/>
          <pc:sldMk cId="1989194027" sldId="286"/>
        </pc:sldMkLst>
        <pc:spChg chg="mod">
          <ac:chgData name="Malcolm Hayward" userId="fd045f5c-b77a-4191-aa2e-0c5f24668c72" providerId="ADAL" clId="{FA4ED56F-EBB4-4F61-8197-549DEC860E40}" dt="2021-05-10T09:36:39.451" v="1955" actId="20577"/>
          <ac:spMkLst>
            <pc:docMk/>
            <pc:sldMk cId="1989194027" sldId="286"/>
            <ac:spMk id="2" creationId="{72F412BD-D3C2-4DEB-8769-54200F5399B4}"/>
          </ac:spMkLst>
        </pc:spChg>
        <pc:spChg chg="del">
          <ac:chgData name="Malcolm Hayward" userId="fd045f5c-b77a-4191-aa2e-0c5f24668c72" providerId="ADAL" clId="{FA4ED56F-EBB4-4F61-8197-549DEC860E40}" dt="2021-05-10T09:36:41.155" v="1956" actId="22"/>
          <ac:spMkLst>
            <pc:docMk/>
            <pc:sldMk cId="1989194027" sldId="286"/>
            <ac:spMk id="3" creationId="{C3D1D73D-F008-4C06-9D05-69101B823C56}"/>
          </ac:spMkLst>
        </pc:spChg>
        <pc:picChg chg="add mod ord">
          <ac:chgData name="Malcolm Hayward" userId="fd045f5c-b77a-4191-aa2e-0c5f24668c72" providerId="ADAL" clId="{FA4ED56F-EBB4-4F61-8197-549DEC860E40}" dt="2021-05-10T09:36:44.717" v="1957" actId="1076"/>
          <ac:picMkLst>
            <pc:docMk/>
            <pc:sldMk cId="1989194027" sldId="286"/>
            <ac:picMk id="5" creationId="{B8DB4417-C3AB-4B62-B656-7C4B0650B9BF}"/>
          </ac:picMkLst>
        </pc:picChg>
        <pc:picChg chg="add mod">
          <ac:chgData name="Malcolm Hayward" userId="fd045f5c-b77a-4191-aa2e-0c5f24668c72" providerId="ADAL" clId="{FA4ED56F-EBB4-4F61-8197-549DEC860E40}" dt="2021-05-10T09:41:30.345" v="2186" actId="14100"/>
          <ac:picMkLst>
            <pc:docMk/>
            <pc:sldMk cId="1989194027" sldId="286"/>
            <ac:picMk id="7" creationId="{F9FFA6B7-9EC8-4D4C-96A7-CDB85511C0BA}"/>
          </ac:picMkLst>
        </pc:picChg>
      </pc:sldChg>
      <pc:sldChg chg="modSp new del mod">
        <pc:chgData name="Malcolm Hayward" userId="fd045f5c-b77a-4191-aa2e-0c5f24668c72" providerId="ADAL" clId="{FA4ED56F-EBB4-4F61-8197-549DEC860E40}" dt="2021-05-10T09:20:57.929" v="1932" actId="2696"/>
        <pc:sldMkLst>
          <pc:docMk/>
          <pc:sldMk cId="2638636486" sldId="286"/>
        </pc:sldMkLst>
        <pc:spChg chg="mod">
          <ac:chgData name="Malcolm Hayward" userId="fd045f5c-b77a-4191-aa2e-0c5f24668c72" providerId="ADAL" clId="{FA4ED56F-EBB4-4F61-8197-549DEC860E40}" dt="2021-05-10T09:16:53.920" v="1842" actId="20577"/>
          <ac:spMkLst>
            <pc:docMk/>
            <pc:sldMk cId="2638636486" sldId="286"/>
            <ac:spMk id="2" creationId="{A62DA193-5BA7-457D-90E4-536F1269F2A6}"/>
          </ac:spMkLst>
        </pc:spChg>
      </pc:sldChg>
      <pc:sldChg chg="modSp new mod">
        <pc:chgData name="Malcolm Hayward" userId="fd045f5c-b77a-4191-aa2e-0c5f24668c72" providerId="ADAL" clId="{FA4ED56F-EBB4-4F61-8197-549DEC860E40}" dt="2021-05-13T10:34:21.208" v="4197" actId="20577"/>
        <pc:sldMkLst>
          <pc:docMk/>
          <pc:sldMk cId="3613516405" sldId="287"/>
        </pc:sldMkLst>
        <pc:spChg chg="mod">
          <ac:chgData name="Malcolm Hayward" userId="fd045f5c-b77a-4191-aa2e-0c5f24668c72" providerId="ADAL" clId="{FA4ED56F-EBB4-4F61-8197-549DEC860E40}" dt="2021-05-10T09:36:53.235" v="1969" actId="20577"/>
          <ac:spMkLst>
            <pc:docMk/>
            <pc:sldMk cId="3613516405" sldId="287"/>
            <ac:spMk id="2" creationId="{9206467D-6BE4-4DE5-830F-4E481D209FD1}"/>
          </ac:spMkLst>
        </pc:spChg>
        <pc:spChg chg="mod">
          <ac:chgData name="Malcolm Hayward" userId="fd045f5c-b77a-4191-aa2e-0c5f24668c72" providerId="ADAL" clId="{FA4ED56F-EBB4-4F61-8197-549DEC860E40}" dt="2021-05-13T10:34:21.208" v="4197" actId="20577"/>
          <ac:spMkLst>
            <pc:docMk/>
            <pc:sldMk cId="3613516405" sldId="287"/>
            <ac:spMk id="3" creationId="{8A6DDCE8-6390-40C7-A6C9-08D26FBA85E6}"/>
          </ac:spMkLst>
        </pc:spChg>
      </pc:sldChg>
      <pc:sldChg chg="addSp delSp modSp new mod">
        <pc:chgData name="Malcolm Hayward" userId="fd045f5c-b77a-4191-aa2e-0c5f24668c72" providerId="ADAL" clId="{FA4ED56F-EBB4-4F61-8197-549DEC860E40}" dt="2021-05-10T09:44:13.168" v="2280" actId="1076"/>
        <pc:sldMkLst>
          <pc:docMk/>
          <pc:sldMk cId="607866424" sldId="288"/>
        </pc:sldMkLst>
        <pc:spChg chg="mod">
          <ac:chgData name="Malcolm Hayward" userId="fd045f5c-b77a-4191-aa2e-0c5f24668c72" providerId="ADAL" clId="{FA4ED56F-EBB4-4F61-8197-549DEC860E40}" dt="2021-05-10T09:43:32.683" v="2210" actId="20577"/>
          <ac:spMkLst>
            <pc:docMk/>
            <pc:sldMk cId="607866424" sldId="288"/>
            <ac:spMk id="2" creationId="{5CF576B1-F6F5-4403-AAD4-874488CBE084}"/>
          </ac:spMkLst>
        </pc:spChg>
        <pc:spChg chg="del">
          <ac:chgData name="Malcolm Hayward" userId="fd045f5c-b77a-4191-aa2e-0c5f24668c72" providerId="ADAL" clId="{FA4ED56F-EBB4-4F61-8197-549DEC860E40}" dt="2021-05-10T09:41:41.705" v="2187" actId="22"/>
          <ac:spMkLst>
            <pc:docMk/>
            <pc:sldMk cId="607866424" sldId="288"/>
            <ac:spMk id="3" creationId="{D0DD740D-AF13-406C-8A18-85DF8EF9A123}"/>
          </ac:spMkLst>
        </pc:spChg>
        <pc:picChg chg="add mod ord">
          <ac:chgData name="Malcolm Hayward" userId="fd045f5c-b77a-4191-aa2e-0c5f24668c72" providerId="ADAL" clId="{FA4ED56F-EBB4-4F61-8197-549DEC860E40}" dt="2021-05-10T09:44:13.168" v="2280" actId="1076"/>
          <ac:picMkLst>
            <pc:docMk/>
            <pc:sldMk cId="607866424" sldId="288"/>
            <ac:picMk id="5" creationId="{47084ACF-7857-48F2-99B3-EB5DD69197ED}"/>
          </ac:picMkLst>
        </pc:picChg>
        <pc:picChg chg="add del mod">
          <ac:chgData name="Malcolm Hayward" userId="fd045f5c-b77a-4191-aa2e-0c5f24668c72" providerId="ADAL" clId="{FA4ED56F-EBB4-4F61-8197-549DEC860E40}" dt="2021-05-10T09:44:03.236" v="2274" actId="478"/>
          <ac:picMkLst>
            <pc:docMk/>
            <pc:sldMk cId="607866424" sldId="288"/>
            <ac:picMk id="7" creationId="{CF52483A-1648-4335-8B69-49269A563956}"/>
          </ac:picMkLst>
        </pc:picChg>
      </pc:sldChg>
      <pc:sldChg chg="addSp delSp modSp new mod">
        <pc:chgData name="Malcolm Hayward" userId="fd045f5c-b77a-4191-aa2e-0c5f24668c72" providerId="ADAL" clId="{FA4ED56F-EBB4-4F61-8197-549DEC860E40}" dt="2021-05-13T10:34:52.370" v="4217" actId="14100"/>
        <pc:sldMkLst>
          <pc:docMk/>
          <pc:sldMk cId="677171306" sldId="289"/>
        </pc:sldMkLst>
        <pc:spChg chg="mod">
          <ac:chgData name="Malcolm Hayward" userId="fd045f5c-b77a-4191-aa2e-0c5f24668c72" providerId="ADAL" clId="{FA4ED56F-EBB4-4F61-8197-549DEC860E40}" dt="2021-05-13T10:34:39.590" v="4214" actId="20577"/>
          <ac:spMkLst>
            <pc:docMk/>
            <pc:sldMk cId="677171306" sldId="289"/>
            <ac:spMk id="2" creationId="{B77C561C-2BAD-4F1B-9ED7-A2505581C9B0}"/>
          </ac:spMkLst>
        </pc:spChg>
        <pc:spChg chg="del">
          <ac:chgData name="Malcolm Hayward" userId="fd045f5c-b77a-4191-aa2e-0c5f24668c72" providerId="ADAL" clId="{FA4ED56F-EBB4-4F61-8197-549DEC860E40}" dt="2021-05-10T09:43:36.844" v="2212"/>
          <ac:spMkLst>
            <pc:docMk/>
            <pc:sldMk cId="677171306" sldId="289"/>
            <ac:spMk id="3" creationId="{B6618343-AB30-4EAD-A261-015EE4D7CB01}"/>
          </ac:spMkLst>
        </pc:spChg>
        <pc:picChg chg="add mod">
          <ac:chgData name="Malcolm Hayward" userId="fd045f5c-b77a-4191-aa2e-0c5f24668c72" providerId="ADAL" clId="{FA4ED56F-EBB4-4F61-8197-549DEC860E40}" dt="2021-05-13T10:34:52.370" v="4217" actId="14100"/>
          <ac:picMkLst>
            <pc:docMk/>
            <pc:sldMk cId="677171306" sldId="289"/>
            <ac:picMk id="4" creationId="{1C787CEE-EA3F-46D5-8904-4FBC13E11DD9}"/>
          </ac:picMkLst>
        </pc:picChg>
      </pc:sldChg>
      <pc:sldChg chg="addSp delSp modSp new mod">
        <pc:chgData name="Malcolm Hayward" userId="fd045f5c-b77a-4191-aa2e-0c5f24668c72" providerId="ADAL" clId="{FA4ED56F-EBB4-4F61-8197-549DEC860E40}" dt="2021-05-13T14:00:15.655" v="4536"/>
        <pc:sldMkLst>
          <pc:docMk/>
          <pc:sldMk cId="75262697" sldId="290"/>
        </pc:sldMkLst>
        <pc:spChg chg="mod">
          <ac:chgData name="Malcolm Hayward" userId="fd045f5c-b77a-4191-aa2e-0c5f24668c72" providerId="ADAL" clId="{FA4ED56F-EBB4-4F61-8197-549DEC860E40}" dt="2021-05-13T14:00:15.655" v="4536"/>
          <ac:spMkLst>
            <pc:docMk/>
            <pc:sldMk cId="75262697" sldId="290"/>
            <ac:spMk id="2" creationId="{5A60CED9-F61C-4756-BA6D-FCCB40FB8788}"/>
          </ac:spMkLst>
        </pc:spChg>
        <pc:spChg chg="del">
          <ac:chgData name="Malcolm Hayward" userId="fd045f5c-b77a-4191-aa2e-0c5f24668c72" providerId="ADAL" clId="{FA4ED56F-EBB4-4F61-8197-549DEC860E40}" dt="2021-05-10T09:45:09.880" v="2393" actId="22"/>
          <ac:spMkLst>
            <pc:docMk/>
            <pc:sldMk cId="75262697" sldId="290"/>
            <ac:spMk id="3" creationId="{7ED78526-FCA1-495A-B818-E01FDC8668C3}"/>
          </ac:spMkLst>
        </pc:spChg>
        <pc:spChg chg="add mod">
          <ac:chgData name="Malcolm Hayward" userId="fd045f5c-b77a-4191-aa2e-0c5f24668c72" providerId="ADAL" clId="{FA4ED56F-EBB4-4F61-8197-549DEC860E40}" dt="2021-05-11T11:10:04.236" v="4182" actId="1076"/>
          <ac:spMkLst>
            <pc:docMk/>
            <pc:sldMk cId="75262697" sldId="290"/>
            <ac:spMk id="3" creationId="{B97A7454-F21A-4143-A42A-9CD522532E1E}"/>
          </ac:spMkLst>
        </pc:spChg>
        <pc:picChg chg="add mod ord">
          <ac:chgData name="Malcolm Hayward" userId="fd045f5c-b77a-4191-aa2e-0c5f24668c72" providerId="ADAL" clId="{FA4ED56F-EBB4-4F61-8197-549DEC860E40}" dt="2021-05-11T11:10:02.390" v="4181" actId="14100"/>
          <ac:picMkLst>
            <pc:docMk/>
            <pc:sldMk cId="75262697" sldId="290"/>
            <ac:picMk id="5" creationId="{649EB5CA-535C-4CAF-B397-4D732146BF01}"/>
          </ac:picMkLst>
        </pc:picChg>
      </pc:sldChg>
      <pc:sldChg chg="addSp delSp modSp new mod">
        <pc:chgData name="Malcolm Hayward" userId="fd045f5c-b77a-4191-aa2e-0c5f24668c72" providerId="ADAL" clId="{FA4ED56F-EBB4-4F61-8197-549DEC860E40}" dt="2021-05-10T11:59:32.134" v="2859"/>
        <pc:sldMkLst>
          <pc:docMk/>
          <pc:sldMk cId="1212207336" sldId="291"/>
        </pc:sldMkLst>
        <pc:spChg chg="mod">
          <ac:chgData name="Malcolm Hayward" userId="fd045f5c-b77a-4191-aa2e-0c5f24668c72" providerId="ADAL" clId="{FA4ED56F-EBB4-4F61-8197-549DEC860E40}" dt="2021-05-10T11:59:32.134" v="2859"/>
          <ac:spMkLst>
            <pc:docMk/>
            <pc:sldMk cId="1212207336" sldId="291"/>
            <ac:spMk id="2" creationId="{5C1550BE-ECAF-4530-B323-0A0DA2E5393F}"/>
          </ac:spMkLst>
        </pc:spChg>
        <pc:spChg chg="del">
          <ac:chgData name="Malcolm Hayward" userId="fd045f5c-b77a-4191-aa2e-0c5f24668c72" providerId="ADAL" clId="{FA4ED56F-EBB4-4F61-8197-549DEC860E40}" dt="2021-05-10T09:57:27.524" v="2455" actId="22"/>
          <ac:spMkLst>
            <pc:docMk/>
            <pc:sldMk cId="1212207336" sldId="291"/>
            <ac:spMk id="3" creationId="{5E0480F1-6C19-4295-BE3A-AA09C7A1DE70}"/>
          </ac:spMkLst>
        </pc:spChg>
        <pc:picChg chg="add mod ord">
          <ac:chgData name="Malcolm Hayward" userId="fd045f5c-b77a-4191-aa2e-0c5f24668c72" providerId="ADAL" clId="{FA4ED56F-EBB4-4F61-8197-549DEC860E40}" dt="2021-05-10T09:57:42.752" v="2464" actId="14100"/>
          <ac:picMkLst>
            <pc:docMk/>
            <pc:sldMk cId="1212207336" sldId="291"/>
            <ac:picMk id="5" creationId="{FE1787B7-C0F7-426D-AEC7-23B969A6DDF7}"/>
          </ac:picMkLst>
        </pc:picChg>
      </pc:sldChg>
      <pc:sldChg chg="addSp delSp modSp new mod">
        <pc:chgData name="Malcolm Hayward" userId="fd045f5c-b77a-4191-aa2e-0c5f24668c72" providerId="ADAL" clId="{FA4ED56F-EBB4-4F61-8197-549DEC860E40}" dt="2021-05-10T10:02:17.113" v="2753" actId="207"/>
        <pc:sldMkLst>
          <pc:docMk/>
          <pc:sldMk cId="541092653" sldId="292"/>
        </pc:sldMkLst>
        <pc:spChg chg="mod">
          <ac:chgData name="Malcolm Hayward" userId="fd045f5c-b77a-4191-aa2e-0c5f24668c72" providerId="ADAL" clId="{FA4ED56F-EBB4-4F61-8197-549DEC860E40}" dt="2021-05-10T09:49:21.340" v="2450" actId="20577"/>
          <ac:spMkLst>
            <pc:docMk/>
            <pc:sldMk cId="541092653" sldId="292"/>
            <ac:spMk id="2" creationId="{9855BFA2-5991-4EE9-9A45-6C775AC8CB4D}"/>
          </ac:spMkLst>
        </pc:spChg>
        <pc:spChg chg="del">
          <ac:chgData name="Malcolm Hayward" userId="fd045f5c-b77a-4191-aa2e-0c5f24668c72" providerId="ADAL" clId="{FA4ED56F-EBB4-4F61-8197-549DEC860E40}" dt="2021-05-10T09:49:12.740" v="2402" actId="22"/>
          <ac:spMkLst>
            <pc:docMk/>
            <pc:sldMk cId="541092653" sldId="292"/>
            <ac:spMk id="3" creationId="{AC4D4181-CFAC-4025-B6AB-A485EC9FE7CD}"/>
          </ac:spMkLst>
        </pc:spChg>
        <pc:spChg chg="add mod">
          <ac:chgData name="Malcolm Hayward" userId="fd045f5c-b77a-4191-aa2e-0c5f24668c72" providerId="ADAL" clId="{FA4ED56F-EBB4-4F61-8197-549DEC860E40}" dt="2021-05-10T09:59:44.776" v="2645" actId="1076"/>
          <ac:spMkLst>
            <pc:docMk/>
            <pc:sldMk cId="541092653" sldId="292"/>
            <ac:spMk id="6" creationId="{F2027FD2-737B-4B0E-B082-F97D2311679B}"/>
          </ac:spMkLst>
        </pc:spChg>
        <pc:spChg chg="add mod">
          <ac:chgData name="Malcolm Hayward" userId="fd045f5c-b77a-4191-aa2e-0c5f24668c72" providerId="ADAL" clId="{FA4ED56F-EBB4-4F61-8197-549DEC860E40}" dt="2021-05-10T10:02:17.113" v="2753" actId="207"/>
          <ac:spMkLst>
            <pc:docMk/>
            <pc:sldMk cId="541092653" sldId="292"/>
            <ac:spMk id="7" creationId="{1BB79B87-2FFC-4F6E-9B00-ABE87420D1CE}"/>
          </ac:spMkLst>
        </pc:spChg>
        <pc:picChg chg="add mod ord">
          <ac:chgData name="Malcolm Hayward" userId="fd045f5c-b77a-4191-aa2e-0c5f24668c72" providerId="ADAL" clId="{FA4ED56F-EBB4-4F61-8197-549DEC860E40}" dt="2021-05-10T09:49:29.384" v="2454" actId="1076"/>
          <ac:picMkLst>
            <pc:docMk/>
            <pc:sldMk cId="541092653" sldId="292"/>
            <ac:picMk id="5" creationId="{DFB9BF85-F713-46C2-BE39-14A32903C60C}"/>
          </ac:picMkLst>
        </pc:picChg>
      </pc:sldChg>
      <pc:sldChg chg="addSp delSp modSp new mod">
        <pc:chgData name="Malcolm Hayward" userId="fd045f5c-b77a-4191-aa2e-0c5f24668c72" providerId="ADAL" clId="{FA4ED56F-EBB4-4F61-8197-549DEC860E40}" dt="2021-05-11T11:08:03.390" v="4176" actId="20577"/>
        <pc:sldMkLst>
          <pc:docMk/>
          <pc:sldMk cId="3063682202" sldId="293"/>
        </pc:sldMkLst>
        <pc:spChg chg="mod">
          <ac:chgData name="Malcolm Hayward" userId="fd045f5c-b77a-4191-aa2e-0c5f24668c72" providerId="ADAL" clId="{FA4ED56F-EBB4-4F61-8197-549DEC860E40}" dt="2021-05-11T11:08:03.390" v="4176" actId="20577"/>
          <ac:spMkLst>
            <pc:docMk/>
            <pc:sldMk cId="3063682202" sldId="293"/>
            <ac:spMk id="2" creationId="{43BFE6F8-7C3E-4885-83C9-E9D0478E76E7}"/>
          </ac:spMkLst>
        </pc:spChg>
        <pc:spChg chg="del">
          <ac:chgData name="Malcolm Hayward" userId="fd045f5c-b77a-4191-aa2e-0c5f24668c72" providerId="ADAL" clId="{FA4ED56F-EBB4-4F61-8197-549DEC860E40}" dt="2021-05-10T09:58:35.938" v="2528" actId="22"/>
          <ac:spMkLst>
            <pc:docMk/>
            <pc:sldMk cId="3063682202" sldId="293"/>
            <ac:spMk id="3" creationId="{B70032D3-7675-4C19-8EC4-A2B6D9F1A164}"/>
          </ac:spMkLst>
        </pc:spChg>
        <pc:spChg chg="add mod">
          <ac:chgData name="Malcolm Hayward" userId="fd045f5c-b77a-4191-aa2e-0c5f24668c72" providerId="ADAL" clId="{FA4ED56F-EBB4-4F61-8197-549DEC860E40}" dt="2021-05-10T10:01:34.174" v="2732"/>
          <ac:spMkLst>
            <pc:docMk/>
            <pc:sldMk cId="3063682202" sldId="293"/>
            <ac:spMk id="6" creationId="{7389FC4E-D424-437D-B0A3-09CD2F410299}"/>
          </ac:spMkLst>
        </pc:spChg>
        <pc:picChg chg="add mod ord">
          <ac:chgData name="Malcolm Hayward" userId="fd045f5c-b77a-4191-aa2e-0c5f24668c72" providerId="ADAL" clId="{FA4ED56F-EBB4-4F61-8197-549DEC860E40}" dt="2021-05-10T09:58:49.515" v="2535" actId="14100"/>
          <ac:picMkLst>
            <pc:docMk/>
            <pc:sldMk cId="3063682202" sldId="293"/>
            <ac:picMk id="5" creationId="{033B3C71-AD6F-44A4-8185-58101F833581}"/>
          </ac:picMkLst>
        </pc:picChg>
      </pc:sldChg>
      <pc:sldChg chg="modSp new del mod">
        <pc:chgData name="Malcolm Hayward" userId="fd045f5c-b77a-4191-aa2e-0c5f24668c72" providerId="ADAL" clId="{FA4ED56F-EBB4-4F61-8197-549DEC860E40}" dt="2021-05-10T10:01:16.193" v="2705" actId="2696"/>
        <pc:sldMkLst>
          <pc:docMk/>
          <pc:sldMk cId="2694747751" sldId="294"/>
        </pc:sldMkLst>
        <pc:spChg chg="mod">
          <ac:chgData name="Malcolm Hayward" userId="fd045f5c-b77a-4191-aa2e-0c5f24668c72" providerId="ADAL" clId="{FA4ED56F-EBB4-4F61-8197-549DEC860E40}" dt="2021-05-10T10:00:02.133" v="2704" actId="20577"/>
          <ac:spMkLst>
            <pc:docMk/>
            <pc:sldMk cId="2694747751" sldId="294"/>
            <ac:spMk id="2" creationId="{4A3E950B-C526-48A5-BCC0-A0AA691A7DD0}"/>
          </ac:spMkLst>
        </pc:spChg>
      </pc:sldChg>
      <pc:sldChg chg="addSp delSp modSp new mod">
        <pc:chgData name="Malcolm Hayward" userId="fd045f5c-b77a-4191-aa2e-0c5f24668c72" providerId="ADAL" clId="{FA4ED56F-EBB4-4F61-8197-549DEC860E40}" dt="2021-05-10T12:00:21.695" v="2870" actId="14100"/>
        <pc:sldMkLst>
          <pc:docMk/>
          <pc:sldMk cId="4216892738" sldId="294"/>
        </pc:sldMkLst>
        <pc:spChg chg="mod">
          <ac:chgData name="Malcolm Hayward" userId="fd045f5c-b77a-4191-aa2e-0c5f24668c72" providerId="ADAL" clId="{FA4ED56F-EBB4-4F61-8197-549DEC860E40}" dt="2021-05-10T11:59:28.789" v="2858" actId="20577"/>
          <ac:spMkLst>
            <pc:docMk/>
            <pc:sldMk cId="4216892738" sldId="294"/>
            <ac:spMk id="2" creationId="{14E2EFC3-184C-4965-A8DE-96B98BAD40F4}"/>
          </ac:spMkLst>
        </pc:spChg>
        <pc:spChg chg="del">
          <ac:chgData name="Malcolm Hayward" userId="fd045f5c-b77a-4191-aa2e-0c5f24668c72" providerId="ADAL" clId="{FA4ED56F-EBB4-4F61-8197-549DEC860E40}" dt="2021-05-10T12:00:00.397" v="2860" actId="22"/>
          <ac:spMkLst>
            <pc:docMk/>
            <pc:sldMk cId="4216892738" sldId="294"/>
            <ac:spMk id="3" creationId="{940A19D6-E4F3-45FE-A61A-6F1C1E491137}"/>
          </ac:spMkLst>
        </pc:spChg>
        <pc:picChg chg="add mod ord">
          <ac:chgData name="Malcolm Hayward" userId="fd045f5c-b77a-4191-aa2e-0c5f24668c72" providerId="ADAL" clId="{FA4ED56F-EBB4-4F61-8197-549DEC860E40}" dt="2021-05-10T12:00:21.695" v="2870" actId="14100"/>
          <ac:picMkLst>
            <pc:docMk/>
            <pc:sldMk cId="4216892738" sldId="294"/>
            <ac:picMk id="5" creationId="{BBBB236B-0946-476D-82AF-549A261B2331}"/>
          </ac:picMkLst>
        </pc:picChg>
      </pc:sldChg>
      <pc:sldChg chg="modSp new mod">
        <pc:chgData name="Malcolm Hayward" userId="fd045f5c-b77a-4191-aa2e-0c5f24668c72" providerId="ADAL" clId="{FA4ED56F-EBB4-4F61-8197-549DEC860E40}" dt="2021-05-14T13:23:32.095" v="5127" actId="20577"/>
        <pc:sldMkLst>
          <pc:docMk/>
          <pc:sldMk cId="3304830406" sldId="295"/>
        </pc:sldMkLst>
        <pc:spChg chg="mod">
          <ac:chgData name="Malcolm Hayward" userId="fd045f5c-b77a-4191-aa2e-0c5f24668c72" providerId="ADAL" clId="{FA4ED56F-EBB4-4F61-8197-549DEC860E40}" dt="2021-05-11T10:42:45.403" v="2895" actId="20577"/>
          <ac:spMkLst>
            <pc:docMk/>
            <pc:sldMk cId="3304830406" sldId="295"/>
            <ac:spMk id="2" creationId="{FDB961B4-0FD0-4856-930D-8A55F64C6104}"/>
          </ac:spMkLst>
        </pc:spChg>
        <pc:spChg chg="mod">
          <ac:chgData name="Malcolm Hayward" userId="fd045f5c-b77a-4191-aa2e-0c5f24668c72" providerId="ADAL" clId="{FA4ED56F-EBB4-4F61-8197-549DEC860E40}" dt="2021-05-14T13:23:32.095" v="5127" actId="20577"/>
          <ac:spMkLst>
            <pc:docMk/>
            <pc:sldMk cId="3304830406" sldId="295"/>
            <ac:spMk id="3" creationId="{C79BCFE0-9E12-409E-B939-67C7A5AC62F6}"/>
          </ac:spMkLst>
        </pc:spChg>
      </pc:sldChg>
      <pc:sldChg chg="modSp new mod">
        <pc:chgData name="Malcolm Hayward" userId="fd045f5c-b77a-4191-aa2e-0c5f24668c72" providerId="ADAL" clId="{FA4ED56F-EBB4-4F61-8197-549DEC860E40}" dt="2021-05-13T10:38:42.885" v="4492" actId="20577"/>
        <pc:sldMkLst>
          <pc:docMk/>
          <pc:sldMk cId="776560721" sldId="296"/>
        </pc:sldMkLst>
        <pc:spChg chg="mod">
          <ac:chgData name="Malcolm Hayward" userId="fd045f5c-b77a-4191-aa2e-0c5f24668c72" providerId="ADAL" clId="{FA4ED56F-EBB4-4F61-8197-549DEC860E40}" dt="2021-05-13T10:37:50.528" v="4463" actId="20577"/>
          <ac:spMkLst>
            <pc:docMk/>
            <pc:sldMk cId="776560721" sldId="296"/>
            <ac:spMk id="2" creationId="{3BD85EF2-60E9-44A4-86F7-D158CBFFE80E}"/>
          </ac:spMkLst>
        </pc:spChg>
        <pc:spChg chg="mod">
          <ac:chgData name="Malcolm Hayward" userId="fd045f5c-b77a-4191-aa2e-0c5f24668c72" providerId="ADAL" clId="{FA4ED56F-EBB4-4F61-8197-549DEC860E40}" dt="2021-05-13T10:38:42.885" v="4492" actId="20577"/>
          <ac:spMkLst>
            <pc:docMk/>
            <pc:sldMk cId="776560721" sldId="296"/>
            <ac:spMk id="3" creationId="{8DE2AB98-9B15-40BD-BF71-6FBEBB20A468}"/>
          </ac:spMkLst>
        </pc:spChg>
      </pc:sldChg>
      <pc:sldChg chg="modSp new mod">
        <pc:chgData name="Malcolm Hayward" userId="fd045f5c-b77a-4191-aa2e-0c5f24668c72" providerId="ADAL" clId="{FA4ED56F-EBB4-4F61-8197-549DEC860E40}" dt="2021-05-14T13:19:01.923" v="4862" actId="20577"/>
        <pc:sldMkLst>
          <pc:docMk/>
          <pc:sldMk cId="2405042569" sldId="297"/>
        </pc:sldMkLst>
        <pc:spChg chg="mod">
          <ac:chgData name="Malcolm Hayward" userId="fd045f5c-b77a-4191-aa2e-0c5f24668c72" providerId="ADAL" clId="{FA4ED56F-EBB4-4F61-8197-549DEC860E40}" dt="2021-05-13T10:41:33.921" v="4503" actId="20577"/>
          <ac:spMkLst>
            <pc:docMk/>
            <pc:sldMk cId="2405042569" sldId="297"/>
            <ac:spMk id="2" creationId="{8E947BE9-E90B-420E-8FD7-1BFB4923161B}"/>
          </ac:spMkLst>
        </pc:spChg>
        <pc:spChg chg="mod">
          <ac:chgData name="Malcolm Hayward" userId="fd045f5c-b77a-4191-aa2e-0c5f24668c72" providerId="ADAL" clId="{FA4ED56F-EBB4-4F61-8197-549DEC860E40}" dt="2021-05-14T13:19:01.923" v="4862" actId="20577"/>
          <ac:spMkLst>
            <pc:docMk/>
            <pc:sldMk cId="2405042569" sldId="297"/>
            <ac:spMk id="3" creationId="{AE534BFA-7605-4E5D-ADBB-C82436E37B37}"/>
          </ac:spMkLst>
        </pc:spChg>
      </pc:sldChg>
      <pc:sldChg chg="addSp delSp modSp new mod">
        <pc:chgData name="Malcolm Hayward" userId="fd045f5c-b77a-4191-aa2e-0c5f24668c72" providerId="ADAL" clId="{FA4ED56F-EBB4-4F61-8197-549DEC860E40}" dt="2021-05-14T13:22:27.709" v="4925" actId="14100"/>
        <pc:sldMkLst>
          <pc:docMk/>
          <pc:sldMk cId="1270244295" sldId="298"/>
        </pc:sldMkLst>
        <pc:spChg chg="mod">
          <ac:chgData name="Malcolm Hayward" userId="fd045f5c-b77a-4191-aa2e-0c5f24668c72" providerId="ADAL" clId="{FA4ED56F-EBB4-4F61-8197-549DEC860E40}" dt="2021-05-14T13:22:20.682" v="4922" actId="20577"/>
          <ac:spMkLst>
            <pc:docMk/>
            <pc:sldMk cId="1270244295" sldId="298"/>
            <ac:spMk id="2" creationId="{9174B8FB-E2DF-4CB7-BAE2-F4CD0EF4D440}"/>
          </ac:spMkLst>
        </pc:spChg>
        <pc:spChg chg="del">
          <ac:chgData name="Malcolm Hayward" userId="fd045f5c-b77a-4191-aa2e-0c5f24668c72" providerId="ADAL" clId="{FA4ED56F-EBB4-4F61-8197-549DEC860E40}" dt="2021-05-14T13:22:07.152" v="4864" actId="22"/>
          <ac:spMkLst>
            <pc:docMk/>
            <pc:sldMk cId="1270244295" sldId="298"/>
            <ac:spMk id="3" creationId="{6811ECA6-884C-4912-A394-69A485025A50}"/>
          </ac:spMkLst>
        </pc:spChg>
        <pc:picChg chg="add mod ord">
          <ac:chgData name="Malcolm Hayward" userId="fd045f5c-b77a-4191-aa2e-0c5f24668c72" providerId="ADAL" clId="{FA4ED56F-EBB4-4F61-8197-549DEC860E40}" dt="2021-05-14T13:22:27.709" v="4925" actId="14100"/>
          <ac:picMkLst>
            <pc:docMk/>
            <pc:sldMk cId="1270244295" sldId="298"/>
            <ac:picMk id="5" creationId="{6CA8EF89-C9B0-458A-BF29-43B5A5B3FC2F}"/>
          </ac:picMkLst>
        </pc:picChg>
      </pc:sldChg>
      <pc:sldChg chg="modSp new mod">
        <pc:chgData name="Malcolm Hayward" userId="fd045f5c-b77a-4191-aa2e-0c5f24668c72" providerId="ADAL" clId="{FA4ED56F-EBB4-4F61-8197-549DEC860E40}" dt="2021-05-17T15:04:35.762" v="6472" actId="20577"/>
        <pc:sldMkLst>
          <pc:docMk/>
          <pc:sldMk cId="1959628311" sldId="299"/>
        </pc:sldMkLst>
        <pc:spChg chg="mod">
          <ac:chgData name="Malcolm Hayward" userId="fd045f5c-b77a-4191-aa2e-0c5f24668c72" providerId="ADAL" clId="{FA4ED56F-EBB4-4F61-8197-549DEC860E40}" dt="2021-05-14T13:23:43.862" v="5172" actId="20577"/>
          <ac:spMkLst>
            <pc:docMk/>
            <pc:sldMk cId="1959628311" sldId="299"/>
            <ac:spMk id="2" creationId="{10C24079-EC5E-4755-B827-94C62115FC67}"/>
          </ac:spMkLst>
        </pc:spChg>
        <pc:spChg chg="mod">
          <ac:chgData name="Malcolm Hayward" userId="fd045f5c-b77a-4191-aa2e-0c5f24668c72" providerId="ADAL" clId="{FA4ED56F-EBB4-4F61-8197-549DEC860E40}" dt="2021-05-17T15:04:35.762" v="6472" actId="20577"/>
          <ac:spMkLst>
            <pc:docMk/>
            <pc:sldMk cId="1959628311" sldId="299"/>
            <ac:spMk id="3" creationId="{73EE98F6-0F97-4A7B-8C5F-01382B17FD47}"/>
          </ac:spMkLst>
        </pc:spChg>
      </pc:sldChg>
      <pc:sldChg chg="modSp new del mod">
        <pc:chgData name="Malcolm Hayward" userId="fd045f5c-b77a-4191-aa2e-0c5f24668c72" providerId="ADAL" clId="{FA4ED56F-EBB4-4F61-8197-549DEC860E40}" dt="2021-05-14T14:13:47.449" v="6249" actId="2696"/>
        <pc:sldMkLst>
          <pc:docMk/>
          <pc:sldMk cId="2346654248" sldId="300"/>
        </pc:sldMkLst>
        <pc:spChg chg="mod">
          <ac:chgData name="Malcolm Hayward" userId="fd045f5c-b77a-4191-aa2e-0c5f24668c72" providerId="ADAL" clId="{FA4ED56F-EBB4-4F61-8197-549DEC860E40}" dt="2021-05-14T13:35:47.346" v="6248" actId="20577"/>
          <ac:spMkLst>
            <pc:docMk/>
            <pc:sldMk cId="2346654248" sldId="300"/>
            <ac:spMk id="2" creationId="{0C4A05FE-C315-488E-BBBF-13BF9A7F49CD}"/>
          </ac:spMkLst>
        </pc:spChg>
      </pc:sldChg>
    </pc:docChg>
  </pc:docChgLst>
  <pc:docChgLst>
    <pc:chgData name="Weifeng Xu" userId="e7aed605-a3dd-4d5a-a692-a87037af107b" providerId="ADAL" clId="{DEF63043-A85B-4A68-A96F-3F857CC8D11E}"/>
    <pc:docChg chg="custSel modSld">
      <pc:chgData name="Weifeng Xu" userId="e7aed605-a3dd-4d5a-a692-a87037af107b" providerId="ADAL" clId="{DEF63043-A85B-4A68-A96F-3F857CC8D11E}" dt="2021-06-25T18:09:31.179" v="13" actId="114"/>
      <pc:docMkLst>
        <pc:docMk/>
      </pc:docMkLst>
      <pc:sldChg chg="modSp mod">
        <pc:chgData name="Weifeng Xu" userId="e7aed605-a3dd-4d5a-a692-a87037af107b" providerId="ADAL" clId="{DEF63043-A85B-4A68-A96F-3F857CC8D11E}" dt="2021-06-25T16:08:38.469" v="3" actId="20577"/>
        <pc:sldMkLst>
          <pc:docMk/>
          <pc:sldMk cId="1734229363" sldId="278"/>
        </pc:sldMkLst>
        <pc:spChg chg="mod">
          <ac:chgData name="Weifeng Xu" userId="e7aed605-a3dd-4d5a-a692-a87037af107b" providerId="ADAL" clId="{DEF63043-A85B-4A68-A96F-3F857CC8D11E}" dt="2021-06-25T16:08:38.469" v="3" actId="20577"/>
          <ac:spMkLst>
            <pc:docMk/>
            <pc:sldMk cId="1734229363" sldId="278"/>
            <ac:spMk id="2" creationId="{ABE998E7-D42B-4F89-98CB-92B2D0392882}"/>
          </ac:spMkLst>
        </pc:spChg>
      </pc:sldChg>
      <pc:sldChg chg="modSp mod">
        <pc:chgData name="Weifeng Xu" userId="e7aed605-a3dd-4d5a-a692-a87037af107b" providerId="ADAL" clId="{DEF63043-A85B-4A68-A96F-3F857CC8D11E}" dt="2021-06-25T18:09:31.179" v="13" actId="114"/>
        <pc:sldMkLst>
          <pc:docMk/>
          <pc:sldMk cId="677171306" sldId="289"/>
        </pc:sldMkLst>
        <pc:spChg chg="mod">
          <ac:chgData name="Weifeng Xu" userId="e7aed605-a3dd-4d5a-a692-a87037af107b" providerId="ADAL" clId="{DEF63043-A85B-4A68-A96F-3F857CC8D11E}" dt="2021-06-25T18:09:31.179" v="13" actId="114"/>
          <ac:spMkLst>
            <pc:docMk/>
            <pc:sldMk cId="677171306" sldId="289"/>
            <ac:spMk id="2" creationId="{B77C561C-2BAD-4F1B-9ED7-A2505581C9B0}"/>
          </ac:spMkLst>
        </pc:spChg>
      </pc:sldChg>
      <pc:sldChg chg="modSp mod">
        <pc:chgData name="Weifeng Xu" userId="e7aed605-a3dd-4d5a-a692-a87037af107b" providerId="ADAL" clId="{DEF63043-A85B-4A68-A96F-3F857CC8D11E}" dt="2021-06-25T16:08:56.041" v="5"/>
        <pc:sldMkLst>
          <pc:docMk/>
          <pc:sldMk cId="776560721" sldId="296"/>
        </pc:sldMkLst>
        <pc:spChg chg="mod">
          <ac:chgData name="Weifeng Xu" userId="e7aed605-a3dd-4d5a-a692-a87037af107b" providerId="ADAL" clId="{DEF63043-A85B-4A68-A96F-3F857CC8D11E}" dt="2021-06-25T16:08:56.041" v="5"/>
          <ac:spMkLst>
            <pc:docMk/>
            <pc:sldMk cId="776560721" sldId="296"/>
            <ac:spMk id="3" creationId="{8DE2AB98-9B15-40BD-BF71-6FBEBB20A468}"/>
          </ac:spMkLst>
        </pc:spChg>
      </pc:sldChg>
      <pc:sldChg chg="modSp mod">
        <pc:chgData name="Weifeng Xu" userId="e7aed605-a3dd-4d5a-a692-a87037af107b" providerId="ADAL" clId="{DEF63043-A85B-4A68-A96F-3F857CC8D11E}" dt="2021-06-25T18:07:48.060" v="11" actId="15"/>
        <pc:sldMkLst>
          <pc:docMk/>
          <pc:sldMk cId="1959628311" sldId="299"/>
        </pc:sldMkLst>
        <pc:spChg chg="mod">
          <ac:chgData name="Weifeng Xu" userId="e7aed605-a3dd-4d5a-a692-a87037af107b" providerId="ADAL" clId="{DEF63043-A85B-4A68-A96F-3F857CC8D11E}" dt="2021-06-25T18:07:48.060" v="11" actId="15"/>
          <ac:spMkLst>
            <pc:docMk/>
            <pc:sldMk cId="1959628311" sldId="299"/>
            <ac:spMk id="3" creationId="{73EE98F6-0F97-4A7B-8C5F-01382B17FD47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://dfir-projects.boards.net/" TargetMode="External"/><Relationship Id="rId1" Type="http://schemas.openxmlformats.org/officeDocument/2006/relationships/hyperlink" Target="file:///C:\Users\mhayward_UBALT\University%20of%20Baltimore\Weifeng%20Xu%20-%20DOJ_Team_Repository\DOJ_Case_Study\Malcolm_Deliverables\Illegal_Download_Case\Presentation\ID08_Web_History.pptx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://dfir-projects.boards.net/" TargetMode="External"/><Relationship Id="rId1" Type="http://schemas.openxmlformats.org/officeDocument/2006/relationships/hyperlink" Target="file:///C:\Users\mhayward_UBALT\University%20of%20Baltimore\Weifeng%20Xu%20-%20DOJ_Team_Repository\DOJ_Case_Study\Malcolm_Deliverables\Illegal_Download_Case\Presentation\ID08_Web_History.ppt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B3843-9723-4905-AEFC-DBE71C41487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2AADC3-751E-46C0-92D9-204806B01898}">
      <dgm:prSet/>
      <dgm:spPr/>
      <dgm:t>
        <a:bodyPr/>
        <a:lstStyle/>
        <a:p>
          <a:r>
            <a:rPr lang="en-US"/>
            <a:t>Visit the ‘Social upload’ website.</a:t>
          </a:r>
        </a:p>
      </dgm:t>
    </dgm:pt>
    <dgm:pt modelId="{2F7B1CCB-6052-4E7C-8894-9785F0EB8952}" type="parTrans" cxnId="{EE4F22DE-F179-4ACD-92F3-17BAFF573A29}">
      <dgm:prSet/>
      <dgm:spPr/>
      <dgm:t>
        <a:bodyPr/>
        <a:lstStyle/>
        <a:p>
          <a:endParaRPr lang="en-US"/>
        </a:p>
      </dgm:t>
    </dgm:pt>
    <dgm:pt modelId="{75C28558-557A-496E-91C1-CF666258D9E1}" type="sibTrans" cxnId="{EE4F22DE-F179-4ACD-92F3-17BAFF573A29}">
      <dgm:prSet/>
      <dgm:spPr/>
      <dgm:t>
        <a:bodyPr/>
        <a:lstStyle/>
        <a:p>
          <a:endParaRPr lang="en-US"/>
        </a:p>
      </dgm:t>
    </dgm:pt>
    <dgm:pt modelId="{16A4BEF1-FDE6-4AFD-A30D-010659534A54}">
      <dgm:prSet/>
      <dgm:spPr/>
      <dgm:t>
        <a:bodyPr/>
        <a:lstStyle/>
        <a:p>
          <a:r>
            <a:rPr lang="en-US"/>
            <a:t>Look at the ‘New Music’ post’s author and content.</a:t>
          </a:r>
        </a:p>
      </dgm:t>
    </dgm:pt>
    <dgm:pt modelId="{255AF32B-2497-4954-BC0A-55E23051FD4E}" type="parTrans" cxnId="{3F42F1C2-64A2-4788-AB32-6A42782BBC50}">
      <dgm:prSet/>
      <dgm:spPr/>
      <dgm:t>
        <a:bodyPr/>
        <a:lstStyle/>
        <a:p>
          <a:endParaRPr lang="en-US"/>
        </a:p>
      </dgm:t>
    </dgm:pt>
    <dgm:pt modelId="{9A02562D-C1F3-401B-A8C7-08EFD0705626}" type="sibTrans" cxnId="{3F42F1C2-64A2-4788-AB32-6A42782BBC50}">
      <dgm:prSet/>
      <dgm:spPr/>
      <dgm:t>
        <a:bodyPr/>
        <a:lstStyle/>
        <a:p>
          <a:endParaRPr lang="en-US"/>
        </a:p>
      </dgm:t>
    </dgm:pt>
    <dgm:pt modelId="{0CCDB656-BC8D-4183-895B-BD766F48D1E0}">
      <dgm:prSet/>
      <dgm:spPr/>
      <dgm:t>
        <a:bodyPr/>
        <a:lstStyle/>
        <a:p>
          <a:r>
            <a:rPr lang="en-US"/>
            <a:t>Determine if the uploaded torrent file is the same as the one found on the system.</a:t>
          </a:r>
        </a:p>
      </dgm:t>
    </dgm:pt>
    <dgm:pt modelId="{0295921A-00E8-4FA3-8AE3-9258850F43CA}" type="parTrans" cxnId="{D59DA2A8-A97F-4200-BCD8-1857BFEDE71B}">
      <dgm:prSet/>
      <dgm:spPr/>
      <dgm:t>
        <a:bodyPr/>
        <a:lstStyle/>
        <a:p>
          <a:endParaRPr lang="en-US"/>
        </a:p>
      </dgm:t>
    </dgm:pt>
    <dgm:pt modelId="{7957175E-E46F-4BA7-8D33-E2803AD723CE}" type="sibTrans" cxnId="{D59DA2A8-A97F-4200-BCD8-1857BFEDE71B}">
      <dgm:prSet/>
      <dgm:spPr/>
      <dgm:t>
        <a:bodyPr/>
        <a:lstStyle/>
        <a:p>
          <a:endParaRPr lang="en-US"/>
        </a:p>
      </dgm:t>
    </dgm:pt>
    <dgm:pt modelId="{4CCBBD66-0244-49D2-A616-BB4672F40BD3}">
      <dgm:prSet/>
      <dgm:spPr/>
      <dgm:t>
        <a:bodyPr/>
        <a:lstStyle/>
        <a:p>
          <a:r>
            <a:rPr lang="en-US"/>
            <a:t>Determine if the author’s account belongs to Kamryn or not.</a:t>
          </a:r>
        </a:p>
      </dgm:t>
    </dgm:pt>
    <dgm:pt modelId="{92BB6DBD-5740-4288-9899-7EC246118B68}" type="parTrans" cxnId="{56AC3502-5868-4EA9-A504-81F496723CA9}">
      <dgm:prSet/>
      <dgm:spPr/>
      <dgm:t>
        <a:bodyPr/>
        <a:lstStyle/>
        <a:p>
          <a:endParaRPr lang="en-US"/>
        </a:p>
      </dgm:t>
    </dgm:pt>
    <dgm:pt modelId="{3F9650B3-99F5-4E4A-91C7-EE31459BA009}" type="sibTrans" cxnId="{56AC3502-5868-4EA9-A504-81F496723CA9}">
      <dgm:prSet/>
      <dgm:spPr/>
      <dgm:t>
        <a:bodyPr/>
        <a:lstStyle/>
        <a:p>
          <a:endParaRPr lang="en-US"/>
        </a:p>
      </dgm:t>
    </dgm:pt>
    <dgm:pt modelId="{62430D84-0B23-42BA-A073-071E5D2AFDC6}" type="pres">
      <dgm:prSet presAssocID="{438B3843-9723-4905-AEFC-DBE71C414873}" presName="Name0" presStyleCnt="0">
        <dgm:presLayoutVars>
          <dgm:dir/>
          <dgm:resizeHandles val="exact"/>
        </dgm:presLayoutVars>
      </dgm:prSet>
      <dgm:spPr/>
    </dgm:pt>
    <dgm:pt modelId="{6748BCED-0F20-47BA-AB50-E7A24A070B0D}" type="pres">
      <dgm:prSet presAssocID="{B62AADC3-751E-46C0-92D9-204806B01898}" presName="node" presStyleLbl="node1" presStyleIdx="0" presStyleCnt="4">
        <dgm:presLayoutVars>
          <dgm:bulletEnabled val="1"/>
        </dgm:presLayoutVars>
      </dgm:prSet>
      <dgm:spPr/>
    </dgm:pt>
    <dgm:pt modelId="{34478D56-925F-4A26-A11F-43B01FC9101A}" type="pres">
      <dgm:prSet presAssocID="{75C28558-557A-496E-91C1-CF666258D9E1}" presName="sibTrans" presStyleLbl="sibTrans1D1" presStyleIdx="0" presStyleCnt="3"/>
      <dgm:spPr/>
    </dgm:pt>
    <dgm:pt modelId="{D2AF0D15-0CAC-430F-AD99-C4CE59CD2BE5}" type="pres">
      <dgm:prSet presAssocID="{75C28558-557A-496E-91C1-CF666258D9E1}" presName="connectorText" presStyleLbl="sibTrans1D1" presStyleIdx="0" presStyleCnt="3"/>
      <dgm:spPr/>
    </dgm:pt>
    <dgm:pt modelId="{52CFC564-EEC7-4F8C-AA01-66FF9A89D113}" type="pres">
      <dgm:prSet presAssocID="{16A4BEF1-FDE6-4AFD-A30D-010659534A54}" presName="node" presStyleLbl="node1" presStyleIdx="1" presStyleCnt="4">
        <dgm:presLayoutVars>
          <dgm:bulletEnabled val="1"/>
        </dgm:presLayoutVars>
      </dgm:prSet>
      <dgm:spPr/>
    </dgm:pt>
    <dgm:pt modelId="{38C7E1BA-2EAF-4F76-9F44-FEBC2D77BDB7}" type="pres">
      <dgm:prSet presAssocID="{9A02562D-C1F3-401B-A8C7-08EFD0705626}" presName="sibTrans" presStyleLbl="sibTrans1D1" presStyleIdx="1" presStyleCnt="3"/>
      <dgm:spPr/>
    </dgm:pt>
    <dgm:pt modelId="{781109D3-63C6-4CB3-BA10-90FF10B9D82B}" type="pres">
      <dgm:prSet presAssocID="{9A02562D-C1F3-401B-A8C7-08EFD0705626}" presName="connectorText" presStyleLbl="sibTrans1D1" presStyleIdx="1" presStyleCnt="3"/>
      <dgm:spPr/>
    </dgm:pt>
    <dgm:pt modelId="{D13FCA99-C0A2-4B5C-A62C-1E41794A5294}" type="pres">
      <dgm:prSet presAssocID="{0CCDB656-BC8D-4183-895B-BD766F48D1E0}" presName="node" presStyleLbl="node1" presStyleIdx="2" presStyleCnt="4">
        <dgm:presLayoutVars>
          <dgm:bulletEnabled val="1"/>
        </dgm:presLayoutVars>
      </dgm:prSet>
      <dgm:spPr/>
    </dgm:pt>
    <dgm:pt modelId="{ECEA449B-0940-44BC-AA9E-77D9199C257B}" type="pres">
      <dgm:prSet presAssocID="{7957175E-E46F-4BA7-8D33-E2803AD723CE}" presName="sibTrans" presStyleLbl="sibTrans1D1" presStyleIdx="2" presStyleCnt="3"/>
      <dgm:spPr/>
    </dgm:pt>
    <dgm:pt modelId="{711E7ECD-09DC-4204-9F5A-179C7F0E1DA8}" type="pres">
      <dgm:prSet presAssocID="{7957175E-E46F-4BA7-8D33-E2803AD723CE}" presName="connectorText" presStyleLbl="sibTrans1D1" presStyleIdx="2" presStyleCnt="3"/>
      <dgm:spPr/>
    </dgm:pt>
    <dgm:pt modelId="{C498BE57-2EA1-4E5A-B269-22EECDC232C9}" type="pres">
      <dgm:prSet presAssocID="{4CCBBD66-0244-49D2-A616-BB4672F40BD3}" presName="node" presStyleLbl="node1" presStyleIdx="3" presStyleCnt="4">
        <dgm:presLayoutVars>
          <dgm:bulletEnabled val="1"/>
        </dgm:presLayoutVars>
      </dgm:prSet>
      <dgm:spPr/>
    </dgm:pt>
  </dgm:ptLst>
  <dgm:cxnLst>
    <dgm:cxn modelId="{56AC3502-5868-4EA9-A504-81F496723CA9}" srcId="{438B3843-9723-4905-AEFC-DBE71C414873}" destId="{4CCBBD66-0244-49D2-A616-BB4672F40BD3}" srcOrd="3" destOrd="0" parTransId="{92BB6DBD-5740-4288-9899-7EC246118B68}" sibTransId="{3F9650B3-99F5-4E4A-91C7-EE31459BA009}"/>
    <dgm:cxn modelId="{500EFD08-C96C-484E-8A99-9CC28AF8A85D}" type="presOf" srcId="{75C28558-557A-496E-91C1-CF666258D9E1}" destId="{D2AF0D15-0CAC-430F-AD99-C4CE59CD2BE5}" srcOrd="1" destOrd="0" presId="urn:microsoft.com/office/officeart/2016/7/layout/RepeatingBendingProcessNew"/>
    <dgm:cxn modelId="{23A0290B-C52D-4E73-A3FB-371D8EFA2FEF}" type="presOf" srcId="{7957175E-E46F-4BA7-8D33-E2803AD723CE}" destId="{711E7ECD-09DC-4204-9F5A-179C7F0E1DA8}" srcOrd="1" destOrd="0" presId="urn:microsoft.com/office/officeart/2016/7/layout/RepeatingBendingProcessNew"/>
    <dgm:cxn modelId="{37C60329-8615-4158-9D3A-B85234475CE1}" type="presOf" srcId="{4CCBBD66-0244-49D2-A616-BB4672F40BD3}" destId="{C498BE57-2EA1-4E5A-B269-22EECDC232C9}" srcOrd="0" destOrd="0" presId="urn:microsoft.com/office/officeart/2016/7/layout/RepeatingBendingProcessNew"/>
    <dgm:cxn modelId="{F12EE85D-D389-480F-8753-A58D022C6AC6}" type="presOf" srcId="{9A02562D-C1F3-401B-A8C7-08EFD0705626}" destId="{781109D3-63C6-4CB3-BA10-90FF10B9D82B}" srcOrd="1" destOrd="0" presId="urn:microsoft.com/office/officeart/2016/7/layout/RepeatingBendingProcessNew"/>
    <dgm:cxn modelId="{8B75666A-AFB1-4CBC-B6B5-5ADA6AD5931C}" type="presOf" srcId="{7957175E-E46F-4BA7-8D33-E2803AD723CE}" destId="{ECEA449B-0940-44BC-AA9E-77D9199C257B}" srcOrd="0" destOrd="0" presId="urn:microsoft.com/office/officeart/2016/7/layout/RepeatingBendingProcessNew"/>
    <dgm:cxn modelId="{4E1B4256-9BDB-42A4-B20B-765A6E8E8A95}" type="presOf" srcId="{0CCDB656-BC8D-4183-895B-BD766F48D1E0}" destId="{D13FCA99-C0A2-4B5C-A62C-1E41794A5294}" srcOrd="0" destOrd="0" presId="urn:microsoft.com/office/officeart/2016/7/layout/RepeatingBendingProcessNew"/>
    <dgm:cxn modelId="{2C3A1477-8FC9-4D1F-B604-9C162412D4B2}" type="presOf" srcId="{75C28558-557A-496E-91C1-CF666258D9E1}" destId="{34478D56-925F-4A26-A11F-43B01FC9101A}" srcOrd="0" destOrd="0" presId="urn:microsoft.com/office/officeart/2016/7/layout/RepeatingBendingProcessNew"/>
    <dgm:cxn modelId="{7D41AE96-D3A1-47D0-B816-301F3F4607A5}" type="presOf" srcId="{9A02562D-C1F3-401B-A8C7-08EFD0705626}" destId="{38C7E1BA-2EAF-4F76-9F44-FEBC2D77BDB7}" srcOrd="0" destOrd="0" presId="urn:microsoft.com/office/officeart/2016/7/layout/RepeatingBendingProcessNew"/>
    <dgm:cxn modelId="{D59DA2A8-A97F-4200-BCD8-1857BFEDE71B}" srcId="{438B3843-9723-4905-AEFC-DBE71C414873}" destId="{0CCDB656-BC8D-4183-895B-BD766F48D1E0}" srcOrd="2" destOrd="0" parTransId="{0295921A-00E8-4FA3-8AE3-9258850F43CA}" sibTransId="{7957175E-E46F-4BA7-8D33-E2803AD723CE}"/>
    <dgm:cxn modelId="{190B17B3-21B6-48B7-B281-46A34F189CAC}" type="presOf" srcId="{B62AADC3-751E-46C0-92D9-204806B01898}" destId="{6748BCED-0F20-47BA-AB50-E7A24A070B0D}" srcOrd="0" destOrd="0" presId="urn:microsoft.com/office/officeart/2016/7/layout/RepeatingBendingProcessNew"/>
    <dgm:cxn modelId="{B09842BB-1C3F-4F8D-A7FA-6B8FE2D49E4D}" type="presOf" srcId="{438B3843-9723-4905-AEFC-DBE71C414873}" destId="{62430D84-0B23-42BA-A073-071E5D2AFDC6}" srcOrd="0" destOrd="0" presId="urn:microsoft.com/office/officeart/2016/7/layout/RepeatingBendingProcessNew"/>
    <dgm:cxn modelId="{3F42F1C2-64A2-4788-AB32-6A42782BBC50}" srcId="{438B3843-9723-4905-AEFC-DBE71C414873}" destId="{16A4BEF1-FDE6-4AFD-A30D-010659534A54}" srcOrd="1" destOrd="0" parTransId="{255AF32B-2497-4954-BC0A-55E23051FD4E}" sibTransId="{9A02562D-C1F3-401B-A8C7-08EFD0705626}"/>
    <dgm:cxn modelId="{59E76BDD-AD77-4F14-8996-B2A34C449BC5}" type="presOf" srcId="{16A4BEF1-FDE6-4AFD-A30D-010659534A54}" destId="{52CFC564-EEC7-4F8C-AA01-66FF9A89D113}" srcOrd="0" destOrd="0" presId="urn:microsoft.com/office/officeart/2016/7/layout/RepeatingBendingProcessNew"/>
    <dgm:cxn modelId="{EE4F22DE-F179-4ACD-92F3-17BAFF573A29}" srcId="{438B3843-9723-4905-AEFC-DBE71C414873}" destId="{B62AADC3-751E-46C0-92D9-204806B01898}" srcOrd="0" destOrd="0" parTransId="{2F7B1CCB-6052-4E7C-8894-9785F0EB8952}" sibTransId="{75C28558-557A-496E-91C1-CF666258D9E1}"/>
    <dgm:cxn modelId="{E01B82DB-C8BF-4819-B9C0-EF8C39F5BC89}" type="presParOf" srcId="{62430D84-0B23-42BA-A073-071E5D2AFDC6}" destId="{6748BCED-0F20-47BA-AB50-E7A24A070B0D}" srcOrd="0" destOrd="0" presId="urn:microsoft.com/office/officeart/2016/7/layout/RepeatingBendingProcessNew"/>
    <dgm:cxn modelId="{5E152D41-517A-4DBE-B82C-9E118024682F}" type="presParOf" srcId="{62430D84-0B23-42BA-A073-071E5D2AFDC6}" destId="{34478D56-925F-4A26-A11F-43B01FC9101A}" srcOrd="1" destOrd="0" presId="urn:microsoft.com/office/officeart/2016/7/layout/RepeatingBendingProcessNew"/>
    <dgm:cxn modelId="{3CE65AD9-9D9B-4E87-8B44-83BE04C10F4C}" type="presParOf" srcId="{34478D56-925F-4A26-A11F-43B01FC9101A}" destId="{D2AF0D15-0CAC-430F-AD99-C4CE59CD2BE5}" srcOrd="0" destOrd="0" presId="urn:microsoft.com/office/officeart/2016/7/layout/RepeatingBendingProcessNew"/>
    <dgm:cxn modelId="{423E2AD9-8EE2-4908-AFBE-DCF1BEC1071A}" type="presParOf" srcId="{62430D84-0B23-42BA-A073-071E5D2AFDC6}" destId="{52CFC564-EEC7-4F8C-AA01-66FF9A89D113}" srcOrd="2" destOrd="0" presId="urn:microsoft.com/office/officeart/2016/7/layout/RepeatingBendingProcessNew"/>
    <dgm:cxn modelId="{D177A516-0CD8-4FEA-8445-26FE3AADAE47}" type="presParOf" srcId="{62430D84-0B23-42BA-A073-071E5D2AFDC6}" destId="{38C7E1BA-2EAF-4F76-9F44-FEBC2D77BDB7}" srcOrd="3" destOrd="0" presId="urn:microsoft.com/office/officeart/2016/7/layout/RepeatingBendingProcessNew"/>
    <dgm:cxn modelId="{67100EA7-706C-4BA0-8FA6-956E976BB72A}" type="presParOf" srcId="{38C7E1BA-2EAF-4F76-9F44-FEBC2D77BDB7}" destId="{781109D3-63C6-4CB3-BA10-90FF10B9D82B}" srcOrd="0" destOrd="0" presId="urn:microsoft.com/office/officeart/2016/7/layout/RepeatingBendingProcessNew"/>
    <dgm:cxn modelId="{F158A877-FBA6-4EFE-BDE7-0B0095382880}" type="presParOf" srcId="{62430D84-0B23-42BA-A073-071E5D2AFDC6}" destId="{D13FCA99-C0A2-4B5C-A62C-1E41794A5294}" srcOrd="4" destOrd="0" presId="urn:microsoft.com/office/officeart/2016/7/layout/RepeatingBendingProcessNew"/>
    <dgm:cxn modelId="{B4E19158-733B-40D1-A841-66AC8FEC2CD5}" type="presParOf" srcId="{62430D84-0B23-42BA-A073-071E5D2AFDC6}" destId="{ECEA449B-0940-44BC-AA9E-77D9199C257B}" srcOrd="5" destOrd="0" presId="urn:microsoft.com/office/officeart/2016/7/layout/RepeatingBendingProcessNew"/>
    <dgm:cxn modelId="{5822B991-265C-4D6D-AAB9-4A24A9E11D9B}" type="presParOf" srcId="{ECEA449B-0940-44BC-AA9E-77D9199C257B}" destId="{711E7ECD-09DC-4204-9F5A-179C7F0E1DA8}" srcOrd="0" destOrd="0" presId="urn:microsoft.com/office/officeart/2016/7/layout/RepeatingBendingProcessNew"/>
    <dgm:cxn modelId="{7BCB1B7C-2F53-41EB-AEAB-601E6798A95C}" type="presParOf" srcId="{62430D84-0B23-42BA-A073-071E5D2AFDC6}" destId="{C498BE57-2EA1-4E5A-B269-22EECDC232C9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99B106-9592-45F9-AC10-77D7912545B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172954D-2023-456F-905C-DE44D8C032A9}">
      <dgm:prSet/>
      <dgm:spPr/>
      <dgm:t>
        <a:bodyPr/>
        <a:lstStyle/>
        <a:p>
          <a:r>
            <a:rPr lang="en-US"/>
            <a:t>Recall that from Kamryn’s </a:t>
          </a:r>
          <a:r>
            <a:rPr lang="en-US">
              <a:hlinkClick xmlns:r="http://schemas.openxmlformats.org/officeDocument/2006/relationships" r:id="rId1"/>
            </a:rPr>
            <a:t>web history</a:t>
          </a:r>
          <a:r>
            <a:rPr lang="en-US"/>
            <a:t>, a website called ‘Social Upload’ was visited.</a:t>
          </a:r>
        </a:p>
      </dgm:t>
    </dgm:pt>
    <dgm:pt modelId="{919BF481-AC1D-4FE9-8129-BCD0D5628329}" type="parTrans" cxnId="{934D7865-7D88-45BD-A07B-5023957C581C}">
      <dgm:prSet/>
      <dgm:spPr/>
      <dgm:t>
        <a:bodyPr/>
        <a:lstStyle/>
        <a:p>
          <a:endParaRPr lang="en-US"/>
        </a:p>
      </dgm:t>
    </dgm:pt>
    <dgm:pt modelId="{D74F53EC-7722-4F62-B1E3-162B02B99533}" type="sibTrans" cxnId="{934D7865-7D88-45BD-A07B-5023957C581C}">
      <dgm:prSet/>
      <dgm:spPr/>
      <dgm:t>
        <a:bodyPr/>
        <a:lstStyle/>
        <a:p>
          <a:endParaRPr lang="en-US"/>
        </a:p>
      </dgm:t>
    </dgm:pt>
    <dgm:pt modelId="{214D86EB-FFA1-4B5A-9DD7-29C07224CC7B}">
      <dgm:prSet/>
      <dgm:spPr/>
      <dgm:t>
        <a:bodyPr/>
        <a:lstStyle/>
        <a:p>
          <a:r>
            <a:rPr lang="en-US"/>
            <a:t>The url to this website: </a:t>
          </a:r>
          <a:r>
            <a:rPr lang="en-US">
              <a:hlinkClick xmlns:r="http://schemas.openxmlformats.org/officeDocument/2006/relationships" r:id="rId2"/>
            </a:rPr>
            <a:t>http://dfir-projects.boards.net/</a:t>
          </a:r>
          <a:endParaRPr lang="en-US"/>
        </a:p>
      </dgm:t>
    </dgm:pt>
    <dgm:pt modelId="{1B1A3AB6-ACC5-47E7-B36F-036F028177EF}" type="parTrans" cxnId="{E1277030-DF5F-4CFD-8307-41A75526F994}">
      <dgm:prSet/>
      <dgm:spPr/>
      <dgm:t>
        <a:bodyPr/>
        <a:lstStyle/>
        <a:p>
          <a:endParaRPr lang="en-US"/>
        </a:p>
      </dgm:t>
    </dgm:pt>
    <dgm:pt modelId="{69E13708-5E24-4452-A00B-EF8E68A2EED9}" type="sibTrans" cxnId="{E1277030-DF5F-4CFD-8307-41A75526F994}">
      <dgm:prSet/>
      <dgm:spPr/>
      <dgm:t>
        <a:bodyPr/>
        <a:lstStyle/>
        <a:p>
          <a:endParaRPr lang="en-US"/>
        </a:p>
      </dgm:t>
    </dgm:pt>
    <dgm:pt modelId="{72A12822-DD20-4041-ADD6-E1B07B3A36D0}">
      <dgm:prSet/>
      <dgm:spPr/>
      <dgm:t>
        <a:bodyPr/>
        <a:lstStyle/>
        <a:p>
          <a:r>
            <a:rPr lang="en-US"/>
            <a:t>To verify what Kamryn may have posted on the website, we will look at it ourselves.</a:t>
          </a:r>
        </a:p>
      </dgm:t>
    </dgm:pt>
    <dgm:pt modelId="{A6CFD33F-F8FE-4503-A8A4-A91ACA4A3E9D}" type="parTrans" cxnId="{BFA208B4-F31D-4416-B436-11EBF4D3B873}">
      <dgm:prSet/>
      <dgm:spPr/>
      <dgm:t>
        <a:bodyPr/>
        <a:lstStyle/>
        <a:p>
          <a:endParaRPr lang="en-US"/>
        </a:p>
      </dgm:t>
    </dgm:pt>
    <dgm:pt modelId="{0DB45960-1A50-4295-A3B7-807308F181FD}" type="sibTrans" cxnId="{BFA208B4-F31D-4416-B436-11EBF4D3B873}">
      <dgm:prSet/>
      <dgm:spPr/>
      <dgm:t>
        <a:bodyPr/>
        <a:lstStyle/>
        <a:p>
          <a:endParaRPr lang="en-US"/>
        </a:p>
      </dgm:t>
    </dgm:pt>
    <dgm:pt modelId="{C12A3058-F757-4B59-A4C9-06B2C89A2386}">
      <dgm:prSet/>
      <dgm:spPr/>
      <dgm:t>
        <a:bodyPr/>
        <a:lstStyle/>
        <a:p>
          <a:r>
            <a:rPr lang="en-US"/>
            <a:t>Recall that Kamryn was creating a thread on the website and visited a thread called ‘New Music’. Did Kamryn create this thread? Let’s find out!</a:t>
          </a:r>
        </a:p>
      </dgm:t>
    </dgm:pt>
    <dgm:pt modelId="{66A809A0-E13E-42AF-A8AD-D92BEB727FF6}" type="parTrans" cxnId="{F3DEA672-AB70-48AA-87FD-131334A74365}">
      <dgm:prSet/>
      <dgm:spPr/>
      <dgm:t>
        <a:bodyPr/>
        <a:lstStyle/>
        <a:p>
          <a:endParaRPr lang="en-US"/>
        </a:p>
      </dgm:t>
    </dgm:pt>
    <dgm:pt modelId="{B5CD54EE-EB47-4081-A81C-52DEF387427F}" type="sibTrans" cxnId="{F3DEA672-AB70-48AA-87FD-131334A74365}">
      <dgm:prSet/>
      <dgm:spPr/>
      <dgm:t>
        <a:bodyPr/>
        <a:lstStyle/>
        <a:p>
          <a:endParaRPr lang="en-US"/>
        </a:p>
      </dgm:t>
    </dgm:pt>
    <dgm:pt modelId="{69492656-49BA-431A-B932-44D5D73AE0D7}" type="pres">
      <dgm:prSet presAssocID="{8F99B106-9592-45F9-AC10-77D7912545B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4487F04-AE23-44C1-884C-E7B707B17264}" type="pres">
      <dgm:prSet presAssocID="{B172954D-2023-456F-905C-DE44D8C032A9}" presName="hierRoot1" presStyleCnt="0"/>
      <dgm:spPr/>
    </dgm:pt>
    <dgm:pt modelId="{46EF2AB1-DD34-45C3-BD70-8D78BDB19F64}" type="pres">
      <dgm:prSet presAssocID="{B172954D-2023-456F-905C-DE44D8C032A9}" presName="composite" presStyleCnt="0"/>
      <dgm:spPr/>
    </dgm:pt>
    <dgm:pt modelId="{A381CB0A-E1F9-4E75-929B-F1BF1AF2440D}" type="pres">
      <dgm:prSet presAssocID="{B172954D-2023-456F-905C-DE44D8C032A9}" presName="background" presStyleLbl="node0" presStyleIdx="0" presStyleCnt="3"/>
      <dgm:spPr/>
    </dgm:pt>
    <dgm:pt modelId="{1884A4CA-C82F-4179-8333-31BE852D78D4}" type="pres">
      <dgm:prSet presAssocID="{B172954D-2023-456F-905C-DE44D8C032A9}" presName="text" presStyleLbl="fgAcc0" presStyleIdx="0" presStyleCnt="3">
        <dgm:presLayoutVars>
          <dgm:chPref val="3"/>
        </dgm:presLayoutVars>
      </dgm:prSet>
      <dgm:spPr/>
    </dgm:pt>
    <dgm:pt modelId="{294B34DA-9816-41DA-B5D8-366BFD21FF4C}" type="pres">
      <dgm:prSet presAssocID="{B172954D-2023-456F-905C-DE44D8C032A9}" presName="hierChild2" presStyleCnt="0"/>
      <dgm:spPr/>
    </dgm:pt>
    <dgm:pt modelId="{41FA043A-B24F-495D-B9C3-94F1A9FC52E8}" type="pres">
      <dgm:prSet presAssocID="{214D86EB-FFA1-4B5A-9DD7-29C07224CC7B}" presName="hierRoot1" presStyleCnt="0"/>
      <dgm:spPr/>
    </dgm:pt>
    <dgm:pt modelId="{71B2E76C-26C6-4C4D-8483-6122F0EFBB41}" type="pres">
      <dgm:prSet presAssocID="{214D86EB-FFA1-4B5A-9DD7-29C07224CC7B}" presName="composite" presStyleCnt="0"/>
      <dgm:spPr/>
    </dgm:pt>
    <dgm:pt modelId="{32BE1EF7-A2E2-4417-8BF4-66FEFF627872}" type="pres">
      <dgm:prSet presAssocID="{214D86EB-FFA1-4B5A-9DD7-29C07224CC7B}" presName="background" presStyleLbl="node0" presStyleIdx="1" presStyleCnt="3"/>
      <dgm:spPr/>
    </dgm:pt>
    <dgm:pt modelId="{619B7EFC-8053-4E93-8175-9C7558946AA9}" type="pres">
      <dgm:prSet presAssocID="{214D86EB-FFA1-4B5A-9DD7-29C07224CC7B}" presName="text" presStyleLbl="fgAcc0" presStyleIdx="1" presStyleCnt="3">
        <dgm:presLayoutVars>
          <dgm:chPref val="3"/>
        </dgm:presLayoutVars>
      </dgm:prSet>
      <dgm:spPr/>
    </dgm:pt>
    <dgm:pt modelId="{26EA43AB-5CB5-49E8-8DB5-5F1E7A19E5C3}" type="pres">
      <dgm:prSet presAssocID="{214D86EB-FFA1-4B5A-9DD7-29C07224CC7B}" presName="hierChild2" presStyleCnt="0"/>
      <dgm:spPr/>
    </dgm:pt>
    <dgm:pt modelId="{1086E111-D48E-471A-9BD9-DE175F0A7CE1}" type="pres">
      <dgm:prSet presAssocID="{72A12822-DD20-4041-ADD6-E1B07B3A36D0}" presName="hierRoot1" presStyleCnt="0"/>
      <dgm:spPr/>
    </dgm:pt>
    <dgm:pt modelId="{82E626F6-909E-45DA-9E01-7CD295425482}" type="pres">
      <dgm:prSet presAssocID="{72A12822-DD20-4041-ADD6-E1B07B3A36D0}" presName="composite" presStyleCnt="0"/>
      <dgm:spPr/>
    </dgm:pt>
    <dgm:pt modelId="{25B7C0CE-7B6D-44DE-B815-E6308064CD08}" type="pres">
      <dgm:prSet presAssocID="{72A12822-DD20-4041-ADD6-E1B07B3A36D0}" presName="background" presStyleLbl="node0" presStyleIdx="2" presStyleCnt="3"/>
      <dgm:spPr/>
    </dgm:pt>
    <dgm:pt modelId="{0785F0CF-50A6-43BC-ABE3-DA39F823DF6F}" type="pres">
      <dgm:prSet presAssocID="{72A12822-DD20-4041-ADD6-E1B07B3A36D0}" presName="text" presStyleLbl="fgAcc0" presStyleIdx="2" presStyleCnt="3">
        <dgm:presLayoutVars>
          <dgm:chPref val="3"/>
        </dgm:presLayoutVars>
      </dgm:prSet>
      <dgm:spPr/>
    </dgm:pt>
    <dgm:pt modelId="{49600F54-BC9F-4A45-B588-8C078F0145AC}" type="pres">
      <dgm:prSet presAssocID="{72A12822-DD20-4041-ADD6-E1B07B3A36D0}" presName="hierChild2" presStyleCnt="0"/>
      <dgm:spPr/>
    </dgm:pt>
    <dgm:pt modelId="{FFD52266-01E1-43B6-9513-1666056FF928}" type="pres">
      <dgm:prSet presAssocID="{66A809A0-E13E-42AF-A8AD-D92BEB727FF6}" presName="Name10" presStyleLbl="parChTrans1D2" presStyleIdx="0" presStyleCnt="1"/>
      <dgm:spPr/>
    </dgm:pt>
    <dgm:pt modelId="{585308F5-A588-43FE-BC6B-23E722939F62}" type="pres">
      <dgm:prSet presAssocID="{C12A3058-F757-4B59-A4C9-06B2C89A2386}" presName="hierRoot2" presStyleCnt="0"/>
      <dgm:spPr/>
    </dgm:pt>
    <dgm:pt modelId="{B7DE339A-43DD-48F5-8F5C-30287FB543D9}" type="pres">
      <dgm:prSet presAssocID="{C12A3058-F757-4B59-A4C9-06B2C89A2386}" presName="composite2" presStyleCnt="0"/>
      <dgm:spPr/>
    </dgm:pt>
    <dgm:pt modelId="{BC09C36B-0806-44F3-B9B5-554577D1D296}" type="pres">
      <dgm:prSet presAssocID="{C12A3058-F757-4B59-A4C9-06B2C89A2386}" presName="background2" presStyleLbl="node2" presStyleIdx="0" presStyleCnt="1"/>
      <dgm:spPr/>
    </dgm:pt>
    <dgm:pt modelId="{754C74C3-81B8-475A-B3EA-192D59CFD58D}" type="pres">
      <dgm:prSet presAssocID="{C12A3058-F757-4B59-A4C9-06B2C89A2386}" presName="text2" presStyleLbl="fgAcc2" presStyleIdx="0" presStyleCnt="1">
        <dgm:presLayoutVars>
          <dgm:chPref val="3"/>
        </dgm:presLayoutVars>
      </dgm:prSet>
      <dgm:spPr/>
    </dgm:pt>
    <dgm:pt modelId="{462BC986-C72B-4433-8D26-09109F50A338}" type="pres">
      <dgm:prSet presAssocID="{C12A3058-F757-4B59-A4C9-06B2C89A2386}" presName="hierChild3" presStyleCnt="0"/>
      <dgm:spPr/>
    </dgm:pt>
  </dgm:ptLst>
  <dgm:cxnLst>
    <dgm:cxn modelId="{4236D810-D5FA-48B6-8A80-37E75E28AC65}" type="presOf" srcId="{72A12822-DD20-4041-ADD6-E1B07B3A36D0}" destId="{0785F0CF-50A6-43BC-ABE3-DA39F823DF6F}" srcOrd="0" destOrd="0" presId="urn:microsoft.com/office/officeart/2005/8/layout/hierarchy1"/>
    <dgm:cxn modelId="{91989F23-1DF6-433A-AF9A-B49E1BBE9BF9}" type="presOf" srcId="{8F99B106-9592-45F9-AC10-77D7912545BD}" destId="{69492656-49BA-431A-B932-44D5D73AE0D7}" srcOrd="0" destOrd="0" presId="urn:microsoft.com/office/officeart/2005/8/layout/hierarchy1"/>
    <dgm:cxn modelId="{B32B9F2A-EE84-4A69-B778-401D2455D4CB}" type="presOf" srcId="{C12A3058-F757-4B59-A4C9-06B2C89A2386}" destId="{754C74C3-81B8-475A-B3EA-192D59CFD58D}" srcOrd="0" destOrd="0" presId="urn:microsoft.com/office/officeart/2005/8/layout/hierarchy1"/>
    <dgm:cxn modelId="{E1277030-DF5F-4CFD-8307-41A75526F994}" srcId="{8F99B106-9592-45F9-AC10-77D7912545BD}" destId="{214D86EB-FFA1-4B5A-9DD7-29C07224CC7B}" srcOrd="1" destOrd="0" parTransId="{1B1A3AB6-ACC5-47E7-B36F-036F028177EF}" sibTransId="{69E13708-5E24-4452-A00B-EF8E68A2EED9}"/>
    <dgm:cxn modelId="{934D7865-7D88-45BD-A07B-5023957C581C}" srcId="{8F99B106-9592-45F9-AC10-77D7912545BD}" destId="{B172954D-2023-456F-905C-DE44D8C032A9}" srcOrd="0" destOrd="0" parTransId="{919BF481-AC1D-4FE9-8129-BCD0D5628329}" sibTransId="{D74F53EC-7722-4F62-B1E3-162B02B99533}"/>
    <dgm:cxn modelId="{F3DEA672-AB70-48AA-87FD-131334A74365}" srcId="{72A12822-DD20-4041-ADD6-E1B07B3A36D0}" destId="{C12A3058-F757-4B59-A4C9-06B2C89A2386}" srcOrd="0" destOrd="0" parTransId="{66A809A0-E13E-42AF-A8AD-D92BEB727FF6}" sibTransId="{B5CD54EE-EB47-4081-A81C-52DEF387427F}"/>
    <dgm:cxn modelId="{CBD6E373-CE40-45E9-AE80-7F3373116272}" type="presOf" srcId="{214D86EB-FFA1-4B5A-9DD7-29C07224CC7B}" destId="{619B7EFC-8053-4E93-8175-9C7558946AA9}" srcOrd="0" destOrd="0" presId="urn:microsoft.com/office/officeart/2005/8/layout/hierarchy1"/>
    <dgm:cxn modelId="{1C823FA4-A8F7-4A8B-89DF-0C583AF4BB88}" type="presOf" srcId="{66A809A0-E13E-42AF-A8AD-D92BEB727FF6}" destId="{FFD52266-01E1-43B6-9513-1666056FF928}" srcOrd="0" destOrd="0" presId="urn:microsoft.com/office/officeart/2005/8/layout/hierarchy1"/>
    <dgm:cxn modelId="{BFA208B4-F31D-4416-B436-11EBF4D3B873}" srcId="{8F99B106-9592-45F9-AC10-77D7912545BD}" destId="{72A12822-DD20-4041-ADD6-E1B07B3A36D0}" srcOrd="2" destOrd="0" parTransId="{A6CFD33F-F8FE-4503-A8A4-A91ACA4A3E9D}" sibTransId="{0DB45960-1A50-4295-A3B7-807308F181FD}"/>
    <dgm:cxn modelId="{54BBB7E0-BBF7-47C1-8ED3-5FFD0D054C7B}" type="presOf" srcId="{B172954D-2023-456F-905C-DE44D8C032A9}" destId="{1884A4CA-C82F-4179-8333-31BE852D78D4}" srcOrd="0" destOrd="0" presId="urn:microsoft.com/office/officeart/2005/8/layout/hierarchy1"/>
    <dgm:cxn modelId="{D5B56845-6F15-41C4-85DC-4FD063148C1C}" type="presParOf" srcId="{69492656-49BA-431A-B932-44D5D73AE0D7}" destId="{54487F04-AE23-44C1-884C-E7B707B17264}" srcOrd="0" destOrd="0" presId="urn:microsoft.com/office/officeart/2005/8/layout/hierarchy1"/>
    <dgm:cxn modelId="{7A3C4627-EB0A-4BD4-A8E8-D1DFEB044FAD}" type="presParOf" srcId="{54487F04-AE23-44C1-884C-E7B707B17264}" destId="{46EF2AB1-DD34-45C3-BD70-8D78BDB19F64}" srcOrd="0" destOrd="0" presId="urn:microsoft.com/office/officeart/2005/8/layout/hierarchy1"/>
    <dgm:cxn modelId="{349D0FFF-F78F-4050-8568-91F2AF39A623}" type="presParOf" srcId="{46EF2AB1-DD34-45C3-BD70-8D78BDB19F64}" destId="{A381CB0A-E1F9-4E75-929B-F1BF1AF2440D}" srcOrd="0" destOrd="0" presId="urn:microsoft.com/office/officeart/2005/8/layout/hierarchy1"/>
    <dgm:cxn modelId="{24855F0F-DCB6-449A-8F6F-E005B4612D03}" type="presParOf" srcId="{46EF2AB1-DD34-45C3-BD70-8D78BDB19F64}" destId="{1884A4CA-C82F-4179-8333-31BE852D78D4}" srcOrd="1" destOrd="0" presId="urn:microsoft.com/office/officeart/2005/8/layout/hierarchy1"/>
    <dgm:cxn modelId="{8B622799-428C-492E-96D6-39A5193183EC}" type="presParOf" srcId="{54487F04-AE23-44C1-884C-E7B707B17264}" destId="{294B34DA-9816-41DA-B5D8-366BFD21FF4C}" srcOrd="1" destOrd="0" presId="urn:microsoft.com/office/officeart/2005/8/layout/hierarchy1"/>
    <dgm:cxn modelId="{34DF40EC-FF1E-4668-8723-A34AB2C37625}" type="presParOf" srcId="{69492656-49BA-431A-B932-44D5D73AE0D7}" destId="{41FA043A-B24F-495D-B9C3-94F1A9FC52E8}" srcOrd="1" destOrd="0" presId="urn:microsoft.com/office/officeart/2005/8/layout/hierarchy1"/>
    <dgm:cxn modelId="{CE0D1729-2046-4017-B871-78760AD74057}" type="presParOf" srcId="{41FA043A-B24F-495D-B9C3-94F1A9FC52E8}" destId="{71B2E76C-26C6-4C4D-8483-6122F0EFBB41}" srcOrd="0" destOrd="0" presId="urn:microsoft.com/office/officeart/2005/8/layout/hierarchy1"/>
    <dgm:cxn modelId="{70E38F89-F94B-462C-87F9-9C498673694F}" type="presParOf" srcId="{71B2E76C-26C6-4C4D-8483-6122F0EFBB41}" destId="{32BE1EF7-A2E2-4417-8BF4-66FEFF627872}" srcOrd="0" destOrd="0" presId="urn:microsoft.com/office/officeart/2005/8/layout/hierarchy1"/>
    <dgm:cxn modelId="{F98D6F4E-A3AC-4B7D-B6AD-B4C02838AF61}" type="presParOf" srcId="{71B2E76C-26C6-4C4D-8483-6122F0EFBB41}" destId="{619B7EFC-8053-4E93-8175-9C7558946AA9}" srcOrd="1" destOrd="0" presId="urn:microsoft.com/office/officeart/2005/8/layout/hierarchy1"/>
    <dgm:cxn modelId="{11DC445B-A50B-4F92-9163-5E67F3FBD549}" type="presParOf" srcId="{41FA043A-B24F-495D-B9C3-94F1A9FC52E8}" destId="{26EA43AB-5CB5-49E8-8DB5-5F1E7A19E5C3}" srcOrd="1" destOrd="0" presId="urn:microsoft.com/office/officeart/2005/8/layout/hierarchy1"/>
    <dgm:cxn modelId="{38DA92D2-A881-4E4D-A17C-BF8398CE1EA9}" type="presParOf" srcId="{69492656-49BA-431A-B932-44D5D73AE0D7}" destId="{1086E111-D48E-471A-9BD9-DE175F0A7CE1}" srcOrd="2" destOrd="0" presId="urn:microsoft.com/office/officeart/2005/8/layout/hierarchy1"/>
    <dgm:cxn modelId="{32E766DC-4943-46F6-AAB8-830273EB11A7}" type="presParOf" srcId="{1086E111-D48E-471A-9BD9-DE175F0A7CE1}" destId="{82E626F6-909E-45DA-9E01-7CD295425482}" srcOrd="0" destOrd="0" presId="urn:microsoft.com/office/officeart/2005/8/layout/hierarchy1"/>
    <dgm:cxn modelId="{7C6625DF-33D2-4223-8147-4D748195CA30}" type="presParOf" srcId="{82E626F6-909E-45DA-9E01-7CD295425482}" destId="{25B7C0CE-7B6D-44DE-B815-E6308064CD08}" srcOrd="0" destOrd="0" presId="urn:microsoft.com/office/officeart/2005/8/layout/hierarchy1"/>
    <dgm:cxn modelId="{2D053AE7-4FA0-416B-8B43-25FA217D9912}" type="presParOf" srcId="{82E626F6-909E-45DA-9E01-7CD295425482}" destId="{0785F0CF-50A6-43BC-ABE3-DA39F823DF6F}" srcOrd="1" destOrd="0" presId="urn:microsoft.com/office/officeart/2005/8/layout/hierarchy1"/>
    <dgm:cxn modelId="{3CF2AA32-DCCF-4648-AFB0-E74F87F6D65E}" type="presParOf" srcId="{1086E111-D48E-471A-9BD9-DE175F0A7CE1}" destId="{49600F54-BC9F-4A45-B588-8C078F0145AC}" srcOrd="1" destOrd="0" presId="urn:microsoft.com/office/officeart/2005/8/layout/hierarchy1"/>
    <dgm:cxn modelId="{AF92951A-75B6-4233-961A-288DC66C7307}" type="presParOf" srcId="{49600F54-BC9F-4A45-B588-8C078F0145AC}" destId="{FFD52266-01E1-43B6-9513-1666056FF928}" srcOrd="0" destOrd="0" presId="urn:microsoft.com/office/officeart/2005/8/layout/hierarchy1"/>
    <dgm:cxn modelId="{42A4C108-100F-4CFD-A21B-23C64D150106}" type="presParOf" srcId="{49600F54-BC9F-4A45-B588-8C078F0145AC}" destId="{585308F5-A588-43FE-BC6B-23E722939F62}" srcOrd="1" destOrd="0" presId="urn:microsoft.com/office/officeart/2005/8/layout/hierarchy1"/>
    <dgm:cxn modelId="{5B834D14-482C-4856-A0FF-EEFC414A15B1}" type="presParOf" srcId="{585308F5-A588-43FE-BC6B-23E722939F62}" destId="{B7DE339A-43DD-48F5-8F5C-30287FB543D9}" srcOrd="0" destOrd="0" presId="urn:microsoft.com/office/officeart/2005/8/layout/hierarchy1"/>
    <dgm:cxn modelId="{23A514DF-65BC-46D9-896A-EF000BCC96F6}" type="presParOf" srcId="{B7DE339A-43DD-48F5-8F5C-30287FB543D9}" destId="{BC09C36B-0806-44F3-B9B5-554577D1D296}" srcOrd="0" destOrd="0" presId="urn:microsoft.com/office/officeart/2005/8/layout/hierarchy1"/>
    <dgm:cxn modelId="{9AA27797-D13D-4B1F-BF5D-9DF0C36AC226}" type="presParOf" srcId="{B7DE339A-43DD-48F5-8F5C-30287FB543D9}" destId="{754C74C3-81B8-475A-B3EA-192D59CFD58D}" srcOrd="1" destOrd="0" presId="urn:microsoft.com/office/officeart/2005/8/layout/hierarchy1"/>
    <dgm:cxn modelId="{E9F43317-5608-47A9-ADE4-51F3667E949E}" type="presParOf" srcId="{585308F5-A588-43FE-BC6B-23E722939F62}" destId="{462BC986-C72B-4433-8D26-09109F50A33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78D56-925F-4A26-A11F-43B01FC9101A}">
      <dsp:nvSpPr>
        <dsp:cNvPr id="0" name=""/>
        <dsp:cNvSpPr/>
      </dsp:nvSpPr>
      <dsp:spPr>
        <a:xfrm>
          <a:off x="4478357" y="814087"/>
          <a:ext cx="6272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7218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75521" y="856518"/>
        <a:ext cx="32890" cy="6578"/>
      </dsp:txXfrm>
    </dsp:sp>
    <dsp:sp modelId="{6748BCED-0F20-47BA-AB50-E7A24A070B0D}">
      <dsp:nvSpPr>
        <dsp:cNvPr id="0" name=""/>
        <dsp:cNvSpPr/>
      </dsp:nvSpPr>
      <dsp:spPr>
        <a:xfrm>
          <a:off x="1620077" y="1784"/>
          <a:ext cx="2860079" cy="17160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146" tIns="147108" rIns="140146" bIns="14710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Visit the ‘Social upload’ website.</a:t>
          </a:r>
        </a:p>
      </dsp:txBody>
      <dsp:txXfrm>
        <a:off x="1620077" y="1784"/>
        <a:ext cx="2860079" cy="1716047"/>
      </dsp:txXfrm>
    </dsp:sp>
    <dsp:sp modelId="{38C7E1BA-2EAF-4F76-9F44-FEBC2D77BDB7}">
      <dsp:nvSpPr>
        <dsp:cNvPr id="0" name=""/>
        <dsp:cNvSpPr/>
      </dsp:nvSpPr>
      <dsp:spPr>
        <a:xfrm>
          <a:off x="3050117" y="1716031"/>
          <a:ext cx="3517897" cy="627218"/>
        </a:xfrm>
        <a:custGeom>
          <a:avLst/>
          <a:gdLst/>
          <a:ahLst/>
          <a:cxnLst/>
          <a:rect l="0" t="0" r="0" b="0"/>
          <a:pathLst>
            <a:path>
              <a:moveTo>
                <a:pt x="3517897" y="0"/>
              </a:moveTo>
              <a:lnTo>
                <a:pt x="3517897" y="330709"/>
              </a:lnTo>
              <a:lnTo>
                <a:pt x="0" y="330709"/>
              </a:lnTo>
              <a:lnTo>
                <a:pt x="0" y="627218"/>
              </a:lnTo>
            </a:path>
          </a:pathLst>
        </a:custGeom>
        <a:noFill/>
        <a:ln w="12700" cap="rnd" cmpd="sng" algn="ctr">
          <a:solidFill>
            <a:schemeClr val="accent2">
              <a:hueOff val="479033"/>
              <a:satOff val="-2738"/>
              <a:lumOff val="264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19594" y="2026351"/>
        <a:ext cx="178943" cy="6578"/>
      </dsp:txXfrm>
    </dsp:sp>
    <dsp:sp modelId="{52CFC564-EEC7-4F8C-AA01-66FF9A89D113}">
      <dsp:nvSpPr>
        <dsp:cNvPr id="0" name=""/>
        <dsp:cNvSpPr/>
      </dsp:nvSpPr>
      <dsp:spPr>
        <a:xfrm>
          <a:off x="5137975" y="1784"/>
          <a:ext cx="2860079" cy="1716047"/>
        </a:xfrm>
        <a:prstGeom prst="rect">
          <a:avLst/>
        </a:prstGeom>
        <a:solidFill>
          <a:schemeClr val="accent2">
            <a:hueOff val="319356"/>
            <a:satOff val="-1825"/>
            <a:lumOff val="176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146" tIns="147108" rIns="140146" bIns="14710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Look at the ‘New Music’ post’s author and content.</a:t>
          </a:r>
        </a:p>
      </dsp:txBody>
      <dsp:txXfrm>
        <a:off x="5137975" y="1784"/>
        <a:ext cx="2860079" cy="1716047"/>
      </dsp:txXfrm>
    </dsp:sp>
    <dsp:sp modelId="{ECEA449B-0940-44BC-AA9E-77D9199C257B}">
      <dsp:nvSpPr>
        <dsp:cNvPr id="0" name=""/>
        <dsp:cNvSpPr/>
      </dsp:nvSpPr>
      <dsp:spPr>
        <a:xfrm>
          <a:off x="4478357" y="3187954"/>
          <a:ext cx="6272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7218" y="45720"/>
              </a:lnTo>
            </a:path>
          </a:pathLst>
        </a:custGeom>
        <a:noFill/>
        <a:ln w="12700" cap="rnd" cmpd="sng" algn="ctr">
          <a:solidFill>
            <a:schemeClr val="accent2">
              <a:hueOff val="958067"/>
              <a:satOff val="-5475"/>
              <a:lumOff val="529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75521" y="3230384"/>
        <a:ext cx="32890" cy="6578"/>
      </dsp:txXfrm>
    </dsp:sp>
    <dsp:sp modelId="{D13FCA99-C0A2-4B5C-A62C-1E41794A5294}">
      <dsp:nvSpPr>
        <dsp:cNvPr id="0" name=""/>
        <dsp:cNvSpPr/>
      </dsp:nvSpPr>
      <dsp:spPr>
        <a:xfrm>
          <a:off x="1620077" y="2375650"/>
          <a:ext cx="2860079" cy="1716047"/>
        </a:xfrm>
        <a:prstGeom prst="rect">
          <a:avLst/>
        </a:prstGeom>
        <a:solidFill>
          <a:schemeClr val="accent2">
            <a:hueOff val="638711"/>
            <a:satOff val="-3650"/>
            <a:lumOff val="353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146" tIns="147108" rIns="140146" bIns="14710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Determine if the uploaded torrent file is the same as the one found on the system.</a:t>
          </a:r>
        </a:p>
      </dsp:txBody>
      <dsp:txXfrm>
        <a:off x="1620077" y="2375650"/>
        <a:ext cx="2860079" cy="1716047"/>
      </dsp:txXfrm>
    </dsp:sp>
    <dsp:sp modelId="{C498BE57-2EA1-4E5A-B269-22EECDC232C9}">
      <dsp:nvSpPr>
        <dsp:cNvPr id="0" name=""/>
        <dsp:cNvSpPr/>
      </dsp:nvSpPr>
      <dsp:spPr>
        <a:xfrm>
          <a:off x="5137975" y="2375650"/>
          <a:ext cx="2860079" cy="1716047"/>
        </a:xfrm>
        <a:prstGeom prst="rect">
          <a:avLst/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146" tIns="147108" rIns="140146" bIns="14710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Determine if the author’s account belongs to Kamryn or not.</a:t>
          </a:r>
        </a:p>
      </dsp:txBody>
      <dsp:txXfrm>
        <a:off x="5137975" y="2375650"/>
        <a:ext cx="2860079" cy="17160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52266-01E1-43B6-9513-1666056FF928}">
      <dsp:nvSpPr>
        <dsp:cNvPr id="0" name=""/>
        <dsp:cNvSpPr/>
      </dsp:nvSpPr>
      <dsp:spPr>
        <a:xfrm>
          <a:off x="7628357" y="1560030"/>
          <a:ext cx="91440" cy="7142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42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1CB0A-E1F9-4E75-929B-F1BF1AF2440D}">
      <dsp:nvSpPr>
        <dsp:cNvPr id="0" name=""/>
        <dsp:cNvSpPr/>
      </dsp:nvSpPr>
      <dsp:spPr>
        <a:xfrm>
          <a:off x="443335" y="645"/>
          <a:ext cx="2455723" cy="155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4A4CA-C82F-4179-8333-31BE852D78D4}">
      <dsp:nvSpPr>
        <dsp:cNvPr id="0" name=""/>
        <dsp:cNvSpPr/>
      </dsp:nvSpPr>
      <dsp:spPr>
        <a:xfrm>
          <a:off x="716193" y="25986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Recall that from Kamryn’s </a:t>
          </a:r>
          <a:r>
            <a:rPr lang="en-US" sz="1400" kern="1200">
              <a:hlinkClick xmlns:r="http://schemas.openxmlformats.org/officeDocument/2006/relationships" r:id="rId1"/>
            </a:rPr>
            <a:t>web history</a:t>
          </a:r>
          <a:r>
            <a:rPr lang="en-US" sz="1400" kern="1200"/>
            <a:t>, a website called ‘Social Upload’ was visited.</a:t>
          </a:r>
        </a:p>
      </dsp:txBody>
      <dsp:txXfrm>
        <a:off x="761866" y="305534"/>
        <a:ext cx="2364377" cy="1468038"/>
      </dsp:txXfrm>
    </dsp:sp>
    <dsp:sp modelId="{32BE1EF7-A2E2-4417-8BF4-66FEFF627872}">
      <dsp:nvSpPr>
        <dsp:cNvPr id="0" name=""/>
        <dsp:cNvSpPr/>
      </dsp:nvSpPr>
      <dsp:spPr>
        <a:xfrm>
          <a:off x="3444775" y="645"/>
          <a:ext cx="2455723" cy="155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B7EFC-8053-4E93-8175-9C7558946AA9}">
      <dsp:nvSpPr>
        <dsp:cNvPr id="0" name=""/>
        <dsp:cNvSpPr/>
      </dsp:nvSpPr>
      <dsp:spPr>
        <a:xfrm>
          <a:off x="3717633" y="25986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url to this website: </a:t>
          </a:r>
          <a:r>
            <a:rPr lang="en-US" sz="1400" kern="1200">
              <a:hlinkClick xmlns:r="http://schemas.openxmlformats.org/officeDocument/2006/relationships" r:id="rId2"/>
            </a:rPr>
            <a:t>http://dfir-projects.boards.net/</a:t>
          </a:r>
          <a:endParaRPr lang="en-US" sz="1400" kern="1200"/>
        </a:p>
      </dsp:txBody>
      <dsp:txXfrm>
        <a:off x="3763306" y="305534"/>
        <a:ext cx="2364377" cy="1468038"/>
      </dsp:txXfrm>
    </dsp:sp>
    <dsp:sp modelId="{25B7C0CE-7B6D-44DE-B815-E6308064CD08}">
      <dsp:nvSpPr>
        <dsp:cNvPr id="0" name=""/>
        <dsp:cNvSpPr/>
      </dsp:nvSpPr>
      <dsp:spPr>
        <a:xfrm>
          <a:off x="6446215" y="645"/>
          <a:ext cx="2455723" cy="155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5F0CF-50A6-43BC-ABE3-DA39F823DF6F}">
      <dsp:nvSpPr>
        <dsp:cNvPr id="0" name=""/>
        <dsp:cNvSpPr/>
      </dsp:nvSpPr>
      <dsp:spPr>
        <a:xfrm>
          <a:off x="6719073" y="25986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 verify what Kamryn may have posted on the website, we will look at it ourselves.</a:t>
          </a:r>
        </a:p>
      </dsp:txBody>
      <dsp:txXfrm>
        <a:off x="6764746" y="305534"/>
        <a:ext cx="2364377" cy="1468038"/>
      </dsp:txXfrm>
    </dsp:sp>
    <dsp:sp modelId="{BC09C36B-0806-44F3-B9B5-554577D1D296}">
      <dsp:nvSpPr>
        <dsp:cNvPr id="0" name=""/>
        <dsp:cNvSpPr/>
      </dsp:nvSpPr>
      <dsp:spPr>
        <a:xfrm>
          <a:off x="6446215" y="2274236"/>
          <a:ext cx="2455723" cy="155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C74C3-81B8-475A-B3EA-192D59CFD58D}">
      <dsp:nvSpPr>
        <dsp:cNvPr id="0" name=""/>
        <dsp:cNvSpPr/>
      </dsp:nvSpPr>
      <dsp:spPr>
        <a:xfrm>
          <a:off x="6719073" y="253345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Recall that Kamryn was creating a thread on the website and visited a thread called ‘New Music’. Did Kamryn create this thread? Let’s find out!</a:t>
          </a:r>
        </a:p>
      </dsp:txBody>
      <dsp:txXfrm>
        <a:off x="6764746" y="2579124"/>
        <a:ext cx="2364377" cy="1468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believe there is something wrong with the website’s time synchronization settings. It is showing the 12:53 time to be in PST instead of EDT, the latter of which the website is set to. This timestamp matches MFT and Web History entries if it is treated as a PST time. Therefore, we should treat it as such during the investigation.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3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3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4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033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59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9724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17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83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2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4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9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5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7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7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FC7D22B4-9D7B-ABF3-5C13-186E16BC408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78" y="6176963"/>
            <a:ext cx="619867" cy="61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ID06_File_Signature.pptx#1. Illegal Download Case" TargetMode="External"/><Relationship Id="rId3" Type="http://schemas.openxmlformats.org/officeDocument/2006/relationships/hyperlink" Target="ID01_Disk_Image_and_Partitions.pptx#1. Illegal Download Case  Disk Image and Partitions" TargetMode="External"/><Relationship Id="rId7" Type="http://schemas.openxmlformats.org/officeDocument/2006/relationships/hyperlink" Target="ID05_uTorrent_Log_File.pptx#1. Illegal Download Case" TargetMode="External"/><Relationship Id="rId2" Type="http://schemas.openxmlformats.org/officeDocument/2006/relationships/hyperlink" Target="ID00_Lab_Setup.pptx#1. Illegal Download   Lab Setu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ID04_USN_Journal_Timeline.pptx#1. Illegal Download Case  USN Journal Timeline" TargetMode="External"/><Relationship Id="rId5" Type="http://schemas.openxmlformats.org/officeDocument/2006/relationships/hyperlink" Target="ID03_MFT_Timeline.pptx#1. Illegal Download Case  MFT Timeline" TargetMode="External"/><Relationship Id="rId10" Type="http://schemas.openxmlformats.org/officeDocument/2006/relationships/hyperlink" Target="ID08_Web_History.pptx#1. Illegal Download Case" TargetMode="External"/><Relationship Id="rId4" Type="http://schemas.openxmlformats.org/officeDocument/2006/relationships/hyperlink" Target="ID02_Registry_and_File_Directory.pptx#1. Illegal Download  Registry and File Directory" TargetMode="External"/><Relationship Id="rId9" Type="http://schemas.openxmlformats.org/officeDocument/2006/relationships/hyperlink" Target="ID07_Emails.pptx#1. Illegal Download Cas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E998E7-D42B-4F89-98CB-92B2D0392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 dirty="0"/>
              <a:t>P2P Data Leakage</a:t>
            </a:r>
            <a:br>
              <a:rPr lang="en-US" dirty="0"/>
            </a:br>
            <a:r>
              <a:rPr lang="en-US" dirty="0"/>
              <a:t>(Website Analysis)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A2723-A6E9-48DB-B408-0352E1957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510119"/>
            <a:ext cx="3602567" cy="1829292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Forensic Science – Cyber Investigations</a:t>
            </a:r>
          </a:p>
        </p:txBody>
      </p:sp>
    </p:spTree>
    <p:extLst>
      <p:ext uri="{BB962C8B-B14F-4D97-AF65-F5344CB8AC3E}">
        <p14:creationId xmlns:p14="http://schemas.microsoft.com/office/powerpoint/2010/main" val="1734229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8795-3F6A-4E37-9D4E-54EB91EF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on the link to attempt to download the torrent file.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3F9395-996E-45AA-A4C5-3F5E4E120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6390"/>
            <a:ext cx="8946823" cy="2112231"/>
          </a:xfrm>
        </p:spPr>
      </p:pic>
    </p:spTree>
    <p:extLst>
      <p:ext uri="{BB962C8B-B14F-4D97-AF65-F5344CB8AC3E}">
        <p14:creationId xmlns:p14="http://schemas.microsoft.com/office/powerpoint/2010/main" val="282802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467D-6BE4-4DE5-830F-4E481D20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DDCE8-6390-40C7-A6C9-08D26FBA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website is set to only allow registered users to download files. </a:t>
            </a:r>
          </a:p>
          <a:p>
            <a:r>
              <a:rPr lang="en-US" dirty="0"/>
              <a:t>Login to the website using these credentials:</a:t>
            </a:r>
          </a:p>
          <a:p>
            <a:pPr lvl="1"/>
            <a:r>
              <a:rPr lang="en-US" dirty="0"/>
              <a:t>Username: lab</a:t>
            </a:r>
          </a:p>
          <a:p>
            <a:pPr lvl="1"/>
            <a:r>
              <a:rPr lang="en-US" dirty="0"/>
              <a:t>Password : </a:t>
            </a:r>
            <a:r>
              <a:rPr lang="en-US" dirty="0" err="1"/>
              <a:t>illegal_download_lab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16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412BD-D3C2-4DEB-8769-54200F53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to your account.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DB4417-C3AB-4B62-B656-7C4B0650B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225" y="2213817"/>
            <a:ext cx="10515600" cy="8600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FFA6B7-9EC8-4D4C-96A7-CDB85511C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24" y="3596981"/>
            <a:ext cx="5128967" cy="20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9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76B1-F6F5-4403-AAD4-874488CB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torrent file.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084ACF-7857-48F2-99B3-EB5DD6919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690688"/>
            <a:ext cx="5883111" cy="4119514"/>
          </a:xfrm>
        </p:spPr>
      </p:pic>
    </p:spTree>
    <p:extLst>
      <p:ext uri="{BB962C8B-B14F-4D97-AF65-F5344CB8AC3E}">
        <p14:creationId xmlns:p14="http://schemas.microsoft.com/office/powerpoint/2010/main" val="60786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561C-2BAD-4F1B-9ED7-A2505581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the downloaded torrent file to the </a:t>
            </a:r>
            <a:r>
              <a:rPr lang="en-US" i="1" dirty="0" err="1">
                <a:solidFill>
                  <a:srgbClr val="7030A0"/>
                </a:solidFill>
              </a:rPr>
              <a:t>Web_History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/>
              <a:t>folder.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787CEE-EA3F-46D5-8904-4FBC13E11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101362"/>
            <a:ext cx="9986010" cy="348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71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CED9-F61C-4756-BA6D-FCCB40FB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md5sum to compare the hash of this torrent file to the one extracted from Kamryn’s system.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9EB5CA-535C-4CAF-B397-4D732146B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064730"/>
            <a:ext cx="9997440" cy="28616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7A7454-F21A-4143-A42A-9CD522532E1E}"/>
              </a:ext>
            </a:extLst>
          </p:cNvPr>
          <p:cNvSpPr txBox="1"/>
          <p:nvPr/>
        </p:nvSpPr>
        <p:spPr>
          <a:xfrm>
            <a:off x="838200" y="4931040"/>
            <a:ext cx="536829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Note: You are encouraged to also verify the SHA1 hash.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2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EFC3-184C-4965-A8DE-96B98BAD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Torrent File Editor to verify when this torrent file was created.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BB236B-0946-476D-82AF-549A261B2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329093"/>
            <a:ext cx="7381973" cy="1865835"/>
          </a:xfrm>
        </p:spPr>
      </p:pic>
    </p:spTree>
    <p:extLst>
      <p:ext uri="{BB962C8B-B14F-4D97-AF65-F5344CB8AC3E}">
        <p14:creationId xmlns:p14="http://schemas.microsoft.com/office/powerpoint/2010/main" val="4216892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50BE-ECAF-4530-B323-0A0DA2E5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Torrent File Editor to verify when this torrent file was created.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1787B7-C0F7-426D-AEC7-23B969A6D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2131"/>
            <a:ext cx="6505280" cy="3200257"/>
          </a:xfrm>
        </p:spPr>
      </p:pic>
    </p:spTree>
    <p:extLst>
      <p:ext uri="{BB962C8B-B14F-4D97-AF65-F5344CB8AC3E}">
        <p14:creationId xmlns:p14="http://schemas.microsoft.com/office/powerpoint/2010/main" val="1212207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E6F8-7C3E-4885-83C9-E9D0478E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(Alternatively) Convert the epoch timestamp.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3B3C71-AD6F-44A4-8185-58101F833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2021"/>
            <a:ext cx="7749619" cy="32810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89FC4E-D424-437D-B0A3-09CD2F410299}"/>
              </a:ext>
            </a:extLst>
          </p:cNvPr>
          <p:cNvSpPr txBox="1"/>
          <p:nvPr/>
        </p:nvSpPr>
        <p:spPr>
          <a:xfrm>
            <a:off x="838200" y="5533534"/>
            <a:ext cx="790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about epoch: https://en.wikipedia.org/wiki/Epoch_(computing)</a:t>
            </a:r>
          </a:p>
        </p:txBody>
      </p:sp>
    </p:spTree>
    <p:extLst>
      <p:ext uri="{BB962C8B-B14F-4D97-AF65-F5344CB8AC3E}">
        <p14:creationId xmlns:p14="http://schemas.microsoft.com/office/powerpoint/2010/main" val="3063682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5BFA2-5991-4EE9-9A45-6C775AC8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the epoch timestamp on </a:t>
            </a:r>
            <a:r>
              <a:rPr lang="en-US" dirty="0" err="1"/>
              <a:t>EpochConverter</a:t>
            </a:r>
            <a:r>
              <a:rPr lang="en-US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B9BF85-F713-46C2-BE39-14A32903C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2965"/>
            <a:ext cx="5683542" cy="37810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027FD2-737B-4B0E-B082-F97D2311679B}"/>
              </a:ext>
            </a:extLst>
          </p:cNvPr>
          <p:cNvSpPr txBox="1"/>
          <p:nvPr/>
        </p:nvSpPr>
        <p:spPr>
          <a:xfrm>
            <a:off x="7503736" y="5484713"/>
            <a:ext cx="407238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Note: GMT is the same time as UTC.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79B87-2FFC-4F6E-9B00-ABE87420D1CE}"/>
              </a:ext>
            </a:extLst>
          </p:cNvPr>
          <p:cNvSpPr txBox="1"/>
          <p:nvPr/>
        </p:nvSpPr>
        <p:spPr>
          <a:xfrm>
            <a:off x="7503736" y="2790334"/>
            <a:ext cx="407238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this website: https://www.epochconverter.com/</a:t>
            </a:r>
          </a:p>
        </p:txBody>
      </p:sp>
    </p:spTree>
    <p:extLst>
      <p:ext uri="{BB962C8B-B14F-4D97-AF65-F5344CB8AC3E}">
        <p14:creationId xmlns:p14="http://schemas.microsoft.com/office/powerpoint/2010/main" val="54109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5EF2-60E9-44A4-86F7-D158CBFF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2AB98-9B15-40BD-BF71-6FBEBB20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0. Lab Setup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1. Disk Image and Partitions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2. Registry and File Directory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3. MFT Timeline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4. USN Journal Timeline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7"/>
              </a:rPr>
              <a:t>5. uTorrent Log File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8"/>
              </a:rPr>
              <a:t>6. File Signature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9"/>
              </a:rPr>
              <a:t>7. Email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10"/>
              </a:rPr>
              <a:t>8. Web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60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B8FB-E2DF-4CB7-BAE2-F4CD0EF4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on blowtorch’s account to see account details.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A8EF89-C9B0-458A-BF29-43B5A5B3F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" y="2402423"/>
            <a:ext cx="11910060" cy="2626777"/>
          </a:xfrm>
        </p:spPr>
      </p:pic>
    </p:spTree>
    <p:extLst>
      <p:ext uri="{BB962C8B-B14F-4D97-AF65-F5344CB8AC3E}">
        <p14:creationId xmlns:p14="http://schemas.microsoft.com/office/powerpoint/2010/main" val="1270244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61B4-0FD0-4856-930D-8A55F64C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BCFE0-9E12-409E-B939-67C7A5AC6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‘blowtorch’ does not show enough information to determine if Kamryn owns this account.</a:t>
            </a:r>
          </a:p>
          <a:p>
            <a:r>
              <a:rPr lang="en-US" dirty="0"/>
              <a:t>The user ‘blowtorch’ uploaded ‘Sample-1.mp3.torrent’ on the Social Upload website on 3/21/2021 at 20:42:39.</a:t>
            </a:r>
          </a:p>
          <a:p>
            <a:r>
              <a:rPr lang="en-US" dirty="0"/>
              <a:t>This torrent file is the same file recovered from Kamryn’s system.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30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4079-EC5E-4755-B827-94C62115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means for the investigation.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E98F6-0F97-4A7B-8C5F-01382B17F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7030A0"/>
                </a:solidFill>
              </a:rPr>
              <a:t>Sample-1.mp3 </a:t>
            </a:r>
            <a:r>
              <a:rPr lang="en-US" dirty="0"/>
              <a:t>was uploaded to ‘</a:t>
            </a:r>
            <a:r>
              <a:rPr lang="en-US" i="1" dirty="0">
                <a:solidFill>
                  <a:srgbClr val="7030A0"/>
                </a:solidFill>
              </a:rPr>
              <a:t>Social Upload</a:t>
            </a:r>
            <a:r>
              <a:rPr lang="en-US" dirty="0"/>
              <a:t>’ as a torrent file. </a:t>
            </a:r>
          </a:p>
          <a:p>
            <a:pPr lvl="1"/>
            <a:r>
              <a:rPr lang="en-US" dirty="0"/>
              <a:t>This torrent file is the same torrent file recovered from Kamryn’s system.</a:t>
            </a:r>
          </a:p>
          <a:p>
            <a:r>
              <a:rPr lang="en-US" dirty="0"/>
              <a:t>The timestamps from the Edge history file suggests that Kamryn created this forum post and uploaded this file. </a:t>
            </a:r>
          </a:p>
          <a:p>
            <a:r>
              <a:rPr lang="en-US" dirty="0"/>
              <a:t>What makes Kamryn the likely user of the ‘blowtorch’ account is that the uploaded torrent file is the same file as the one on Kamryn’s system. </a:t>
            </a:r>
          </a:p>
        </p:txBody>
      </p:sp>
    </p:spTree>
    <p:extLst>
      <p:ext uri="{BB962C8B-B14F-4D97-AF65-F5344CB8AC3E}">
        <p14:creationId xmlns:p14="http://schemas.microsoft.com/office/powerpoint/2010/main" val="195962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47BE9-E90B-420E-8FD7-1BFB4923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A6067A-018B-C260-3E7E-323829F09F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74971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504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8E83-4908-410D-A1A7-AA457FAF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17.	Someone uploaded a torrent file on a website in Kamryn’s browsing history: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781C-7B3B-424F-9E76-7E518449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What is the name of the website?</a:t>
            </a:r>
          </a:p>
          <a:p>
            <a:r>
              <a:rPr lang="en-US" dirty="0"/>
              <a:t>b. What is the URL where the torrent file was uploaded?</a:t>
            </a:r>
          </a:p>
          <a:p>
            <a:r>
              <a:rPr lang="en-US" dirty="0"/>
              <a:t>c. What is the name of the account that uploaded the torrent file? </a:t>
            </a:r>
          </a:p>
          <a:p>
            <a:r>
              <a:rPr lang="en-US" dirty="0"/>
              <a:t>d. Is the account holder Kamryn, or someone else? Can you verify this information?</a:t>
            </a:r>
          </a:p>
          <a:p>
            <a:endParaRPr lang="en-US" dirty="0"/>
          </a:p>
          <a:p>
            <a:r>
              <a:rPr lang="en-US" dirty="0">
                <a:solidFill>
                  <a:srgbClr val="007DB5"/>
                </a:solidFill>
              </a:rPr>
              <a:t>Tools used:</a:t>
            </a:r>
          </a:p>
          <a:p>
            <a:pPr lvl="1"/>
            <a:r>
              <a:rPr lang="en-US" dirty="0">
                <a:solidFill>
                  <a:srgbClr val="007DB5"/>
                </a:solidFill>
              </a:rPr>
              <a:t>Any web browser</a:t>
            </a:r>
          </a:p>
          <a:p>
            <a:pPr lvl="1"/>
            <a:r>
              <a:rPr lang="en-US" dirty="0">
                <a:solidFill>
                  <a:srgbClr val="007DB5"/>
                </a:solidFill>
              </a:rPr>
              <a:t>md5sum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2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DD50C-7693-488A-B05E-855D2BDD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Why the ‘Social Upload’ website? 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FD776C-D39D-298F-4B6D-8E7A6BF142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97779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608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C419-6D08-4DFC-96E4-B6404BCD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website in a web browser.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32D7B7-4443-4BB3-A71F-31CA16EAD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450" y="1969130"/>
            <a:ext cx="11921490" cy="3254380"/>
          </a:xfrm>
        </p:spPr>
      </p:pic>
    </p:spTree>
    <p:extLst>
      <p:ext uri="{BB962C8B-B14F-4D97-AF65-F5344CB8AC3E}">
        <p14:creationId xmlns:p14="http://schemas.microsoft.com/office/powerpoint/2010/main" val="284489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5E0B-C680-4132-861D-0876630C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website opens on its home page. Look under the ‘File Sharing’ section.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FCF5C5-49E5-415C-8FAB-528A3DE66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" y="2225384"/>
            <a:ext cx="11932920" cy="1820836"/>
          </a:xfrm>
        </p:spPr>
      </p:pic>
    </p:spTree>
    <p:extLst>
      <p:ext uri="{BB962C8B-B14F-4D97-AF65-F5344CB8AC3E}">
        <p14:creationId xmlns:p14="http://schemas.microsoft.com/office/powerpoint/2010/main" val="344343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E638-3466-4C77-A215-C72D3D62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7ED80-9F2C-4146-A900-A4D218D8D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Kamryn visited a section of the website titled ‘Files’. Kamryn visited this ‘Files’ section and was in the process of creating a thread. </a:t>
            </a:r>
          </a:p>
          <a:p>
            <a:r>
              <a:rPr lang="en-US" dirty="0"/>
              <a:t>The thread we are looking for – ‘New Music’ - is in this section and is the most recent post.</a:t>
            </a:r>
          </a:p>
          <a:p>
            <a:pPr lvl="1"/>
            <a:r>
              <a:rPr lang="en-US" dirty="0"/>
              <a:t>The author appears to be ‘blowtorch’ and was created on 3/21/2021 at 12:53pm (Treat this timestamp as PST). We will convert this timestamp to UTC format.</a:t>
            </a:r>
          </a:p>
        </p:txBody>
      </p:sp>
    </p:spTree>
    <p:extLst>
      <p:ext uri="{BB962C8B-B14F-4D97-AF65-F5344CB8AC3E}">
        <p14:creationId xmlns:p14="http://schemas.microsoft.com/office/powerpoint/2010/main" val="86197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7CC30A-579C-48C1-8850-65730D424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Click on the post’s title to see the post itself.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621DFD-8800-4BB9-8A5C-BD6E73CF3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68" y="3052626"/>
            <a:ext cx="8288033" cy="118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627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708</TotalTime>
  <Words>781</Words>
  <Application>Microsoft Office PowerPoint</Application>
  <PresentationFormat>Widescreen</PresentationFormat>
  <Paragraphs>68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Facet</vt:lpstr>
      <vt:lpstr>P2P Data Leakage (Website Analysis)</vt:lpstr>
      <vt:lpstr>Previous Presentations</vt:lpstr>
      <vt:lpstr>Objectives</vt:lpstr>
      <vt:lpstr>17. Someone uploaded a torrent file on a website in Kamryn’s browsing history:</vt:lpstr>
      <vt:lpstr>Why the ‘Social Upload’ website? </vt:lpstr>
      <vt:lpstr>Open the website in a web browser.</vt:lpstr>
      <vt:lpstr>The website opens on its home page. Look under the ‘File Sharing’ section. </vt:lpstr>
      <vt:lpstr>Explanation</vt:lpstr>
      <vt:lpstr>Click on the post’s title to see the post itself.</vt:lpstr>
      <vt:lpstr>Click on the link to attempt to download the torrent file.</vt:lpstr>
      <vt:lpstr>Explanation</vt:lpstr>
      <vt:lpstr>Login to your account.</vt:lpstr>
      <vt:lpstr>Download the torrent file.</vt:lpstr>
      <vt:lpstr>Move the downloaded torrent file to the Web_History folder.</vt:lpstr>
      <vt:lpstr>Use md5sum to compare the hash of this torrent file to the one extracted from Kamryn’s system.</vt:lpstr>
      <vt:lpstr>Use Torrent File Editor to verify when this torrent file was created.</vt:lpstr>
      <vt:lpstr>Use Torrent File Editor to verify when this torrent file was created.</vt:lpstr>
      <vt:lpstr>(Alternatively) Convert the epoch timestamp.</vt:lpstr>
      <vt:lpstr>Convert the epoch timestamp on EpochConverter.</vt:lpstr>
      <vt:lpstr>Click on blowtorch’s account to see account details.</vt:lpstr>
      <vt:lpstr>Explanation</vt:lpstr>
      <vt:lpstr>What this means for the investigation.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Illegal Download Case</dc:title>
  <dc:creator>Malcolm Hayward</dc:creator>
  <cp:lastModifiedBy>Sajin Shivdas Sivadasan Shridharan</cp:lastModifiedBy>
  <cp:revision>2</cp:revision>
  <dcterms:created xsi:type="dcterms:W3CDTF">2021-05-10T07:15:49Z</dcterms:created>
  <dcterms:modified xsi:type="dcterms:W3CDTF">2022-11-18T17:57:12Z</dcterms:modified>
</cp:coreProperties>
</file>