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500" r:id="rId3"/>
    <p:sldId id="460" r:id="rId4"/>
    <p:sldId id="501" r:id="rId5"/>
    <p:sldId id="387" r:id="rId6"/>
    <p:sldId id="524" r:id="rId7"/>
    <p:sldId id="523" r:id="rId8"/>
    <p:sldId id="469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37" r:id="rId22"/>
    <p:sldId id="557" r:id="rId23"/>
    <p:sldId id="558" r:id="rId24"/>
    <p:sldId id="5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5"/>
    <p:restoredTop sz="94707"/>
  </p:normalViewPr>
  <p:slideViewPr>
    <p:cSldViewPr snapToGrid="0">
      <p:cViewPr varScale="1">
        <p:scale>
          <a:sx n="59" d="100"/>
          <a:sy n="59" d="100"/>
        </p:scale>
        <p:origin x="10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AAAE6992-1E50-4D3A-911E-2D3EB6141FFF}"/>
    <pc:docChg chg="modSld">
      <pc:chgData name="Weifeng Xu" userId="e7aed605-a3dd-4d5a-a692-a87037af107b" providerId="ADAL" clId="{AAAE6992-1E50-4D3A-911E-2D3EB6141FFF}" dt="2022-04-16T15:13:28.700" v="2" actId="207"/>
      <pc:docMkLst>
        <pc:docMk/>
      </pc:docMkLst>
      <pc:sldChg chg="modSp mod">
        <pc:chgData name="Weifeng Xu" userId="e7aed605-a3dd-4d5a-a692-a87037af107b" providerId="ADAL" clId="{AAAE6992-1E50-4D3A-911E-2D3EB6141FFF}" dt="2022-04-16T15:13:28.700" v="2" actId="207"/>
        <pc:sldMkLst>
          <pc:docMk/>
          <pc:sldMk cId="735531022" sldId="555"/>
        </pc:sldMkLst>
        <pc:spChg chg="mod">
          <ac:chgData name="Weifeng Xu" userId="e7aed605-a3dd-4d5a-a692-a87037af107b" providerId="ADAL" clId="{AAAE6992-1E50-4D3A-911E-2D3EB6141FFF}" dt="2022-04-16T15:13:20.431" v="0" actId="207"/>
          <ac:spMkLst>
            <pc:docMk/>
            <pc:sldMk cId="735531022" sldId="555"/>
            <ac:spMk id="6" creationId="{FD663C2A-2787-9C4A-8FE0-0FDED4599360}"/>
          </ac:spMkLst>
        </pc:spChg>
        <pc:spChg chg="mod">
          <ac:chgData name="Weifeng Xu" userId="e7aed605-a3dd-4d5a-a692-a87037af107b" providerId="ADAL" clId="{AAAE6992-1E50-4D3A-911E-2D3EB6141FFF}" dt="2022-04-16T15:13:25.093" v="1" actId="207"/>
          <ac:spMkLst>
            <pc:docMk/>
            <pc:sldMk cId="735531022" sldId="555"/>
            <ac:spMk id="9" creationId="{66453590-35EA-2E40-854D-CEFD7572B807}"/>
          </ac:spMkLst>
        </pc:spChg>
        <pc:spChg chg="mod">
          <ac:chgData name="Weifeng Xu" userId="e7aed605-a3dd-4d5a-a692-a87037af107b" providerId="ADAL" clId="{AAAE6992-1E50-4D3A-911E-2D3EB6141FFF}" dt="2022-04-16T15:13:28.700" v="2" actId="207"/>
          <ac:spMkLst>
            <pc:docMk/>
            <pc:sldMk cId="735531022" sldId="555"/>
            <ac:spMk id="12" creationId="{735A22E3-FAA2-9C4B-B442-756DA055CFE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AECB8-050E-4C91-907C-C2C85ADCF4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89F601-4564-4A1A-8674-23BE5ACEC70C}">
      <dgm:prSet/>
      <dgm:spPr/>
      <dgm:t>
        <a:bodyPr/>
        <a:lstStyle/>
        <a:p>
          <a:r>
            <a:rPr lang="en-US"/>
            <a:t>Background</a:t>
          </a:r>
        </a:p>
      </dgm:t>
    </dgm:pt>
    <dgm:pt modelId="{3C62E720-A1DF-4F73-93CA-C5BED7FEAC3F}" type="parTrans" cxnId="{DCFD2213-783A-4FB6-8474-57A1CC6996EE}">
      <dgm:prSet/>
      <dgm:spPr/>
      <dgm:t>
        <a:bodyPr/>
        <a:lstStyle/>
        <a:p>
          <a:endParaRPr lang="en-US"/>
        </a:p>
      </dgm:t>
    </dgm:pt>
    <dgm:pt modelId="{7EB012BF-78F9-4F9E-8AEF-BA9C20FD55AE}" type="sibTrans" cxnId="{DCFD2213-783A-4FB6-8474-57A1CC6996EE}">
      <dgm:prSet/>
      <dgm:spPr/>
      <dgm:t>
        <a:bodyPr/>
        <a:lstStyle/>
        <a:p>
          <a:endParaRPr lang="en-US"/>
        </a:p>
      </dgm:t>
    </dgm:pt>
    <dgm:pt modelId="{CD48D8CA-ACD7-42D9-A807-2F5854A32575}">
      <dgm:prSet/>
      <dgm:spPr/>
      <dgm:t>
        <a:bodyPr/>
        <a:lstStyle/>
        <a:p>
          <a:r>
            <a:rPr lang="en-US"/>
            <a:t>Investigating Contacts </a:t>
          </a:r>
        </a:p>
      </dgm:t>
    </dgm:pt>
    <dgm:pt modelId="{93E8A77B-A576-4142-BA0A-D22E7F5411DB}" type="parTrans" cxnId="{06C6F61A-BE7B-4C70-8B0B-5362A3A914E4}">
      <dgm:prSet/>
      <dgm:spPr/>
      <dgm:t>
        <a:bodyPr/>
        <a:lstStyle/>
        <a:p>
          <a:endParaRPr lang="en-US"/>
        </a:p>
      </dgm:t>
    </dgm:pt>
    <dgm:pt modelId="{707DF503-77DA-4764-88AE-B3B16352B42A}" type="sibTrans" cxnId="{06C6F61A-BE7B-4C70-8B0B-5362A3A914E4}">
      <dgm:prSet/>
      <dgm:spPr/>
      <dgm:t>
        <a:bodyPr/>
        <a:lstStyle/>
        <a:p>
          <a:endParaRPr lang="en-US"/>
        </a:p>
      </dgm:t>
    </dgm:pt>
    <dgm:pt modelId="{5B92CD43-D833-4256-B04A-0EE3101FDC48}">
      <dgm:prSet/>
      <dgm:spPr/>
      <dgm:t>
        <a:bodyPr/>
        <a:lstStyle/>
        <a:p>
          <a:r>
            <a:rPr lang="en-US"/>
            <a:t>Investigating Call logs </a:t>
          </a:r>
        </a:p>
      </dgm:t>
    </dgm:pt>
    <dgm:pt modelId="{37942304-D96B-4117-8C2D-0E2C61BF98A9}" type="parTrans" cxnId="{1C1AD06F-6662-477B-9126-00B1A7902ADA}">
      <dgm:prSet/>
      <dgm:spPr/>
      <dgm:t>
        <a:bodyPr/>
        <a:lstStyle/>
        <a:p>
          <a:endParaRPr lang="en-US"/>
        </a:p>
      </dgm:t>
    </dgm:pt>
    <dgm:pt modelId="{791E5194-770C-47D6-B77E-A9622E6CAFF6}" type="sibTrans" cxnId="{1C1AD06F-6662-477B-9126-00B1A7902ADA}">
      <dgm:prSet/>
      <dgm:spPr/>
      <dgm:t>
        <a:bodyPr/>
        <a:lstStyle/>
        <a:p>
          <a:endParaRPr lang="en-US"/>
        </a:p>
      </dgm:t>
    </dgm:pt>
    <dgm:pt modelId="{34999E39-DBFE-43D6-9172-D958B064ACEF}">
      <dgm:prSet/>
      <dgm:spPr/>
      <dgm:t>
        <a:bodyPr/>
        <a:lstStyle/>
        <a:p>
          <a:r>
            <a:rPr lang="en-US"/>
            <a:t>Investigating Voicemails</a:t>
          </a:r>
        </a:p>
      </dgm:t>
    </dgm:pt>
    <dgm:pt modelId="{912E5926-D614-42B2-BA5E-A0265CCD7B96}" type="parTrans" cxnId="{FB43776C-1B40-4DA2-A040-33F3E5EC690A}">
      <dgm:prSet/>
      <dgm:spPr/>
      <dgm:t>
        <a:bodyPr/>
        <a:lstStyle/>
        <a:p>
          <a:endParaRPr lang="en-US"/>
        </a:p>
      </dgm:t>
    </dgm:pt>
    <dgm:pt modelId="{E17C1C5D-C935-486D-8A9F-0714E6221420}" type="sibTrans" cxnId="{FB43776C-1B40-4DA2-A040-33F3E5EC690A}">
      <dgm:prSet/>
      <dgm:spPr/>
      <dgm:t>
        <a:bodyPr/>
        <a:lstStyle/>
        <a:p>
          <a:endParaRPr lang="en-US"/>
        </a:p>
      </dgm:t>
    </dgm:pt>
    <dgm:pt modelId="{6E96531E-EE30-4030-AD75-F008DB5CB47C}" type="pres">
      <dgm:prSet presAssocID="{142AECB8-050E-4C91-907C-C2C85ADCF4B4}" presName="outerComposite" presStyleCnt="0">
        <dgm:presLayoutVars>
          <dgm:chMax val="5"/>
          <dgm:dir/>
          <dgm:resizeHandles val="exact"/>
        </dgm:presLayoutVars>
      </dgm:prSet>
      <dgm:spPr/>
    </dgm:pt>
    <dgm:pt modelId="{9BF4BEB4-A8E6-4EB6-8088-55EBA79D5D81}" type="pres">
      <dgm:prSet presAssocID="{142AECB8-050E-4C91-907C-C2C85ADCF4B4}" presName="dummyMaxCanvas" presStyleCnt="0">
        <dgm:presLayoutVars/>
      </dgm:prSet>
      <dgm:spPr/>
    </dgm:pt>
    <dgm:pt modelId="{56DAA051-04BC-4025-BB04-C3C6107BE707}" type="pres">
      <dgm:prSet presAssocID="{142AECB8-050E-4C91-907C-C2C85ADCF4B4}" presName="FourNodes_1" presStyleLbl="node1" presStyleIdx="0" presStyleCnt="4">
        <dgm:presLayoutVars>
          <dgm:bulletEnabled val="1"/>
        </dgm:presLayoutVars>
      </dgm:prSet>
      <dgm:spPr/>
    </dgm:pt>
    <dgm:pt modelId="{200FBD92-72AD-4AA5-9BEF-0A2EF68BC863}" type="pres">
      <dgm:prSet presAssocID="{142AECB8-050E-4C91-907C-C2C85ADCF4B4}" presName="FourNodes_2" presStyleLbl="node1" presStyleIdx="1" presStyleCnt="4">
        <dgm:presLayoutVars>
          <dgm:bulletEnabled val="1"/>
        </dgm:presLayoutVars>
      </dgm:prSet>
      <dgm:spPr/>
    </dgm:pt>
    <dgm:pt modelId="{7149EB23-F4E5-409A-B921-3287E961C2FC}" type="pres">
      <dgm:prSet presAssocID="{142AECB8-050E-4C91-907C-C2C85ADCF4B4}" presName="FourNodes_3" presStyleLbl="node1" presStyleIdx="2" presStyleCnt="4">
        <dgm:presLayoutVars>
          <dgm:bulletEnabled val="1"/>
        </dgm:presLayoutVars>
      </dgm:prSet>
      <dgm:spPr/>
    </dgm:pt>
    <dgm:pt modelId="{D4E2F5A4-CA13-4FFE-841A-2DBC74069E15}" type="pres">
      <dgm:prSet presAssocID="{142AECB8-050E-4C91-907C-C2C85ADCF4B4}" presName="FourNodes_4" presStyleLbl="node1" presStyleIdx="3" presStyleCnt="4">
        <dgm:presLayoutVars>
          <dgm:bulletEnabled val="1"/>
        </dgm:presLayoutVars>
      </dgm:prSet>
      <dgm:spPr/>
    </dgm:pt>
    <dgm:pt modelId="{75F91A72-F933-40F6-A4EE-D3E9AA29A2AC}" type="pres">
      <dgm:prSet presAssocID="{142AECB8-050E-4C91-907C-C2C85ADCF4B4}" presName="FourConn_1-2" presStyleLbl="fgAccFollowNode1" presStyleIdx="0" presStyleCnt="3">
        <dgm:presLayoutVars>
          <dgm:bulletEnabled val="1"/>
        </dgm:presLayoutVars>
      </dgm:prSet>
      <dgm:spPr/>
    </dgm:pt>
    <dgm:pt modelId="{2EBEB297-C2CA-48F3-A028-148B2934F30F}" type="pres">
      <dgm:prSet presAssocID="{142AECB8-050E-4C91-907C-C2C85ADCF4B4}" presName="FourConn_2-3" presStyleLbl="fgAccFollowNode1" presStyleIdx="1" presStyleCnt="3">
        <dgm:presLayoutVars>
          <dgm:bulletEnabled val="1"/>
        </dgm:presLayoutVars>
      </dgm:prSet>
      <dgm:spPr/>
    </dgm:pt>
    <dgm:pt modelId="{28B374F0-2456-470F-A131-FDA31A590762}" type="pres">
      <dgm:prSet presAssocID="{142AECB8-050E-4C91-907C-C2C85ADCF4B4}" presName="FourConn_3-4" presStyleLbl="fgAccFollowNode1" presStyleIdx="2" presStyleCnt="3">
        <dgm:presLayoutVars>
          <dgm:bulletEnabled val="1"/>
        </dgm:presLayoutVars>
      </dgm:prSet>
      <dgm:spPr/>
    </dgm:pt>
    <dgm:pt modelId="{436EDE8F-59C4-4686-92E2-39DF3F530C7E}" type="pres">
      <dgm:prSet presAssocID="{142AECB8-050E-4C91-907C-C2C85ADCF4B4}" presName="FourNodes_1_text" presStyleLbl="node1" presStyleIdx="3" presStyleCnt="4">
        <dgm:presLayoutVars>
          <dgm:bulletEnabled val="1"/>
        </dgm:presLayoutVars>
      </dgm:prSet>
      <dgm:spPr/>
    </dgm:pt>
    <dgm:pt modelId="{71111F08-CDDD-40E2-A3D1-E3354D299769}" type="pres">
      <dgm:prSet presAssocID="{142AECB8-050E-4C91-907C-C2C85ADCF4B4}" presName="FourNodes_2_text" presStyleLbl="node1" presStyleIdx="3" presStyleCnt="4">
        <dgm:presLayoutVars>
          <dgm:bulletEnabled val="1"/>
        </dgm:presLayoutVars>
      </dgm:prSet>
      <dgm:spPr/>
    </dgm:pt>
    <dgm:pt modelId="{5FB31305-E45B-4088-8921-6911A65D7779}" type="pres">
      <dgm:prSet presAssocID="{142AECB8-050E-4C91-907C-C2C85ADCF4B4}" presName="FourNodes_3_text" presStyleLbl="node1" presStyleIdx="3" presStyleCnt="4">
        <dgm:presLayoutVars>
          <dgm:bulletEnabled val="1"/>
        </dgm:presLayoutVars>
      </dgm:prSet>
      <dgm:spPr/>
    </dgm:pt>
    <dgm:pt modelId="{6051F443-10F6-4C9E-8651-0F15D50FBC7C}" type="pres">
      <dgm:prSet presAssocID="{142AECB8-050E-4C91-907C-C2C85ADCF4B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D105E03-A4D8-4D55-B910-F3ECD916B737}" type="presOf" srcId="{9089F601-4564-4A1A-8674-23BE5ACEC70C}" destId="{56DAA051-04BC-4025-BB04-C3C6107BE707}" srcOrd="0" destOrd="0" presId="urn:microsoft.com/office/officeart/2005/8/layout/vProcess5"/>
    <dgm:cxn modelId="{DCFD2213-783A-4FB6-8474-57A1CC6996EE}" srcId="{142AECB8-050E-4C91-907C-C2C85ADCF4B4}" destId="{9089F601-4564-4A1A-8674-23BE5ACEC70C}" srcOrd="0" destOrd="0" parTransId="{3C62E720-A1DF-4F73-93CA-C5BED7FEAC3F}" sibTransId="{7EB012BF-78F9-4F9E-8AEF-BA9C20FD55AE}"/>
    <dgm:cxn modelId="{06C6F61A-BE7B-4C70-8B0B-5362A3A914E4}" srcId="{142AECB8-050E-4C91-907C-C2C85ADCF4B4}" destId="{CD48D8CA-ACD7-42D9-A807-2F5854A32575}" srcOrd="1" destOrd="0" parTransId="{93E8A77B-A576-4142-BA0A-D22E7F5411DB}" sibTransId="{707DF503-77DA-4764-88AE-B3B16352B42A}"/>
    <dgm:cxn modelId="{F5B27E2C-75EA-434D-830C-76C19DCB6CD3}" type="presOf" srcId="{CD48D8CA-ACD7-42D9-A807-2F5854A32575}" destId="{200FBD92-72AD-4AA5-9BEF-0A2EF68BC863}" srcOrd="0" destOrd="0" presId="urn:microsoft.com/office/officeart/2005/8/layout/vProcess5"/>
    <dgm:cxn modelId="{C2AFCD33-816F-41FD-928C-B6FD3BF2F804}" type="presOf" srcId="{CD48D8CA-ACD7-42D9-A807-2F5854A32575}" destId="{71111F08-CDDD-40E2-A3D1-E3354D299769}" srcOrd="1" destOrd="0" presId="urn:microsoft.com/office/officeart/2005/8/layout/vProcess5"/>
    <dgm:cxn modelId="{13E77866-75B3-4A21-9726-1E2BD8DD76E3}" type="presOf" srcId="{5B92CD43-D833-4256-B04A-0EE3101FDC48}" destId="{7149EB23-F4E5-409A-B921-3287E961C2FC}" srcOrd="0" destOrd="0" presId="urn:microsoft.com/office/officeart/2005/8/layout/vProcess5"/>
    <dgm:cxn modelId="{7103FB67-17C6-48E1-B673-7EBBFEAEB08A}" type="presOf" srcId="{791E5194-770C-47D6-B77E-A9622E6CAFF6}" destId="{28B374F0-2456-470F-A131-FDA31A590762}" srcOrd="0" destOrd="0" presId="urn:microsoft.com/office/officeart/2005/8/layout/vProcess5"/>
    <dgm:cxn modelId="{FDC44869-BC52-41C6-AEDA-9E15846E7B59}" type="presOf" srcId="{34999E39-DBFE-43D6-9172-D958B064ACEF}" destId="{6051F443-10F6-4C9E-8651-0F15D50FBC7C}" srcOrd="1" destOrd="0" presId="urn:microsoft.com/office/officeart/2005/8/layout/vProcess5"/>
    <dgm:cxn modelId="{536E396B-84C0-4F5E-B228-8CDBDD36B199}" type="presOf" srcId="{5B92CD43-D833-4256-B04A-0EE3101FDC48}" destId="{5FB31305-E45B-4088-8921-6911A65D7779}" srcOrd="1" destOrd="0" presId="urn:microsoft.com/office/officeart/2005/8/layout/vProcess5"/>
    <dgm:cxn modelId="{FB43776C-1B40-4DA2-A040-33F3E5EC690A}" srcId="{142AECB8-050E-4C91-907C-C2C85ADCF4B4}" destId="{34999E39-DBFE-43D6-9172-D958B064ACEF}" srcOrd="3" destOrd="0" parTransId="{912E5926-D614-42B2-BA5E-A0265CCD7B96}" sibTransId="{E17C1C5D-C935-486D-8A9F-0714E6221420}"/>
    <dgm:cxn modelId="{1C1AD06F-6662-477B-9126-00B1A7902ADA}" srcId="{142AECB8-050E-4C91-907C-C2C85ADCF4B4}" destId="{5B92CD43-D833-4256-B04A-0EE3101FDC48}" srcOrd="2" destOrd="0" parTransId="{37942304-D96B-4117-8C2D-0E2C61BF98A9}" sibTransId="{791E5194-770C-47D6-B77E-A9622E6CAFF6}"/>
    <dgm:cxn modelId="{709DA056-BC32-4931-B6A4-3041E850F9F4}" type="presOf" srcId="{9089F601-4564-4A1A-8674-23BE5ACEC70C}" destId="{436EDE8F-59C4-4686-92E2-39DF3F530C7E}" srcOrd="1" destOrd="0" presId="urn:microsoft.com/office/officeart/2005/8/layout/vProcess5"/>
    <dgm:cxn modelId="{02FD4279-816A-4259-BC48-9CF932F69844}" type="presOf" srcId="{7EB012BF-78F9-4F9E-8AEF-BA9C20FD55AE}" destId="{75F91A72-F933-40F6-A4EE-D3E9AA29A2AC}" srcOrd="0" destOrd="0" presId="urn:microsoft.com/office/officeart/2005/8/layout/vProcess5"/>
    <dgm:cxn modelId="{977FDC8C-64B4-4ECC-8ECD-C08BC6DC2A2A}" type="presOf" srcId="{142AECB8-050E-4C91-907C-C2C85ADCF4B4}" destId="{6E96531E-EE30-4030-AD75-F008DB5CB47C}" srcOrd="0" destOrd="0" presId="urn:microsoft.com/office/officeart/2005/8/layout/vProcess5"/>
    <dgm:cxn modelId="{BE46EB98-5F05-49AF-B909-849AA580562F}" type="presOf" srcId="{707DF503-77DA-4764-88AE-B3B16352B42A}" destId="{2EBEB297-C2CA-48F3-A028-148B2934F30F}" srcOrd="0" destOrd="0" presId="urn:microsoft.com/office/officeart/2005/8/layout/vProcess5"/>
    <dgm:cxn modelId="{4CF72FF8-EBD1-4119-9627-7DC299ACB2BC}" type="presOf" srcId="{34999E39-DBFE-43D6-9172-D958B064ACEF}" destId="{D4E2F5A4-CA13-4FFE-841A-2DBC74069E15}" srcOrd="0" destOrd="0" presId="urn:microsoft.com/office/officeart/2005/8/layout/vProcess5"/>
    <dgm:cxn modelId="{F5B62463-1D03-4500-BA5E-F16306C8B947}" type="presParOf" srcId="{6E96531E-EE30-4030-AD75-F008DB5CB47C}" destId="{9BF4BEB4-A8E6-4EB6-8088-55EBA79D5D81}" srcOrd="0" destOrd="0" presId="urn:microsoft.com/office/officeart/2005/8/layout/vProcess5"/>
    <dgm:cxn modelId="{AEF080A7-51CF-4FF3-9960-E2FF4DFA372A}" type="presParOf" srcId="{6E96531E-EE30-4030-AD75-F008DB5CB47C}" destId="{56DAA051-04BC-4025-BB04-C3C6107BE707}" srcOrd="1" destOrd="0" presId="urn:microsoft.com/office/officeart/2005/8/layout/vProcess5"/>
    <dgm:cxn modelId="{8F3C5136-0E31-40CD-8C4D-A1E03FE41E2B}" type="presParOf" srcId="{6E96531E-EE30-4030-AD75-F008DB5CB47C}" destId="{200FBD92-72AD-4AA5-9BEF-0A2EF68BC863}" srcOrd="2" destOrd="0" presId="urn:microsoft.com/office/officeart/2005/8/layout/vProcess5"/>
    <dgm:cxn modelId="{17A4CB5F-9F21-44BC-8B96-BCD5EA708232}" type="presParOf" srcId="{6E96531E-EE30-4030-AD75-F008DB5CB47C}" destId="{7149EB23-F4E5-409A-B921-3287E961C2FC}" srcOrd="3" destOrd="0" presId="urn:microsoft.com/office/officeart/2005/8/layout/vProcess5"/>
    <dgm:cxn modelId="{27F2F09D-2104-483A-8C5B-396E1501B674}" type="presParOf" srcId="{6E96531E-EE30-4030-AD75-F008DB5CB47C}" destId="{D4E2F5A4-CA13-4FFE-841A-2DBC74069E15}" srcOrd="4" destOrd="0" presId="urn:microsoft.com/office/officeart/2005/8/layout/vProcess5"/>
    <dgm:cxn modelId="{B53138C9-FF7D-4F5D-B078-98A6E56E2C52}" type="presParOf" srcId="{6E96531E-EE30-4030-AD75-F008DB5CB47C}" destId="{75F91A72-F933-40F6-A4EE-D3E9AA29A2AC}" srcOrd="5" destOrd="0" presId="urn:microsoft.com/office/officeart/2005/8/layout/vProcess5"/>
    <dgm:cxn modelId="{C358B1EC-C4A0-489F-95ED-3F1D7B73582D}" type="presParOf" srcId="{6E96531E-EE30-4030-AD75-F008DB5CB47C}" destId="{2EBEB297-C2CA-48F3-A028-148B2934F30F}" srcOrd="6" destOrd="0" presId="urn:microsoft.com/office/officeart/2005/8/layout/vProcess5"/>
    <dgm:cxn modelId="{E37B5797-E3CF-4FB2-9736-4229CB59D34D}" type="presParOf" srcId="{6E96531E-EE30-4030-AD75-F008DB5CB47C}" destId="{28B374F0-2456-470F-A131-FDA31A590762}" srcOrd="7" destOrd="0" presId="urn:microsoft.com/office/officeart/2005/8/layout/vProcess5"/>
    <dgm:cxn modelId="{76A42595-DD1C-4FE1-AE5C-09C3EC1D8B30}" type="presParOf" srcId="{6E96531E-EE30-4030-AD75-F008DB5CB47C}" destId="{436EDE8F-59C4-4686-92E2-39DF3F530C7E}" srcOrd="8" destOrd="0" presId="urn:microsoft.com/office/officeart/2005/8/layout/vProcess5"/>
    <dgm:cxn modelId="{07F4789B-BA09-4564-AFD4-7DEB51F03DC2}" type="presParOf" srcId="{6E96531E-EE30-4030-AD75-F008DB5CB47C}" destId="{71111F08-CDDD-40E2-A3D1-E3354D299769}" srcOrd="9" destOrd="0" presId="urn:microsoft.com/office/officeart/2005/8/layout/vProcess5"/>
    <dgm:cxn modelId="{22AFC942-AB51-4318-95F7-A278A4A1D98C}" type="presParOf" srcId="{6E96531E-EE30-4030-AD75-F008DB5CB47C}" destId="{5FB31305-E45B-4088-8921-6911A65D7779}" srcOrd="10" destOrd="0" presId="urn:microsoft.com/office/officeart/2005/8/layout/vProcess5"/>
    <dgm:cxn modelId="{5C20B31E-C64B-481F-84A8-D654F8057699}" type="presParOf" srcId="{6E96531E-EE30-4030-AD75-F008DB5CB47C}" destId="{6051F443-10F6-4C9E-8651-0F15D50FBC7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258346-DCC4-42E1-AF77-E8612925A47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62ADBD-DB59-4191-AB79-C9A145A6309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Contacts: Understanding who the device owner communicates with.</a:t>
          </a:r>
        </a:p>
      </dgm:t>
    </dgm:pt>
    <dgm:pt modelId="{2E985661-4CB0-4455-9EC8-BF240AB1960F}" type="parTrans" cxnId="{4C5D3C11-2E95-43B1-A25A-CDE15F7EED01}">
      <dgm:prSet/>
      <dgm:spPr/>
      <dgm:t>
        <a:bodyPr/>
        <a:lstStyle/>
        <a:p>
          <a:endParaRPr lang="en-US"/>
        </a:p>
      </dgm:t>
    </dgm:pt>
    <dgm:pt modelId="{7530901D-3FE7-4E62-9C79-63C703749874}" type="sibTrans" cxnId="{4C5D3C11-2E95-43B1-A25A-CDE15F7EED01}">
      <dgm:prSet/>
      <dgm:spPr/>
      <dgm:t>
        <a:bodyPr/>
        <a:lstStyle/>
        <a:p>
          <a:endParaRPr lang="en-US"/>
        </a:p>
      </dgm:t>
    </dgm:pt>
    <dgm:pt modelId="{A0B72537-0E36-4932-B2B2-DD32DC40C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 profile</a:t>
          </a:r>
        </a:p>
      </dgm:t>
    </dgm:pt>
    <dgm:pt modelId="{38F6BA26-585E-4390-A423-3A73AF8857B1}" type="parTrans" cxnId="{920F9934-D793-4ADB-88FE-F22C1C8DE15C}">
      <dgm:prSet/>
      <dgm:spPr/>
      <dgm:t>
        <a:bodyPr/>
        <a:lstStyle/>
        <a:p>
          <a:endParaRPr lang="en-US"/>
        </a:p>
      </dgm:t>
    </dgm:pt>
    <dgm:pt modelId="{5C6EFF6D-5C87-404C-9A41-CB2EE5BE93DB}" type="sibTrans" cxnId="{920F9934-D793-4ADB-88FE-F22C1C8DE15C}">
      <dgm:prSet/>
      <dgm:spPr/>
      <dgm:t>
        <a:bodyPr/>
        <a:lstStyle/>
        <a:p>
          <a:endParaRPr lang="en-US"/>
        </a:p>
      </dgm:t>
    </dgm:pt>
    <dgm:pt modelId="{B1E303AA-CBD7-4F4D-8FDA-73F22C9771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Groups information</a:t>
          </a:r>
        </a:p>
      </dgm:t>
    </dgm:pt>
    <dgm:pt modelId="{8B640EB3-7400-4AC7-81D1-5D286DDA24BF}" type="parTrans" cxnId="{9EBF2C12-DADD-469B-B031-7EE46D34882D}">
      <dgm:prSet/>
      <dgm:spPr/>
      <dgm:t>
        <a:bodyPr/>
        <a:lstStyle/>
        <a:p>
          <a:endParaRPr lang="en-US"/>
        </a:p>
      </dgm:t>
    </dgm:pt>
    <dgm:pt modelId="{58573D0B-0334-4EA4-8A14-C9E0900BF624}" type="sibTrans" cxnId="{9EBF2C12-DADD-469B-B031-7EE46D34882D}">
      <dgm:prSet/>
      <dgm:spPr/>
      <dgm:t>
        <a:bodyPr/>
        <a:lstStyle/>
        <a:p>
          <a:endParaRPr lang="en-US"/>
        </a:p>
      </dgm:t>
    </dgm:pt>
    <dgm:pt modelId="{740E7AA9-3C1E-4B1C-95D2-AE348E4375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Call logs: Understanding owner’s call history</a:t>
          </a:r>
        </a:p>
      </dgm:t>
    </dgm:pt>
    <dgm:pt modelId="{62ACEF1E-FAE1-41CE-9A45-5CAB8A4C7A32}" type="parTrans" cxnId="{D8FB3CDC-994C-4625-BF8F-5F9BEB8A9891}">
      <dgm:prSet/>
      <dgm:spPr/>
      <dgm:t>
        <a:bodyPr/>
        <a:lstStyle/>
        <a:p>
          <a:endParaRPr lang="en-US"/>
        </a:p>
      </dgm:t>
    </dgm:pt>
    <dgm:pt modelId="{34B53924-26A2-4BCF-B74D-45EBCE021B2D}" type="sibTrans" cxnId="{D8FB3CDC-994C-4625-BF8F-5F9BEB8A9891}">
      <dgm:prSet/>
      <dgm:spPr/>
      <dgm:t>
        <a:bodyPr/>
        <a:lstStyle/>
        <a:p>
          <a:endParaRPr lang="en-US"/>
        </a:p>
      </dgm:t>
    </dgm:pt>
    <dgm:pt modelId="{F06CDCA1-047E-48A7-984F-129D4291B2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Who made the call</a:t>
          </a:r>
          <a:endParaRPr lang="en-US"/>
        </a:p>
      </dgm:t>
    </dgm:pt>
    <dgm:pt modelId="{151E1A6C-5EB3-49E3-8FCE-7969E4CBED06}" type="parTrans" cxnId="{0724CED0-1B75-4F10-8EFA-BAD3B318365E}">
      <dgm:prSet/>
      <dgm:spPr/>
      <dgm:t>
        <a:bodyPr/>
        <a:lstStyle/>
        <a:p>
          <a:endParaRPr lang="en-US"/>
        </a:p>
      </dgm:t>
    </dgm:pt>
    <dgm:pt modelId="{3A9C9393-6065-4DA6-961A-AA01B88C8837}" type="sibTrans" cxnId="{0724CED0-1B75-4F10-8EFA-BAD3B318365E}">
      <dgm:prSet/>
      <dgm:spPr/>
      <dgm:t>
        <a:bodyPr/>
        <a:lstStyle/>
        <a:p>
          <a:endParaRPr lang="en-US"/>
        </a:p>
      </dgm:t>
    </dgm:pt>
    <dgm:pt modelId="{0941A78C-41D5-47E8-A60C-649F5A7BC6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Was it received or not</a:t>
          </a:r>
          <a:endParaRPr lang="en-US"/>
        </a:p>
      </dgm:t>
    </dgm:pt>
    <dgm:pt modelId="{0DD13CF6-EF99-4A51-9CB4-AB12D2602275}" type="parTrans" cxnId="{FCEB18DA-B0AB-4D3B-81FB-A3B2D7F958FA}">
      <dgm:prSet/>
      <dgm:spPr/>
      <dgm:t>
        <a:bodyPr/>
        <a:lstStyle/>
        <a:p>
          <a:endParaRPr lang="en-US"/>
        </a:p>
      </dgm:t>
    </dgm:pt>
    <dgm:pt modelId="{F4A9B555-1360-4A76-A829-A11F895767CE}" type="sibTrans" cxnId="{FCEB18DA-B0AB-4D3B-81FB-A3B2D7F958FA}">
      <dgm:prSet/>
      <dgm:spPr/>
      <dgm:t>
        <a:bodyPr/>
        <a:lstStyle/>
        <a:p>
          <a:endParaRPr lang="en-US"/>
        </a:p>
      </dgm:t>
    </dgm:pt>
    <dgm:pt modelId="{F3E87D48-9286-4F4E-A2BC-B1C50AD40EB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Duration of the call</a:t>
          </a:r>
          <a:endParaRPr lang="en-US"/>
        </a:p>
      </dgm:t>
    </dgm:pt>
    <dgm:pt modelId="{7A3B8016-7D2E-4E5D-A047-B4D98EF416F0}" type="parTrans" cxnId="{0549E4AF-F976-44C7-9765-DBA8CD1DEC17}">
      <dgm:prSet/>
      <dgm:spPr/>
      <dgm:t>
        <a:bodyPr/>
        <a:lstStyle/>
        <a:p>
          <a:endParaRPr lang="en-US"/>
        </a:p>
      </dgm:t>
    </dgm:pt>
    <dgm:pt modelId="{758902D2-51C8-45D8-A2AE-56D7AFE50B85}" type="sibTrans" cxnId="{0549E4AF-F976-44C7-9765-DBA8CD1DEC17}">
      <dgm:prSet/>
      <dgm:spPr/>
      <dgm:t>
        <a:bodyPr/>
        <a:lstStyle/>
        <a:p>
          <a:endParaRPr lang="en-US"/>
        </a:p>
      </dgm:t>
    </dgm:pt>
    <dgm:pt modelId="{6D374BFD-36CE-412F-808B-2B4A0674A5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Voicemails: Know who contacted the owners and left a message.</a:t>
          </a:r>
        </a:p>
      </dgm:t>
    </dgm:pt>
    <dgm:pt modelId="{FF19D539-F673-4920-86FB-53C1D35E9291}" type="parTrans" cxnId="{E4CA2D3C-7D75-49E8-A9C1-0795C96FC988}">
      <dgm:prSet/>
      <dgm:spPr/>
      <dgm:t>
        <a:bodyPr/>
        <a:lstStyle/>
        <a:p>
          <a:endParaRPr lang="en-US"/>
        </a:p>
      </dgm:t>
    </dgm:pt>
    <dgm:pt modelId="{300B25C9-F470-4E18-8A47-D0AE9527F37E}" type="sibTrans" cxnId="{E4CA2D3C-7D75-49E8-A9C1-0795C96FC988}">
      <dgm:prSet/>
      <dgm:spPr/>
      <dgm:t>
        <a:bodyPr/>
        <a:lstStyle/>
        <a:p>
          <a:endParaRPr lang="en-US"/>
        </a:p>
      </dgm:t>
    </dgm:pt>
    <dgm:pt modelId="{20A6BDBC-B362-435F-9057-03EE5BDF6A2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Who left the message</a:t>
          </a:r>
          <a:endParaRPr lang="en-US"/>
        </a:p>
      </dgm:t>
    </dgm:pt>
    <dgm:pt modelId="{89562B2E-3C93-4EAB-AA5F-28300EE65E53}" type="parTrans" cxnId="{A7532FEA-9E87-4211-8B17-0EC535BDF957}">
      <dgm:prSet/>
      <dgm:spPr/>
      <dgm:t>
        <a:bodyPr/>
        <a:lstStyle/>
        <a:p>
          <a:endParaRPr lang="en-US"/>
        </a:p>
      </dgm:t>
    </dgm:pt>
    <dgm:pt modelId="{10F45B4B-E2EE-47F5-89A6-5BC77C0810DB}" type="sibTrans" cxnId="{A7532FEA-9E87-4211-8B17-0EC535BDF957}">
      <dgm:prSet/>
      <dgm:spPr/>
      <dgm:t>
        <a:bodyPr/>
        <a:lstStyle/>
        <a:p>
          <a:endParaRPr lang="en-US"/>
        </a:p>
      </dgm:t>
    </dgm:pt>
    <dgm:pt modelId="{E7602B99-67F6-4957-B876-DE6011567F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Content of the message can be recovered and/or transcribed.</a:t>
          </a:r>
          <a:endParaRPr lang="en-US"/>
        </a:p>
      </dgm:t>
    </dgm:pt>
    <dgm:pt modelId="{DC84C5BF-0317-4CAF-A365-1744B0279CDA}" type="parTrans" cxnId="{21B66735-82B3-4654-A1DB-3C02249F4D34}">
      <dgm:prSet/>
      <dgm:spPr/>
      <dgm:t>
        <a:bodyPr/>
        <a:lstStyle/>
        <a:p>
          <a:endParaRPr lang="en-US"/>
        </a:p>
      </dgm:t>
    </dgm:pt>
    <dgm:pt modelId="{E1746EC0-864C-41BD-9557-C24B6F72F48A}" type="sibTrans" cxnId="{21B66735-82B3-4654-A1DB-3C02249F4D34}">
      <dgm:prSet/>
      <dgm:spPr/>
      <dgm:t>
        <a:bodyPr/>
        <a:lstStyle/>
        <a:p>
          <a:endParaRPr lang="en-US"/>
        </a:p>
      </dgm:t>
    </dgm:pt>
    <dgm:pt modelId="{73CA1FC0-DDEC-431B-B1D2-685E490C64B9}" type="pres">
      <dgm:prSet presAssocID="{D9258346-DCC4-42E1-AF77-E8612925A47D}" presName="root" presStyleCnt="0">
        <dgm:presLayoutVars>
          <dgm:dir/>
          <dgm:resizeHandles val="exact"/>
        </dgm:presLayoutVars>
      </dgm:prSet>
      <dgm:spPr/>
    </dgm:pt>
    <dgm:pt modelId="{2F4B88FF-40A5-4D33-A4F8-1C9E4D28C79B}" type="pres">
      <dgm:prSet presAssocID="{F262ADBD-DB59-4191-AB79-C9A145A63094}" presName="compNode" presStyleCnt="0"/>
      <dgm:spPr/>
    </dgm:pt>
    <dgm:pt modelId="{8128419B-E5E8-4BCC-BFCF-E86C4A0D7E1C}" type="pres">
      <dgm:prSet presAssocID="{F262ADBD-DB59-4191-AB79-C9A145A630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273BEBB-E3D5-42D6-8D60-880798F2B0CB}" type="pres">
      <dgm:prSet presAssocID="{F262ADBD-DB59-4191-AB79-C9A145A63094}" presName="iconSpace" presStyleCnt="0"/>
      <dgm:spPr/>
    </dgm:pt>
    <dgm:pt modelId="{F69B8F12-6305-4A13-A9DF-B8ED612B83AD}" type="pres">
      <dgm:prSet presAssocID="{F262ADBD-DB59-4191-AB79-C9A145A63094}" presName="parTx" presStyleLbl="revTx" presStyleIdx="0" presStyleCnt="6">
        <dgm:presLayoutVars>
          <dgm:chMax val="0"/>
          <dgm:chPref val="0"/>
        </dgm:presLayoutVars>
      </dgm:prSet>
      <dgm:spPr/>
    </dgm:pt>
    <dgm:pt modelId="{01B9724A-3A29-48AB-A2DE-B61D23C46337}" type="pres">
      <dgm:prSet presAssocID="{F262ADBD-DB59-4191-AB79-C9A145A63094}" presName="txSpace" presStyleCnt="0"/>
      <dgm:spPr/>
    </dgm:pt>
    <dgm:pt modelId="{D9A7BF4B-B9B1-4B97-BD19-D0470F659B2C}" type="pres">
      <dgm:prSet presAssocID="{F262ADBD-DB59-4191-AB79-C9A145A63094}" presName="desTx" presStyleLbl="revTx" presStyleIdx="1" presStyleCnt="6">
        <dgm:presLayoutVars/>
      </dgm:prSet>
      <dgm:spPr/>
    </dgm:pt>
    <dgm:pt modelId="{125BC837-9AF0-492D-916A-010D757E5938}" type="pres">
      <dgm:prSet presAssocID="{7530901D-3FE7-4E62-9C79-63C703749874}" presName="sibTrans" presStyleCnt="0"/>
      <dgm:spPr/>
    </dgm:pt>
    <dgm:pt modelId="{28F009C8-1B23-4E42-A8EB-A6437A59A049}" type="pres">
      <dgm:prSet presAssocID="{740E7AA9-3C1E-4B1C-95D2-AE348E4375B4}" presName="compNode" presStyleCnt="0"/>
      <dgm:spPr/>
    </dgm:pt>
    <dgm:pt modelId="{81DD8F92-38AE-46B5-9D06-62D95BE749A2}" type="pres">
      <dgm:prSet presAssocID="{740E7AA9-3C1E-4B1C-95D2-AE348E4375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60DE4B0C-3290-498A-A6E6-6BC3B8049001}" type="pres">
      <dgm:prSet presAssocID="{740E7AA9-3C1E-4B1C-95D2-AE348E4375B4}" presName="iconSpace" presStyleCnt="0"/>
      <dgm:spPr/>
    </dgm:pt>
    <dgm:pt modelId="{E3BC75D1-B287-4D87-BF83-A64E949A56EA}" type="pres">
      <dgm:prSet presAssocID="{740E7AA9-3C1E-4B1C-95D2-AE348E4375B4}" presName="parTx" presStyleLbl="revTx" presStyleIdx="2" presStyleCnt="6">
        <dgm:presLayoutVars>
          <dgm:chMax val="0"/>
          <dgm:chPref val="0"/>
        </dgm:presLayoutVars>
      </dgm:prSet>
      <dgm:spPr/>
    </dgm:pt>
    <dgm:pt modelId="{E60FEE83-92AF-4A72-A71F-C85A4D9E430C}" type="pres">
      <dgm:prSet presAssocID="{740E7AA9-3C1E-4B1C-95D2-AE348E4375B4}" presName="txSpace" presStyleCnt="0"/>
      <dgm:spPr/>
    </dgm:pt>
    <dgm:pt modelId="{352DBA10-CEEB-420C-96C5-68034AF3C875}" type="pres">
      <dgm:prSet presAssocID="{740E7AA9-3C1E-4B1C-95D2-AE348E4375B4}" presName="desTx" presStyleLbl="revTx" presStyleIdx="3" presStyleCnt="6">
        <dgm:presLayoutVars/>
      </dgm:prSet>
      <dgm:spPr/>
    </dgm:pt>
    <dgm:pt modelId="{B8C18399-A0F3-4063-BADE-6FE0F40BB35A}" type="pres">
      <dgm:prSet presAssocID="{34B53924-26A2-4BCF-B74D-45EBCE021B2D}" presName="sibTrans" presStyleCnt="0"/>
      <dgm:spPr/>
    </dgm:pt>
    <dgm:pt modelId="{868DDA75-90DA-4A17-9B17-FC14B2C88DD8}" type="pres">
      <dgm:prSet presAssocID="{6D374BFD-36CE-412F-808B-2B4A0674A5A5}" presName="compNode" presStyleCnt="0"/>
      <dgm:spPr/>
    </dgm:pt>
    <dgm:pt modelId="{58449D38-FD8C-4153-941E-4EB108C0A11B}" type="pres">
      <dgm:prSet presAssocID="{6D374BFD-36CE-412F-808B-2B4A0674A5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24F6A087-094A-4CD0-8936-60ABBD996FCC}" type="pres">
      <dgm:prSet presAssocID="{6D374BFD-36CE-412F-808B-2B4A0674A5A5}" presName="iconSpace" presStyleCnt="0"/>
      <dgm:spPr/>
    </dgm:pt>
    <dgm:pt modelId="{72816D8B-D6B1-4021-99E3-A50E96762245}" type="pres">
      <dgm:prSet presAssocID="{6D374BFD-36CE-412F-808B-2B4A0674A5A5}" presName="parTx" presStyleLbl="revTx" presStyleIdx="4" presStyleCnt="6">
        <dgm:presLayoutVars>
          <dgm:chMax val="0"/>
          <dgm:chPref val="0"/>
        </dgm:presLayoutVars>
      </dgm:prSet>
      <dgm:spPr/>
    </dgm:pt>
    <dgm:pt modelId="{7903E706-EE2D-4985-9EA9-BFC0B0D867BE}" type="pres">
      <dgm:prSet presAssocID="{6D374BFD-36CE-412F-808B-2B4A0674A5A5}" presName="txSpace" presStyleCnt="0"/>
      <dgm:spPr/>
    </dgm:pt>
    <dgm:pt modelId="{A9404105-92F3-481D-AB06-B0D99AD4DD3F}" type="pres">
      <dgm:prSet presAssocID="{6D374BFD-36CE-412F-808B-2B4A0674A5A5}" presName="desTx" presStyleLbl="revTx" presStyleIdx="5" presStyleCnt="6">
        <dgm:presLayoutVars/>
      </dgm:prSet>
      <dgm:spPr/>
    </dgm:pt>
  </dgm:ptLst>
  <dgm:cxnLst>
    <dgm:cxn modelId="{4C5D3C11-2E95-43B1-A25A-CDE15F7EED01}" srcId="{D9258346-DCC4-42E1-AF77-E8612925A47D}" destId="{F262ADBD-DB59-4191-AB79-C9A145A63094}" srcOrd="0" destOrd="0" parTransId="{2E985661-4CB0-4455-9EC8-BF240AB1960F}" sibTransId="{7530901D-3FE7-4E62-9C79-63C703749874}"/>
    <dgm:cxn modelId="{9EBF2C12-DADD-469B-B031-7EE46D34882D}" srcId="{F262ADBD-DB59-4191-AB79-C9A145A63094}" destId="{B1E303AA-CBD7-4F4D-8FDA-73F22C977167}" srcOrd="1" destOrd="0" parTransId="{8B640EB3-7400-4AC7-81D1-5D286DDA24BF}" sibTransId="{58573D0B-0334-4EA4-8A14-C9E0900BF624}"/>
    <dgm:cxn modelId="{1747DC19-FEB0-4610-8E50-5E6A46838ADA}" type="presOf" srcId="{B1E303AA-CBD7-4F4D-8FDA-73F22C977167}" destId="{D9A7BF4B-B9B1-4B97-BD19-D0470F659B2C}" srcOrd="0" destOrd="1" presId="urn:microsoft.com/office/officeart/2018/2/layout/IconLabelDescriptionList"/>
    <dgm:cxn modelId="{92C4C51A-2813-4F38-96CF-CA0253139A65}" type="presOf" srcId="{F3E87D48-9286-4F4E-A2BC-B1C50AD40EB2}" destId="{352DBA10-CEEB-420C-96C5-68034AF3C875}" srcOrd="0" destOrd="2" presId="urn:microsoft.com/office/officeart/2018/2/layout/IconLabelDescriptionList"/>
    <dgm:cxn modelId="{920F9934-D793-4ADB-88FE-F22C1C8DE15C}" srcId="{F262ADBD-DB59-4191-AB79-C9A145A63094}" destId="{A0B72537-0E36-4932-B2B2-DD32DC40CC61}" srcOrd="0" destOrd="0" parTransId="{38F6BA26-585E-4390-A423-3A73AF8857B1}" sibTransId="{5C6EFF6D-5C87-404C-9A41-CB2EE5BE93DB}"/>
    <dgm:cxn modelId="{21B66735-82B3-4654-A1DB-3C02249F4D34}" srcId="{6D374BFD-36CE-412F-808B-2B4A0674A5A5}" destId="{E7602B99-67F6-4957-B876-DE6011567F42}" srcOrd="1" destOrd="0" parTransId="{DC84C5BF-0317-4CAF-A365-1744B0279CDA}" sibTransId="{E1746EC0-864C-41BD-9557-C24B6F72F48A}"/>
    <dgm:cxn modelId="{E4CA2D3C-7D75-49E8-A9C1-0795C96FC988}" srcId="{D9258346-DCC4-42E1-AF77-E8612925A47D}" destId="{6D374BFD-36CE-412F-808B-2B4A0674A5A5}" srcOrd="2" destOrd="0" parTransId="{FF19D539-F673-4920-86FB-53C1D35E9291}" sibTransId="{300B25C9-F470-4E18-8A47-D0AE9527F37E}"/>
    <dgm:cxn modelId="{F093073E-F94A-40E8-9433-26B87C0EBBEC}" type="presOf" srcId="{E7602B99-67F6-4957-B876-DE6011567F42}" destId="{A9404105-92F3-481D-AB06-B0D99AD4DD3F}" srcOrd="0" destOrd="1" presId="urn:microsoft.com/office/officeart/2018/2/layout/IconLabelDescriptionList"/>
    <dgm:cxn modelId="{6A64E85E-E429-4A60-9D98-A7AC2289CE7F}" type="presOf" srcId="{740E7AA9-3C1E-4B1C-95D2-AE348E4375B4}" destId="{E3BC75D1-B287-4D87-BF83-A64E949A56EA}" srcOrd="0" destOrd="0" presId="urn:microsoft.com/office/officeart/2018/2/layout/IconLabelDescriptionList"/>
    <dgm:cxn modelId="{E3908D74-4B93-48A8-9CAB-DD876E4105FB}" type="presOf" srcId="{0941A78C-41D5-47E8-A60C-649F5A7BC60F}" destId="{352DBA10-CEEB-420C-96C5-68034AF3C875}" srcOrd="0" destOrd="1" presId="urn:microsoft.com/office/officeart/2018/2/layout/IconLabelDescriptionList"/>
    <dgm:cxn modelId="{4BDFF886-A7FC-4603-94A5-69B562BE387C}" type="presOf" srcId="{F06CDCA1-047E-48A7-984F-129D4291B2AD}" destId="{352DBA10-CEEB-420C-96C5-68034AF3C875}" srcOrd="0" destOrd="0" presId="urn:microsoft.com/office/officeart/2018/2/layout/IconLabelDescriptionList"/>
    <dgm:cxn modelId="{73D2AF8B-FC6D-41B5-B269-E900C55017D5}" type="presOf" srcId="{20A6BDBC-B362-435F-9057-03EE5BDF6A27}" destId="{A9404105-92F3-481D-AB06-B0D99AD4DD3F}" srcOrd="0" destOrd="0" presId="urn:microsoft.com/office/officeart/2018/2/layout/IconLabelDescriptionList"/>
    <dgm:cxn modelId="{843BCF8E-867D-4185-AB9B-5A8C6F4CE156}" type="presOf" srcId="{6D374BFD-36CE-412F-808B-2B4A0674A5A5}" destId="{72816D8B-D6B1-4021-99E3-A50E96762245}" srcOrd="0" destOrd="0" presId="urn:microsoft.com/office/officeart/2018/2/layout/IconLabelDescriptionList"/>
    <dgm:cxn modelId="{0549E4AF-F976-44C7-9765-DBA8CD1DEC17}" srcId="{740E7AA9-3C1E-4B1C-95D2-AE348E4375B4}" destId="{F3E87D48-9286-4F4E-A2BC-B1C50AD40EB2}" srcOrd="2" destOrd="0" parTransId="{7A3B8016-7D2E-4E5D-A047-B4D98EF416F0}" sibTransId="{758902D2-51C8-45D8-A2AE-56D7AFE50B85}"/>
    <dgm:cxn modelId="{87F714BA-6750-4C83-89EF-E1177B1DCE9E}" type="presOf" srcId="{F262ADBD-DB59-4191-AB79-C9A145A63094}" destId="{F69B8F12-6305-4A13-A9DF-B8ED612B83AD}" srcOrd="0" destOrd="0" presId="urn:microsoft.com/office/officeart/2018/2/layout/IconLabelDescriptionList"/>
    <dgm:cxn modelId="{7B0E90BD-9736-4462-B9D4-D362BD448E89}" type="presOf" srcId="{A0B72537-0E36-4932-B2B2-DD32DC40CC61}" destId="{D9A7BF4B-B9B1-4B97-BD19-D0470F659B2C}" srcOrd="0" destOrd="0" presId="urn:microsoft.com/office/officeart/2018/2/layout/IconLabelDescriptionList"/>
    <dgm:cxn modelId="{22A316C7-BD3A-4841-B7BA-B22DC7CF3D42}" type="presOf" srcId="{D9258346-DCC4-42E1-AF77-E8612925A47D}" destId="{73CA1FC0-DDEC-431B-B1D2-685E490C64B9}" srcOrd="0" destOrd="0" presId="urn:microsoft.com/office/officeart/2018/2/layout/IconLabelDescriptionList"/>
    <dgm:cxn modelId="{0724CED0-1B75-4F10-8EFA-BAD3B318365E}" srcId="{740E7AA9-3C1E-4B1C-95D2-AE348E4375B4}" destId="{F06CDCA1-047E-48A7-984F-129D4291B2AD}" srcOrd="0" destOrd="0" parTransId="{151E1A6C-5EB3-49E3-8FCE-7969E4CBED06}" sibTransId="{3A9C9393-6065-4DA6-961A-AA01B88C8837}"/>
    <dgm:cxn modelId="{FCEB18DA-B0AB-4D3B-81FB-A3B2D7F958FA}" srcId="{740E7AA9-3C1E-4B1C-95D2-AE348E4375B4}" destId="{0941A78C-41D5-47E8-A60C-649F5A7BC60F}" srcOrd="1" destOrd="0" parTransId="{0DD13CF6-EF99-4A51-9CB4-AB12D2602275}" sibTransId="{F4A9B555-1360-4A76-A829-A11F895767CE}"/>
    <dgm:cxn modelId="{D8FB3CDC-994C-4625-BF8F-5F9BEB8A9891}" srcId="{D9258346-DCC4-42E1-AF77-E8612925A47D}" destId="{740E7AA9-3C1E-4B1C-95D2-AE348E4375B4}" srcOrd="1" destOrd="0" parTransId="{62ACEF1E-FAE1-41CE-9A45-5CAB8A4C7A32}" sibTransId="{34B53924-26A2-4BCF-B74D-45EBCE021B2D}"/>
    <dgm:cxn modelId="{A7532FEA-9E87-4211-8B17-0EC535BDF957}" srcId="{6D374BFD-36CE-412F-808B-2B4A0674A5A5}" destId="{20A6BDBC-B362-435F-9057-03EE5BDF6A27}" srcOrd="0" destOrd="0" parTransId="{89562B2E-3C93-4EAB-AA5F-28300EE65E53}" sibTransId="{10F45B4B-E2EE-47F5-89A6-5BC77C0810DB}"/>
    <dgm:cxn modelId="{4892BAB0-2893-48C5-803D-F745BEA5747E}" type="presParOf" srcId="{73CA1FC0-DDEC-431B-B1D2-685E490C64B9}" destId="{2F4B88FF-40A5-4D33-A4F8-1C9E4D28C79B}" srcOrd="0" destOrd="0" presId="urn:microsoft.com/office/officeart/2018/2/layout/IconLabelDescriptionList"/>
    <dgm:cxn modelId="{44928482-FEA2-4D13-847C-BCEF5B1CFBB3}" type="presParOf" srcId="{2F4B88FF-40A5-4D33-A4F8-1C9E4D28C79B}" destId="{8128419B-E5E8-4BCC-BFCF-E86C4A0D7E1C}" srcOrd="0" destOrd="0" presId="urn:microsoft.com/office/officeart/2018/2/layout/IconLabelDescriptionList"/>
    <dgm:cxn modelId="{00F30C59-8F6F-49CF-AD67-1EA2D7FB7BDE}" type="presParOf" srcId="{2F4B88FF-40A5-4D33-A4F8-1C9E4D28C79B}" destId="{A273BEBB-E3D5-42D6-8D60-880798F2B0CB}" srcOrd="1" destOrd="0" presId="urn:microsoft.com/office/officeart/2018/2/layout/IconLabelDescriptionList"/>
    <dgm:cxn modelId="{8C79B884-6B21-4C12-A44E-B39F9001FE24}" type="presParOf" srcId="{2F4B88FF-40A5-4D33-A4F8-1C9E4D28C79B}" destId="{F69B8F12-6305-4A13-A9DF-B8ED612B83AD}" srcOrd="2" destOrd="0" presId="urn:microsoft.com/office/officeart/2018/2/layout/IconLabelDescriptionList"/>
    <dgm:cxn modelId="{691ED35B-D5FC-4D20-8455-879889137058}" type="presParOf" srcId="{2F4B88FF-40A5-4D33-A4F8-1C9E4D28C79B}" destId="{01B9724A-3A29-48AB-A2DE-B61D23C46337}" srcOrd="3" destOrd="0" presId="urn:microsoft.com/office/officeart/2018/2/layout/IconLabelDescriptionList"/>
    <dgm:cxn modelId="{BDC36932-17AB-470E-AA23-DC72B0C61869}" type="presParOf" srcId="{2F4B88FF-40A5-4D33-A4F8-1C9E4D28C79B}" destId="{D9A7BF4B-B9B1-4B97-BD19-D0470F659B2C}" srcOrd="4" destOrd="0" presId="urn:microsoft.com/office/officeart/2018/2/layout/IconLabelDescriptionList"/>
    <dgm:cxn modelId="{22FAD172-DF7E-412B-8C30-D7BF6E7629B2}" type="presParOf" srcId="{73CA1FC0-DDEC-431B-B1D2-685E490C64B9}" destId="{125BC837-9AF0-492D-916A-010D757E5938}" srcOrd="1" destOrd="0" presId="urn:microsoft.com/office/officeart/2018/2/layout/IconLabelDescriptionList"/>
    <dgm:cxn modelId="{F85CEB89-885B-4265-9E14-1819D350342E}" type="presParOf" srcId="{73CA1FC0-DDEC-431B-B1D2-685E490C64B9}" destId="{28F009C8-1B23-4E42-A8EB-A6437A59A049}" srcOrd="2" destOrd="0" presId="urn:microsoft.com/office/officeart/2018/2/layout/IconLabelDescriptionList"/>
    <dgm:cxn modelId="{B363F3FA-74E3-4F63-A297-0FF175F5399A}" type="presParOf" srcId="{28F009C8-1B23-4E42-A8EB-A6437A59A049}" destId="{81DD8F92-38AE-46B5-9D06-62D95BE749A2}" srcOrd="0" destOrd="0" presId="urn:microsoft.com/office/officeart/2018/2/layout/IconLabelDescriptionList"/>
    <dgm:cxn modelId="{74B5E50B-A246-48E4-8D4A-426DC2B57FB5}" type="presParOf" srcId="{28F009C8-1B23-4E42-A8EB-A6437A59A049}" destId="{60DE4B0C-3290-498A-A6E6-6BC3B8049001}" srcOrd="1" destOrd="0" presId="urn:microsoft.com/office/officeart/2018/2/layout/IconLabelDescriptionList"/>
    <dgm:cxn modelId="{1EDCDCDE-4BD7-4D0D-893B-11832E0B3B2A}" type="presParOf" srcId="{28F009C8-1B23-4E42-A8EB-A6437A59A049}" destId="{E3BC75D1-B287-4D87-BF83-A64E949A56EA}" srcOrd="2" destOrd="0" presId="urn:microsoft.com/office/officeart/2018/2/layout/IconLabelDescriptionList"/>
    <dgm:cxn modelId="{6D09A77B-F061-4F03-AC0A-3A28B4D77F96}" type="presParOf" srcId="{28F009C8-1B23-4E42-A8EB-A6437A59A049}" destId="{E60FEE83-92AF-4A72-A71F-C85A4D9E430C}" srcOrd="3" destOrd="0" presId="urn:microsoft.com/office/officeart/2018/2/layout/IconLabelDescriptionList"/>
    <dgm:cxn modelId="{08FB699D-E63E-448E-B9D5-3CF7B468FF18}" type="presParOf" srcId="{28F009C8-1B23-4E42-A8EB-A6437A59A049}" destId="{352DBA10-CEEB-420C-96C5-68034AF3C875}" srcOrd="4" destOrd="0" presId="urn:microsoft.com/office/officeart/2018/2/layout/IconLabelDescriptionList"/>
    <dgm:cxn modelId="{8FBFBA60-5BE9-4823-A414-A73CE30FED0D}" type="presParOf" srcId="{73CA1FC0-DDEC-431B-B1D2-685E490C64B9}" destId="{B8C18399-A0F3-4063-BADE-6FE0F40BB35A}" srcOrd="3" destOrd="0" presId="urn:microsoft.com/office/officeart/2018/2/layout/IconLabelDescriptionList"/>
    <dgm:cxn modelId="{3A4EF5B2-42BA-4271-8F83-D6A44F89ECE5}" type="presParOf" srcId="{73CA1FC0-DDEC-431B-B1D2-685E490C64B9}" destId="{868DDA75-90DA-4A17-9B17-FC14B2C88DD8}" srcOrd="4" destOrd="0" presId="urn:microsoft.com/office/officeart/2018/2/layout/IconLabelDescriptionList"/>
    <dgm:cxn modelId="{A2D97617-12E6-4D21-90B4-B8A21F86091E}" type="presParOf" srcId="{868DDA75-90DA-4A17-9B17-FC14B2C88DD8}" destId="{58449D38-FD8C-4153-941E-4EB108C0A11B}" srcOrd="0" destOrd="0" presId="urn:microsoft.com/office/officeart/2018/2/layout/IconLabelDescriptionList"/>
    <dgm:cxn modelId="{2B502881-9427-4B54-BAF6-B56A7432C7B8}" type="presParOf" srcId="{868DDA75-90DA-4A17-9B17-FC14B2C88DD8}" destId="{24F6A087-094A-4CD0-8936-60ABBD996FCC}" srcOrd="1" destOrd="0" presId="urn:microsoft.com/office/officeart/2018/2/layout/IconLabelDescriptionList"/>
    <dgm:cxn modelId="{C0143D53-5F50-42D5-8EC7-C186758676EF}" type="presParOf" srcId="{868DDA75-90DA-4A17-9B17-FC14B2C88DD8}" destId="{72816D8B-D6B1-4021-99E3-A50E96762245}" srcOrd="2" destOrd="0" presId="urn:microsoft.com/office/officeart/2018/2/layout/IconLabelDescriptionList"/>
    <dgm:cxn modelId="{9A913FFF-0779-492C-9846-ACB3B47E23A7}" type="presParOf" srcId="{868DDA75-90DA-4A17-9B17-FC14B2C88DD8}" destId="{7903E706-EE2D-4985-9EA9-BFC0B0D867BE}" srcOrd="3" destOrd="0" presId="urn:microsoft.com/office/officeart/2018/2/layout/IconLabelDescriptionList"/>
    <dgm:cxn modelId="{2252CE71-F4E5-4A6A-A93A-6AF9465536EC}" type="presParOf" srcId="{868DDA75-90DA-4A17-9B17-FC14B2C88DD8}" destId="{A9404105-92F3-481D-AB06-B0D99AD4DD3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B8EA7B-07C3-4075-BEE9-3476A899A8C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271FA7-3DAC-4F75-B7C3-1F27A631B92C}">
      <dgm:prSet/>
      <dgm:spPr/>
      <dgm:t>
        <a:bodyPr/>
        <a:lstStyle/>
        <a:p>
          <a:r>
            <a:rPr lang="en-US"/>
            <a:t>Select the ABPerson table, right click and select Browse Table.</a:t>
          </a:r>
        </a:p>
      </dgm:t>
    </dgm:pt>
    <dgm:pt modelId="{E5D30726-E4A7-486F-85B2-7C429226050D}" type="parTrans" cxnId="{F48BB7BC-2E85-41D1-B171-0C2FB948AE87}">
      <dgm:prSet/>
      <dgm:spPr/>
      <dgm:t>
        <a:bodyPr/>
        <a:lstStyle/>
        <a:p>
          <a:endParaRPr lang="en-US"/>
        </a:p>
      </dgm:t>
    </dgm:pt>
    <dgm:pt modelId="{4729D35F-B6B8-4679-A09B-1B8D7682A690}" type="sibTrans" cxnId="{F48BB7BC-2E85-41D1-B171-0C2FB948AE87}">
      <dgm:prSet/>
      <dgm:spPr/>
      <dgm:t>
        <a:bodyPr/>
        <a:lstStyle/>
        <a:p>
          <a:endParaRPr lang="en-US"/>
        </a:p>
      </dgm:t>
    </dgm:pt>
    <dgm:pt modelId="{AC24BD28-B2A9-45F5-9B4A-FA8DDDC0E16A}">
      <dgm:prSet/>
      <dgm:spPr/>
      <dgm:t>
        <a:bodyPr/>
        <a:lstStyle/>
        <a:p>
          <a:r>
            <a:rPr lang="en-US"/>
            <a:t>The table stores details like name, notes, and organization. The row_id # is linked to the ABMultiValue table’s record_id</a:t>
          </a:r>
        </a:p>
      </dgm:t>
    </dgm:pt>
    <dgm:pt modelId="{6952EC96-E6E2-42CE-AB36-F1BE595B7D45}" type="parTrans" cxnId="{7DC67EAA-D98D-4554-B61E-2BA6A9F03197}">
      <dgm:prSet/>
      <dgm:spPr/>
      <dgm:t>
        <a:bodyPr/>
        <a:lstStyle/>
        <a:p>
          <a:endParaRPr lang="en-US"/>
        </a:p>
      </dgm:t>
    </dgm:pt>
    <dgm:pt modelId="{BD46F115-7392-4BCD-B6A4-E7CF368A2875}" type="sibTrans" cxnId="{7DC67EAA-D98D-4554-B61E-2BA6A9F03197}">
      <dgm:prSet/>
      <dgm:spPr/>
      <dgm:t>
        <a:bodyPr/>
        <a:lstStyle/>
        <a:p>
          <a:endParaRPr lang="en-US"/>
        </a:p>
      </dgm:t>
    </dgm:pt>
    <dgm:pt modelId="{7F854DD7-F371-45A8-AB55-6FAEC4D09CE2}" type="pres">
      <dgm:prSet presAssocID="{FEB8EA7B-07C3-4075-BEE9-3476A899A8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724F17-F267-4447-8C99-CFA2F19F27FF}" type="pres">
      <dgm:prSet presAssocID="{40271FA7-3DAC-4F75-B7C3-1F27A631B92C}" presName="hierRoot1" presStyleCnt="0"/>
      <dgm:spPr/>
    </dgm:pt>
    <dgm:pt modelId="{315ACAB4-FA62-44D5-A236-3D07A711EA10}" type="pres">
      <dgm:prSet presAssocID="{40271FA7-3DAC-4F75-B7C3-1F27A631B92C}" presName="composite" presStyleCnt="0"/>
      <dgm:spPr/>
    </dgm:pt>
    <dgm:pt modelId="{7C02CA4E-5CA8-4A67-B4E1-CA3013A80F25}" type="pres">
      <dgm:prSet presAssocID="{40271FA7-3DAC-4F75-B7C3-1F27A631B92C}" presName="background" presStyleLbl="node0" presStyleIdx="0" presStyleCnt="2"/>
      <dgm:spPr/>
    </dgm:pt>
    <dgm:pt modelId="{4C1C914B-702E-4785-968A-517123E351F6}" type="pres">
      <dgm:prSet presAssocID="{40271FA7-3DAC-4F75-B7C3-1F27A631B92C}" presName="text" presStyleLbl="fgAcc0" presStyleIdx="0" presStyleCnt="2">
        <dgm:presLayoutVars>
          <dgm:chPref val="3"/>
        </dgm:presLayoutVars>
      </dgm:prSet>
      <dgm:spPr/>
    </dgm:pt>
    <dgm:pt modelId="{B4D20855-D81D-433E-8051-0B64422C5CE2}" type="pres">
      <dgm:prSet presAssocID="{40271FA7-3DAC-4F75-B7C3-1F27A631B92C}" presName="hierChild2" presStyleCnt="0"/>
      <dgm:spPr/>
    </dgm:pt>
    <dgm:pt modelId="{68DFB034-BAF3-4CD0-B441-970B7173278F}" type="pres">
      <dgm:prSet presAssocID="{AC24BD28-B2A9-45F5-9B4A-FA8DDDC0E16A}" presName="hierRoot1" presStyleCnt="0"/>
      <dgm:spPr/>
    </dgm:pt>
    <dgm:pt modelId="{E58A3B41-351B-4CC3-BCFE-EA8C3E617D88}" type="pres">
      <dgm:prSet presAssocID="{AC24BD28-B2A9-45F5-9B4A-FA8DDDC0E16A}" presName="composite" presStyleCnt="0"/>
      <dgm:spPr/>
    </dgm:pt>
    <dgm:pt modelId="{10C43ABA-508E-4055-9953-9BD2923BFD0F}" type="pres">
      <dgm:prSet presAssocID="{AC24BD28-B2A9-45F5-9B4A-FA8DDDC0E16A}" presName="background" presStyleLbl="node0" presStyleIdx="1" presStyleCnt="2"/>
      <dgm:spPr/>
    </dgm:pt>
    <dgm:pt modelId="{14EC1E77-8FD8-46AF-A087-71D888C81529}" type="pres">
      <dgm:prSet presAssocID="{AC24BD28-B2A9-45F5-9B4A-FA8DDDC0E16A}" presName="text" presStyleLbl="fgAcc0" presStyleIdx="1" presStyleCnt="2">
        <dgm:presLayoutVars>
          <dgm:chPref val="3"/>
        </dgm:presLayoutVars>
      </dgm:prSet>
      <dgm:spPr/>
    </dgm:pt>
    <dgm:pt modelId="{9CF4E6AF-54FD-445B-9B18-3AD07EC5B179}" type="pres">
      <dgm:prSet presAssocID="{AC24BD28-B2A9-45F5-9B4A-FA8DDDC0E16A}" presName="hierChild2" presStyleCnt="0"/>
      <dgm:spPr/>
    </dgm:pt>
  </dgm:ptLst>
  <dgm:cxnLst>
    <dgm:cxn modelId="{D252C56D-399C-4F3C-94A6-FA62545B8873}" type="presOf" srcId="{40271FA7-3DAC-4F75-B7C3-1F27A631B92C}" destId="{4C1C914B-702E-4785-968A-517123E351F6}" srcOrd="0" destOrd="0" presId="urn:microsoft.com/office/officeart/2005/8/layout/hierarchy1"/>
    <dgm:cxn modelId="{A3E10EA4-E6EA-4D57-835C-19F1E7880FF7}" type="presOf" srcId="{FEB8EA7B-07C3-4075-BEE9-3476A899A8C4}" destId="{7F854DD7-F371-45A8-AB55-6FAEC4D09CE2}" srcOrd="0" destOrd="0" presId="urn:microsoft.com/office/officeart/2005/8/layout/hierarchy1"/>
    <dgm:cxn modelId="{7DC67EAA-D98D-4554-B61E-2BA6A9F03197}" srcId="{FEB8EA7B-07C3-4075-BEE9-3476A899A8C4}" destId="{AC24BD28-B2A9-45F5-9B4A-FA8DDDC0E16A}" srcOrd="1" destOrd="0" parTransId="{6952EC96-E6E2-42CE-AB36-F1BE595B7D45}" sibTransId="{BD46F115-7392-4BCD-B6A4-E7CF368A2875}"/>
    <dgm:cxn modelId="{5565E5BB-A4BB-4F64-A3F5-C3F39951E8AA}" type="presOf" srcId="{AC24BD28-B2A9-45F5-9B4A-FA8DDDC0E16A}" destId="{14EC1E77-8FD8-46AF-A087-71D888C81529}" srcOrd="0" destOrd="0" presId="urn:microsoft.com/office/officeart/2005/8/layout/hierarchy1"/>
    <dgm:cxn modelId="{F48BB7BC-2E85-41D1-B171-0C2FB948AE87}" srcId="{FEB8EA7B-07C3-4075-BEE9-3476A899A8C4}" destId="{40271FA7-3DAC-4F75-B7C3-1F27A631B92C}" srcOrd="0" destOrd="0" parTransId="{E5D30726-E4A7-486F-85B2-7C429226050D}" sibTransId="{4729D35F-B6B8-4679-A09B-1B8D7682A690}"/>
    <dgm:cxn modelId="{A2B31F45-DCD2-490A-8778-2A0F670DB11D}" type="presParOf" srcId="{7F854DD7-F371-45A8-AB55-6FAEC4D09CE2}" destId="{2A724F17-F267-4447-8C99-CFA2F19F27FF}" srcOrd="0" destOrd="0" presId="urn:microsoft.com/office/officeart/2005/8/layout/hierarchy1"/>
    <dgm:cxn modelId="{42F9DD48-352D-4C73-B8F3-AFDE7D1CA5A8}" type="presParOf" srcId="{2A724F17-F267-4447-8C99-CFA2F19F27FF}" destId="{315ACAB4-FA62-44D5-A236-3D07A711EA10}" srcOrd="0" destOrd="0" presId="urn:microsoft.com/office/officeart/2005/8/layout/hierarchy1"/>
    <dgm:cxn modelId="{E3BF71FF-ED82-44BC-B51A-0DB6E4BE233F}" type="presParOf" srcId="{315ACAB4-FA62-44D5-A236-3D07A711EA10}" destId="{7C02CA4E-5CA8-4A67-B4E1-CA3013A80F25}" srcOrd="0" destOrd="0" presId="urn:microsoft.com/office/officeart/2005/8/layout/hierarchy1"/>
    <dgm:cxn modelId="{7C5038F2-2B8B-4BF3-B49A-AB40FA0EFCA7}" type="presParOf" srcId="{315ACAB4-FA62-44D5-A236-3D07A711EA10}" destId="{4C1C914B-702E-4785-968A-517123E351F6}" srcOrd="1" destOrd="0" presId="urn:microsoft.com/office/officeart/2005/8/layout/hierarchy1"/>
    <dgm:cxn modelId="{8DA4E6FA-7B35-4B88-B434-910FE7208C79}" type="presParOf" srcId="{2A724F17-F267-4447-8C99-CFA2F19F27FF}" destId="{B4D20855-D81D-433E-8051-0B64422C5CE2}" srcOrd="1" destOrd="0" presId="urn:microsoft.com/office/officeart/2005/8/layout/hierarchy1"/>
    <dgm:cxn modelId="{307CEB22-4563-4CCF-B93C-10A52E2A19CA}" type="presParOf" srcId="{7F854DD7-F371-45A8-AB55-6FAEC4D09CE2}" destId="{68DFB034-BAF3-4CD0-B441-970B7173278F}" srcOrd="1" destOrd="0" presId="urn:microsoft.com/office/officeart/2005/8/layout/hierarchy1"/>
    <dgm:cxn modelId="{018CFEE1-2821-457D-9ABC-60949E7308C9}" type="presParOf" srcId="{68DFB034-BAF3-4CD0-B441-970B7173278F}" destId="{E58A3B41-351B-4CC3-BCFE-EA8C3E617D88}" srcOrd="0" destOrd="0" presId="urn:microsoft.com/office/officeart/2005/8/layout/hierarchy1"/>
    <dgm:cxn modelId="{6AF4A8E2-96D2-4DCE-83FA-6B2176141AE0}" type="presParOf" srcId="{E58A3B41-351B-4CC3-BCFE-EA8C3E617D88}" destId="{10C43ABA-508E-4055-9953-9BD2923BFD0F}" srcOrd="0" destOrd="0" presId="urn:microsoft.com/office/officeart/2005/8/layout/hierarchy1"/>
    <dgm:cxn modelId="{2BC8ADD6-9583-4AD1-B1CE-463ADB57A91F}" type="presParOf" srcId="{E58A3B41-351B-4CC3-BCFE-EA8C3E617D88}" destId="{14EC1E77-8FD8-46AF-A087-71D888C81529}" srcOrd="1" destOrd="0" presId="urn:microsoft.com/office/officeart/2005/8/layout/hierarchy1"/>
    <dgm:cxn modelId="{4BACFF36-D2E5-4DE8-88DD-E0DCED16E3FF}" type="presParOf" srcId="{68DFB034-BAF3-4CD0-B441-970B7173278F}" destId="{9CF4E6AF-54FD-445B-9B18-3AD07EC5B1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AA051-04BC-4025-BB04-C3C6107BE707}">
      <dsp:nvSpPr>
        <dsp:cNvPr id="0" name=""/>
        <dsp:cNvSpPr/>
      </dsp:nvSpPr>
      <dsp:spPr>
        <a:xfrm>
          <a:off x="0" y="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Background</a:t>
          </a:r>
        </a:p>
      </dsp:txBody>
      <dsp:txXfrm>
        <a:off x="26377" y="26377"/>
        <a:ext cx="6646626" cy="847812"/>
      </dsp:txXfrm>
    </dsp:sp>
    <dsp:sp modelId="{200FBD92-72AD-4AA5-9BEF-0A2EF68BC863}">
      <dsp:nvSpPr>
        <dsp:cNvPr id="0" name=""/>
        <dsp:cNvSpPr/>
      </dsp:nvSpPr>
      <dsp:spPr>
        <a:xfrm>
          <a:off x="644414" y="106430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Investigating Contacts </a:t>
          </a:r>
        </a:p>
      </dsp:txBody>
      <dsp:txXfrm>
        <a:off x="670791" y="1090682"/>
        <a:ext cx="6411969" cy="847812"/>
      </dsp:txXfrm>
    </dsp:sp>
    <dsp:sp modelId="{7149EB23-F4E5-409A-B921-3287E961C2FC}">
      <dsp:nvSpPr>
        <dsp:cNvPr id="0" name=""/>
        <dsp:cNvSpPr/>
      </dsp:nvSpPr>
      <dsp:spPr>
        <a:xfrm>
          <a:off x="1279211" y="212861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Investigating Call logs </a:t>
          </a:r>
        </a:p>
      </dsp:txBody>
      <dsp:txXfrm>
        <a:off x="1305588" y="2154987"/>
        <a:ext cx="6421587" cy="847812"/>
      </dsp:txXfrm>
    </dsp:sp>
    <dsp:sp modelId="{D4E2F5A4-CA13-4FFE-841A-2DBC74069E15}">
      <dsp:nvSpPr>
        <dsp:cNvPr id="0" name=""/>
        <dsp:cNvSpPr/>
      </dsp:nvSpPr>
      <dsp:spPr>
        <a:xfrm>
          <a:off x="1923626" y="319291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Investigating Voicemails</a:t>
          </a:r>
        </a:p>
      </dsp:txBody>
      <dsp:txXfrm>
        <a:off x="1950003" y="3219292"/>
        <a:ext cx="6411969" cy="847812"/>
      </dsp:txXfrm>
    </dsp:sp>
    <dsp:sp modelId="{75F91A72-F933-40F6-A4EE-D3E9AA29A2AC}">
      <dsp:nvSpPr>
        <dsp:cNvPr id="0" name=""/>
        <dsp:cNvSpPr/>
      </dsp:nvSpPr>
      <dsp:spPr>
        <a:xfrm>
          <a:off x="7109138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240846" y="689751"/>
        <a:ext cx="321951" cy="440489"/>
      </dsp:txXfrm>
    </dsp:sp>
    <dsp:sp modelId="{2EBEB297-C2CA-48F3-A028-148B2934F30F}">
      <dsp:nvSpPr>
        <dsp:cNvPr id="0" name=""/>
        <dsp:cNvSpPr/>
      </dsp:nvSpPr>
      <dsp:spPr>
        <a:xfrm>
          <a:off x="775355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5565"/>
            <a:satOff val="4983"/>
            <a:lumOff val="47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05565"/>
              <a:satOff val="4983"/>
              <a:lumOff val="4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85261" y="1754057"/>
        <a:ext cx="321951" cy="440489"/>
      </dsp:txXfrm>
    </dsp:sp>
    <dsp:sp modelId="{28B374F0-2456-470F-A131-FDA31A590762}">
      <dsp:nvSpPr>
        <dsp:cNvPr id="0" name=""/>
        <dsp:cNvSpPr/>
      </dsp:nvSpPr>
      <dsp:spPr>
        <a:xfrm>
          <a:off x="838835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11130"/>
            <a:satOff val="9966"/>
            <a:lumOff val="95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11130"/>
              <a:satOff val="9966"/>
              <a:lumOff val="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20058" y="2818362"/>
        <a:ext cx="321951" cy="440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8419B-E5E8-4BCC-BFCF-E86C4A0D7E1C}">
      <dsp:nvSpPr>
        <dsp:cNvPr id="0" name=""/>
        <dsp:cNvSpPr/>
      </dsp:nvSpPr>
      <dsp:spPr>
        <a:xfrm>
          <a:off x="1958" y="789825"/>
          <a:ext cx="897750" cy="897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B8F12-6305-4A13-A9DF-B8ED612B83AD}">
      <dsp:nvSpPr>
        <dsp:cNvPr id="0" name=""/>
        <dsp:cNvSpPr/>
      </dsp:nvSpPr>
      <dsp:spPr>
        <a:xfrm>
          <a:off x="1958" y="1786523"/>
          <a:ext cx="2565000" cy="625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Contacts: Understanding who the device owner communicates with.</a:t>
          </a:r>
        </a:p>
      </dsp:txBody>
      <dsp:txXfrm>
        <a:off x="1958" y="1786523"/>
        <a:ext cx="2565000" cy="625218"/>
      </dsp:txXfrm>
    </dsp:sp>
    <dsp:sp modelId="{D9A7BF4B-B9B1-4B97-BD19-D0470F659B2C}">
      <dsp:nvSpPr>
        <dsp:cNvPr id="0" name=""/>
        <dsp:cNvSpPr/>
      </dsp:nvSpPr>
      <dsp:spPr>
        <a:xfrm>
          <a:off x="1958" y="2457764"/>
          <a:ext cx="2565000" cy="633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Contact profile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Groups information</a:t>
          </a:r>
        </a:p>
      </dsp:txBody>
      <dsp:txXfrm>
        <a:off x="1958" y="2457764"/>
        <a:ext cx="2565000" cy="633182"/>
      </dsp:txXfrm>
    </dsp:sp>
    <dsp:sp modelId="{81DD8F92-38AE-46B5-9D06-62D95BE749A2}">
      <dsp:nvSpPr>
        <dsp:cNvPr id="0" name=""/>
        <dsp:cNvSpPr/>
      </dsp:nvSpPr>
      <dsp:spPr>
        <a:xfrm>
          <a:off x="3015833" y="789825"/>
          <a:ext cx="897750" cy="897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C75D1-B287-4D87-BF83-A64E949A56EA}">
      <dsp:nvSpPr>
        <dsp:cNvPr id="0" name=""/>
        <dsp:cNvSpPr/>
      </dsp:nvSpPr>
      <dsp:spPr>
        <a:xfrm>
          <a:off x="3015833" y="1786523"/>
          <a:ext cx="2565000" cy="625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Call logs: Understanding owner’s call history</a:t>
          </a:r>
        </a:p>
      </dsp:txBody>
      <dsp:txXfrm>
        <a:off x="3015833" y="1786523"/>
        <a:ext cx="2565000" cy="625218"/>
      </dsp:txXfrm>
    </dsp:sp>
    <dsp:sp modelId="{352DBA10-CEEB-420C-96C5-68034AF3C875}">
      <dsp:nvSpPr>
        <dsp:cNvPr id="0" name=""/>
        <dsp:cNvSpPr/>
      </dsp:nvSpPr>
      <dsp:spPr>
        <a:xfrm>
          <a:off x="3015833" y="2457764"/>
          <a:ext cx="2565000" cy="633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Who made the call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Was it received or not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Duration of the call</a:t>
          </a:r>
          <a:endParaRPr lang="en-US" sz="1100" kern="1200"/>
        </a:p>
      </dsp:txBody>
      <dsp:txXfrm>
        <a:off x="3015833" y="2457764"/>
        <a:ext cx="2565000" cy="633182"/>
      </dsp:txXfrm>
    </dsp:sp>
    <dsp:sp modelId="{58449D38-FD8C-4153-941E-4EB108C0A11B}">
      <dsp:nvSpPr>
        <dsp:cNvPr id="0" name=""/>
        <dsp:cNvSpPr/>
      </dsp:nvSpPr>
      <dsp:spPr>
        <a:xfrm>
          <a:off x="6029709" y="789825"/>
          <a:ext cx="897750" cy="897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16D8B-D6B1-4021-99E3-A50E96762245}">
      <dsp:nvSpPr>
        <dsp:cNvPr id="0" name=""/>
        <dsp:cNvSpPr/>
      </dsp:nvSpPr>
      <dsp:spPr>
        <a:xfrm>
          <a:off x="6029709" y="1786523"/>
          <a:ext cx="2565000" cy="625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Voicemails: Know who contacted the owners and left a message.</a:t>
          </a:r>
        </a:p>
      </dsp:txBody>
      <dsp:txXfrm>
        <a:off x="6029709" y="1786523"/>
        <a:ext cx="2565000" cy="625218"/>
      </dsp:txXfrm>
    </dsp:sp>
    <dsp:sp modelId="{A9404105-92F3-481D-AB06-B0D99AD4DD3F}">
      <dsp:nvSpPr>
        <dsp:cNvPr id="0" name=""/>
        <dsp:cNvSpPr/>
      </dsp:nvSpPr>
      <dsp:spPr>
        <a:xfrm>
          <a:off x="6029709" y="2457764"/>
          <a:ext cx="2565000" cy="633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Who left the message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Content of the message can be recovered and/or transcribed.</a:t>
          </a:r>
          <a:endParaRPr lang="en-US" sz="1100" kern="1200"/>
        </a:p>
      </dsp:txBody>
      <dsp:txXfrm>
        <a:off x="6029709" y="2457764"/>
        <a:ext cx="2565000" cy="633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2CA4E-5CA8-4A67-B4E1-CA3013A80F25}">
      <dsp:nvSpPr>
        <dsp:cNvPr id="0" name=""/>
        <dsp:cNvSpPr/>
      </dsp:nvSpPr>
      <dsp:spPr>
        <a:xfrm>
          <a:off x="560" y="1447542"/>
          <a:ext cx="1966432" cy="1248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C914B-702E-4785-968A-517123E351F6}">
      <dsp:nvSpPr>
        <dsp:cNvPr id="0" name=""/>
        <dsp:cNvSpPr/>
      </dsp:nvSpPr>
      <dsp:spPr>
        <a:xfrm>
          <a:off x="219052" y="1655110"/>
          <a:ext cx="1966432" cy="1248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 the ABPerson table, right click and select Browse Table.</a:t>
          </a:r>
        </a:p>
      </dsp:txBody>
      <dsp:txXfrm>
        <a:off x="255625" y="1691683"/>
        <a:ext cx="1893286" cy="1175538"/>
      </dsp:txXfrm>
    </dsp:sp>
    <dsp:sp modelId="{10C43ABA-508E-4055-9953-9BD2923BFD0F}">
      <dsp:nvSpPr>
        <dsp:cNvPr id="0" name=""/>
        <dsp:cNvSpPr/>
      </dsp:nvSpPr>
      <dsp:spPr>
        <a:xfrm>
          <a:off x="2403977" y="1447542"/>
          <a:ext cx="1966432" cy="1248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C1E77-8FD8-46AF-A087-71D888C81529}">
      <dsp:nvSpPr>
        <dsp:cNvPr id="0" name=""/>
        <dsp:cNvSpPr/>
      </dsp:nvSpPr>
      <dsp:spPr>
        <a:xfrm>
          <a:off x="2622470" y="1655110"/>
          <a:ext cx="1966432" cy="1248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table stores details like name, notes, and organization. The row_id # is linked to the ABMultiValue table’s record_id</a:t>
          </a:r>
        </a:p>
      </dsp:txBody>
      <dsp:txXfrm>
        <a:off x="2659043" y="1691683"/>
        <a:ext cx="1893286" cy="117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2qa.com/android-contacts-database-structur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com.android.providers.contacts</a:t>
            </a:r>
            <a:r>
              <a:rPr lang="en-US" dirty="0">
                <a:cs typeface="Calibri"/>
              </a:rPr>
              <a:t>/databases/contacts2.db’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 </a:t>
            </a:r>
            <a:r>
              <a:rPr lang="en-US" sz="1200" dirty="0">
                <a:ea typeface="+mn-lt"/>
                <a:cs typeface="+mn-lt"/>
                <a:hlinkClick r:id="rId3"/>
              </a:rPr>
              <a:t>https://www.dev2qa.com/android-contacts-database-structure/</a:t>
            </a: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80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3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0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8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9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D34E15A3-310D-B831-E7B3-0CEA2C1100AD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20" y="6086806"/>
            <a:ext cx="816716" cy="8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/>
              <a:t>Investigating Contacts, Voicemails, and Call Logs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/>
              <a:t>iOS 13</a:t>
            </a:r>
          </a:p>
        </p:txBody>
      </p:sp>
      <p:sp>
        <p:nvSpPr>
          <p:cNvPr id="16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Receiver">
            <a:extLst>
              <a:ext uri="{FF2B5EF4-FFF2-40B4-BE49-F238E27FC236}">
                <a16:creationId xmlns:a16="http://schemas.microsoft.com/office/drawing/2014/main" id="{8C97D54D-4C1F-DB9D-73DF-ACAFB7379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0EE-0676-A644-899D-7507433B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50" y="365125"/>
            <a:ext cx="5155814" cy="1325563"/>
          </a:xfrm>
        </p:spPr>
        <p:txBody>
          <a:bodyPr>
            <a:normAutofit/>
          </a:bodyPr>
          <a:lstStyle/>
          <a:p>
            <a:r>
              <a:rPr lang="en-US" dirty="0"/>
              <a:t>Examining the ABPerson table</a:t>
            </a:r>
          </a:p>
        </p:txBody>
      </p:sp>
      <p:graphicFrame>
        <p:nvGraphicFramePr>
          <p:cNvPr id="3076" name="Content Placeholder 2">
            <a:extLst>
              <a:ext uri="{FF2B5EF4-FFF2-40B4-BE49-F238E27FC236}">
                <a16:creationId xmlns:a16="http://schemas.microsoft.com/office/drawing/2014/main" id="{9B7FC55A-1216-74BC-8771-2A16FC6925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319" y="1837982"/>
          <a:ext cx="458946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074B931-BE2F-2045-AD32-30C08338D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0"/>
            <a:ext cx="676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F3A46A-C457-B84F-9475-BA5C08EA6CAC}"/>
              </a:ext>
            </a:extLst>
          </p:cNvPr>
          <p:cNvCxnSpPr>
            <a:cxnSpLocks/>
          </p:cNvCxnSpPr>
          <p:nvPr/>
        </p:nvCxnSpPr>
        <p:spPr>
          <a:xfrm flipH="1">
            <a:off x="9131364" y="2199503"/>
            <a:ext cx="11123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2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6D19-D2E6-2648-AFF3-8A8A460F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ABPerson table (2)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FED278-BB45-3549-A449-D8ACFFDF6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8289"/>
            <a:ext cx="12252492" cy="14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ABAEF4-3CDB-0F41-BF82-AAC59538E2DD}"/>
              </a:ext>
            </a:extLst>
          </p:cNvPr>
          <p:cNvCxnSpPr>
            <a:cxnSpLocks/>
          </p:cNvCxnSpPr>
          <p:nvPr/>
        </p:nvCxnSpPr>
        <p:spPr>
          <a:xfrm>
            <a:off x="356007" y="3269970"/>
            <a:ext cx="1" cy="599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29C21C-04ED-3044-8DEA-EA8255BB1711}"/>
              </a:ext>
            </a:extLst>
          </p:cNvPr>
          <p:cNvSpPr txBox="1"/>
          <p:nvPr/>
        </p:nvSpPr>
        <p:spPr>
          <a:xfrm>
            <a:off x="-97387" y="2900638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Row_ID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BD584-6397-794F-BE2C-56861EE0B7B6}"/>
              </a:ext>
            </a:extLst>
          </p:cNvPr>
          <p:cNvCxnSpPr>
            <a:cxnSpLocks/>
          </p:cNvCxnSpPr>
          <p:nvPr/>
        </p:nvCxnSpPr>
        <p:spPr>
          <a:xfrm flipH="1">
            <a:off x="712016" y="2613804"/>
            <a:ext cx="358678" cy="1273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BB1934-6CC4-F449-B622-FE509D6CD285}"/>
              </a:ext>
            </a:extLst>
          </p:cNvPr>
          <p:cNvCxnSpPr>
            <a:cxnSpLocks/>
          </p:cNvCxnSpPr>
          <p:nvPr/>
        </p:nvCxnSpPr>
        <p:spPr>
          <a:xfrm>
            <a:off x="1070694" y="2613804"/>
            <a:ext cx="0" cy="1255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9F45DE-E1FB-0B48-96F9-BDBE5D393AF7}"/>
              </a:ext>
            </a:extLst>
          </p:cNvPr>
          <p:cNvSpPr txBox="1"/>
          <p:nvPr/>
        </p:nvSpPr>
        <p:spPr>
          <a:xfrm>
            <a:off x="0" y="2187610"/>
            <a:ext cx="28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&amp; Last Name of Contact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CE62CB-39A7-0F40-9F32-52533DED9B0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303476" y="3093867"/>
            <a:ext cx="817831" cy="746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B72694-657E-DB4B-83C3-160211678ED4}"/>
              </a:ext>
            </a:extLst>
          </p:cNvPr>
          <p:cNvSpPr txBox="1"/>
          <p:nvPr/>
        </p:nvSpPr>
        <p:spPr>
          <a:xfrm>
            <a:off x="9253152" y="2170537"/>
            <a:ext cx="2100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Creation Date (Apple Cocoa Core) Timestamp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FFDC1A-5DDA-8344-BBCD-89290D592578}"/>
              </a:ext>
            </a:extLst>
          </p:cNvPr>
          <p:cNvCxnSpPr>
            <a:cxnSpLocks/>
          </p:cNvCxnSpPr>
          <p:nvPr/>
        </p:nvCxnSpPr>
        <p:spPr>
          <a:xfrm>
            <a:off x="11121306" y="1701316"/>
            <a:ext cx="722271" cy="2101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0314AB-029E-E041-80CC-B85923A44955}"/>
              </a:ext>
            </a:extLst>
          </p:cNvPr>
          <p:cNvSpPr txBox="1"/>
          <p:nvPr/>
        </p:nvSpPr>
        <p:spPr>
          <a:xfrm>
            <a:off x="9570157" y="968273"/>
            <a:ext cx="246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Date (Apple Cocoa Core) Timestamp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FCFABE-C55C-9F40-9D1C-E2251E09F6E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521416" y="2645305"/>
            <a:ext cx="4130921" cy="1237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C042EA-C7B1-1749-9DCF-AB83A59BA58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974488" y="2645305"/>
            <a:ext cx="3677849" cy="1229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F7AC61-2BFD-C34C-8AB4-16AAA8327D1E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681612" y="2645305"/>
            <a:ext cx="2970725" cy="1229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F8B24C-DA5D-1E41-B5F6-051F4C75403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388918" y="2645305"/>
            <a:ext cx="2263419" cy="1229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2C78-38DA-F447-ADB7-0B5D3C6BD03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290710" y="2645305"/>
            <a:ext cx="1361627" cy="1204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FBE7F-9F40-9B4A-853B-F162995F784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058866" y="2645305"/>
            <a:ext cx="593471" cy="1216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C4F1FB-5381-7445-B477-4BC100768FBA}"/>
              </a:ext>
            </a:extLst>
          </p:cNvPr>
          <p:cNvSpPr txBox="1"/>
          <p:nvPr/>
        </p:nvSpPr>
        <p:spPr>
          <a:xfrm>
            <a:off x="3779901" y="2275973"/>
            <a:ext cx="37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descriptive fields but blank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22D8A0-F8ED-894F-956A-41C6A269BF2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604250" y="2645305"/>
            <a:ext cx="48087" cy="1231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F93396-72D2-684A-A837-4F35429653E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652337" y="2645305"/>
            <a:ext cx="391928" cy="1280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935F7A-3426-E54B-8151-25563949090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652337" y="2645305"/>
            <a:ext cx="769207" cy="1231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5A7D50-6C35-3540-A728-9E078CFB507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652337" y="2645305"/>
            <a:ext cx="1331193" cy="1134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6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7D8A-4F73-3440-972B-1B30E3EF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ABMultivalue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8EFF-0EB0-F742-B33A-D8B39927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4568" cy="4351338"/>
          </a:xfrm>
        </p:spPr>
        <p:txBody>
          <a:bodyPr/>
          <a:lstStyle/>
          <a:p>
            <a:r>
              <a:rPr lang="en-US" dirty="0"/>
              <a:t>Return back to the Database Structure tab by clicking on it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53D6E7-8281-EF4E-BFDA-B63E6A91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2734"/>
            <a:ext cx="5718165" cy="233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9CF994-EB64-0843-8FF8-55370DCF9AFC}"/>
              </a:ext>
            </a:extLst>
          </p:cNvPr>
          <p:cNvCxnSpPr>
            <a:cxnSpLocks/>
          </p:cNvCxnSpPr>
          <p:nvPr/>
        </p:nvCxnSpPr>
        <p:spPr>
          <a:xfrm flipV="1">
            <a:off x="4900713" y="1575293"/>
            <a:ext cx="1103870" cy="148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2F6E46-234C-E140-9BEA-96C0D931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5538"/>
            <a:ext cx="6096000" cy="328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B4D121-0747-2F46-B6F9-CEB19A1EAD0E}"/>
              </a:ext>
            </a:extLst>
          </p:cNvPr>
          <p:cNvCxnSpPr>
            <a:cxnSpLocks/>
          </p:cNvCxnSpPr>
          <p:nvPr/>
        </p:nvCxnSpPr>
        <p:spPr>
          <a:xfrm flipH="1">
            <a:off x="3242068" y="5218987"/>
            <a:ext cx="7738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8FD89D-77B6-4E48-BB7A-0DCB6BC38ACA}"/>
              </a:ext>
            </a:extLst>
          </p:cNvPr>
          <p:cNvSpPr txBox="1"/>
          <p:nvPr/>
        </p:nvSpPr>
        <p:spPr>
          <a:xfrm>
            <a:off x="6660292" y="4436076"/>
            <a:ext cx="4930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Select </a:t>
            </a:r>
            <a:r>
              <a:rPr lang="en-US" sz="2800" dirty="0" err="1"/>
              <a:t>ABMultiValue</a:t>
            </a:r>
            <a:r>
              <a:rPr lang="en-US" sz="2800" dirty="0"/>
              <a:t> table and right click Browse Table.</a:t>
            </a:r>
          </a:p>
        </p:txBody>
      </p:sp>
    </p:spTree>
    <p:extLst>
      <p:ext uri="{BB962C8B-B14F-4D97-AF65-F5344CB8AC3E}">
        <p14:creationId xmlns:p14="http://schemas.microsoft.com/office/powerpoint/2010/main" val="1960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9EE0-8290-A64F-8E2E-33E107BB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ABMultivalue Table (2)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5E4B3A9-176A-904D-A160-5B7D1135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46" y="3298564"/>
            <a:ext cx="10226956" cy="273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1A72A-DEBA-7746-89C3-C59F9920EFD8}"/>
              </a:ext>
            </a:extLst>
          </p:cNvPr>
          <p:cNvCxnSpPr>
            <a:cxnSpLocks/>
          </p:cNvCxnSpPr>
          <p:nvPr/>
        </p:nvCxnSpPr>
        <p:spPr>
          <a:xfrm>
            <a:off x="3000354" y="3002692"/>
            <a:ext cx="0" cy="1261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3F23B8-CA92-F24A-93A5-C54B39C09EBE}"/>
              </a:ext>
            </a:extLst>
          </p:cNvPr>
          <p:cNvSpPr txBox="1"/>
          <p:nvPr/>
        </p:nvSpPr>
        <p:spPr>
          <a:xfrm>
            <a:off x="927011" y="2569515"/>
            <a:ext cx="363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Record_ID</a:t>
            </a:r>
            <a:r>
              <a:rPr lang="en-US" dirty="0"/>
              <a:t> that references </a:t>
            </a:r>
            <a:r>
              <a:rPr lang="en-US" dirty="0" err="1"/>
              <a:t>Row_ID</a:t>
            </a:r>
            <a:r>
              <a:rPr lang="en-US" dirty="0"/>
              <a:t> in ABPerson Table.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6A8824-AAF1-164E-8483-ECC36F74DC19}"/>
              </a:ext>
            </a:extLst>
          </p:cNvPr>
          <p:cNvCxnSpPr>
            <a:cxnSpLocks/>
          </p:cNvCxnSpPr>
          <p:nvPr/>
        </p:nvCxnSpPr>
        <p:spPr>
          <a:xfrm>
            <a:off x="5735316" y="2892680"/>
            <a:ext cx="0" cy="1261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CF47D2-33B2-514D-A2A9-D7159BACA33C}"/>
              </a:ext>
            </a:extLst>
          </p:cNvPr>
          <p:cNvSpPr txBox="1"/>
          <p:nvPr/>
        </p:nvSpPr>
        <p:spPr>
          <a:xfrm>
            <a:off x="4650259" y="2569515"/>
            <a:ext cx="289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Value, either Phone Number or Email</a:t>
            </a:r>
          </a:p>
        </p:txBody>
      </p:sp>
    </p:spTree>
    <p:extLst>
      <p:ext uri="{BB962C8B-B14F-4D97-AF65-F5344CB8AC3E}">
        <p14:creationId xmlns:p14="http://schemas.microsoft.com/office/powerpoint/2010/main" val="409621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0855-0BD3-BB48-BA28-1F5DC052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Tables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D37395-E015-5C4C-B9C5-E7CA61DD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71975"/>
            <a:ext cx="79248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 with numbers and letters on it&#10;&#10;Description automatically generated with low confidence">
            <a:extLst>
              <a:ext uri="{FF2B5EF4-FFF2-40B4-BE49-F238E27FC236}">
                <a16:creationId xmlns:a16="http://schemas.microsoft.com/office/drawing/2014/main" id="{7CE384B1-6DC3-E344-B1F2-F5AAC0A52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89" y="1524143"/>
            <a:ext cx="2473411" cy="19237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DED523-9674-E845-96DB-C336CC60D270}"/>
              </a:ext>
            </a:extLst>
          </p:cNvPr>
          <p:cNvCxnSpPr>
            <a:cxnSpLocks/>
          </p:cNvCxnSpPr>
          <p:nvPr/>
        </p:nvCxnSpPr>
        <p:spPr>
          <a:xfrm flipH="1">
            <a:off x="3090041" y="3077279"/>
            <a:ext cx="1766732" cy="2040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17F6D8-BF91-AE48-9722-40188780EDEC}"/>
              </a:ext>
            </a:extLst>
          </p:cNvPr>
          <p:cNvCxnSpPr>
            <a:cxnSpLocks/>
          </p:cNvCxnSpPr>
          <p:nvPr/>
        </p:nvCxnSpPr>
        <p:spPr>
          <a:xfrm flipV="1">
            <a:off x="4238368" y="2849706"/>
            <a:ext cx="803189" cy="956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BC694E-68ED-0045-A364-22B47C9EC036}"/>
              </a:ext>
            </a:extLst>
          </p:cNvPr>
          <p:cNvSpPr txBox="1"/>
          <p:nvPr/>
        </p:nvSpPr>
        <p:spPr>
          <a:xfrm>
            <a:off x="556054" y="1927654"/>
            <a:ext cx="3595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the the </a:t>
            </a:r>
            <a:r>
              <a:rPr lang="en-US" dirty="0" err="1"/>
              <a:t>row_id</a:t>
            </a:r>
            <a:r>
              <a:rPr lang="en-US" dirty="0"/>
              <a:t> from the ABPerson table and </a:t>
            </a:r>
            <a:r>
              <a:rPr lang="en-US" dirty="0" err="1"/>
              <a:t>record_id</a:t>
            </a:r>
            <a:r>
              <a:rPr lang="en-US" dirty="0"/>
              <a:t> from the ABMultivalue table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all of the values on the ABMultivalue table belong to Josh Hickman.</a:t>
            </a:r>
          </a:p>
        </p:txBody>
      </p:sp>
    </p:spTree>
    <p:extLst>
      <p:ext uri="{BB962C8B-B14F-4D97-AF65-F5344CB8AC3E}">
        <p14:creationId xmlns:p14="http://schemas.microsoft.com/office/powerpoint/2010/main" val="282871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Person writing on a notepad">
            <a:extLst>
              <a:ext uri="{FF2B5EF4-FFF2-40B4-BE49-F238E27FC236}">
                <a16:creationId xmlns:a16="http://schemas.microsoft.com/office/drawing/2014/main" id="{A50D9143-A1D5-FD58-1629-D76729AEF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0" r="1334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A0F105-76D5-4295-8E5D-B93F1BA2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/>
              <a:t>Investigating Call History Information</a:t>
            </a:r>
          </a:p>
        </p:txBody>
      </p:sp>
    </p:spTree>
    <p:extLst>
      <p:ext uri="{BB962C8B-B14F-4D97-AF65-F5344CB8AC3E}">
        <p14:creationId xmlns:p14="http://schemas.microsoft.com/office/powerpoint/2010/main" val="384619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2D0FA0F-F6C0-5B41-8702-1021DF87341F}"/>
              </a:ext>
            </a:extLst>
          </p:cNvPr>
          <p:cNvSpPr txBox="1">
            <a:spLocks/>
          </p:cNvSpPr>
          <p:nvPr/>
        </p:nvSpPr>
        <p:spPr>
          <a:xfrm>
            <a:off x="134079" y="438697"/>
            <a:ext cx="1164801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Understanding the call history database and tables</a:t>
            </a:r>
            <a:endParaRPr lang="en-US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DC275-8F78-A248-94D6-317CF0F66AC3}"/>
              </a:ext>
            </a:extLst>
          </p:cNvPr>
          <p:cNvSpPr txBox="1"/>
          <p:nvPr/>
        </p:nvSpPr>
        <p:spPr>
          <a:xfrm>
            <a:off x="716692" y="1579594"/>
            <a:ext cx="10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at ~/var/mobile/Library/</a:t>
            </a:r>
            <a:r>
              <a:rPr lang="en-US" dirty="0" err="1"/>
              <a:t>CallHistoryDB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3EBF716-B9E6-D042-8E4B-FDAB927D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4" y="2165569"/>
            <a:ext cx="10477192" cy="162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445839-1E05-FE43-AE10-09B86A2672E6}"/>
              </a:ext>
            </a:extLst>
          </p:cNvPr>
          <p:cNvCxnSpPr>
            <a:cxnSpLocks/>
          </p:cNvCxnSpPr>
          <p:nvPr/>
        </p:nvCxnSpPr>
        <p:spPr>
          <a:xfrm flipH="1" flipV="1">
            <a:off x="1786758" y="3429000"/>
            <a:ext cx="861849" cy="631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FF16C7-AE37-4842-9DDC-CDBAB3CCAD19}"/>
              </a:ext>
            </a:extLst>
          </p:cNvPr>
          <p:cNvSpPr txBox="1"/>
          <p:nvPr/>
        </p:nvSpPr>
        <p:spPr>
          <a:xfrm>
            <a:off x="716692" y="4405484"/>
            <a:ext cx="1028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Received, dialed, or missed call details of the user’s iPhone gets saved into this SQLite database along with the metadata like date, time, call duration, etc.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A19DA-001B-8E4F-B3BE-2ECC90612032}"/>
              </a:ext>
            </a:extLst>
          </p:cNvPr>
          <p:cNvSpPr txBox="1"/>
          <p:nvPr/>
        </p:nvSpPr>
        <p:spPr>
          <a:xfrm>
            <a:off x="716692" y="5397137"/>
            <a:ext cx="709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</a:t>
            </a:r>
            <a:r>
              <a:rPr lang="en-US" dirty="0" err="1"/>
              <a:t>CallHistory.storedata</a:t>
            </a:r>
            <a:r>
              <a:rPr lang="en-US" dirty="0"/>
              <a:t> and open with DB viewer for SQLite</a:t>
            </a:r>
          </a:p>
        </p:txBody>
      </p:sp>
    </p:spTree>
    <p:extLst>
      <p:ext uri="{BB962C8B-B14F-4D97-AF65-F5344CB8AC3E}">
        <p14:creationId xmlns:p14="http://schemas.microsoft.com/office/powerpoint/2010/main" val="401491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2D9A-C67F-1149-9521-EDA35028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History Database Structure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B77C90A-2176-9E46-AD13-EF4553EB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2420144"/>
            <a:ext cx="5232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B08D67-9903-5B43-9397-CBE98763BBE5}"/>
              </a:ext>
            </a:extLst>
          </p:cNvPr>
          <p:cNvCxnSpPr>
            <a:cxnSpLocks/>
          </p:cNvCxnSpPr>
          <p:nvPr/>
        </p:nvCxnSpPr>
        <p:spPr>
          <a:xfrm>
            <a:off x="2273643" y="3429000"/>
            <a:ext cx="1520733" cy="688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5A331C-F46C-0C4A-BAE6-5E28743C8C71}"/>
              </a:ext>
            </a:extLst>
          </p:cNvPr>
          <p:cNvSpPr txBox="1"/>
          <p:nvPr/>
        </p:nvSpPr>
        <p:spPr>
          <a:xfrm>
            <a:off x="247136" y="2505670"/>
            <a:ext cx="292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of total minutes spent on phone calls, incoming and outgoing.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BD6ED3-A773-2846-9CF8-543E98EB60D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96607" y="3290501"/>
            <a:ext cx="3342290" cy="10526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DE4F12-9C2C-3542-BCE5-E3CFAAE704A4}"/>
              </a:ext>
            </a:extLst>
          </p:cNvPr>
          <p:cNvSpPr txBox="1"/>
          <p:nvPr/>
        </p:nvSpPr>
        <p:spPr>
          <a:xfrm>
            <a:off x="9038897" y="2967335"/>
            <a:ext cx="315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table where call history and metadata is stored.</a:t>
            </a:r>
          </a:p>
        </p:txBody>
      </p:sp>
    </p:spTree>
    <p:extLst>
      <p:ext uri="{BB962C8B-B14F-4D97-AF65-F5344CB8AC3E}">
        <p14:creationId xmlns:p14="http://schemas.microsoft.com/office/powerpoint/2010/main" val="371169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0B00-10BD-D744-8891-5178545A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ZCALLRECORD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86E2-3A53-3849-9EC8-994A09E2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6400" cy="4351338"/>
          </a:xfrm>
        </p:spPr>
        <p:txBody>
          <a:bodyPr/>
          <a:lstStyle/>
          <a:p>
            <a:r>
              <a:rPr lang="en-US" dirty="0"/>
              <a:t>Select the ZCALLRECORD table, right click and select Browse Table.</a:t>
            </a:r>
          </a:p>
          <a:p>
            <a:r>
              <a:rPr lang="en-US" dirty="0"/>
              <a:t>In this table, only the details of 100 of the latest calls will be stored. Older entries will be removed from the record.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961998-BE8F-2C43-912E-6FE8FD13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78" y="2369017"/>
            <a:ext cx="6299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F68D9-500E-FE43-AF37-DD0C3D85127C}"/>
              </a:ext>
            </a:extLst>
          </p:cNvPr>
          <p:cNvCxnSpPr>
            <a:cxnSpLocks/>
          </p:cNvCxnSpPr>
          <p:nvPr/>
        </p:nvCxnSpPr>
        <p:spPr>
          <a:xfrm flipH="1">
            <a:off x="9761838" y="3138616"/>
            <a:ext cx="11491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3CA0-839F-8047-9692-58E56AD5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Examining ZCALLRECORD Table (2)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3434F24-3B6B-8746-BE7A-349B6EAF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80" y="1980961"/>
            <a:ext cx="8821079" cy="48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D66C22-8958-834B-9971-AD4B4BF2A446}"/>
              </a:ext>
            </a:extLst>
          </p:cNvPr>
          <p:cNvCxnSpPr>
            <a:cxnSpLocks/>
          </p:cNvCxnSpPr>
          <p:nvPr/>
        </p:nvCxnSpPr>
        <p:spPr>
          <a:xfrm>
            <a:off x="2787478" y="1585353"/>
            <a:ext cx="783626" cy="710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63C2A-2787-9C4A-8FE0-0FDED4599360}"/>
              </a:ext>
            </a:extLst>
          </p:cNvPr>
          <p:cNvSpPr txBox="1"/>
          <p:nvPr/>
        </p:nvSpPr>
        <p:spPr>
          <a:xfrm>
            <a:off x="798597" y="1068338"/>
            <a:ext cx="2582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the call </a:t>
            </a:r>
            <a:r>
              <a:rPr lang="en-US" dirty="0">
                <a:solidFill>
                  <a:srgbClr val="FF0000"/>
                </a:solidFill>
              </a:rPr>
              <a:t>answered</a:t>
            </a:r>
            <a:r>
              <a:rPr lang="en-US" dirty="0"/>
              <a:t>? 0=False </a:t>
            </a:r>
          </a:p>
          <a:p>
            <a:r>
              <a:rPr lang="en-US" dirty="0"/>
              <a:t>1=True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84CEFD-A681-774F-925C-237A87545C26}"/>
              </a:ext>
            </a:extLst>
          </p:cNvPr>
          <p:cNvCxnSpPr>
            <a:cxnSpLocks/>
          </p:cNvCxnSpPr>
          <p:nvPr/>
        </p:nvCxnSpPr>
        <p:spPr>
          <a:xfrm>
            <a:off x="4559645" y="1665864"/>
            <a:ext cx="102973" cy="623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453590-35EA-2E40-854D-CEFD7572B807}"/>
              </a:ext>
            </a:extLst>
          </p:cNvPr>
          <p:cNvSpPr txBox="1"/>
          <p:nvPr/>
        </p:nvSpPr>
        <p:spPr>
          <a:xfrm>
            <a:off x="3280719" y="1206838"/>
            <a:ext cx="323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Category</a:t>
            </a:r>
            <a:r>
              <a:rPr lang="en-US" dirty="0"/>
              <a:t>; 1 = Regular Phone Call</a:t>
            </a:r>
          </a:p>
          <a:p>
            <a:r>
              <a:rPr lang="en-US" dirty="0"/>
              <a:t>2= Facetime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04966-4E80-A445-913B-A7205209B7F5}"/>
              </a:ext>
            </a:extLst>
          </p:cNvPr>
          <p:cNvCxnSpPr>
            <a:cxnSpLocks/>
          </p:cNvCxnSpPr>
          <p:nvPr/>
        </p:nvCxnSpPr>
        <p:spPr>
          <a:xfrm flipH="1">
            <a:off x="5572899" y="1665864"/>
            <a:ext cx="958351" cy="630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5A22E3-FAA2-9C4B-B442-756DA055CFED}"/>
              </a:ext>
            </a:extLst>
          </p:cNvPr>
          <p:cNvSpPr txBox="1"/>
          <p:nvPr/>
        </p:nvSpPr>
        <p:spPr>
          <a:xfrm>
            <a:off x="6531250" y="1173607"/>
            <a:ext cx="257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 Type</a:t>
            </a:r>
            <a:r>
              <a:rPr lang="en-US" dirty="0"/>
              <a:t>; 1 = Regular Call</a:t>
            </a:r>
          </a:p>
          <a:p>
            <a:r>
              <a:rPr lang="en-US" dirty="0"/>
              <a:t>8 = Facetime</a:t>
            </a:r>
          </a:p>
        </p:txBody>
      </p:sp>
    </p:spTree>
    <p:extLst>
      <p:ext uri="{BB962C8B-B14F-4D97-AF65-F5344CB8AC3E}">
        <p14:creationId xmlns:p14="http://schemas.microsoft.com/office/powerpoint/2010/main" val="73553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E3474A-25B2-47D1-9FAD-6319B526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84E6866-A525-E00D-53D9-ED59F98C8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15554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71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787D-9F15-844A-BC89-189F27CC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Examining ZCALLRECORD Table (3)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83B0765-E8F1-6C48-92CE-98995F750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4" y="1970149"/>
            <a:ext cx="9621511" cy="48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262CCC-9A9F-AB42-9976-8807C98C2FA4}"/>
              </a:ext>
            </a:extLst>
          </p:cNvPr>
          <p:cNvCxnSpPr>
            <a:cxnSpLocks/>
          </p:cNvCxnSpPr>
          <p:nvPr/>
        </p:nvCxnSpPr>
        <p:spPr>
          <a:xfrm>
            <a:off x="1186249" y="1631092"/>
            <a:ext cx="679764" cy="356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1CE365-2418-D64F-8CD2-A6D5A727F85A}"/>
              </a:ext>
            </a:extLst>
          </p:cNvPr>
          <p:cNvSpPr txBox="1"/>
          <p:nvPr/>
        </p:nvSpPr>
        <p:spPr>
          <a:xfrm>
            <a:off x="0" y="1007989"/>
            <a:ext cx="1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Timestamp of call, Apple Cocoa Core Timestamp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2D9BF7-395E-DC4D-8C70-B679154CD360}"/>
              </a:ext>
            </a:extLst>
          </p:cNvPr>
          <p:cNvCxnSpPr>
            <a:cxnSpLocks/>
          </p:cNvCxnSpPr>
          <p:nvPr/>
        </p:nvCxnSpPr>
        <p:spPr>
          <a:xfrm>
            <a:off x="3033655" y="1631092"/>
            <a:ext cx="0" cy="349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086656-AC60-2F43-A4D5-208D7F370F57}"/>
              </a:ext>
            </a:extLst>
          </p:cNvPr>
          <p:cNvSpPr txBox="1"/>
          <p:nvPr/>
        </p:nvSpPr>
        <p:spPr>
          <a:xfrm>
            <a:off x="1666375" y="1026711"/>
            <a:ext cx="244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Duration, in seconds, milliseconds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5268C-CF69-CF49-BB76-8B40C669B4AC}"/>
              </a:ext>
            </a:extLst>
          </p:cNvPr>
          <p:cNvCxnSpPr>
            <a:cxnSpLocks/>
          </p:cNvCxnSpPr>
          <p:nvPr/>
        </p:nvCxnSpPr>
        <p:spPr>
          <a:xfrm>
            <a:off x="4520584" y="1638434"/>
            <a:ext cx="0" cy="349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C51738-8BBF-DA4D-AEB2-511BDE489857}"/>
              </a:ext>
            </a:extLst>
          </p:cNvPr>
          <p:cNvSpPr txBox="1"/>
          <p:nvPr/>
        </p:nvSpPr>
        <p:spPr>
          <a:xfrm>
            <a:off x="3841957" y="1016663"/>
            <a:ext cx="2049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code of incoming/outgoing call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F4DE64-30CB-E847-9903-C9379BEDA359}"/>
              </a:ext>
            </a:extLst>
          </p:cNvPr>
          <p:cNvCxnSpPr>
            <a:cxnSpLocks/>
          </p:cNvCxnSpPr>
          <p:nvPr/>
        </p:nvCxnSpPr>
        <p:spPr>
          <a:xfrm>
            <a:off x="6110485" y="1638434"/>
            <a:ext cx="0" cy="349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32E48B-1F7A-0F4C-B913-D6B0751377EB}"/>
              </a:ext>
            </a:extLst>
          </p:cNvPr>
          <p:cNvSpPr txBox="1"/>
          <p:nvPr/>
        </p:nvSpPr>
        <p:spPr>
          <a:xfrm>
            <a:off x="5814845" y="1010947"/>
            <a:ext cx="146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Code Location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49CC51-2E60-CE4A-8B9F-F59465B32474}"/>
              </a:ext>
            </a:extLst>
          </p:cNvPr>
          <p:cNvCxnSpPr>
            <a:cxnSpLocks/>
          </p:cNvCxnSpPr>
          <p:nvPr/>
        </p:nvCxnSpPr>
        <p:spPr>
          <a:xfrm>
            <a:off x="7290404" y="1657278"/>
            <a:ext cx="0" cy="349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74DEA5-3C78-0F48-BCF4-0D485EBC9905}"/>
              </a:ext>
            </a:extLst>
          </p:cNvPr>
          <p:cNvSpPr txBox="1"/>
          <p:nvPr/>
        </p:nvSpPr>
        <p:spPr>
          <a:xfrm>
            <a:off x="6914727" y="1026711"/>
            <a:ext cx="163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Name, always blank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986F92-64A4-2B4A-9C5E-C3C03D60A9B4}"/>
              </a:ext>
            </a:extLst>
          </p:cNvPr>
          <p:cNvCxnSpPr>
            <a:cxnSpLocks/>
          </p:cNvCxnSpPr>
          <p:nvPr/>
        </p:nvCxnSpPr>
        <p:spPr>
          <a:xfrm flipH="1">
            <a:off x="8475513" y="1026711"/>
            <a:ext cx="297784" cy="987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91983C-01CF-8C43-93F8-0C53F030902E}"/>
              </a:ext>
            </a:extLst>
          </p:cNvPr>
          <p:cNvSpPr txBox="1"/>
          <p:nvPr/>
        </p:nvSpPr>
        <p:spPr>
          <a:xfrm>
            <a:off x="8262087" y="126693"/>
            <a:ext cx="262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Bundle ID of “Phone” app, Facetime = </a:t>
            </a:r>
            <a:r>
              <a:rPr lang="en-US" dirty="0" err="1"/>
              <a:t>com.apple.Facetime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4910F2-4B2C-2545-A318-7A7B7EB2ACD7}"/>
              </a:ext>
            </a:extLst>
          </p:cNvPr>
          <p:cNvCxnSpPr>
            <a:cxnSpLocks/>
          </p:cNvCxnSpPr>
          <p:nvPr/>
        </p:nvCxnSpPr>
        <p:spPr>
          <a:xfrm>
            <a:off x="10198361" y="1626080"/>
            <a:ext cx="0" cy="349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34B637-C6FB-C54A-8EE8-9A50155C1857}"/>
              </a:ext>
            </a:extLst>
          </p:cNvPr>
          <p:cNvSpPr txBox="1"/>
          <p:nvPr/>
        </p:nvSpPr>
        <p:spPr>
          <a:xfrm>
            <a:off x="9527666" y="1050023"/>
            <a:ext cx="262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 of Incoming/Outgoing</a:t>
            </a:r>
          </a:p>
        </p:txBody>
      </p:sp>
    </p:spTree>
    <p:extLst>
      <p:ext uri="{BB962C8B-B14F-4D97-AF65-F5344CB8AC3E}">
        <p14:creationId xmlns:p14="http://schemas.microsoft.com/office/powerpoint/2010/main" val="42811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BE36CD9-FB8F-453F-A8F0-C9D1702C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Investigating Voicemails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9E484037-2394-B587-6712-AF787FE7D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117E4B-F210-BA4C-8CB7-2599BBEA2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78" y="365125"/>
            <a:ext cx="1135586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Understanding the Voicemail database and tables</a:t>
            </a:r>
            <a:endParaRPr lang="en-US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AF34D-5991-9E4D-9083-AD9E665F19D2}"/>
              </a:ext>
            </a:extLst>
          </p:cNvPr>
          <p:cNvSpPr txBox="1"/>
          <p:nvPr/>
        </p:nvSpPr>
        <p:spPr>
          <a:xfrm>
            <a:off x="1035906" y="1704997"/>
            <a:ext cx="446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at ~/var/mobile/Library/Voicemail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CBF09BB-937E-1A40-94FC-F3C21366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8" y="2457970"/>
            <a:ext cx="11589981" cy="14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54CE4F-4413-5E45-B59C-D2E82C22C62D}"/>
              </a:ext>
            </a:extLst>
          </p:cNvPr>
          <p:cNvCxnSpPr>
            <a:cxnSpLocks/>
          </p:cNvCxnSpPr>
          <p:nvPr/>
        </p:nvCxnSpPr>
        <p:spPr>
          <a:xfrm flipH="1" flipV="1">
            <a:off x="1161535" y="3493174"/>
            <a:ext cx="1081144" cy="556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25D2E8-F04A-AE4F-BA34-AB5D3CFC6152}"/>
              </a:ext>
            </a:extLst>
          </p:cNvPr>
          <p:cNvSpPr txBox="1"/>
          <p:nvPr/>
        </p:nvSpPr>
        <p:spPr>
          <a:xfrm>
            <a:off x="1035906" y="4332738"/>
            <a:ext cx="1012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Missed incoming calls who leave messages will be stored here, information like date/time, callback number, duration of message are stored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</a:t>
            </a:r>
            <a:r>
              <a:rPr lang="en-US" dirty="0" err="1"/>
              <a:t>voicemail.db</a:t>
            </a:r>
            <a:r>
              <a:rPr lang="en-US" dirty="0"/>
              <a:t> and select open with DB viewer for SQLite.</a:t>
            </a:r>
          </a:p>
        </p:txBody>
      </p:sp>
    </p:spTree>
    <p:extLst>
      <p:ext uri="{BB962C8B-B14F-4D97-AF65-F5344CB8AC3E}">
        <p14:creationId xmlns:p14="http://schemas.microsoft.com/office/powerpoint/2010/main" val="956178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20C-0D62-E546-8B9A-9D618627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voicemail table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1E24BD7-FEDC-914E-878A-FC38880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22" y="1690688"/>
            <a:ext cx="7382878" cy="365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951186-D3B6-EA48-8549-ECD72CBEEB05}"/>
              </a:ext>
            </a:extLst>
          </p:cNvPr>
          <p:cNvCxnSpPr>
            <a:cxnSpLocks/>
          </p:cNvCxnSpPr>
          <p:nvPr/>
        </p:nvCxnSpPr>
        <p:spPr>
          <a:xfrm>
            <a:off x="3285122" y="3301531"/>
            <a:ext cx="13715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9885D7-EB6C-394C-B09E-351370EEEACB}"/>
              </a:ext>
            </a:extLst>
          </p:cNvPr>
          <p:cNvSpPr txBox="1"/>
          <p:nvPr/>
        </p:nvSpPr>
        <p:spPr>
          <a:xfrm>
            <a:off x="960563" y="2640694"/>
            <a:ext cx="2462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Voicemail data is stored in the </a:t>
            </a:r>
            <a:r>
              <a:rPr lang="en-US" i="1" dirty="0"/>
              <a:t>voicemail</a:t>
            </a:r>
            <a:r>
              <a:rPr lang="en-US" dirty="0"/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the </a:t>
            </a:r>
            <a:r>
              <a:rPr lang="en-US" i="1" dirty="0"/>
              <a:t>voicemail</a:t>
            </a:r>
            <a:r>
              <a:rPr lang="en-US" dirty="0"/>
              <a:t> table and select Browse Table.</a:t>
            </a:r>
          </a:p>
        </p:txBody>
      </p:sp>
    </p:spTree>
    <p:extLst>
      <p:ext uri="{BB962C8B-B14F-4D97-AF65-F5344CB8AC3E}">
        <p14:creationId xmlns:p14="http://schemas.microsoft.com/office/powerpoint/2010/main" val="68408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5C8-72EF-3145-896B-4461E4AC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voicemail table (2)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17BA1E8-CB0A-9048-B259-C4DF2461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93" y="3551708"/>
            <a:ext cx="11093014" cy="20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3D840D-B654-3A4B-9780-B643A418BB15}"/>
              </a:ext>
            </a:extLst>
          </p:cNvPr>
          <p:cNvSpPr txBox="1"/>
          <p:nvPr/>
        </p:nvSpPr>
        <p:spPr>
          <a:xfrm>
            <a:off x="838200" y="1690688"/>
            <a:ext cx="34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user has no voicemails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8C9CC0-EEF3-3B45-8BBB-3607C5162103}"/>
              </a:ext>
            </a:extLst>
          </p:cNvPr>
          <p:cNvCxnSpPr>
            <a:cxnSpLocks/>
          </p:cNvCxnSpPr>
          <p:nvPr/>
        </p:nvCxnSpPr>
        <p:spPr>
          <a:xfrm>
            <a:off x="2803207" y="3429000"/>
            <a:ext cx="0" cy="1207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B61E05-F42F-C842-BCE9-90A96596BA26}"/>
              </a:ext>
            </a:extLst>
          </p:cNvPr>
          <p:cNvSpPr txBox="1"/>
          <p:nvPr/>
        </p:nvSpPr>
        <p:spPr>
          <a:xfrm>
            <a:off x="1326575" y="2782669"/>
            <a:ext cx="295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date (Apple Cocoa Core Timestamp)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A0617-D6EB-6D44-AA90-1BA7385ABD6E}"/>
              </a:ext>
            </a:extLst>
          </p:cNvPr>
          <p:cNvCxnSpPr>
            <a:cxnSpLocks/>
          </p:cNvCxnSpPr>
          <p:nvPr/>
        </p:nvCxnSpPr>
        <p:spPr>
          <a:xfrm>
            <a:off x="5163349" y="3429000"/>
            <a:ext cx="0" cy="1254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F6D80E-D480-5647-9750-E80BEE7A9599}"/>
              </a:ext>
            </a:extLst>
          </p:cNvPr>
          <p:cNvSpPr txBox="1"/>
          <p:nvPr/>
        </p:nvSpPr>
        <p:spPr>
          <a:xfrm>
            <a:off x="4318726" y="3059668"/>
            <a:ext cx="16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Caller’s Number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AD125D-D8E0-3845-8090-36E33612D77A}"/>
              </a:ext>
            </a:extLst>
          </p:cNvPr>
          <p:cNvCxnSpPr>
            <a:cxnSpLocks/>
          </p:cNvCxnSpPr>
          <p:nvPr/>
        </p:nvCxnSpPr>
        <p:spPr>
          <a:xfrm>
            <a:off x="6230149" y="3448755"/>
            <a:ext cx="0" cy="1254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C00A7-70BA-FC4F-83B9-4B86DA58440A}"/>
              </a:ext>
            </a:extLst>
          </p:cNvPr>
          <p:cNvSpPr txBox="1"/>
          <p:nvPr/>
        </p:nvSpPr>
        <p:spPr>
          <a:xfrm>
            <a:off x="6007971" y="2844023"/>
            <a:ext cx="273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 of Voicemail, in Seconds, Milliseconds</a:t>
            </a:r>
          </a:p>
        </p:txBody>
      </p:sp>
    </p:spTree>
    <p:extLst>
      <p:ext uri="{BB962C8B-B14F-4D97-AF65-F5344CB8AC3E}">
        <p14:creationId xmlns:p14="http://schemas.microsoft.com/office/powerpoint/2010/main" val="382017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4708-8136-45AF-8277-E7792256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it's important to investigate contacts, call logs &amp; voicemails?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62F4D-284C-055F-61F7-34B006F66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7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Close up of binoculars on a table looking at sunset">
            <a:extLst>
              <a:ext uri="{FF2B5EF4-FFF2-40B4-BE49-F238E27FC236}">
                <a16:creationId xmlns:a16="http://schemas.microsoft.com/office/drawing/2014/main" id="{2A5F86EA-FC8A-68BC-7812-CC600EAF7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87" r="1110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A0F105-76D5-4295-8E5D-B93F1BA2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/>
              <a:t>Investigating Contacts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7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D975-7456-4595-B1F8-E2A3C136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 Light"/>
              </a:rPr>
              <a:t>What is Contacts?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DEE8-5EE2-40FC-A721-E542FC1E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1400">
                <a:cs typeface="Calibri"/>
              </a:rPr>
              <a:t>Keeps your contacts organized and up to date</a:t>
            </a:r>
          </a:p>
          <a:p>
            <a:pPr lvl="1">
              <a:lnSpc>
                <a:spcPct val="90000"/>
              </a:lnSpc>
            </a:pPr>
            <a:r>
              <a:rPr lang="en-GB" sz="1400">
                <a:cs typeface="Calibri"/>
              </a:rPr>
              <a:t>View your contacts by account (e.g., work vs. personal)</a:t>
            </a:r>
          </a:p>
          <a:p>
            <a:pPr lvl="1">
              <a:lnSpc>
                <a:spcPct val="90000"/>
              </a:lnSpc>
            </a:pPr>
            <a:r>
              <a:rPr lang="en-GB" sz="1400">
                <a:cs typeface="Calibri"/>
              </a:rPr>
              <a:t>Easily add contacts and edit information like phone numbers, emails, and photos</a:t>
            </a:r>
          </a:p>
          <a:p>
            <a:pPr lvl="1">
              <a:lnSpc>
                <a:spcPct val="90000"/>
              </a:lnSpc>
            </a:pPr>
            <a:r>
              <a:rPr lang="en-GB" sz="1400">
                <a:cs typeface="Calibri"/>
              </a:rPr>
              <a:t>Get suggestions for adding new contacts.</a:t>
            </a:r>
          </a:p>
          <a:p>
            <a:pPr lvl="1">
              <a:lnSpc>
                <a:spcPct val="90000"/>
              </a:lnSpc>
            </a:pPr>
            <a:r>
              <a:rPr lang="en-GB" sz="1400">
                <a:cs typeface="Calibri"/>
              </a:rPr>
              <a:t>Back up your contacts and sync them across all your devices</a:t>
            </a:r>
          </a:p>
          <a:p>
            <a:pPr lvl="1">
              <a:lnSpc>
                <a:spcPct val="90000"/>
              </a:lnSpc>
            </a:pPr>
            <a:r>
              <a:rPr lang="en-GB" sz="1400">
                <a:cs typeface="Calibri"/>
              </a:rPr>
              <a:t>Safely back up the contacts on your device to the cloud</a:t>
            </a:r>
          </a:p>
          <a:p>
            <a:pPr lvl="1">
              <a:lnSpc>
                <a:spcPct val="90000"/>
              </a:lnSpc>
            </a:pPr>
            <a:r>
              <a:rPr lang="en-GB" sz="1400">
                <a:cs typeface="Calibri"/>
              </a:rPr>
              <a:t>Access the contacts in your iCloud account from any device</a:t>
            </a:r>
          </a:p>
          <a:p>
            <a:pPr>
              <a:lnSpc>
                <a:spcPct val="90000"/>
              </a:lnSpc>
            </a:pPr>
            <a:r>
              <a:rPr lang="en-US" sz="1400">
                <a:cs typeface="Calibri"/>
              </a:rPr>
              <a:t>Evidence types</a:t>
            </a:r>
          </a:p>
          <a:p>
            <a:pPr lvl="1">
              <a:lnSpc>
                <a:spcPct val="90000"/>
              </a:lnSpc>
            </a:pPr>
            <a:r>
              <a:rPr lang="en-US" sz="1400">
                <a:cs typeface="Calibri"/>
              </a:rPr>
              <a:t>Contact info such as name, emails, phone numbers, etc.…</a:t>
            </a:r>
          </a:p>
        </p:txBody>
      </p:sp>
      <p:pic>
        <p:nvPicPr>
          <p:cNvPr id="6" name="Picture 5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EBB08459-26DD-7B4B-A2EC-916588FBE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3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3465-2858-4644-9537-35E0BC13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information does a contact consist of?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82FF-286C-45AB-874C-CD78AE5E3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Phone number,</a:t>
            </a:r>
          </a:p>
          <a:p>
            <a:pPr lvl="1"/>
            <a:r>
              <a:rPr lang="en-GB" dirty="0"/>
              <a:t>Mobile &amp; Work phone</a:t>
            </a:r>
          </a:p>
          <a:p>
            <a:r>
              <a:rPr lang="en-GB" dirty="0"/>
              <a:t>Display name</a:t>
            </a:r>
          </a:p>
          <a:p>
            <a:pPr lvl="1"/>
            <a:r>
              <a:rPr lang="en-GB" dirty="0"/>
              <a:t>Nickname</a:t>
            </a:r>
          </a:p>
          <a:p>
            <a:r>
              <a:rPr lang="en-GB" dirty="0"/>
              <a:t>Company</a:t>
            </a:r>
          </a:p>
          <a:p>
            <a:pPr lvl="1"/>
            <a:r>
              <a:rPr lang="en-GB" dirty="0"/>
              <a:t>department, title, Website, etc.</a:t>
            </a:r>
          </a:p>
          <a:p>
            <a:r>
              <a:rPr lang="en-GB" dirty="0"/>
              <a:t>Email</a:t>
            </a:r>
          </a:p>
          <a:p>
            <a:pPr lvl="1"/>
            <a:r>
              <a:rPr lang="en-GB" dirty="0"/>
              <a:t>Email type (home, work, mobile, other)</a:t>
            </a:r>
          </a:p>
          <a:p>
            <a:r>
              <a:rPr lang="en-GB" dirty="0"/>
              <a:t>Instant message</a:t>
            </a:r>
          </a:p>
          <a:p>
            <a:pPr lvl="1"/>
            <a:r>
              <a:rPr lang="en-GB" dirty="0"/>
              <a:t>Messenger, Teams, Facebook,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85BE-20E9-4A17-896F-38447AB40D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Address </a:t>
            </a:r>
          </a:p>
          <a:p>
            <a:pPr lvl="1"/>
            <a:r>
              <a:rPr lang="en-GB" dirty="0"/>
              <a:t>address type ( home, work, other)</a:t>
            </a:r>
          </a:p>
          <a:p>
            <a:r>
              <a:rPr lang="en-GB" dirty="0"/>
              <a:t>Photo</a:t>
            </a:r>
          </a:p>
          <a:p>
            <a:r>
              <a:rPr lang="en-GB" dirty="0"/>
              <a:t>Website</a:t>
            </a:r>
          </a:p>
          <a:p>
            <a:pPr lvl="1"/>
            <a:r>
              <a:rPr lang="en-GB" dirty="0" err="1"/>
              <a:t>url</a:t>
            </a:r>
            <a:r>
              <a:rPr lang="en-GB" dirty="0"/>
              <a:t>, website type</a:t>
            </a:r>
          </a:p>
          <a:p>
            <a:r>
              <a:rPr lang="en-GB" dirty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23AAA-091A-974C-960D-2B5700C8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490" y="0"/>
            <a:ext cx="316898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457EC3-69C0-0B43-8D84-D4A95CD7C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71" y="0"/>
            <a:ext cx="316898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1A81E-D550-0B46-A072-B3D0703FE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452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6115-D091-423E-AE4E-04BCA058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8" y="365125"/>
            <a:ext cx="11230232" cy="1325563"/>
          </a:xfrm>
        </p:spPr>
        <p:txBody>
          <a:bodyPr/>
          <a:lstStyle/>
          <a:p>
            <a:r>
              <a:rPr lang="en-US" dirty="0"/>
              <a:t>Understanding the Contacts database and tables</a:t>
            </a:r>
            <a:endParaRPr lang="en-US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2264B-9558-294C-A2C3-AF2E2B496A91}"/>
              </a:ext>
            </a:extLst>
          </p:cNvPr>
          <p:cNvSpPr txBox="1"/>
          <p:nvPr/>
        </p:nvSpPr>
        <p:spPr>
          <a:xfrm>
            <a:off x="716692" y="1902941"/>
            <a:ext cx="10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at ~/var/mobile/Library/</a:t>
            </a:r>
            <a:r>
              <a:rPr lang="en-US" dirty="0" err="1"/>
              <a:t>AddressBook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3E0FB3-CEE2-0648-841C-9D5984E2E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0" y="2484526"/>
            <a:ext cx="11384880" cy="16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0D45ED-6A04-A248-9CF9-018483887668}"/>
              </a:ext>
            </a:extLst>
          </p:cNvPr>
          <p:cNvCxnSpPr/>
          <p:nvPr/>
        </p:nvCxnSpPr>
        <p:spPr>
          <a:xfrm flipH="1" flipV="1">
            <a:off x="1532238" y="3855308"/>
            <a:ext cx="951470" cy="939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348A6C-5A04-F14F-84CD-B521650953AB}"/>
              </a:ext>
            </a:extLst>
          </p:cNvPr>
          <p:cNvSpPr txBox="1"/>
          <p:nvPr/>
        </p:nvSpPr>
        <p:spPr>
          <a:xfrm>
            <a:off x="2582562" y="5053914"/>
            <a:ext cx="703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</a:t>
            </a:r>
            <a:r>
              <a:rPr lang="en-US" dirty="0" err="1"/>
              <a:t>AddressBook.sqlitedb</a:t>
            </a:r>
            <a:r>
              <a:rPr lang="en-US" dirty="0"/>
              <a:t> and open with DB Browser for SQLite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87940-6451-6746-BBE3-D41213A86A38}"/>
              </a:ext>
            </a:extLst>
          </p:cNvPr>
          <p:cNvSpPr txBox="1"/>
          <p:nvPr/>
        </p:nvSpPr>
        <p:spPr>
          <a:xfrm>
            <a:off x="346462" y="5795872"/>
            <a:ext cx="1157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book will contain all personal contact information of the user, except for those from a </a:t>
            </a:r>
            <a:r>
              <a:rPr lang="en-US" dirty="0">
                <a:solidFill>
                  <a:srgbClr val="FF0000"/>
                </a:solidFill>
              </a:rPr>
              <a:t>third-party application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97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7407CC-F6D7-B44D-BCB9-20637E25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16" y="0"/>
            <a:ext cx="4764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8344A8-253D-3944-B7C3-6D3E69E8DA5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312417" y="630195"/>
            <a:ext cx="1495877" cy="1314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9FDF42-B6FD-1541-91CF-5B26C635D123}"/>
              </a:ext>
            </a:extLst>
          </p:cNvPr>
          <p:cNvSpPr txBox="1"/>
          <p:nvPr/>
        </p:nvSpPr>
        <p:spPr>
          <a:xfrm>
            <a:off x="1475469" y="576987"/>
            <a:ext cx="38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 account identifying information.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9F6841-992F-7144-B497-A46F2FFC246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07890" y="852617"/>
            <a:ext cx="1300403" cy="505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5B6D93-1B81-1D4F-9C24-FD4F92D321A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07890" y="1037283"/>
            <a:ext cx="1300403" cy="321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2476BB-7F1D-2A40-BA7C-33D12A61093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07890" y="1173891"/>
            <a:ext cx="1300403" cy="184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F794CC-9FD6-6A48-96FC-8A935A29AE4C}"/>
              </a:ext>
            </a:extLst>
          </p:cNvPr>
          <p:cNvSpPr txBox="1"/>
          <p:nvPr/>
        </p:nvSpPr>
        <p:spPr>
          <a:xfrm>
            <a:off x="2804983" y="1173889"/>
            <a:ext cx="270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group information.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02190-3373-0E40-BB5E-A7D032F1300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259518" y="2296793"/>
            <a:ext cx="1626410" cy="1327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85B874-B97D-D249-BCFB-58820C21CFD9}"/>
              </a:ext>
            </a:extLst>
          </p:cNvPr>
          <p:cNvSpPr txBox="1"/>
          <p:nvPr/>
        </p:nvSpPr>
        <p:spPr>
          <a:xfrm>
            <a:off x="1964030" y="3300877"/>
            <a:ext cx="329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details like name, notes, and organization.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3E060A-AAF8-A742-85FC-3FED4A32894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259518" y="4624864"/>
            <a:ext cx="1641917" cy="316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EEFEC9-2BDD-2B43-826A-F27BE2C84C4B}"/>
              </a:ext>
            </a:extLst>
          </p:cNvPr>
          <p:cNvSpPr txBox="1"/>
          <p:nvPr/>
        </p:nvSpPr>
        <p:spPr>
          <a:xfrm>
            <a:off x="719034" y="4617822"/>
            <a:ext cx="454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contacts based on last 4 digits of phone number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FD1BC8-E21B-C44C-8515-B27C9372FEEB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465182" y="1484537"/>
            <a:ext cx="1420746" cy="1016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262BF4-A297-A04B-AFEA-45C211EB2AF0}"/>
              </a:ext>
            </a:extLst>
          </p:cNvPr>
          <p:cNvSpPr txBox="1"/>
          <p:nvPr/>
        </p:nvSpPr>
        <p:spPr>
          <a:xfrm>
            <a:off x="924698" y="1623975"/>
            <a:ext cx="4540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the extended information from the ABPerson table like email address, phone numbers, website URL etc. The </a:t>
            </a:r>
            <a:r>
              <a:rPr lang="en-US" dirty="0" err="1"/>
              <a:t>ABMultiValue</a:t>
            </a:r>
            <a:r>
              <a:rPr lang="en-US" dirty="0"/>
              <a:t> tables uses a file named </a:t>
            </a:r>
            <a:r>
              <a:rPr lang="en-US" dirty="0" err="1"/>
              <a:t>record_id</a:t>
            </a:r>
            <a:r>
              <a:rPr lang="en-US" dirty="0"/>
              <a:t> that is linked with the </a:t>
            </a:r>
            <a:r>
              <a:rPr lang="en-US" dirty="0" err="1"/>
              <a:t>row_id</a:t>
            </a:r>
            <a:r>
              <a:rPr lang="en-US" dirty="0"/>
              <a:t> file of the ABPerson table.</a:t>
            </a:r>
          </a:p>
        </p:txBody>
      </p:sp>
    </p:spTree>
    <p:extLst>
      <p:ext uri="{BB962C8B-B14F-4D97-AF65-F5344CB8AC3E}">
        <p14:creationId xmlns:p14="http://schemas.microsoft.com/office/powerpoint/2010/main" val="259896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16435</TotalTime>
  <Words>924</Words>
  <Application>Microsoft Office PowerPoint</Application>
  <PresentationFormat>Widescreen</PresentationFormat>
  <Paragraphs>118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Investigating Contacts, Voicemails, and Call Logs</vt:lpstr>
      <vt:lpstr>Overview</vt:lpstr>
      <vt:lpstr>Why it's important to investigate contacts, call logs &amp; voicemails?</vt:lpstr>
      <vt:lpstr>Investigating Contacts Information</vt:lpstr>
      <vt:lpstr>What is Contacts?</vt:lpstr>
      <vt:lpstr>What information does a contact consist of? </vt:lpstr>
      <vt:lpstr>PowerPoint Presentation</vt:lpstr>
      <vt:lpstr>Understanding the Contacts database and tables</vt:lpstr>
      <vt:lpstr>PowerPoint Presentation</vt:lpstr>
      <vt:lpstr>Examining the ABPerson table</vt:lpstr>
      <vt:lpstr>Examining the ABPerson table (2)</vt:lpstr>
      <vt:lpstr>Examining the ABMultivalue Table</vt:lpstr>
      <vt:lpstr>Examining the ABMultivalue Table (2)</vt:lpstr>
      <vt:lpstr>Comparison Between Tables</vt:lpstr>
      <vt:lpstr>Investigating Call History Information</vt:lpstr>
      <vt:lpstr>PowerPoint Presentation</vt:lpstr>
      <vt:lpstr>Call History Database Structure</vt:lpstr>
      <vt:lpstr>Examining ZCALLRECORD Table</vt:lpstr>
      <vt:lpstr>Examining ZCALLRECORD Table (2)</vt:lpstr>
      <vt:lpstr>Examining ZCALLRECORD Table (3)</vt:lpstr>
      <vt:lpstr>Investigating Voicemails</vt:lpstr>
      <vt:lpstr>Understanding the Voicemail database and tables</vt:lpstr>
      <vt:lpstr>Investigating voicemail table</vt:lpstr>
      <vt:lpstr>Investigating voicemail table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Sajin.Shivdas@fdf.gov.ae</dc:creator>
  <cp:lastModifiedBy>Sajin Shivdas Sivadasan Shridharan</cp:lastModifiedBy>
  <cp:revision>383</cp:revision>
  <dcterms:created xsi:type="dcterms:W3CDTF">2021-01-18T02:02:41Z</dcterms:created>
  <dcterms:modified xsi:type="dcterms:W3CDTF">2022-11-05T17:27:03Z</dcterms:modified>
</cp:coreProperties>
</file>