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Data Pipeline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ETL to Augment UTM (</a:t>
            </a:r>
            <a:r>
              <a:rPr lang="en-US" b="1" i="1" dirty="0"/>
              <a:t>Urchin tracking parameters</a:t>
            </a:r>
            <a:r>
              <a:rPr lang="en-A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93402" cy="361442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Input data format : CSV (Batch data)</a:t>
            </a:r>
          </a:p>
          <a:p>
            <a:r>
              <a:rPr lang="en-AU" dirty="0"/>
              <a:t>Augment the data with the following additional fields:</a:t>
            </a:r>
          </a:p>
          <a:p>
            <a:pPr lvl="1"/>
            <a:r>
              <a:rPr lang="en-AU" dirty="0" err="1"/>
              <a:t>utm_source</a:t>
            </a:r>
            <a:endParaRPr lang="en-AU" dirty="0"/>
          </a:p>
          <a:p>
            <a:pPr lvl="1"/>
            <a:r>
              <a:rPr lang="en-AU" dirty="0" err="1"/>
              <a:t>utm_medium</a:t>
            </a:r>
            <a:endParaRPr lang="en-AU" dirty="0"/>
          </a:p>
          <a:p>
            <a:pPr lvl="1"/>
            <a:r>
              <a:rPr lang="en-AU" dirty="0"/>
              <a:t>path</a:t>
            </a:r>
          </a:p>
          <a:p>
            <a:r>
              <a:rPr lang="en-AU" dirty="0" smtClean="0"/>
              <a:t>Analyse the top </a:t>
            </a:r>
            <a:r>
              <a:rPr lang="en-AU" dirty="0" err="1" smtClean="0"/>
              <a:t>utm_source</a:t>
            </a:r>
            <a:r>
              <a:rPr lang="en-AU" dirty="0" smtClean="0"/>
              <a:t> , </a:t>
            </a:r>
            <a:r>
              <a:rPr lang="en-AU" dirty="0" err="1" smtClean="0"/>
              <a:t>utm_medium</a:t>
            </a:r>
            <a:r>
              <a:rPr lang="en-AU" dirty="0" smtClean="0"/>
              <a:t> </a:t>
            </a:r>
          </a:p>
          <a:p>
            <a:r>
              <a:rPr lang="en-AU" dirty="0" smtClean="0"/>
              <a:t>Generate output in the form of JSONL file for subset of records with distinct user count along with time data </a:t>
            </a:r>
          </a:p>
          <a:p>
            <a:pPr marL="0" indent="0">
              <a:buNone/>
            </a:pPr>
            <a:r>
              <a:rPr lang="en-AU" dirty="0"/>
              <a:t>UTM Data </a:t>
            </a:r>
            <a:r>
              <a:rPr lang="en-AU" dirty="0" smtClean="0"/>
              <a:t>Reference : </a:t>
            </a:r>
            <a:r>
              <a:rPr lang="en-AU" dirty="0"/>
              <a:t>https://www.semrush.com/blog/use-utm-tracking-codes-google-analytics/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0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Technical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Programming Language : Python 3.7 </a:t>
            </a:r>
            <a:endParaRPr lang="en-AU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 smtClean="0"/>
              <a:t>etl_main.ipynb</a:t>
            </a:r>
            <a:r>
              <a:rPr lang="en-US" dirty="0" smtClean="0"/>
              <a:t> </a:t>
            </a:r>
            <a:r>
              <a:rPr lang="en-US" dirty="0"/>
              <a:t>: The executable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get_data.py</a:t>
            </a:r>
            <a:r>
              <a:rPr lang="en-US" dirty="0" smtClean="0"/>
              <a:t> </a:t>
            </a:r>
            <a:r>
              <a:rPr lang="en-US" dirty="0"/>
              <a:t>: Loads input file to pandas </a:t>
            </a:r>
            <a:r>
              <a:rPr lang="en-US" dirty="0" smtClean="0"/>
              <a:t>data frame as passes back to main class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transformation.py</a:t>
            </a:r>
            <a:r>
              <a:rPr lang="en-US" dirty="0"/>
              <a:t> :  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AU" dirty="0"/>
              <a:t> </a:t>
            </a:r>
            <a:r>
              <a:rPr lang="en-AU" dirty="0" smtClean="0"/>
              <a:t> Convert Unix time </a:t>
            </a:r>
            <a:r>
              <a:rPr lang="en-AU" dirty="0"/>
              <a:t>column in to a human readable format.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AU" dirty="0"/>
              <a:t>  </a:t>
            </a:r>
            <a:r>
              <a:rPr lang="en-AU" dirty="0" smtClean="0"/>
              <a:t>Extract </a:t>
            </a:r>
            <a:r>
              <a:rPr lang="en-AU" dirty="0"/>
              <a:t>medium ,source and path from URL</a:t>
            </a:r>
            <a:r>
              <a:rPr lang="en-AU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AU" dirty="0" smtClean="0"/>
              <a:t>  Output : Returns 3 data frame (summary data ) to the main class </a:t>
            </a:r>
            <a:endParaRPr lang="en-AU" dirty="0"/>
          </a:p>
          <a:p>
            <a:pPr marL="1714500" lvl="3" indent="-342900">
              <a:buFont typeface="+mj-lt"/>
              <a:buAutoNum type="alphaLcPeriod"/>
            </a:pPr>
            <a:r>
              <a:rPr lang="en-AU" dirty="0" smtClean="0"/>
              <a:t>  </a:t>
            </a:r>
            <a:r>
              <a:rPr lang="en-AU" dirty="0"/>
              <a:t>Top count medium and source.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AU" dirty="0" smtClean="0"/>
              <a:t>  Distinct </a:t>
            </a:r>
            <a:r>
              <a:rPr lang="en-AU" dirty="0"/>
              <a:t>users count, min time , max time for a subset of records.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AU" dirty="0"/>
              <a:t> </a:t>
            </a:r>
            <a:r>
              <a:rPr lang="en-AU" dirty="0" smtClean="0"/>
              <a:t> Distinct </a:t>
            </a:r>
            <a:r>
              <a:rPr lang="en-AU" dirty="0"/>
              <a:t>users count by day.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load_output.py</a:t>
            </a:r>
            <a:r>
              <a:rPr lang="en-US" dirty="0" smtClean="0"/>
              <a:t> : Generate output in the form of CSV , JSON or Parquet file for the summary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131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Python Package Module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etl_main.py : The main executable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logging_class.py : </a:t>
            </a:r>
            <a:r>
              <a:rPr lang="en-US" dirty="0"/>
              <a:t>Logs output to file </a:t>
            </a:r>
            <a:r>
              <a:rPr lang="en-US" dirty="0" err="1" smtClean="0"/>
              <a:t>etl_log.out</a:t>
            </a:r>
            <a:r>
              <a:rPr lang="en-US" dirty="0" smtClean="0"/>
              <a:t> in the directory of execution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get_data.py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transformation.py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load_output.py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b="1" dirty="0" err="1" smtClean="0"/>
              <a:t>config_data.json</a:t>
            </a:r>
            <a:r>
              <a:rPr lang="en-AU" b="1" dirty="0" smtClean="0"/>
              <a:t> </a:t>
            </a:r>
            <a:r>
              <a:rPr lang="en-AU" b="1" dirty="0"/>
              <a:t>: </a:t>
            </a:r>
            <a:r>
              <a:rPr lang="en-AU" dirty="0"/>
              <a:t>Configuration file for source data and output type </a:t>
            </a:r>
            <a:endParaRPr lang="en-AU" b="1" dirty="0"/>
          </a:p>
          <a:p>
            <a:pPr lvl="1">
              <a:buFont typeface="Wingdings" panose="05000000000000000000" pitchFamily="2" charset="2"/>
              <a:buChar char="ü"/>
            </a:pPr>
            <a:endParaRPr lang="en-AU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Technical Flow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71743"/>
              </p:ext>
            </p:extLst>
          </p:nvPr>
        </p:nvGraphicFramePr>
        <p:xfrm>
          <a:off x="1155467" y="2610196"/>
          <a:ext cx="9825645" cy="323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60">
                  <a:extLst>
                    <a:ext uri="{9D8B030D-6E8A-4147-A177-3AD203B41FA5}">
                      <a16:colId xmlns:a16="http://schemas.microsoft.com/office/drawing/2014/main" val="364891008"/>
                    </a:ext>
                  </a:extLst>
                </a:gridCol>
                <a:gridCol w="3915295">
                  <a:extLst>
                    <a:ext uri="{9D8B030D-6E8A-4147-A177-3AD203B41FA5}">
                      <a16:colId xmlns:a16="http://schemas.microsoft.com/office/drawing/2014/main" val="2885322682"/>
                    </a:ext>
                  </a:extLst>
                </a:gridCol>
                <a:gridCol w="4239490">
                  <a:extLst>
                    <a:ext uri="{9D8B030D-6E8A-4147-A177-3AD203B41FA5}">
                      <a16:colId xmlns:a16="http://schemas.microsoft.com/office/drawing/2014/main" val="1409007886"/>
                    </a:ext>
                  </a:extLst>
                </a:gridCol>
              </a:tblGrid>
              <a:tr h="370003">
                <a:tc>
                  <a:txBody>
                    <a:bodyPr/>
                    <a:lstStyle/>
                    <a:p>
                      <a:r>
                        <a:rPr lang="en-AU" dirty="0" smtClean="0"/>
                        <a:t>Executable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Output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4948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etl_main.y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ReadCSVData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pandas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57433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set_time_readable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Formats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 in the source </a:t>
                      </a:r>
                      <a:r>
                        <a:rPr lang="en-A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44954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set_medium_source_path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source and medium for URL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89220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final_dataframe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Transformed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7938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execute_metrics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(10000)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for record count and returns </a:t>
                      </a:r>
                      <a:r>
                        <a:rPr lang="en-A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minimum , maximum time with distinct count of users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54127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Transformation.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calc_distinctusers_perday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Distinct count of users per day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72502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SaveOutput.save_data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Summarized data gets saved.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2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using Spark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Problem description : When the Source data volume increases , panda struggles to keep the </a:t>
            </a:r>
            <a:r>
              <a:rPr lang="en-AU" dirty="0" err="1" smtClean="0"/>
              <a:t>dataframe</a:t>
            </a:r>
            <a:r>
              <a:rPr lang="en-AU" dirty="0" smtClean="0"/>
              <a:t> in memory .</a:t>
            </a:r>
          </a:p>
          <a:p>
            <a:r>
              <a:rPr lang="en-AU" dirty="0" smtClean="0"/>
              <a:t>Alternative solution :</a:t>
            </a:r>
          </a:p>
          <a:p>
            <a:pPr lvl="1"/>
            <a:r>
              <a:rPr lang="en-AU" dirty="0" smtClean="0"/>
              <a:t>Split source file to smaller size (not practical and is not scalable)</a:t>
            </a:r>
          </a:p>
          <a:p>
            <a:pPr lvl="1"/>
            <a:r>
              <a:rPr lang="en-AU" dirty="0" smtClean="0"/>
              <a:t>Use distributed data framework.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Script </a:t>
            </a:r>
            <a:r>
              <a:rPr lang="en-AU" dirty="0"/>
              <a:t>name : </a:t>
            </a:r>
            <a:r>
              <a:rPr lang="en-AU" dirty="0" smtClean="0"/>
              <a:t>pyspark/pyspark-</a:t>
            </a:r>
            <a:r>
              <a:rPr lang="en-AU" dirty="0" err="1" smtClean="0"/>
              <a:t>utm.ipynb</a:t>
            </a:r>
            <a:endParaRPr lang="en-AU" dirty="0" smtClean="0"/>
          </a:p>
          <a:p>
            <a:pPr lvl="1"/>
            <a:r>
              <a:rPr lang="en-AU" dirty="0" smtClean="0"/>
              <a:t>Read data using </a:t>
            </a:r>
            <a:r>
              <a:rPr lang="en-AU" dirty="0" err="1" smtClean="0"/>
              <a:t>spark.read</a:t>
            </a:r>
            <a:r>
              <a:rPr lang="en-AU" dirty="0" smtClean="0"/>
              <a:t> and convert to parquet 	. The file gets split using automatic partition </a:t>
            </a:r>
          </a:p>
          <a:p>
            <a:pPr lvl="1"/>
            <a:r>
              <a:rPr lang="en-AU" dirty="0" smtClean="0"/>
              <a:t>Using spark </a:t>
            </a:r>
            <a:r>
              <a:rPr lang="en-AU" dirty="0" err="1" smtClean="0"/>
              <a:t>sql</a:t>
            </a:r>
            <a:r>
              <a:rPr lang="en-AU" dirty="0" smtClean="0"/>
              <a:t> to perform transformation.</a:t>
            </a:r>
          </a:p>
          <a:p>
            <a:pPr lvl="1"/>
            <a:endParaRPr lang="en-AU" dirty="0"/>
          </a:p>
          <a:p>
            <a:r>
              <a:rPr lang="en-AU" dirty="0" smtClean="0"/>
              <a:t>Test metrics : ( Single server in a cluster)</a:t>
            </a:r>
          </a:p>
          <a:p>
            <a:pPr marL="685800" lvl="1"/>
            <a:r>
              <a:rPr lang="en-AU" dirty="0" smtClean="0"/>
              <a:t>Size reduced by 60% prior compression </a:t>
            </a:r>
          </a:p>
          <a:p>
            <a:pPr marL="685800" lvl="1"/>
            <a:r>
              <a:rPr lang="en-AU" dirty="0" smtClean="0"/>
              <a:t>Massive parallel operation benefits . The transformation time &lt; 10% of actual time taken compared to single python script.</a:t>
            </a:r>
          </a:p>
          <a:p>
            <a:pPr marL="685800" lvl="1"/>
            <a:r>
              <a:rPr lang="en-AU" dirty="0" smtClean="0"/>
              <a:t>Spark SQL offers easy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24413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 of summary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44" y="2333938"/>
            <a:ext cx="7402827" cy="368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044" y="6303774"/>
            <a:ext cx="921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: I cannot share the dashboard to web. Attached .</a:t>
            </a:r>
            <a:r>
              <a:rPr lang="en-AU" dirty="0" err="1" smtClean="0"/>
              <a:t>pbx</a:t>
            </a:r>
            <a:r>
              <a:rPr lang="en-AU" dirty="0" smtClean="0"/>
              <a:t>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19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1003</TotalTime>
  <Words>434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Data Pipeline </vt:lpstr>
      <vt:lpstr>Business Requirement </vt:lpstr>
      <vt:lpstr>Technical Design </vt:lpstr>
      <vt:lpstr>Implementation </vt:lpstr>
      <vt:lpstr>Technical Flow </vt:lpstr>
      <vt:lpstr>Transformation using Spark </vt:lpstr>
      <vt:lpstr>Visual of summary data </vt:lpstr>
    </vt:vector>
  </TitlesOfParts>
  <Company>Pronto Software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</dc:title>
  <dc:creator>Sajin VK</dc:creator>
  <cp:lastModifiedBy>Sajin VK</cp:lastModifiedBy>
  <cp:revision>10</cp:revision>
  <dcterms:created xsi:type="dcterms:W3CDTF">2020-10-13T00:38:05Z</dcterms:created>
  <dcterms:modified xsi:type="dcterms:W3CDTF">2020-10-13T22:44:45Z</dcterms:modified>
</cp:coreProperties>
</file>