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3" r:id="rId5"/>
    <p:sldId id="264" r:id="rId6"/>
    <p:sldId id="266" r:id="rId7"/>
    <p:sldId id="267" r:id="rId8"/>
    <p:sldId id="268" r:id="rId9"/>
    <p:sldId id="269" r:id="rId10"/>
    <p:sldId id="271" r:id="rId11"/>
    <p:sldId id="272" r:id="rId12"/>
    <p:sldId id="273" r:id="rId13"/>
    <p:sldId id="282" r:id="rId14"/>
    <p:sldId id="274" r:id="rId15"/>
    <p:sldId id="275" r:id="rId16"/>
    <p:sldId id="283" r:id="rId17"/>
    <p:sldId id="276" r:id="rId18"/>
    <p:sldId id="284" r:id="rId19"/>
    <p:sldId id="277" r:id="rId20"/>
    <p:sldId id="278"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33CB"/>
    <a:srgbClr val="FB03DB"/>
    <a:srgbClr val="2CD234"/>
    <a:srgbClr val="25BF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4CA7B40-9EB7-4C77-8556-119F053A3BC1}" type="doc">
      <dgm:prSet loTypeId="urn:microsoft.com/office/officeart/2005/8/layout/process2" loCatId="process" qsTypeId="urn:microsoft.com/office/officeart/2005/8/quickstyle/simple5" qsCatId="simple" csTypeId="urn:microsoft.com/office/officeart/2005/8/colors/colorful3" csCatId="accent1" phldr="0"/>
      <dgm:spPr/>
    </dgm:pt>
    <dgm:pt modelId="{6185F46A-CE7B-4D19-AD38-021F06F11723}">
      <dgm:prSet phldrT="[Text]" phldr="0" custT="0"/>
      <dgm:spPr/>
      <dgm:t>
        <a:bodyPr vert="horz" wrap="square"/>
        <a:p>
          <a:pPr>
            <a:lnSpc>
              <a:spcPct val="100000"/>
            </a:lnSpc>
            <a:spcBef>
              <a:spcPct val="0"/>
            </a:spcBef>
            <a:spcAft>
              <a:spcPct val="35000"/>
            </a:spcAft>
          </a:pPr>
          <a:r>
            <a:rPr lang="en-IN" altLang="en-US">
              <a:solidFill>
                <a:schemeClr val="tx2"/>
              </a:solidFill>
            </a:rPr>
            <a:t>incoming conten</a:t>
          </a:r>
          <a:r>
            <a:rPr lang="en-IN" altLang="en-US"/>
            <a:t>t</a:t>
          </a:r>
          <a:r>
            <a:rPr lang="en-IN" altLang="en-US"/>
            <a:t/>
          </a:r>
          <a:endParaRPr lang="en-IN" altLang="en-US"/>
        </a:p>
      </dgm:t>
    </dgm:pt>
    <dgm:pt modelId="{ED707A62-C95F-489D-A288-204A854541E1}" cxnId="{D7678419-8A5F-45A4-A43A-B24A6147FC74}" type="parTrans">
      <dgm:prSet/>
      <dgm:spPr/>
    </dgm:pt>
    <dgm:pt modelId="{209F9C23-F1DF-401B-A4AD-306C9EB4247C}" cxnId="{D7678419-8A5F-45A4-A43A-B24A6147FC74}" type="sibTrans">
      <dgm:prSet/>
      <dgm:spPr/>
      <dgm:t>
        <a:bodyPr/>
        <a:p>
          <a:endParaRPr lang="en-US"/>
        </a:p>
      </dgm:t>
    </dgm:pt>
    <dgm:pt modelId="{7166A9DB-20D7-41DA-B6C7-4E91D46FE0EA}">
      <dgm:prSet phldrT="[Text]" phldr="0" custT="0"/>
      <dgm:spPr/>
      <dgm:t>
        <a:bodyPr vert="horz" wrap="square"/>
        <a:p>
          <a:pPr>
            <a:lnSpc>
              <a:spcPct val="100000"/>
            </a:lnSpc>
            <a:spcBef>
              <a:spcPct val="0"/>
            </a:spcBef>
            <a:spcAft>
              <a:spcPct val="35000"/>
            </a:spcAft>
          </a:pPr>
          <a:r>
            <a:rPr lang="en-US">
              <a:solidFill>
                <a:schemeClr val="accent1"/>
              </a:solidFill>
            </a:rPr>
            <a:t>Preprocessing &amp; Feature Extraction   </a:t>
          </a:r>
          <a:r>
            <a:rPr lang="en-US">
              <a:solidFill>
                <a:schemeClr val="accent1"/>
              </a:solidFill>
            </a:rPr>
            <a:t/>
          </a:r>
          <a:endParaRPr lang="en-US">
            <a:solidFill>
              <a:schemeClr val="accent1"/>
            </a:solidFill>
          </a:endParaRPr>
        </a:p>
      </dgm:t>
    </dgm:pt>
    <dgm:pt modelId="{408890A2-EC03-4CB7-8006-30F7A6F0770D}" cxnId="{51BC1E39-60FF-487D-A29C-16CB986F080A}" type="parTrans">
      <dgm:prSet/>
      <dgm:spPr/>
    </dgm:pt>
    <dgm:pt modelId="{581D0B67-AC66-4DBF-B99A-8C26BE060068}" cxnId="{51BC1E39-60FF-487D-A29C-16CB986F080A}" type="sibTrans">
      <dgm:prSet/>
      <dgm:spPr/>
      <dgm:t>
        <a:bodyPr/>
        <a:p>
          <a:endParaRPr lang="en-US"/>
        </a:p>
      </dgm:t>
    </dgm:pt>
    <dgm:pt modelId="{F22964FE-1AD6-488E-8EF5-C7A6B6507D69}">
      <dgm:prSet phldr="0" custT="0"/>
      <dgm:spPr/>
      <dgm:t>
        <a:bodyPr vert="horz" wrap="square"/>
        <a:p>
          <a:pPr>
            <a:lnSpc>
              <a:spcPct val="100000"/>
            </a:lnSpc>
            <a:spcBef>
              <a:spcPct val="0"/>
            </a:spcBef>
            <a:spcAft>
              <a:spcPct val="35000"/>
            </a:spcAft>
          </a:pPr>
          <a:r>
            <a:rPr lang="en-IN">
              <a:solidFill>
                <a:srgbClr val="FF0000"/>
              </a:solidFill>
            </a:rPr>
            <a:t>machine learning1</a:t>
          </a:r>
          <a:endParaRPr lang="en-IN">
            <a:solidFill>
              <a:srgbClr val="FF0000"/>
            </a:solidFill>
          </a:endParaRPr>
        </a:p>
      </dgm:t>
    </dgm:pt>
    <dgm:pt modelId="{E8DCA212-AACA-405D-9E19-CC2CD5556EF1}" cxnId="{98B133E7-1592-410A-8490-0A3297ADD48F}" type="parTrans">
      <dgm:prSet/>
      <dgm:spPr/>
    </dgm:pt>
    <dgm:pt modelId="{6392EDF8-EBB3-4B04-97A6-7B949FFA51F4}" cxnId="{98B133E7-1592-410A-8490-0A3297ADD48F}" type="sibTrans">
      <dgm:prSet/>
      <dgm:spPr/>
    </dgm:pt>
    <dgm:pt modelId="{9D4F7890-BC71-471E-AB1B-9F598D752858}">
      <dgm:prSet phldrT="[Text]" phldr="0" custT="0"/>
      <dgm:spPr/>
      <dgm:t>
        <a:bodyPr vert="horz" wrap="square"/>
        <a:p>
          <a:pPr>
            <a:lnSpc>
              <a:spcPct val="100000"/>
            </a:lnSpc>
            <a:spcBef>
              <a:spcPct val="0"/>
            </a:spcBef>
            <a:spcAft>
              <a:spcPct val="35000"/>
            </a:spcAft>
          </a:pPr>
          <a:r>
            <a:rPr lang="en-US">
              <a:solidFill>
                <a:schemeClr val="accent1"/>
              </a:solidFill>
            </a:rPr>
            <a:t>Classification &amp; Scoring</a:t>
          </a:r>
          <a:r>
            <a:rPr lang="en-US">
              <a:solidFill>
                <a:schemeClr val="accent1"/>
              </a:solidFill>
            </a:rPr>
            <a:t/>
          </a:r>
          <a:endParaRPr lang="en-US">
            <a:solidFill>
              <a:schemeClr val="accent1"/>
            </a:solidFill>
          </a:endParaRPr>
        </a:p>
      </dgm:t>
    </dgm:pt>
    <dgm:pt modelId="{8A81A9A1-3D17-4B5E-823A-F4C61634A717}" cxnId="{511F61DF-8B1E-4CEE-8B69-762A73B81F1B}" type="parTrans">
      <dgm:prSet/>
      <dgm:spPr/>
    </dgm:pt>
    <dgm:pt modelId="{A02D4AB0-BE01-45C2-BD3E-6766ADB3B021}" cxnId="{511F61DF-8B1E-4CEE-8B69-762A73B81F1B}" type="sibTrans">
      <dgm:prSet/>
      <dgm:spPr/>
    </dgm:pt>
    <dgm:pt modelId="{72AFD13F-CF0D-4622-9B71-4F76D930C2E3}">
      <dgm:prSet phldr="0" custT="0"/>
      <dgm:spPr/>
      <dgm:t>
        <a:bodyPr vert="horz" wrap="square"/>
        <a:p>
          <a:pPr>
            <a:lnSpc>
              <a:spcPct val="100000"/>
            </a:lnSpc>
            <a:spcBef>
              <a:spcPct val="0"/>
            </a:spcBef>
            <a:spcAft>
              <a:spcPct val="35000"/>
            </a:spcAft>
          </a:pPr>
          <a:r>
            <a:rPr lang="en-IN">
              <a:solidFill>
                <a:srgbClr val="00B050"/>
              </a:solidFill>
            </a:rPr>
            <a:t>Decision and Action</a:t>
          </a:r>
          <a:endParaRPr lang="en-IN">
            <a:solidFill>
              <a:srgbClr val="00B050"/>
            </a:solidFill>
          </a:endParaRPr>
        </a:p>
      </dgm:t>
    </dgm:pt>
    <dgm:pt modelId="{81029E71-B0ED-42A2-9CAF-26B35B66B563}" cxnId="{32CF1005-AB70-4210-95EA-8D7176849B25}" type="parTrans">
      <dgm:prSet/>
      <dgm:spPr/>
    </dgm:pt>
    <dgm:pt modelId="{612315C9-7B1C-4329-83E0-18EED4078820}" cxnId="{32CF1005-AB70-4210-95EA-8D7176849B25}" type="sibTrans">
      <dgm:prSet/>
      <dgm:spPr/>
    </dgm:pt>
    <dgm:pt modelId="{7E3F7EC5-1729-4088-BB09-36E02E33A0BF}" type="pres">
      <dgm:prSet presAssocID="{A4CA7B40-9EB7-4C77-8556-119F053A3BC1}" presName="linearFlow" presStyleCnt="0">
        <dgm:presLayoutVars>
          <dgm:resizeHandles val="exact"/>
        </dgm:presLayoutVars>
      </dgm:prSet>
      <dgm:spPr/>
    </dgm:pt>
    <dgm:pt modelId="{353C71C7-5E8B-4565-86BF-B755B524B25E}" type="pres">
      <dgm:prSet presAssocID="{6185F46A-CE7B-4D19-AD38-021F06F11723}" presName="node" presStyleLbl="node1" presStyleIdx="0" presStyleCnt="5">
        <dgm:presLayoutVars>
          <dgm:bulletEnabled val="1"/>
        </dgm:presLayoutVars>
      </dgm:prSet>
      <dgm:spPr/>
    </dgm:pt>
    <dgm:pt modelId="{06ECC167-6368-4F79-84C6-65D90B9BC4A6}" type="pres">
      <dgm:prSet presAssocID="{209F9C23-F1DF-401B-A4AD-306C9EB4247C}" presName="sibTrans" presStyleLbl="sibTrans2D1" presStyleIdx="0" presStyleCnt="4"/>
      <dgm:spPr/>
    </dgm:pt>
    <dgm:pt modelId="{1AF533A8-48F1-4B19-9CD9-5A2DB7199B85}" type="pres">
      <dgm:prSet presAssocID="{209F9C23-F1DF-401B-A4AD-306C9EB4247C}" presName="connectorText" presStyleCnt="0"/>
      <dgm:spPr/>
    </dgm:pt>
    <dgm:pt modelId="{E17E57AF-0587-449A-A755-B1B96DEF2BD2}" type="pres">
      <dgm:prSet presAssocID="{7166A9DB-20D7-41DA-B6C7-4E91D46FE0EA}" presName="node" presStyleLbl="node1" presStyleIdx="1" presStyleCnt="5">
        <dgm:presLayoutVars>
          <dgm:bulletEnabled val="1"/>
        </dgm:presLayoutVars>
      </dgm:prSet>
      <dgm:spPr/>
    </dgm:pt>
    <dgm:pt modelId="{11477A19-6F59-488F-BD44-5E3FBE8E3386}" type="pres">
      <dgm:prSet presAssocID="{581D0B67-AC66-4DBF-B99A-8C26BE060068}" presName="sibTrans" presStyleLbl="sibTrans2D1" presStyleIdx="1" presStyleCnt="4"/>
      <dgm:spPr/>
    </dgm:pt>
    <dgm:pt modelId="{1FA9844B-FD2C-4DAF-BE12-A8E3C3B7E384}" type="pres">
      <dgm:prSet presAssocID="{581D0B67-AC66-4DBF-B99A-8C26BE060068}" presName="connectorText" presStyleCnt="0"/>
      <dgm:spPr/>
    </dgm:pt>
    <dgm:pt modelId="{B5F24709-1FE4-4F9A-AF50-B6AB832B20FD}" type="pres">
      <dgm:prSet presAssocID="{F22964FE-1AD6-488E-8EF5-C7A6B6507D69}" presName="node" presStyleLbl="node1" presStyleIdx="2" presStyleCnt="5">
        <dgm:presLayoutVars>
          <dgm:bulletEnabled val="1"/>
        </dgm:presLayoutVars>
      </dgm:prSet>
      <dgm:spPr/>
    </dgm:pt>
    <dgm:pt modelId="{A447D98F-963F-4313-B6F9-C5D3FBDCC868}" type="pres">
      <dgm:prSet presAssocID="{6392EDF8-EBB3-4B04-97A6-7B949FFA51F4}" presName="sibTrans" presStyleLbl="sibTrans2D1" presStyleIdx="2" presStyleCnt="4"/>
      <dgm:spPr/>
    </dgm:pt>
    <dgm:pt modelId="{F057F260-3860-4593-AE69-52382470D07B}" type="pres">
      <dgm:prSet presAssocID="{6392EDF8-EBB3-4B04-97A6-7B949FFA51F4}" presName="connectorText" presStyleCnt="0"/>
      <dgm:spPr/>
    </dgm:pt>
    <dgm:pt modelId="{93DEFB83-998E-4F52-9267-01422D869D93}" type="pres">
      <dgm:prSet presAssocID="{9D4F7890-BC71-471E-AB1B-9F598D752858}" presName="node" presStyleLbl="node1" presStyleIdx="3" presStyleCnt="5">
        <dgm:presLayoutVars>
          <dgm:bulletEnabled val="1"/>
        </dgm:presLayoutVars>
      </dgm:prSet>
      <dgm:spPr/>
    </dgm:pt>
    <dgm:pt modelId="{E5B4FE3E-1D8F-4ADC-8814-A1D48A1D708C}" type="pres">
      <dgm:prSet presAssocID="{A02D4AB0-BE01-45C2-BD3E-6766ADB3B021}" presName="sibTrans" presStyleLbl="sibTrans2D1" presStyleIdx="3" presStyleCnt="4"/>
      <dgm:spPr/>
    </dgm:pt>
    <dgm:pt modelId="{9E0E03A5-BC2A-477E-91F4-1291A5060F73}" type="pres">
      <dgm:prSet presAssocID="{A02D4AB0-BE01-45C2-BD3E-6766ADB3B021}" presName="connectorText" presStyleCnt="0"/>
      <dgm:spPr/>
    </dgm:pt>
    <dgm:pt modelId="{62579427-01D9-4F74-91AC-DF01AD6F7CF5}" type="pres">
      <dgm:prSet presAssocID="{72AFD13F-CF0D-4622-9B71-4F76D930C2E3}" presName="node" presStyleLbl="node1" presStyleIdx="4" presStyleCnt="5">
        <dgm:presLayoutVars>
          <dgm:bulletEnabled val="1"/>
        </dgm:presLayoutVars>
      </dgm:prSet>
      <dgm:spPr/>
    </dgm:pt>
  </dgm:ptLst>
  <dgm:cxnLst>
    <dgm:cxn modelId="{D7678419-8A5F-45A4-A43A-B24A6147FC74}" srcId="{A4CA7B40-9EB7-4C77-8556-119F053A3BC1}" destId="{6185F46A-CE7B-4D19-AD38-021F06F11723}" srcOrd="0" destOrd="0" parTransId="{ED707A62-C95F-489D-A288-204A854541E1}" sibTransId="{209F9C23-F1DF-401B-A4AD-306C9EB4247C}"/>
    <dgm:cxn modelId="{51BC1E39-60FF-487D-A29C-16CB986F080A}" srcId="{A4CA7B40-9EB7-4C77-8556-119F053A3BC1}" destId="{7166A9DB-20D7-41DA-B6C7-4E91D46FE0EA}" srcOrd="1" destOrd="0" parTransId="{408890A2-EC03-4CB7-8006-30F7A6F0770D}" sibTransId="{581D0B67-AC66-4DBF-B99A-8C26BE060068}"/>
    <dgm:cxn modelId="{98B133E7-1592-410A-8490-0A3297ADD48F}" srcId="{A4CA7B40-9EB7-4C77-8556-119F053A3BC1}" destId="{F22964FE-1AD6-488E-8EF5-C7A6B6507D69}" srcOrd="2" destOrd="0" parTransId="{E8DCA212-AACA-405D-9E19-CC2CD5556EF1}" sibTransId="{6392EDF8-EBB3-4B04-97A6-7B949FFA51F4}"/>
    <dgm:cxn modelId="{511F61DF-8B1E-4CEE-8B69-762A73B81F1B}" srcId="{A4CA7B40-9EB7-4C77-8556-119F053A3BC1}" destId="{9D4F7890-BC71-471E-AB1B-9F598D752858}" srcOrd="3" destOrd="0" parTransId="{8A81A9A1-3D17-4B5E-823A-F4C61634A717}" sibTransId="{A02D4AB0-BE01-45C2-BD3E-6766ADB3B021}"/>
    <dgm:cxn modelId="{32CF1005-AB70-4210-95EA-8D7176849B25}" srcId="{A4CA7B40-9EB7-4C77-8556-119F053A3BC1}" destId="{72AFD13F-CF0D-4622-9B71-4F76D930C2E3}" srcOrd="4" destOrd="0" parTransId="{81029E71-B0ED-42A2-9CAF-26B35B66B563}" sibTransId="{612315C9-7B1C-4329-83E0-18EED4078820}"/>
    <dgm:cxn modelId="{DC9C62B2-C03C-402F-BF1A-2F8FD847F6E0}" type="presOf" srcId="{A4CA7B40-9EB7-4C77-8556-119F053A3BC1}" destId="{7E3F7EC5-1729-4088-BB09-36E02E33A0BF}" srcOrd="0" destOrd="0" presId="urn:microsoft.com/office/officeart/2005/8/layout/process2"/>
    <dgm:cxn modelId="{D0D273F5-61FB-4041-8048-D6C8B877D76E}" type="presParOf" srcId="{7E3F7EC5-1729-4088-BB09-36E02E33A0BF}" destId="{353C71C7-5E8B-4565-86BF-B755B524B25E}" srcOrd="0" destOrd="0" presId="urn:microsoft.com/office/officeart/2005/8/layout/process2"/>
    <dgm:cxn modelId="{8B5D16DF-BCF0-4D24-8CE7-9C2460E5D884}" type="presOf" srcId="{6185F46A-CE7B-4D19-AD38-021F06F11723}" destId="{353C71C7-5E8B-4565-86BF-B755B524B25E}" srcOrd="0" destOrd="0" presId="urn:microsoft.com/office/officeart/2005/8/layout/process2"/>
    <dgm:cxn modelId="{0B68F55B-7F12-40FA-847B-8768C3E74136}" type="presParOf" srcId="{7E3F7EC5-1729-4088-BB09-36E02E33A0BF}" destId="{06ECC167-6368-4F79-84C6-65D90B9BC4A6}" srcOrd="1" destOrd="0" presId="urn:microsoft.com/office/officeart/2005/8/layout/process2"/>
    <dgm:cxn modelId="{B9605CBF-B95D-4CAA-B552-DA4E836E6AC5}" type="presOf" srcId="{209F9C23-F1DF-401B-A4AD-306C9EB4247C}" destId="{06ECC167-6368-4F79-84C6-65D90B9BC4A6}" srcOrd="0" destOrd="0" presId="urn:microsoft.com/office/officeart/2005/8/layout/process2"/>
    <dgm:cxn modelId="{598C3B85-18FB-43C4-A44D-1BA82F8B8B45}" type="presParOf" srcId="{06ECC167-6368-4F79-84C6-65D90B9BC4A6}" destId="{1AF533A8-48F1-4B19-9CD9-5A2DB7199B85}" srcOrd="0" destOrd="1" presId="urn:microsoft.com/office/officeart/2005/8/layout/process2"/>
    <dgm:cxn modelId="{3712DEA7-E95C-4B68-9F05-09094D31733A}" type="presOf" srcId="{209F9C23-F1DF-401B-A4AD-306C9EB4247C}" destId="{1AF533A8-48F1-4B19-9CD9-5A2DB7199B85}" srcOrd="1" destOrd="0" presId="urn:microsoft.com/office/officeart/2005/8/layout/process2"/>
    <dgm:cxn modelId="{3D016B45-128A-4779-801E-AFFDED121008}" type="presParOf" srcId="{7E3F7EC5-1729-4088-BB09-36E02E33A0BF}" destId="{E17E57AF-0587-449A-A755-B1B96DEF2BD2}" srcOrd="2" destOrd="0" presId="urn:microsoft.com/office/officeart/2005/8/layout/process2"/>
    <dgm:cxn modelId="{3AAB47A9-C726-41DE-B74F-1E479BC946DD}" type="presOf" srcId="{7166A9DB-20D7-41DA-B6C7-4E91D46FE0EA}" destId="{E17E57AF-0587-449A-A755-B1B96DEF2BD2}" srcOrd="0" destOrd="0" presId="urn:microsoft.com/office/officeart/2005/8/layout/process2"/>
    <dgm:cxn modelId="{AFB506E2-6E89-4396-8975-2C94B51F9F9A}" type="presParOf" srcId="{7E3F7EC5-1729-4088-BB09-36E02E33A0BF}" destId="{11477A19-6F59-488F-BD44-5E3FBE8E3386}" srcOrd="3" destOrd="0" presId="urn:microsoft.com/office/officeart/2005/8/layout/process2"/>
    <dgm:cxn modelId="{E4FAAA43-A3BA-4F95-AFA8-D942E8593C1C}" type="presOf" srcId="{581D0B67-AC66-4DBF-B99A-8C26BE060068}" destId="{11477A19-6F59-488F-BD44-5E3FBE8E3386}" srcOrd="0" destOrd="0" presId="urn:microsoft.com/office/officeart/2005/8/layout/process2"/>
    <dgm:cxn modelId="{6032D0B0-3C5F-4AD9-B2EE-B87B59545F33}" type="presParOf" srcId="{11477A19-6F59-488F-BD44-5E3FBE8E3386}" destId="{1FA9844B-FD2C-4DAF-BE12-A8E3C3B7E384}" srcOrd="0" destOrd="3" presId="urn:microsoft.com/office/officeart/2005/8/layout/process2"/>
    <dgm:cxn modelId="{53BA966B-C3C0-4011-B142-3A975B869695}" type="presOf" srcId="{581D0B67-AC66-4DBF-B99A-8C26BE060068}" destId="{1FA9844B-FD2C-4DAF-BE12-A8E3C3B7E384}" srcOrd="1" destOrd="0" presId="urn:microsoft.com/office/officeart/2005/8/layout/process2"/>
    <dgm:cxn modelId="{FC5CF166-B396-4FC2-8E9A-A874CFE429F3}" type="presParOf" srcId="{7E3F7EC5-1729-4088-BB09-36E02E33A0BF}" destId="{B5F24709-1FE4-4F9A-AF50-B6AB832B20FD}" srcOrd="4" destOrd="0" presId="urn:microsoft.com/office/officeart/2005/8/layout/process2"/>
    <dgm:cxn modelId="{132BCF64-BD70-4D94-AEA3-7C17F9119A41}" type="presOf" srcId="{F22964FE-1AD6-488E-8EF5-C7A6B6507D69}" destId="{B5F24709-1FE4-4F9A-AF50-B6AB832B20FD}" srcOrd="0" destOrd="0" presId="urn:microsoft.com/office/officeart/2005/8/layout/process2"/>
    <dgm:cxn modelId="{97DA5458-4024-4453-B829-7ACDC949DD58}" type="presParOf" srcId="{7E3F7EC5-1729-4088-BB09-36E02E33A0BF}" destId="{A447D98F-963F-4313-B6F9-C5D3FBDCC868}" srcOrd="5" destOrd="0" presId="urn:microsoft.com/office/officeart/2005/8/layout/process2"/>
    <dgm:cxn modelId="{EC458CF3-46CD-495C-BA02-0CFE5D1DBB68}" type="presOf" srcId="{6392EDF8-EBB3-4B04-97A6-7B949FFA51F4}" destId="{A447D98F-963F-4313-B6F9-C5D3FBDCC868}" srcOrd="0" destOrd="0" presId="urn:microsoft.com/office/officeart/2005/8/layout/process2"/>
    <dgm:cxn modelId="{92BC0E76-E311-476A-AE55-57E3BBF02FB8}" type="presParOf" srcId="{A447D98F-963F-4313-B6F9-C5D3FBDCC868}" destId="{F057F260-3860-4593-AE69-52382470D07B}" srcOrd="0" destOrd="5" presId="urn:microsoft.com/office/officeart/2005/8/layout/process2"/>
    <dgm:cxn modelId="{F39307F2-F1BC-4D17-8209-59C625BA41FE}" type="presOf" srcId="{6392EDF8-EBB3-4B04-97A6-7B949FFA51F4}" destId="{F057F260-3860-4593-AE69-52382470D07B}" srcOrd="1" destOrd="0" presId="urn:microsoft.com/office/officeart/2005/8/layout/process2"/>
    <dgm:cxn modelId="{DDFA23D9-374C-44A1-BC7B-41FF16C6C6A7}" type="presParOf" srcId="{7E3F7EC5-1729-4088-BB09-36E02E33A0BF}" destId="{93DEFB83-998E-4F52-9267-01422D869D93}" srcOrd="6" destOrd="0" presId="urn:microsoft.com/office/officeart/2005/8/layout/process2"/>
    <dgm:cxn modelId="{F77DD9AF-2B0C-4EE3-8F2D-177FDB993DEA}" type="presOf" srcId="{9D4F7890-BC71-471E-AB1B-9F598D752858}" destId="{93DEFB83-998E-4F52-9267-01422D869D93}" srcOrd="0" destOrd="0" presId="urn:microsoft.com/office/officeart/2005/8/layout/process2"/>
    <dgm:cxn modelId="{BFF4AB58-E0D9-4867-8371-18016B4D98DD}" type="presParOf" srcId="{7E3F7EC5-1729-4088-BB09-36E02E33A0BF}" destId="{E5B4FE3E-1D8F-4ADC-8814-A1D48A1D708C}" srcOrd="7" destOrd="0" presId="urn:microsoft.com/office/officeart/2005/8/layout/process2"/>
    <dgm:cxn modelId="{097AA7BF-9DDE-41E4-B94B-DEEF645A0609}" type="presOf" srcId="{A02D4AB0-BE01-45C2-BD3E-6766ADB3B021}" destId="{E5B4FE3E-1D8F-4ADC-8814-A1D48A1D708C}" srcOrd="0" destOrd="0" presId="urn:microsoft.com/office/officeart/2005/8/layout/process2"/>
    <dgm:cxn modelId="{A41D86C0-B606-4D47-AC11-6574B8900061}" type="presParOf" srcId="{E5B4FE3E-1D8F-4ADC-8814-A1D48A1D708C}" destId="{9E0E03A5-BC2A-477E-91F4-1291A5060F73}" srcOrd="0" destOrd="7" presId="urn:microsoft.com/office/officeart/2005/8/layout/process2"/>
    <dgm:cxn modelId="{3224950B-2C9A-49BE-92A4-AD04A3AEE447}" type="presOf" srcId="{A02D4AB0-BE01-45C2-BD3E-6766ADB3B021}" destId="{9E0E03A5-BC2A-477E-91F4-1291A5060F73}" srcOrd="1" destOrd="0" presId="urn:microsoft.com/office/officeart/2005/8/layout/process2"/>
    <dgm:cxn modelId="{DC15777C-35C8-4AA6-BEDB-BF4B4658DB7F}" type="presParOf" srcId="{7E3F7EC5-1729-4088-BB09-36E02E33A0BF}" destId="{62579427-01D9-4F74-91AC-DF01AD6F7CF5}" srcOrd="8" destOrd="0" presId="urn:microsoft.com/office/officeart/2005/8/layout/process2"/>
    <dgm:cxn modelId="{25C61DF2-3E50-48CD-AF17-4BD5C6EF3632}" type="presOf" srcId="{72AFD13F-CF0D-4622-9B71-4F76D930C2E3}" destId="{62579427-01D9-4F74-91AC-DF01AD6F7CF5}" srcOrd="0" destOrd="0"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0EE499-D129-484D-B5C0-D0F3AC30E8B1}" type="doc">
      <dgm:prSet loTypeId="urn:microsoft.com/office/officeart/2005/8/layout/vList3" loCatId="list" qsTypeId="urn:microsoft.com/office/officeart/2005/8/quickstyle/simple1" qsCatId="simple" csTypeId="urn:microsoft.com/office/officeart/2005/8/colors/accent1_2" csCatId="accent1" phldr="0"/>
      <dgm:spPr/>
    </dgm:pt>
    <dgm:pt modelId="{BEB4A0DE-FB16-4C4F-8DEA-03570694B93A}">
      <dgm:prSet phldrT="[Text]" phldr="0" custT="0"/>
      <dgm:spPr/>
      <dgm:t>
        <a:bodyPr vert="horz" wrap="square"/>
        <a:p>
          <a:pPr>
            <a:lnSpc>
              <a:spcPct val="100000"/>
            </a:lnSpc>
            <a:spcBef>
              <a:spcPct val="0"/>
            </a:spcBef>
            <a:spcAft>
              <a:spcPct val="35000"/>
            </a:spcAft>
          </a:pPr>
          <a:r>
            <a:rPr lang="en-IN" altLang="en-US"/>
            <a:t>Define the problem</a:t>
          </a:r>
          <a:r>
            <a:rPr lang="en-IN" altLang="en-US"/>
            <a:t/>
          </a:r>
          <a:endParaRPr lang="en-IN" altLang="en-US"/>
        </a:p>
      </dgm:t>
    </dgm:pt>
    <dgm:pt modelId="{A1CD0B47-03FC-4535-A972-2673574CE2F3}" cxnId="{1ACACD02-C3BC-4AE5-B5C9-153C594D4684}" type="parTrans">
      <dgm:prSet/>
      <dgm:spPr/>
    </dgm:pt>
    <dgm:pt modelId="{66283CB7-69B8-41D5-A569-950515985F71}" cxnId="{1ACACD02-C3BC-4AE5-B5C9-153C594D4684}" type="sibTrans">
      <dgm:prSet/>
      <dgm:spPr/>
    </dgm:pt>
    <dgm:pt modelId="{11A5EA0A-517A-463B-9BA8-5EB54D7D10F8}">
      <dgm:prSet phldrT="[Text]" phldr="0" custT="0"/>
      <dgm:spPr/>
      <dgm:t>
        <a:bodyPr vert="horz" wrap="square"/>
        <a:p>
          <a:pPr>
            <a:lnSpc>
              <a:spcPct val="100000"/>
            </a:lnSpc>
            <a:spcBef>
              <a:spcPct val="0"/>
            </a:spcBef>
            <a:spcAft>
              <a:spcPct val="35000"/>
            </a:spcAft>
          </a:pPr>
          <a:r>
            <a:rPr lang="en-IN" altLang="en-US"/>
            <a:t>Data collection</a:t>
          </a:r>
          <a:endParaRPr lang="en-IN" altLang="en-US"/>
        </a:p>
      </dgm:t>
    </dgm:pt>
    <dgm:pt modelId="{E2B15CF1-464F-45CC-BFE4-6F0AA417C19E}" cxnId="{67DDA3E7-9D84-48A0-8C76-EFDE6E8E0A59}" type="parTrans">
      <dgm:prSet/>
      <dgm:spPr/>
    </dgm:pt>
    <dgm:pt modelId="{4EA87785-B7B3-4F48-BB13-D91C5DEA8DC1}" cxnId="{67DDA3E7-9D84-48A0-8C76-EFDE6E8E0A59}" type="sibTrans">
      <dgm:prSet/>
      <dgm:spPr/>
    </dgm:pt>
    <dgm:pt modelId="{25EF8B53-4C57-43A4-9FE1-40C318A0AD88}">
      <dgm:prSet phldrT="[Text]" phldr="0" custT="0"/>
      <dgm:spPr/>
      <dgm:t>
        <a:bodyPr vert="horz" wrap="square"/>
        <a:p>
          <a:pPr>
            <a:lnSpc>
              <a:spcPct val="100000"/>
            </a:lnSpc>
            <a:spcBef>
              <a:spcPct val="0"/>
            </a:spcBef>
            <a:spcAft>
              <a:spcPct val="35000"/>
            </a:spcAft>
          </a:pPr>
          <a:r>
            <a:rPr lang="en-IN" altLang="en-US"/>
            <a:t>Data processing</a:t>
          </a:r>
          <a:endParaRPr lang="en-IN" altLang="en-US"/>
        </a:p>
      </dgm:t>
    </dgm:pt>
    <dgm:pt modelId="{62CE1C4C-AE05-4247-9728-BCA5F5CA780A}" cxnId="{16CBFB61-9DDE-4C04-8749-2732890C6C52}" type="parTrans">
      <dgm:prSet/>
      <dgm:spPr/>
    </dgm:pt>
    <dgm:pt modelId="{F463D266-32E5-414A-9781-DA46FFE60955}" cxnId="{16CBFB61-9DDE-4C04-8749-2732890C6C52}" type="sibTrans">
      <dgm:prSet/>
      <dgm:spPr/>
    </dgm:pt>
    <dgm:pt modelId="{62A755C7-FE31-4144-A4E6-9252F980D8C7}">
      <dgm:prSet phldr="0" custT="0"/>
      <dgm:spPr/>
      <dgm:t>
        <a:bodyPr vert="horz" wrap="square"/>
        <a:p>
          <a:pPr>
            <a:lnSpc>
              <a:spcPct val="100000"/>
            </a:lnSpc>
            <a:spcBef>
              <a:spcPct val="0"/>
            </a:spcBef>
            <a:spcAft>
              <a:spcPct val="35000"/>
            </a:spcAft>
          </a:pPr>
          <a:r>
            <a:rPr lang="en-IN"/>
            <a:t>Data splitting</a:t>
          </a:r>
          <a:endParaRPr lang="en-IN"/>
        </a:p>
      </dgm:t>
    </dgm:pt>
    <dgm:pt modelId="{58071ECC-B789-41B8-9C58-BE04F77682FD}" cxnId="{5414CDAD-9D3B-4F77-B275-DD78DCF47020}" type="parTrans">
      <dgm:prSet/>
      <dgm:spPr/>
    </dgm:pt>
    <dgm:pt modelId="{C70AB83F-1570-4C3C-8875-E59DA9EB91E4}" cxnId="{5414CDAD-9D3B-4F77-B275-DD78DCF47020}" type="sibTrans">
      <dgm:prSet/>
      <dgm:spPr/>
    </dgm:pt>
    <dgm:pt modelId="{3E515C5F-C271-4FF8-9F93-BA01315455D5}">
      <dgm:prSet phldr="0" custT="0"/>
      <dgm:spPr/>
      <dgm:t>
        <a:bodyPr vert="horz" wrap="square"/>
        <a:p>
          <a:pPr>
            <a:lnSpc>
              <a:spcPct val="100000"/>
            </a:lnSpc>
            <a:spcBef>
              <a:spcPct val="0"/>
            </a:spcBef>
            <a:spcAft>
              <a:spcPct val="35000"/>
            </a:spcAft>
          </a:pPr>
          <a:r>
            <a:rPr lang="en-IN"/>
            <a:t>Model selection</a:t>
          </a:r>
          <a:r>
            <a:rPr lang="en-IN"/>
            <a:t/>
          </a:r>
          <a:endParaRPr lang="en-IN"/>
        </a:p>
      </dgm:t>
    </dgm:pt>
    <dgm:pt modelId="{D1EE402E-D0D5-4BF5-B13B-81769B990AD0}" cxnId="{5DECE450-4B9A-4FCE-A4A0-CDF510BF1F82}" type="parTrans">
      <dgm:prSet/>
      <dgm:spPr/>
    </dgm:pt>
    <dgm:pt modelId="{45EE01E9-B298-4612-98C5-F2D0E996ABED}" cxnId="{5DECE450-4B9A-4FCE-A4A0-CDF510BF1F82}" type="sibTrans">
      <dgm:prSet/>
      <dgm:spPr/>
    </dgm:pt>
    <dgm:pt modelId="{3A30B1D0-F146-41C6-9373-8CC849B0566C}" type="pres">
      <dgm:prSet presAssocID="{800EE499-D129-484D-B5C0-D0F3AC30E8B1}" presName="linearFlow" presStyleCnt="0">
        <dgm:presLayoutVars>
          <dgm:dir/>
          <dgm:resizeHandles val="exact"/>
        </dgm:presLayoutVars>
      </dgm:prSet>
      <dgm:spPr/>
    </dgm:pt>
    <dgm:pt modelId="{65AAD8D9-A2BB-4BC0-ADC4-32A3E0934999}" type="pres">
      <dgm:prSet presAssocID="{BEB4A0DE-FB16-4C4F-8DEA-03570694B93A}" presName="composite" presStyleCnt="0"/>
      <dgm:spPr/>
    </dgm:pt>
    <dgm:pt modelId="{F8DF891C-0D10-4055-A8A8-3FC34ADEDC5B}" type="pres">
      <dgm:prSet presAssocID="{BEB4A0DE-FB16-4C4F-8DEA-03570694B93A}" presName="imgShp" presStyleLbl="fgImgPlace1" presStyleIdx="0" presStyleCnt="5"/>
      <dgm:spPr/>
    </dgm:pt>
    <dgm:pt modelId="{5D3E6026-A697-4D8F-84B5-C5321A8528B3}" type="pres">
      <dgm:prSet presAssocID="{BEB4A0DE-FB16-4C4F-8DEA-03570694B93A}" presName="txShp" presStyleLbl="node1" presStyleIdx="0" presStyleCnt="5">
        <dgm:presLayoutVars>
          <dgm:bulletEnabled val="1"/>
        </dgm:presLayoutVars>
      </dgm:prSet>
      <dgm:spPr/>
    </dgm:pt>
    <dgm:pt modelId="{01F33C7F-4C3C-42D3-8542-4BC345A10B4C}" type="pres">
      <dgm:prSet presAssocID="{66283CB7-69B8-41D5-A569-950515985F71}" presName="spacing" presStyleCnt="0"/>
      <dgm:spPr/>
    </dgm:pt>
    <dgm:pt modelId="{5373068E-DCEB-4D3C-BFF1-43C34CE727FD}" type="pres">
      <dgm:prSet presAssocID="{11A5EA0A-517A-463B-9BA8-5EB54D7D10F8}" presName="composite" presStyleCnt="0"/>
      <dgm:spPr/>
    </dgm:pt>
    <dgm:pt modelId="{48C23F44-CDC2-4998-B9C4-F737C51D3228}" type="pres">
      <dgm:prSet presAssocID="{11A5EA0A-517A-463B-9BA8-5EB54D7D10F8}" presName="imgShp" presStyleLbl="fgImgPlace1" presStyleIdx="1" presStyleCnt="5"/>
      <dgm:spPr/>
    </dgm:pt>
    <dgm:pt modelId="{DC27DDA6-73A4-45AF-8B52-70E594C6E063}" type="pres">
      <dgm:prSet presAssocID="{11A5EA0A-517A-463B-9BA8-5EB54D7D10F8}" presName="txShp" presStyleLbl="node1" presStyleIdx="1" presStyleCnt="5">
        <dgm:presLayoutVars>
          <dgm:bulletEnabled val="1"/>
        </dgm:presLayoutVars>
      </dgm:prSet>
      <dgm:spPr/>
    </dgm:pt>
    <dgm:pt modelId="{1BD648EC-230D-47E1-A618-F93D265B0703}" type="pres">
      <dgm:prSet presAssocID="{4EA87785-B7B3-4F48-BB13-D91C5DEA8DC1}" presName="spacing" presStyleCnt="0"/>
      <dgm:spPr/>
    </dgm:pt>
    <dgm:pt modelId="{7D4A810A-A6D4-47BA-AF8D-AB4F73C04080}" type="pres">
      <dgm:prSet presAssocID="{25EF8B53-4C57-43A4-9FE1-40C318A0AD88}" presName="composite" presStyleCnt="0"/>
      <dgm:spPr/>
    </dgm:pt>
    <dgm:pt modelId="{69DE5637-6198-4292-ADFF-69DC2A063BC5}" type="pres">
      <dgm:prSet presAssocID="{25EF8B53-4C57-43A4-9FE1-40C318A0AD88}" presName="imgShp" presStyleLbl="fgImgPlace1" presStyleIdx="2" presStyleCnt="5"/>
      <dgm:spPr/>
    </dgm:pt>
    <dgm:pt modelId="{00C34D87-B2DD-493A-BAA2-1A14EA17DEB1}" type="pres">
      <dgm:prSet presAssocID="{25EF8B53-4C57-43A4-9FE1-40C318A0AD88}" presName="txShp" presStyleLbl="node1" presStyleIdx="2" presStyleCnt="5">
        <dgm:presLayoutVars>
          <dgm:bulletEnabled val="1"/>
        </dgm:presLayoutVars>
      </dgm:prSet>
      <dgm:spPr/>
    </dgm:pt>
    <dgm:pt modelId="{5B3E02CA-FC09-4817-B1DE-F8D0EDC241B5}" type="pres">
      <dgm:prSet presAssocID="{F463D266-32E5-414A-9781-DA46FFE60955}" presName="spacing" presStyleCnt="0"/>
      <dgm:spPr/>
    </dgm:pt>
    <dgm:pt modelId="{F6B0D9E7-80E0-460F-B9EB-ED300B19D2AD}" type="pres">
      <dgm:prSet presAssocID="{62A755C7-FE31-4144-A4E6-9252F980D8C7}" presName="composite" presStyleCnt="0"/>
      <dgm:spPr/>
    </dgm:pt>
    <dgm:pt modelId="{6578078C-E0CC-4D1B-BE2D-446F49FD758D}" type="pres">
      <dgm:prSet presAssocID="{62A755C7-FE31-4144-A4E6-9252F980D8C7}" presName="imgShp" presStyleLbl="fgImgPlace1" presStyleIdx="3" presStyleCnt="5"/>
      <dgm:spPr/>
    </dgm:pt>
    <dgm:pt modelId="{9AB120CA-DA99-4B90-B576-6616A037AFA1}" type="pres">
      <dgm:prSet presAssocID="{62A755C7-FE31-4144-A4E6-9252F980D8C7}" presName="txShp" presStyleLbl="node1" presStyleIdx="3" presStyleCnt="5">
        <dgm:presLayoutVars>
          <dgm:bulletEnabled val="1"/>
        </dgm:presLayoutVars>
      </dgm:prSet>
      <dgm:spPr/>
    </dgm:pt>
    <dgm:pt modelId="{19DD0ACC-B94A-4169-ACBF-63EFE8DB9F3F}" type="pres">
      <dgm:prSet presAssocID="{C70AB83F-1570-4C3C-8875-E59DA9EB91E4}" presName="spacing" presStyleCnt="0"/>
      <dgm:spPr/>
    </dgm:pt>
    <dgm:pt modelId="{C4AA2607-429C-41C0-8F10-D1B1F4882F0C}" type="pres">
      <dgm:prSet presAssocID="{3E515C5F-C271-4FF8-9F93-BA01315455D5}" presName="composite" presStyleCnt="0"/>
      <dgm:spPr/>
    </dgm:pt>
    <dgm:pt modelId="{1A4C2F31-34EA-4B0C-8FFA-B1D9EE7A74FF}" type="pres">
      <dgm:prSet presAssocID="{3E515C5F-C271-4FF8-9F93-BA01315455D5}" presName="imgShp" presStyleLbl="fgImgPlace1" presStyleIdx="4" presStyleCnt="5"/>
      <dgm:spPr/>
    </dgm:pt>
    <dgm:pt modelId="{1997DBA7-6A26-44D1-A269-11D7A9FAC828}" type="pres">
      <dgm:prSet presAssocID="{3E515C5F-C271-4FF8-9F93-BA01315455D5}" presName="txShp" presStyleLbl="node1" presStyleIdx="4" presStyleCnt="5">
        <dgm:presLayoutVars>
          <dgm:bulletEnabled val="1"/>
        </dgm:presLayoutVars>
      </dgm:prSet>
      <dgm:spPr/>
    </dgm:pt>
  </dgm:ptLst>
  <dgm:cxnLst>
    <dgm:cxn modelId="{1ACACD02-C3BC-4AE5-B5C9-153C594D4684}" srcId="{800EE499-D129-484D-B5C0-D0F3AC30E8B1}" destId="{BEB4A0DE-FB16-4C4F-8DEA-03570694B93A}" srcOrd="0" destOrd="0" parTransId="{A1CD0B47-03FC-4535-A972-2673574CE2F3}" sibTransId="{66283CB7-69B8-41D5-A569-950515985F71}"/>
    <dgm:cxn modelId="{67DDA3E7-9D84-48A0-8C76-EFDE6E8E0A59}" srcId="{800EE499-D129-484D-B5C0-D0F3AC30E8B1}" destId="{11A5EA0A-517A-463B-9BA8-5EB54D7D10F8}" srcOrd="1" destOrd="0" parTransId="{E2B15CF1-464F-45CC-BFE4-6F0AA417C19E}" sibTransId="{4EA87785-B7B3-4F48-BB13-D91C5DEA8DC1}"/>
    <dgm:cxn modelId="{16CBFB61-9DDE-4C04-8749-2732890C6C52}" srcId="{800EE499-D129-484D-B5C0-D0F3AC30E8B1}" destId="{25EF8B53-4C57-43A4-9FE1-40C318A0AD88}" srcOrd="2" destOrd="0" parTransId="{62CE1C4C-AE05-4247-9728-BCA5F5CA780A}" sibTransId="{F463D266-32E5-414A-9781-DA46FFE60955}"/>
    <dgm:cxn modelId="{5414CDAD-9D3B-4F77-B275-DD78DCF47020}" srcId="{800EE499-D129-484D-B5C0-D0F3AC30E8B1}" destId="{62A755C7-FE31-4144-A4E6-9252F980D8C7}" srcOrd="3" destOrd="0" parTransId="{58071ECC-B789-41B8-9C58-BE04F77682FD}" sibTransId="{C70AB83F-1570-4C3C-8875-E59DA9EB91E4}"/>
    <dgm:cxn modelId="{5DECE450-4B9A-4FCE-A4A0-CDF510BF1F82}" srcId="{800EE499-D129-484D-B5C0-D0F3AC30E8B1}" destId="{3E515C5F-C271-4FF8-9F93-BA01315455D5}" srcOrd="4" destOrd="0" parTransId="{D1EE402E-D0D5-4BF5-B13B-81769B990AD0}" sibTransId="{45EE01E9-B298-4612-98C5-F2D0E996ABED}"/>
    <dgm:cxn modelId="{FDE5EFF4-52F1-4C5C-8676-C1C7A830B1BE}" type="presOf" srcId="{800EE499-D129-484D-B5C0-D0F3AC30E8B1}" destId="{3A30B1D0-F146-41C6-9373-8CC849B0566C}" srcOrd="0" destOrd="0" presId="urn:microsoft.com/office/officeart/2005/8/layout/vList3"/>
    <dgm:cxn modelId="{0CDB65EB-6B4F-497B-8FF9-2B94BF9635DD}" type="presParOf" srcId="{3A30B1D0-F146-41C6-9373-8CC849B0566C}" destId="{65AAD8D9-A2BB-4BC0-ADC4-32A3E0934999}" srcOrd="0" destOrd="0" presId="urn:microsoft.com/office/officeart/2005/8/layout/vList3"/>
    <dgm:cxn modelId="{F8F1AA1A-571C-4A0D-81E0-EFD1443CCD64}" type="presParOf" srcId="{65AAD8D9-A2BB-4BC0-ADC4-32A3E0934999}" destId="{F8DF891C-0D10-4055-A8A8-3FC34ADEDC5B}" srcOrd="0" destOrd="0" presId="urn:microsoft.com/office/officeart/2005/8/layout/vList3"/>
    <dgm:cxn modelId="{66D0C513-62F1-49BB-91B1-B83753347805}" type="presParOf" srcId="{65AAD8D9-A2BB-4BC0-ADC4-32A3E0934999}" destId="{5D3E6026-A697-4D8F-84B5-C5321A8528B3}" srcOrd="1" destOrd="0" presId="urn:microsoft.com/office/officeart/2005/8/layout/vList3"/>
    <dgm:cxn modelId="{7998B859-1EEF-4373-AC4A-3D26B8987681}" type="presOf" srcId="{BEB4A0DE-FB16-4C4F-8DEA-03570694B93A}" destId="{5D3E6026-A697-4D8F-84B5-C5321A8528B3}" srcOrd="0" destOrd="0" presId="urn:microsoft.com/office/officeart/2005/8/layout/vList3"/>
    <dgm:cxn modelId="{CCE53B1F-D438-49EB-A4B8-9B0C2F298F66}" type="presParOf" srcId="{3A30B1D0-F146-41C6-9373-8CC849B0566C}" destId="{01F33C7F-4C3C-42D3-8542-4BC345A10B4C}" srcOrd="1" destOrd="0" presId="urn:microsoft.com/office/officeart/2005/8/layout/vList3"/>
    <dgm:cxn modelId="{750E425B-EA21-43B7-B620-27A1E57BE75C}" type="presOf" srcId="{66283CB7-69B8-41D5-A569-950515985F71}" destId="{01F33C7F-4C3C-42D3-8542-4BC345A10B4C}" srcOrd="0" destOrd="0" presId="urn:microsoft.com/office/officeart/2005/8/layout/vList3"/>
    <dgm:cxn modelId="{5CA637E6-EF73-44EE-9059-F99F786F9892}" type="presParOf" srcId="{3A30B1D0-F146-41C6-9373-8CC849B0566C}" destId="{5373068E-DCEB-4D3C-BFF1-43C34CE727FD}" srcOrd="2" destOrd="0" presId="urn:microsoft.com/office/officeart/2005/8/layout/vList3"/>
    <dgm:cxn modelId="{613A5EAA-BA5E-4914-8AF4-F60CAF601306}" type="presParOf" srcId="{5373068E-DCEB-4D3C-BFF1-43C34CE727FD}" destId="{48C23F44-CDC2-4998-B9C4-F737C51D3228}" srcOrd="0" destOrd="2" presId="urn:microsoft.com/office/officeart/2005/8/layout/vList3"/>
    <dgm:cxn modelId="{065D4C72-AE11-45F3-B128-5C62D90E1676}" type="presParOf" srcId="{5373068E-DCEB-4D3C-BFF1-43C34CE727FD}" destId="{DC27DDA6-73A4-45AF-8B52-70E594C6E063}" srcOrd="1" destOrd="2" presId="urn:microsoft.com/office/officeart/2005/8/layout/vList3"/>
    <dgm:cxn modelId="{D4820D49-F7D2-4486-9136-BA074D438B90}" type="presOf" srcId="{11A5EA0A-517A-463B-9BA8-5EB54D7D10F8}" destId="{DC27DDA6-73A4-45AF-8B52-70E594C6E063}" srcOrd="0" destOrd="0" presId="urn:microsoft.com/office/officeart/2005/8/layout/vList3"/>
    <dgm:cxn modelId="{214F7CAE-C462-45AC-8F3B-15424E89E7A5}" type="presParOf" srcId="{3A30B1D0-F146-41C6-9373-8CC849B0566C}" destId="{1BD648EC-230D-47E1-A618-F93D265B0703}" srcOrd="3" destOrd="0" presId="urn:microsoft.com/office/officeart/2005/8/layout/vList3"/>
    <dgm:cxn modelId="{06539645-65C0-46F4-90BE-FFA7C52BDF93}" type="presOf" srcId="{4EA87785-B7B3-4F48-BB13-D91C5DEA8DC1}" destId="{1BD648EC-230D-47E1-A618-F93D265B0703}" srcOrd="0" destOrd="0" presId="urn:microsoft.com/office/officeart/2005/8/layout/vList3"/>
    <dgm:cxn modelId="{2541A93E-E614-40CB-A8E1-0DE52A974576}" type="presParOf" srcId="{3A30B1D0-F146-41C6-9373-8CC849B0566C}" destId="{7D4A810A-A6D4-47BA-AF8D-AB4F73C04080}" srcOrd="4" destOrd="0" presId="urn:microsoft.com/office/officeart/2005/8/layout/vList3"/>
    <dgm:cxn modelId="{A14376D7-A595-4969-89A9-55400C8AAE31}" type="presParOf" srcId="{7D4A810A-A6D4-47BA-AF8D-AB4F73C04080}" destId="{69DE5637-6198-4292-ADFF-69DC2A063BC5}" srcOrd="0" destOrd="4" presId="urn:microsoft.com/office/officeart/2005/8/layout/vList3"/>
    <dgm:cxn modelId="{E979DB16-9EAE-46C6-9789-3A919F88044C}" type="presParOf" srcId="{7D4A810A-A6D4-47BA-AF8D-AB4F73C04080}" destId="{00C34D87-B2DD-493A-BAA2-1A14EA17DEB1}" srcOrd="1" destOrd="4" presId="urn:microsoft.com/office/officeart/2005/8/layout/vList3"/>
    <dgm:cxn modelId="{9AE70E69-E2F4-4B29-9303-B85BE7758BD8}" type="presOf" srcId="{25EF8B53-4C57-43A4-9FE1-40C318A0AD88}" destId="{00C34D87-B2DD-493A-BAA2-1A14EA17DEB1}" srcOrd="0" destOrd="0" presId="urn:microsoft.com/office/officeart/2005/8/layout/vList3"/>
    <dgm:cxn modelId="{589E7D5E-9E72-44D3-86B7-4563CEAFB593}" type="presParOf" srcId="{3A30B1D0-F146-41C6-9373-8CC849B0566C}" destId="{5B3E02CA-FC09-4817-B1DE-F8D0EDC241B5}" srcOrd="5" destOrd="0" presId="urn:microsoft.com/office/officeart/2005/8/layout/vList3"/>
    <dgm:cxn modelId="{A584D05A-44F6-41F5-A17B-B9F3FF32DE36}" type="presOf" srcId="{F463D266-32E5-414A-9781-DA46FFE60955}" destId="{5B3E02CA-FC09-4817-B1DE-F8D0EDC241B5}" srcOrd="0" destOrd="0" presId="urn:microsoft.com/office/officeart/2005/8/layout/vList3"/>
    <dgm:cxn modelId="{A6D757CD-9F3C-4A88-994E-2E4C034EE1E9}" type="presParOf" srcId="{3A30B1D0-F146-41C6-9373-8CC849B0566C}" destId="{F6B0D9E7-80E0-460F-B9EB-ED300B19D2AD}" srcOrd="6" destOrd="0" presId="urn:microsoft.com/office/officeart/2005/8/layout/vList3"/>
    <dgm:cxn modelId="{84275A45-F1C8-48A7-8177-D1BC26B21EE1}" type="presParOf" srcId="{F6B0D9E7-80E0-460F-B9EB-ED300B19D2AD}" destId="{6578078C-E0CC-4D1B-BE2D-446F49FD758D}" srcOrd="0" destOrd="6" presId="urn:microsoft.com/office/officeart/2005/8/layout/vList3"/>
    <dgm:cxn modelId="{1F9B017C-B7F9-4F8F-A004-C68CA9C9FAD3}" type="presParOf" srcId="{F6B0D9E7-80E0-460F-B9EB-ED300B19D2AD}" destId="{9AB120CA-DA99-4B90-B576-6616A037AFA1}" srcOrd="1" destOrd="6" presId="urn:microsoft.com/office/officeart/2005/8/layout/vList3"/>
    <dgm:cxn modelId="{766DE2F8-FDB2-4C20-A118-F941FD8977FA}" type="presOf" srcId="{62A755C7-FE31-4144-A4E6-9252F980D8C7}" destId="{9AB120CA-DA99-4B90-B576-6616A037AFA1}" srcOrd="0" destOrd="0" presId="urn:microsoft.com/office/officeart/2005/8/layout/vList3"/>
    <dgm:cxn modelId="{601899F0-8E3F-4EAD-8F61-F5F18819665C}" type="presParOf" srcId="{3A30B1D0-F146-41C6-9373-8CC849B0566C}" destId="{19DD0ACC-B94A-4169-ACBF-63EFE8DB9F3F}" srcOrd="7" destOrd="0" presId="urn:microsoft.com/office/officeart/2005/8/layout/vList3"/>
    <dgm:cxn modelId="{39F2FCDA-6DCD-4003-92C8-A1014BD22FCF}" type="presOf" srcId="{C70AB83F-1570-4C3C-8875-E59DA9EB91E4}" destId="{19DD0ACC-B94A-4169-ACBF-63EFE8DB9F3F}" srcOrd="0" destOrd="0" presId="urn:microsoft.com/office/officeart/2005/8/layout/vList3"/>
    <dgm:cxn modelId="{893B07E4-A7E5-485A-9BCF-4E82CA29F311}" type="presParOf" srcId="{3A30B1D0-F146-41C6-9373-8CC849B0566C}" destId="{C4AA2607-429C-41C0-8F10-D1B1F4882F0C}" srcOrd="8" destOrd="0" presId="urn:microsoft.com/office/officeart/2005/8/layout/vList3"/>
    <dgm:cxn modelId="{DABF293E-2576-49D4-8C1B-6808B429526D}" type="presParOf" srcId="{C4AA2607-429C-41C0-8F10-D1B1F4882F0C}" destId="{1A4C2F31-34EA-4B0C-8FFA-B1D9EE7A74FF}" srcOrd="0" destOrd="8" presId="urn:microsoft.com/office/officeart/2005/8/layout/vList3"/>
    <dgm:cxn modelId="{4A2481CA-DB5A-433A-8D2A-76D8A36052E8}" type="presParOf" srcId="{C4AA2607-429C-41C0-8F10-D1B1F4882F0C}" destId="{1997DBA7-6A26-44D1-A269-11D7A9FAC828}" srcOrd="1" destOrd="8" presId="urn:microsoft.com/office/officeart/2005/8/layout/vList3"/>
    <dgm:cxn modelId="{CBCAAB0B-9AEC-4109-A011-3D08F2AC6CA3}" type="presOf" srcId="{3E515C5F-C271-4FF8-9F93-BA01315455D5}" destId="{1997DBA7-6A26-44D1-A269-11D7A9FAC828}" srcOrd="0"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0EE499-D129-484D-B5C0-D0F3AC30E8B1}" type="doc">
      <dgm:prSet loTypeId="urn:microsoft.com/office/officeart/2005/8/layout/vList3" loCatId="list" qsTypeId="urn:microsoft.com/office/officeart/2005/8/quickstyle/simple1" qsCatId="simple" csTypeId="urn:microsoft.com/office/officeart/2005/8/colors/accent1_2" csCatId="accent1" phldr="0"/>
      <dgm:spPr/>
    </dgm:pt>
    <dgm:pt modelId="{BEB4A0DE-FB16-4C4F-8DEA-03570694B93A}">
      <dgm:prSet phldrT="[Text]" phldr="0" custT="0"/>
      <dgm:spPr/>
      <dgm:t>
        <a:bodyPr vert="horz" wrap="square"/>
        <a:p>
          <a:pPr>
            <a:lnSpc>
              <a:spcPct val="100000"/>
            </a:lnSpc>
            <a:spcBef>
              <a:spcPct val="0"/>
            </a:spcBef>
            <a:spcAft>
              <a:spcPct val="35000"/>
            </a:spcAft>
          </a:pPr>
          <a:r>
            <a:rPr lang="en-IN" altLang="en-US"/>
            <a:t>model training</a:t>
          </a:r>
          <a:r>
            <a:rPr lang="en-IN" altLang="en-US"/>
            <a:t/>
          </a:r>
          <a:endParaRPr lang="en-IN" altLang="en-US"/>
        </a:p>
      </dgm:t>
    </dgm:pt>
    <dgm:pt modelId="{A1CD0B47-03FC-4535-A972-2673574CE2F3}" cxnId="{C0326BBA-47ED-49AD-94FD-2C2E28E0B751}" type="parTrans">
      <dgm:prSet/>
      <dgm:spPr/>
    </dgm:pt>
    <dgm:pt modelId="{66283CB7-69B8-41D5-A569-950515985F71}" cxnId="{C0326BBA-47ED-49AD-94FD-2C2E28E0B751}" type="sibTrans">
      <dgm:prSet/>
      <dgm:spPr/>
    </dgm:pt>
    <dgm:pt modelId="{11A5EA0A-517A-463B-9BA8-5EB54D7D10F8}">
      <dgm:prSet phldrT="[Text]" phldr="0" custT="0"/>
      <dgm:spPr/>
      <dgm:t>
        <a:bodyPr vert="horz" wrap="square"/>
        <a:p>
          <a:pPr>
            <a:lnSpc>
              <a:spcPct val="100000"/>
            </a:lnSpc>
            <a:spcBef>
              <a:spcPct val="0"/>
            </a:spcBef>
            <a:spcAft>
              <a:spcPct val="35000"/>
            </a:spcAft>
          </a:pPr>
          <a:r>
            <a:rPr lang="en-IN" altLang="en-US"/>
            <a:t>model evaluation</a:t>
          </a:r>
          <a:r>
            <a:rPr lang="en-IN" altLang="en-US"/>
            <a:t/>
          </a:r>
          <a:endParaRPr lang="en-IN" altLang="en-US"/>
        </a:p>
      </dgm:t>
    </dgm:pt>
    <dgm:pt modelId="{E2B15CF1-464F-45CC-BFE4-6F0AA417C19E}" cxnId="{2D9B3217-6458-4E3E-BBE1-BA7E3BC59EAF}" type="parTrans">
      <dgm:prSet/>
      <dgm:spPr/>
    </dgm:pt>
    <dgm:pt modelId="{4EA87785-B7B3-4F48-BB13-D91C5DEA8DC1}" cxnId="{2D9B3217-6458-4E3E-BBE1-BA7E3BC59EAF}" type="sibTrans">
      <dgm:prSet/>
      <dgm:spPr/>
    </dgm:pt>
    <dgm:pt modelId="{25EF8B53-4C57-43A4-9FE1-40C318A0AD88}">
      <dgm:prSet phldrT="[Text]" phldr="0" custT="0"/>
      <dgm:spPr/>
      <dgm:t>
        <a:bodyPr vert="horz" wrap="square"/>
        <a:p>
          <a:pPr>
            <a:lnSpc>
              <a:spcPct val="100000"/>
            </a:lnSpc>
            <a:spcBef>
              <a:spcPct val="0"/>
            </a:spcBef>
            <a:spcAft>
              <a:spcPct val="35000"/>
            </a:spcAft>
          </a:pPr>
          <a:r>
            <a:rPr lang="en-IN" altLang="en-US"/>
            <a:t>model optimization</a:t>
          </a:r>
          <a:r>
            <a:rPr lang="en-IN" altLang="en-US"/>
            <a:t/>
          </a:r>
          <a:endParaRPr lang="en-IN" altLang="en-US"/>
        </a:p>
      </dgm:t>
    </dgm:pt>
    <dgm:pt modelId="{62CE1C4C-AE05-4247-9728-BCA5F5CA780A}" cxnId="{AFC85884-719D-4C7A-9F63-798F4C1FAA4E}" type="parTrans">
      <dgm:prSet/>
      <dgm:spPr/>
    </dgm:pt>
    <dgm:pt modelId="{F463D266-32E5-414A-9781-DA46FFE60955}" cxnId="{AFC85884-719D-4C7A-9F63-798F4C1FAA4E}" type="sibTrans">
      <dgm:prSet/>
      <dgm:spPr/>
    </dgm:pt>
    <dgm:pt modelId="{23EB39D8-3AD6-4BFA-B3DC-D6C9DB40C668}">
      <dgm:prSet phldr="0" custT="0"/>
      <dgm:spPr/>
      <dgm:t>
        <a:bodyPr vert="horz" wrap="square"/>
        <a:p>
          <a:pPr>
            <a:lnSpc>
              <a:spcPct val="100000"/>
            </a:lnSpc>
            <a:spcBef>
              <a:spcPct val="0"/>
            </a:spcBef>
            <a:spcAft>
              <a:spcPct val="35000"/>
            </a:spcAft>
          </a:pPr>
          <a:r>
            <a:rPr lang="en-IN"/>
            <a:t>model deployment</a:t>
          </a:r>
          <a:r>
            <a:rPr lang="en-IN"/>
            <a:t/>
          </a:r>
          <a:endParaRPr lang="en-IN"/>
        </a:p>
      </dgm:t>
    </dgm:pt>
    <dgm:pt modelId="{1A61511E-AC6B-4884-B29D-7FD01BE2CA14}" cxnId="{9D6AF441-8E37-41C1-B1C6-23CA86C60E7E}" type="parTrans">
      <dgm:prSet/>
      <dgm:spPr/>
    </dgm:pt>
    <dgm:pt modelId="{A0821BEE-C54B-4A2A-9453-0F5B213022F0}" cxnId="{9D6AF441-8E37-41C1-B1C6-23CA86C60E7E}" type="sibTrans">
      <dgm:prSet/>
      <dgm:spPr/>
    </dgm:pt>
    <dgm:pt modelId="{362F8D67-AB76-49AB-A3BF-29BA46DA3908}">
      <dgm:prSet phldr="0" custT="0"/>
      <dgm:spPr/>
      <dgm:t>
        <a:bodyPr vert="horz" wrap="square"/>
        <a:p>
          <a:pPr>
            <a:lnSpc>
              <a:spcPct val="100000"/>
            </a:lnSpc>
            <a:spcBef>
              <a:spcPct val="0"/>
            </a:spcBef>
            <a:spcAft>
              <a:spcPct val="35000"/>
            </a:spcAft>
          </a:pPr>
          <a:r>
            <a:rPr lang="en-IN"/>
            <a:t>continuous improvement</a:t>
          </a:r>
          <a:endParaRPr lang="en-IN"/>
        </a:p>
      </dgm:t>
    </dgm:pt>
    <dgm:pt modelId="{5AF8FD13-708C-466E-9C2B-04D5D11843BF}" cxnId="{18711B16-FBD4-4E7E-A8C3-53EECC2C94A0}" type="parTrans">
      <dgm:prSet/>
      <dgm:spPr/>
    </dgm:pt>
    <dgm:pt modelId="{40EFCEC9-5116-4D7C-883D-D4AE466B1910}" cxnId="{18711B16-FBD4-4E7E-A8C3-53EECC2C94A0}" type="sibTrans">
      <dgm:prSet/>
      <dgm:spPr/>
    </dgm:pt>
    <dgm:pt modelId="{08DDFDB2-5486-4B90-800A-B44DDAA4BBC7}">
      <dgm:prSet phldr="0" custT="0"/>
      <dgm:spPr/>
      <dgm:t>
        <a:bodyPr vert="horz" wrap="square"/>
        <a:p>
          <a:pPr>
            <a:lnSpc>
              <a:spcPct val="100000"/>
            </a:lnSpc>
            <a:spcBef>
              <a:spcPct val="0"/>
            </a:spcBef>
            <a:spcAft>
              <a:spcPct val="35000"/>
            </a:spcAft>
          </a:pPr>
          <a:r>
            <a:rPr lang="en-IN"/>
            <a:t>feedback loop</a:t>
          </a:r>
          <a:endParaRPr lang="en-IN"/>
        </a:p>
      </dgm:t>
    </dgm:pt>
    <dgm:pt modelId="{565F0203-2BB3-465C-AA43-50E94F3BA60E}" cxnId="{7B670053-310A-4EC2-B1FC-B55C9C5C2E55}" type="parTrans">
      <dgm:prSet/>
      <dgm:spPr/>
    </dgm:pt>
    <dgm:pt modelId="{D7838142-7AD9-4F38-B901-694D50C41C09}" cxnId="{7B670053-310A-4EC2-B1FC-B55C9C5C2E55}" type="sibTrans">
      <dgm:prSet/>
      <dgm:spPr/>
    </dgm:pt>
    <dgm:pt modelId="{66B06F35-66D4-49AA-9E7A-D204335C2883}">
      <dgm:prSet phldr="0" custT="0"/>
      <dgm:spPr/>
      <dgm:t>
        <a:bodyPr vert="horz" wrap="square"/>
        <a:p>
          <a:pPr>
            <a:lnSpc>
              <a:spcPct val="100000"/>
            </a:lnSpc>
            <a:spcBef>
              <a:spcPct val="0"/>
            </a:spcBef>
            <a:spcAft>
              <a:spcPct val="35000"/>
            </a:spcAft>
          </a:pPr>
          <a:r>
            <a:rPr lang="en-IN"/>
            <a:t>Legal and ethical consideration</a:t>
          </a:r>
          <a:endParaRPr lang="en-IN"/>
        </a:p>
      </dgm:t>
    </dgm:pt>
    <dgm:pt modelId="{B3AC934A-95A6-4715-9251-E155BEA226C1}" cxnId="{02E7A3F5-11DA-4E4A-B0A4-8BCF9967C7FF}" type="parTrans">
      <dgm:prSet/>
      <dgm:spPr/>
    </dgm:pt>
    <dgm:pt modelId="{3F69DF96-0FA8-4C43-B8FC-FB95158D2698}" cxnId="{02E7A3F5-11DA-4E4A-B0A4-8BCF9967C7FF}" type="sibTrans">
      <dgm:prSet/>
      <dgm:spPr/>
    </dgm:pt>
    <dgm:pt modelId="{CB3CD4DE-DDC5-482F-9BBF-D8D6A071DB07}">
      <dgm:prSet phldr="0" custT="0"/>
      <dgm:spPr/>
      <dgm:t>
        <a:bodyPr vert="horz" wrap="square"/>
        <a:p>
          <a:pPr>
            <a:lnSpc>
              <a:spcPct val="100000"/>
            </a:lnSpc>
            <a:spcBef>
              <a:spcPct val="0"/>
            </a:spcBef>
            <a:spcAft>
              <a:spcPct val="35000"/>
            </a:spcAft>
          </a:pPr>
          <a:r>
            <a:rPr lang="en-IN"/>
            <a:t>Documentation </a:t>
          </a:r>
          <a:r>
            <a:rPr lang="en-IN"/>
            <a:t/>
          </a:r>
          <a:endParaRPr lang="en-IN"/>
        </a:p>
      </dgm:t>
    </dgm:pt>
    <dgm:pt modelId="{7DD2902E-C9C2-40C2-A398-D2D8E6AD6CB9}" cxnId="{E865E07E-718F-487F-A1C1-198DF1D02542}" type="parTrans">
      <dgm:prSet/>
      <dgm:spPr/>
    </dgm:pt>
    <dgm:pt modelId="{12893F10-9D26-4BC2-A708-529AB80100F0}" cxnId="{E865E07E-718F-487F-A1C1-198DF1D02542}" type="sibTrans">
      <dgm:prSet/>
      <dgm:spPr/>
    </dgm:pt>
    <dgm:pt modelId="{3A30B1D0-F146-41C6-9373-8CC849B0566C}" type="pres">
      <dgm:prSet presAssocID="{800EE499-D129-484D-B5C0-D0F3AC30E8B1}" presName="linearFlow" presStyleCnt="0">
        <dgm:presLayoutVars>
          <dgm:dir/>
          <dgm:resizeHandles val="exact"/>
        </dgm:presLayoutVars>
      </dgm:prSet>
      <dgm:spPr/>
    </dgm:pt>
    <dgm:pt modelId="{65AAD8D9-A2BB-4BC0-ADC4-32A3E0934999}" type="pres">
      <dgm:prSet presAssocID="{BEB4A0DE-FB16-4C4F-8DEA-03570694B93A}" presName="composite" presStyleCnt="0"/>
      <dgm:spPr/>
    </dgm:pt>
    <dgm:pt modelId="{F8DF891C-0D10-4055-A8A8-3FC34ADEDC5B}" type="pres">
      <dgm:prSet presAssocID="{BEB4A0DE-FB16-4C4F-8DEA-03570694B93A}" presName="imgShp" presStyleLbl="fgImgPlace1" presStyleIdx="0" presStyleCnt="8"/>
      <dgm:spPr/>
    </dgm:pt>
    <dgm:pt modelId="{5D3E6026-A697-4D8F-84B5-C5321A8528B3}" type="pres">
      <dgm:prSet presAssocID="{BEB4A0DE-FB16-4C4F-8DEA-03570694B93A}" presName="txShp" presStyleLbl="node1" presStyleIdx="0" presStyleCnt="8">
        <dgm:presLayoutVars>
          <dgm:bulletEnabled val="1"/>
        </dgm:presLayoutVars>
      </dgm:prSet>
      <dgm:spPr/>
    </dgm:pt>
    <dgm:pt modelId="{01F33C7F-4C3C-42D3-8542-4BC345A10B4C}" type="pres">
      <dgm:prSet presAssocID="{66283CB7-69B8-41D5-A569-950515985F71}" presName="spacing" presStyleCnt="0"/>
      <dgm:spPr/>
    </dgm:pt>
    <dgm:pt modelId="{5373068E-DCEB-4D3C-BFF1-43C34CE727FD}" type="pres">
      <dgm:prSet presAssocID="{11A5EA0A-517A-463B-9BA8-5EB54D7D10F8}" presName="composite" presStyleCnt="0"/>
      <dgm:spPr/>
    </dgm:pt>
    <dgm:pt modelId="{48C23F44-CDC2-4998-B9C4-F737C51D3228}" type="pres">
      <dgm:prSet presAssocID="{11A5EA0A-517A-463B-9BA8-5EB54D7D10F8}" presName="imgShp" presStyleLbl="fgImgPlace1" presStyleIdx="1" presStyleCnt="8"/>
      <dgm:spPr/>
    </dgm:pt>
    <dgm:pt modelId="{DC27DDA6-73A4-45AF-8B52-70E594C6E063}" type="pres">
      <dgm:prSet presAssocID="{11A5EA0A-517A-463B-9BA8-5EB54D7D10F8}" presName="txShp" presStyleLbl="node1" presStyleIdx="1" presStyleCnt="8">
        <dgm:presLayoutVars>
          <dgm:bulletEnabled val="1"/>
        </dgm:presLayoutVars>
      </dgm:prSet>
      <dgm:spPr/>
    </dgm:pt>
    <dgm:pt modelId="{1BD648EC-230D-47E1-A618-F93D265B0703}" type="pres">
      <dgm:prSet presAssocID="{4EA87785-B7B3-4F48-BB13-D91C5DEA8DC1}" presName="spacing" presStyleCnt="0"/>
      <dgm:spPr/>
    </dgm:pt>
    <dgm:pt modelId="{7D4A810A-A6D4-47BA-AF8D-AB4F73C04080}" type="pres">
      <dgm:prSet presAssocID="{25EF8B53-4C57-43A4-9FE1-40C318A0AD88}" presName="composite" presStyleCnt="0"/>
      <dgm:spPr/>
    </dgm:pt>
    <dgm:pt modelId="{69DE5637-6198-4292-ADFF-69DC2A063BC5}" type="pres">
      <dgm:prSet presAssocID="{25EF8B53-4C57-43A4-9FE1-40C318A0AD88}" presName="imgShp" presStyleLbl="fgImgPlace1" presStyleIdx="2" presStyleCnt="8"/>
      <dgm:spPr/>
    </dgm:pt>
    <dgm:pt modelId="{00C34D87-B2DD-493A-BAA2-1A14EA17DEB1}" type="pres">
      <dgm:prSet presAssocID="{25EF8B53-4C57-43A4-9FE1-40C318A0AD88}" presName="txShp" presStyleLbl="node1" presStyleIdx="2" presStyleCnt="8">
        <dgm:presLayoutVars>
          <dgm:bulletEnabled val="1"/>
        </dgm:presLayoutVars>
      </dgm:prSet>
      <dgm:spPr/>
    </dgm:pt>
    <dgm:pt modelId="{4F8ED646-F247-45E8-A563-716BAB44C026}" type="pres">
      <dgm:prSet presAssocID="{F463D266-32E5-414A-9781-DA46FFE60955}" presName="spacing" presStyleCnt="0"/>
      <dgm:spPr/>
    </dgm:pt>
    <dgm:pt modelId="{5F94AF86-7EC9-4A8D-9E22-1D7BB4B1EBDF}" type="pres">
      <dgm:prSet presAssocID="{23EB39D8-3AD6-4BFA-B3DC-D6C9DB40C668}" presName="composite" presStyleCnt="0"/>
      <dgm:spPr/>
    </dgm:pt>
    <dgm:pt modelId="{3B25F61B-AB80-45FD-ACA8-3CC4B69EDF1D}" type="pres">
      <dgm:prSet presAssocID="{23EB39D8-3AD6-4BFA-B3DC-D6C9DB40C668}" presName="imgShp" presStyleLbl="fgImgPlace1" presStyleIdx="3" presStyleCnt="8"/>
      <dgm:spPr/>
    </dgm:pt>
    <dgm:pt modelId="{260C4BDD-2596-4FE6-B02A-EB03B09A51A0}" type="pres">
      <dgm:prSet presAssocID="{23EB39D8-3AD6-4BFA-B3DC-D6C9DB40C668}" presName="txShp" presStyleLbl="node1" presStyleIdx="3" presStyleCnt="8">
        <dgm:presLayoutVars>
          <dgm:bulletEnabled val="1"/>
        </dgm:presLayoutVars>
      </dgm:prSet>
      <dgm:spPr/>
    </dgm:pt>
    <dgm:pt modelId="{6CE8AAA6-1A39-4858-A0D2-811EBF5CC9E6}" type="pres">
      <dgm:prSet presAssocID="{A0821BEE-C54B-4A2A-9453-0F5B213022F0}" presName="spacing" presStyleCnt="0"/>
      <dgm:spPr/>
    </dgm:pt>
    <dgm:pt modelId="{28140F98-22FE-4D5E-B8B8-FCFE242078AD}" type="pres">
      <dgm:prSet presAssocID="{362F8D67-AB76-49AB-A3BF-29BA46DA3908}" presName="composite" presStyleCnt="0"/>
      <dgm:spPr/>
    </dgm:pt>
    <dgm:pt modelId="{2273274A-6347-4172-9517-AF944EC2AC93}" type="pres">
      <dgm:prSet presAssocID="{362F8D67-AB76-49AB-A3BF-29BA46DA3908}" presName="imgShp" presStyleLbl="fgImgPlace1" presStyleIdx="4" presStyleCnt="8"/>
      <dgm:spPr/>
    </dgm:pt>
    <dgm:pt modelId="{1C71CC4F-11DA-42FD-A0D3-87430E82B1BC}" type="pres">
      <dgm:prSet presAssocID="{362F8D67-AB76-49AB-A3BF-29BA46DA3908}" presName="txShp" presStyleLbl="node1" presStyleIdx="4" presStyleCnt="8">
        <dgm:presLayoutVars>
          <dgm:bulletEnabled val="1"/>
        </dgm:presLayoutVars>
      </dgm:prSet>
      <dgm:spPr/>
    </dgm:pt>
    <dgm:pt modelId="{EDCC92FB-5304-4810-83CB-3DD484FB544D}" type="pres">
      <dgm:prSet presAssocID="{40EFCEC9-5116-4D7C-883D-D4AE466B1910}" presName="spacing" presStyleCnt="0"/>
      <dgm:spPr/>
    </dgm:pt>
    <dgm:pt modelId="{285D9D3A-4D45-4D71-AB5E-71F192AA7A3A}" type="pres">
      <dgm:prSet presAssocID="{08DDFDB2-5486-4B90-800A-B44DDAA4BBC7}" presName="composite" presStyleCnt="0"/>
      <dgm:spPr/>
    </dgm:pt>
    <dgm:pt modelId="{A613C541-B683-4931-A40F-8CF108BB6679}" type="pres">
      <dgm:prSet presAssocID="{08DDFDB2-5486-4B90-800A-B44DDAA4BBC7}" presName="imgShp" presStyleLbl="fgImgPlace1" presStyleIdx="5" presStyleCnt="8"/>
      <dgm:spPr/>
    </dgm:pt>
    <dgm:pt modelId="{C58042BB-CDE6-4BCA-B73C-5FC43ACF9E95}" type="pres">
      <dgm:prSet presAssocID="{08DDFDB2-5486-4B90-800A-B44DDAA4BBC7}" presName="txShp" presStyleLbl="node1" presStyleIdx="5" presStyleCnt="8">
        <dgm:presLayoutVars>
          <dgm:bulletEnabled val="1"/>
        </dgm:presLayoutVars>
      </dgm:prSet>
      <dgm:spPr/>
    </dgm:pt>
    <dgm:pt modelId="{EA590D54-6E3C-49AE-A7FB-9AE3E5445F9C}" type="pres">
      <dgm:prSet presAssocID="{D7838142-7AD9-4F38-B901-694D50C41C09}" presName="spacing" presStyleCnt="0"/>
      <dgm:spPr/>
    </dgm:pt>
    <dgm:pt modelId="{6B1021C1-7409-4F03-872E-DF60F49CF9F7}" type="pres">
      <dgm:prSet presAssocID="{66B06F35-66D4-49AA-9E7A-D204335C2883}" presName="composite" presStyleCnt="0"/>
      <dgm:spPr/>
    </dgm:pt>
    <dgm:pt modelId="{7E9CB111-D693-4524-AE8F-00C4349ADB68}" type="pres">
      <dgm:prSet presAssocID="{66B06F35-66D4-49AA-9E7A-D204335C2883}" presName="imgShp" presStyleLbl="fgImgPlace1" presStyleIdx="6" presStyleCnt="8"/>
      <dgm:spPr/>
    </dgm:pt>
    <dgm:pt modelId="{834F5E74-5FCD-4246-8BA4-285D3C3772C1}" type="pres">
      <dgm:prSet presAssocID="{66B06F35-66D4-49AA-9E7A-D204335C2883}" presName="txShp" presStyleLbl="node1" presStyleIdx="6" presStyleCnt="8">
        <dgm:presLayoutVars>
          <dgm:bulletEnabled val="1"/>
        </dgm:presLayoutVars>
      </dgm:prSet>
      <dgm:spPr/>
    </dgm:pt>
    <dgm:pt modelId="{89E89CD9-97D4-4DE7-B364-1E459F1182A8}" type="pres">
      <dgm:prSet presAssocID="{3F69DF96-0FA8-4C43-B8FC-FB95158D2698}" presName="spacing" presStyleCnt="0"/>
      <dgm:spPr/>
    </dgm:pt>
    <dgm:pt modelId="{4A9802A9-5C04-4048-BA29-145A332B4308}" type="pres">
      <dgm:prSet presAssocID="{CB3CD4DE-DDC5-482F-9BBF-D8D6A071DB07}" presName="composite" presStyleCnt="0"/>
      <dgm:spPr/>
    </dgm:pt>
    <dgm:pt modelId="{7146500E-D252-4DDD-8DBA-E92A64824661}" type="pres">
      <dgm:prSet presAssocID="{CB3CD4DE-DDC5-482F-9BBF-D8D6A071DB07}" presName="imgShp" presStyleLbl="fgImgPlace1" presStyleIdx="7" presStyleCnt="8"/>
      <dgm:spPr/>
    </dgm:pt>
    <dgm:pt modelId="{153068CD-D735-440E-BDC8-A8A5B7A6D2CF}" type="pres">
      <dgm:prSet presAssocID="{CB3CD4DE-DDC5-482F-9BBF-D8D6A071DB07}" presName="txShp" presStyleLbl="node1" presStyleIdx="7" presStyleCnt="8">
        <dgm:presLayoutVars>
          <dgm:bulletEnabled val="1"/>
        </dgm:presLayoutVars>
      </dgm:prSet>
      <dgm:spPr/>
    </dgm:pt>
  </dgm:ptLst>
  <dgm:cxnLst>
    <dgm:cxn modelId="{C0326BBA-47ED-49AD-94FD-2C2E28E0B751}" srcId="{800EE499-D129-484D-B5C0-D0F3AC30E8B1}" destId="{BEB4A0DE-FB16-4C4F-8DEA-03570694B93A}" srcOrd="0" destOrd="0" parTransId="{A1CD0B47-03FC-4535-A972-2673574CE2F3}" sibTransId="{66283CB7-69B8-41D5-A569-950515985F71}"/>
    <dgm:cxn modelId="{2D9B3217-6458-4E3E-BBE1-BA7E3BC59EAF}" srcId="{800EE499-D129-484D-B5C0-D0F3AC30E8B1}" destId="{11A5EA0A-517A-463B-9BA8-5EB54D7D10F8}" srcOrd="1" destOrd="0" parTransId="{E2B15CF1-464F-45CC-BFE4-6F0AA417C19E}" sibTransId="{4EA87785-B7B3-4F48-BB13-D91C5DEA8DC1}"/>
    <dgm:cxn modelId="{AFC85884-719D-4C7A-9F63-798F4C1FAA4E}" srcId="{800EE499-D129-484D-B5C0-D0F3AC30E8B1}" destId="{25EF8B53-4C57-43A4-9FE1-40C318A0AD88}" srcOrd="2" destOrd="0" parTransId="{62CE1C4C-AE05-4247-9728-BCA5F5CA780A}" sibTransId="{F463D266-32E5-414A-9781-DA46FFE60955}"/>
    <dgm:cxn modelId="{9D6AF441-8E37-41C1-B1C6-23CA86C60E7E}" srcId="{800EE499-D129-484D-B5C0-D0F3AC30E8B1}" destId="{23EB39D8-3AD6-4BFA-B3DC-D6C9DB40C668}" srcOrd="3" destOrd="0" parTransId="{1A61511E-AC6B-4884-B29D-7FD01BE2CA14}" sibTransId="{A0821BEE-C54B-4A2A-9453-0F5B213022F0}"/>
    <dgm:cxn modelId="{18711B16-FBD4-4E7E-A8C3-53EECC2C94A0}" srcId="{800EE499-D129-484D-B5C0-D0F3AC30E8B1}" destId="{362F8D67-AB76-49AB-A3BF-29BA46DA3908}" srcOrd="4" destOrd="0" parTransId="{5AF8FD13-708C-466E-9C2B-04D5D11843BF}" sibTransId="{40EFCEC9-5116-4D7C-883D-D4AE466B1910}"/>
    <dgm:cxn modelId="{7B670053-310A-4EC2-B1FC-B55C9C5C2E55}" srcId="{800EE499-D129-484D-B5C0-D0F3AC30E8B1}" destId="{08DDFDB2-5486-4B90-800A-B44DDAA4BBC7}" srcOrd="5" destOrd="0" parTransId="{565F0203-2BB3-465C-AA43-50E94F3BA60E}" sibTransId="{D7838142-7AD9-4F38-B901-694D50C41C09}"/>
    <dgm:cxn modelId="{02E7A3F5-11DA-4E4A-B0A4-8BCF9967C7FF}" srcId="{800EE499-D129-484D-B5C0-D0F3AC30E8B1}" destId="{66B06F35-66D4-49AA-9E7A-D204335C2883}" srcOrd="6" destOrd="0" parTransId="{B3AC934A-95A6-4715-9251-E155BEA226C1}" sibTransId="{3F69DF96-0FA8-4C43-B8FC-FB95158D2698}"/>
    <dgm:cxn modelId="{E865E07E-718F-487F-A1C1-198DF1D02542}" srcId="{800EE499-D129-484D-B5C0-D0F3AC30E8B1}" destId="{CB3CD4DE-DDC5-482F-9BBF-D8D6A071DB07}" srcOrd="7" destOrd="0" parTransId="{7DD2902E-C9C2-40C2-A398-D2D8E6AD6CB9}" sibTransId="{12893F10-9D26-4BC2-A708-529AB80100F0}"/>
    <dgm:cxn modelId="{793AC244-5653-4834-A668-5B635B54EFF2}" type="presOf" srcId="{800EE499-D129-484D-B5C0-D0F3AC30E8B1}" destId="{3A30B1D0-F146-41C6-9373-8CC849B0566C}" srcOrd="0" destOrd="0" presId="urn:microsoft.com/office/officeart/2005/8/layout/vList3"/>
    <dgm:cxn modelId="{19E0D998-46E7-47B9-9CA8-C9C378176376}" type="presParOf" srcId="{3A30B1D0-F146-41C6-9373-8CC849B0566C}" destId="{65AAD8D9-A2BB-4BC0-ADC4-32A3E0934999}" srcOrd="0" destOrd="0" presId="urn:microsoft.com/office/officeart/2005/8/layout/vList3"/>
    <dgm:cxn modelId="{0093DF83-A85A-495B-987F-E653AAC2FE77}" type="presParOf" srcId="{65AAD8D9-A2BB-4BC0-ADC4-32A3E0934999}" destId="{F8DF891C-0D10-4055-A8A8-3FC34ADEDC5B}" srcOrd="0" destOrd="0" presId="urn:microsoft.com/office/officeart/2005/8/layout/vList3"/>
    <dgm:cxn modelId="{4763DFA8-EAD6-437B-8E9E-797F3B07F686}" type="presParOf" srcId="{65AAD8D9-A2BB-4BC0-ADC4-32A3E0934999}" destId="{5D3E6026-A697-4D8F-84B5-C5321A8528B3}" srcOrd="1" destOrd="0" presId="urn:microsoft.com/office/officeart/2005/8/layout/vList3"/>
    <dgm:cxn modelId="{0C5CE996-D5EB-4D09-9A32-871F98CAAF0C}" type="presOf" srcId="{BEB4A0DE-FB16-4C4F-8DEA-03570694B93A}" destId="{5D3E6026-A697-4D8F-84B5-C5321A8528B3}" srcOrd="0" destOrd="0" presId="urn:microsoft.com/office/officeart/2005/8/layout/vList3"/>
    <dgm:cxn modelId="{15EA6E71-F481-448C-A3C5-31946D7AB922}" type="presParOf" srcId="{3A30B1D0-F146-41C6-9373-8CC849B0566C}" destId="{01F33C7F-4C3C-42D3-8542-4BC345A10B4C}" srcOrd="1" destOrd="0" presId="urn:microsoft.com/office/officeart/2005/8/layout/vList3"/>
    <dgm:cxn modelId="{2CA518F2-C4DA-42B7-A430-DDD187A61CDC}" type="presOf" srcId="{66283CB7-69B8-41D5-A569-950515985F71}" destId="{01F33C7F-4C3C-42D3-8542-4BC345A10B4C}" srcOrd="0" destOrd="0" presId="urn:microsoft.com/office/officeart/2005/8/layout/vList3"/>
    <dgm:cxn modelId="{AC304AB6-CFCF-4B09-B1C4-CE7F6CBB46CA}" type="presParOf" srcId="{3A30B1D0-F146-41C6-9373-8CC849B0566C}" destId="{5373068E-DCEB-4D3C-BFF1-43C34CE727FD}" srcOrd="2" destOrd="0" presId="urn:microsoft.com/office/officeart/2005/8/layout/vList3"/>
    <dgm:cxn modelId="{25CDD5AA-5A0C-40C8-B23B-B417EDAD922B}" type="presParOf" srcId="{5373068E-DCEB-4D3C-BFF1-43C34CE727FD}" destId="{48C23F44-CDC2-4998-B9C4-F737C51D3228}" srcOrd="0" destOrd="2" presId="urn:microsoft.com/office/officeart/2005/8/layout/vList3"/>
    <dgm:cxn modelId="{A2649157-2120-428D-B38C-46BDFF3C82EB}" type="presParOf" srcId="{5373068E-DCEB-4D3C-BFF1-43C34CE727FD}" destId="{DC27DDA6-73A4-45AF-8B52-70E594C6E063}" srcOrd="1" destOrd="2" presId="urn:microsoft.com/office/officeart/2005/8/layout/vList3"/>
    <dgm:cxn modelId="{233EC64E-37DD-479F-B290-5F37098CC1C5}" type="presOf" srcId="{11A5EA0A-517A-463B-9BA8-5EB54D7D10F8}" destId="{DC27DDA6-73A4-45AF-8B52-70E594C6E063}" srcOrd="0" destOrd="0" presId="urn:microsoft.com/office/officeart/2005/8/layout/vList3"/>
    <dgm:cxn modelId="{DFB0B09F-6A8F-4A54-A5D9-89B18195193C}" type="presParOf" srcId="{3A30B1D0-F146-41C6-9373-8CC849B0566C}" destId="{1BD648EC-230D-47E1-A618-F93D265B0703}" srcOrd="3" destOrd="0" presId="urn:microsoft.com/office/officeart/2005/8/layout/vList3"/>
    <dgm:cxn modelId="{A27DE511-2422-46A6-9511-6528EB9C39CD}" type="presOf" srcId="{4EA87785-B7B3-4F48-BB13-D91C5DEA8DC1}" destId="{1BD648EC-230D-47E1-A618-F93D265B0703}" srcOrd="0" destOrd="0" presId="urn:microsoft.com/office/officeart/2005/8/layout/vList3"/>
    <dgm:cxn modelId="{90BAABCE-40A2-4025-B568-9DFEF66BCD59}" type="presParOf" srcId="{3A30B1D0-F146-41C6-9373-8CC849B0566C}" destId="{7D4A810A-A6D4-47BA-AF8D-AB4F73C04080}" srcOrd="4" destOrd="0" presId="urn:microsoft.com/office/officeart/2005/8/layout/vList3"/>
    <dgm:cxn modelId="{4793B08A-1E25-4994-A4B9-8F586FF72FCA}" type="presParOf" srcId="{7D4A810A-A6D4-47BA-AF8D-AB4F73C04080}" destId="{69DE5637-6198-4292-ADFF-69DC2A063BC5}" srcOrd="0" destOrd="4" presId="urn:microsoft.com/office/officeart/2005/8/layout/vList3"/>
    <dgm:cxn modelId="{223E604F-C7C7-41C6-982D-0F5C03775EF8}" type="presParOf" srcId="{7D4A810A-A6D4-47BA-AF8D-AB4F73C04080}" destId="{00C34D87-B2DD-493A-BAA2-1A14EA17DEB1}" srcOrd="1" destOrd="4" presId="urn:microsoft.com/office/officeart/2005/8/layout/vList3"/>
    <dgm:cxn modelId="{54093816-7069-46CC-BAE7-7977DBDCD974}" type="presOf" srcId="{25EF8B53-4C57-43A4-9FE1-40C318A0AD88}" destId="{00C34D87-B2DD-493A-BAA2-1A14EA17DEB1}" srcOrd="0" destOrd="0" presId="urn:microsoft.com/office/officeart/2005/8/layout/vList3"/>
    <dgm:cxn modelId="{51CFC65A-256C-4805-9386-265E49EA9A83}" type="presParOf" srcId="{3A30B1D0-F146-41C6-9373-8CC849B0566C}" destId="{4F8ED646-F247-45E8-A563-716BAB44C026}" srcOrd="5" destOrd="0" presId="urn:microsoft.com/office/officeart/2005/8/layout/vList3"/>
    <dgm:cxn modelId="{71E0D3A8-33F1-4A01-A2FF-F6D01C834223}" type="presOf" srcId="{F463D266-32E5-414A-9781-DA46FFE60955}" destId="{4F8ED646-F247-45E8-A563-716BAB44C026}" srcOrd="0" destOrd="0" presId="urn:microsoft.com/office/officeart/2005/8/layout/vList3"/>
    <dgm:cxn modelId="{0CC92094-5650-4704-9C84-CE3EFF508BFF}" type="presParOf" srcId="{3A30B1D0-F146-41C6-9373-8CC849B0566C}" destId="{5F94AF86-7EC9-4A8D-9E22-1D7BB4B1EBDF}" srcOrd="6" destOrd="0" presId="urn:microsoft.com/office/officeart/2005/8/layout/vList3"/>
    <dgm:cxn modelId="{BE9492AC-D55D-49EF-B985-B93BC7982AD1}" type="presParOf" srcId="{5F94AF86-7EC9-4A8D-9E22-1D7BB4B1EBDF}" destId="{3B25F61B-AB80-45FD-ACA8-3CC4B69EDF1D}" srcOrd="0" destOrd="6" presId="urn:microsoft.com/office/officeart/2005/8/layout/vList3"/>
    <dgm:cxn modelId="{890F6540-F951-4F3A-93B7-0AAA767FD1D7}" type="presParOf" srcId="{5F94AF86-7EC9-4A8D-9E22-1D7BB4B1EBDF}" destId="{260C4BDD-2596-4FE6-B02A-EB03B09A51A0}" srcOrd="1" destOrd="6" presId="urn:microsoft.com/office/officeart/2005/8/layout/vList3"/>
    <dgm:cxn modelId="{29136603-92DD-4ED3-9799-AED24CB3FDCE}" type="presOf" srcId="{23EB39D8-3AD6-4BFA-B3DC-D6C9DB40C668}" destId="{260C4BDD-2596-4FE6-B02A-EB03B09A51A0}" srcOrd="0" destOrd="0" presId="urn:microsoft.com/office/officeart/2005/8/layout/vList3"/>
    <dgm:cxn modelId="{5726BA4C-F8F8-42D1-99C2-A60FE0ABE6FE}" type="presParOf" srcId="{3A30B1D0-F146-41C6-9373-8CC849B0566C}" destId="{6CE8AAA6-1A39-4858-A0D2-811EBF5CC9E6}" srcOrd="7" destOrd="0" presId="urn:microsoft.com/office/officeart/2005/8/layout/vList3"/>
    <dgm:cxn modelId="{41EF65A3-7B71-44EB-9631-733C7A50B676}" type="presOf" srcId="{A0821BEE-C54B-4A2A-9453-0F5B213022F0}" destId="{6CE8AAA6-1A39-4858-A0D2-811EBF5CC9E6}" srcOrd="0" destOrd="0" presId="urn:microsoft.com/office/officeart/2005/8/layout/vList3"/>
    <dgm:cxn modelId="{A2EE9AEB-1FB7-42ED-B269-4E38A20ED5BC}" type="presParOf" srcId="{3A30B1D0-F146-41C6-9373-8CC849B0566C}" destId="{28140F98-22FE-4D5E-B8B8-FCFE242078AD}" srcOrd="8" destOrd="0" presId="urn:microsoft.com/office/officeart/2005/8/layout/vList3"/>
    <dgm:cxn modelId="{DBFCDF10-850B-4F88-82DD-6DF68104FD93}" type="presParOf" srcId="{28140F98-22FE-4D5E-B8B8-FCFE242078AD}" destId="{2273274A-6347-4172-9517-AF944EC2AC93}" srcOrd="0" destOrd="8" presId="urn:microsoft.com/office/officeart/2005/8/layout/vList3"/>
    <dgm:cxn modelId="{F58F531B-2F3F-461F-BC56-8322E1105F65}" type="presParOf" srcId="{28140F98-22FE-4D5E-B8B8-FCFE242078AD}" destId="{1C71CC4F-11DA-42FD-A0D3-87430E82B1BC}" srcOrd="1" destOrd="8" presId="urn:microsoft.com/office/officeart/2005/8/layout/vList3"/>
    <dgm:cxn modelId="{84CB0BF8-BB7A-4455-8D5E-2CC4566890A5}" type="presOf" srcId="{362F8D67-AB76-49AB-A3BF-29BA46DA3908}" destId="{1C71CC4F-11DA-42FD-A0D3-87430E82B1BC}" srcOrd="0" destOrd="0" presId="urn:microsoft.com/office/officeart/2005/8/layout/vList3"/>
    <dgm:cxn modelId="{D15F10EC-C640-48A0-B718-8FDEC5C64205}" type="presParOf" srcId="{3A30B1D0-F146-41C6-9373-8CC849B0566C}" destId="{EDCC92FB-5304-4810-83CB-3DD484FB544D}" srcOrd="9" destOrd="0" presId="urn:microsoft.com/office/officeart/2005/8/layout/vList3"/>
    <dgm:cxn modelId="{9BFA4F80-09A8-4A53-8F73-9E884770B361}" type="presOf" srcId="{40EFCEC9-5116-4D7C-883D-D4AE466B1910}" destId="{EDCC92FB-5304-4810-83CB-3DD484FB544D}" srcOrd="0" destOrd="0" presId="urn:microsoft.com/office/officeart/2005/8/layout/vList3"/>
    <dgm:cxn modelId="{0E95927E-033B-4309-84D5-5589A4B2D44A}" type="presParOf" srcId="{3A30B1D0-F146-41C6-9373-8CC849B0566C}" destId="{285D9D3A-4D45-4D71-AB5E-71F192AA7A3A}" srcOrd="10" destOrd="0" presId="urn:microsoft.com/office/officeart/2005/8/layout/vList3"/>
    <dgm:cxn modelId="{B3285F33-E55D-45E4-91C0-5E7278FA53FD}" type="presParOf" srcId="{285D9D3A-4D45-4D71-AB5E-71F192AA7A3A}" destId="{A613C541-B683-4931-A40F-8CF108BB6679}" srcOrd="0" destOrd="10" presId="urn:microsoft.com/office/officeart/2005/8/layout/vList3"/>
    <dgm:cxn modelId="{0E1BDB39-7B95-4838-B92E-0CECA5E1B219}" type="presParOf" srcId="{285D9D3A-4D45-4D71-AB5E-71F192AA7A3A}" destId="{C58042BB-CDE6-4BCA-B73C-5FC43ACF9E95}" srcOrd="1" destOrd="10" presId="urn:microsoft.com/office/officeart/2005/8/layout/vList3"/>
    <dgm:cxn modelId="{60A9EB6D-4386-44D4-92F4-B0313435D60D}" type="presOf" srcId="{08DDFDB2-5486-4B90-800A-B44DDAA4BBC7}" destId="{C58042BB-CDE6-4BCA-B73C-5FC43ACF9E95}" srcOrd="0" destOrd="0" presId="urn:microsoft.com/office/officeart/2005/8/layout/vList3"/>
    <dgm:cxn modelId="{53970CFD-8BCE-4BC3-BE4A-9C6A23D178A9}" type="presParOf" srcId="{3A30B1D0-F146-41C6-9373-8CC849B0566C}" destId="{EA590D54-6E3C-49AE-A7FB-9AE3E5445F9C}" srcOrd="11" destOrd="0" presId="urn:microsoft.com/office/officeart/2005/8/layout/vList3"/>
    <dgm:cxn modelId="{F3E9E717-C56B-480C-9C36-DC03C2E42948}" type="presOf" srcId="{D7838142-7AD9-4F38-B901-694D50C41C09}" destId="{EA590D54-6E3C-49AE-A7FB-9AE3E5445F9C}" srcOrd="0" destOrd="0" presId="urn:microsoft.com/office/officeart/2005/8/layout/vList3"/>
    <dgm:cxn modelId="{45EFD035-72B0-49E9-AA05-9E06AFB62765}" type="presParOf" srcId="{3A30B1D0-F146-41C6-9373-8CC849B0566C}" destId="{6B1021C1-7409-4F03-872E-DF60F49CF9F7}" srcOrd="12" destOrd="0" presId="urn:microsoft.com/office/officeart/2005/8/layout/vList3"/>
    <dgm:cxn modelId="{25A79BFF-45A5-4378-8039-0E4918E768CA}" type="presParOf" srcId="{6B1021C1-7409-4F03-872E-DF60F49CF9F7}" destId="{7E9CB111-D693-4524-AE8F-00C4349ADB68}" srcOrd="0" destOrd="12" presId="urn:microsoft.com/office/officeart/2005/8/layout/vList3"/>
    <dgm:cxn modelId="{8DB4FEB9-27AC-48B1-93D5-AF1AB89D5E75}" type="presParOf" srcId="{6B1021C1-7409-4F03-872E-DF60F49CF9F7}" destId="{834F5E74-5FCD-4246-8BA4-285D3C3772C1}" srcOrd="1" destOrd="12" presId="urn:microsoft.com/office/officeart/2005/8/layout/vList3"/>
    <dgm:cxn modelId="{5520DE36-1A67-43FA-AB64-A962CCC3296E}" type="presOf" srcId="{66B06F35-66D4-49AA-9E7A-D204335C2883}" destId="{834F5E74-5FCD-4246-8BA4-285D3C3772C1}" srcOrd="0" destOrd="0" presId="urn:microsoft.com/office/officeart/2005/8/layout/vList3"/>
    <dgm:cxn modelId="{D358DFE5-51EA-467F-8A02-996AB79945F9}" type="presParOf" srcId="{3A30B1D0-F146-41C6-9373-8CC849B0566C}" destId="{89E89CD9-97D4-4DE7-B364-1E459F1182A8}" srcOrd="13" destOrd="0" presId="urn:microsoft.com/office/officeart/2005/8/layout/vList3"/>
    <dgm:cxn modelId="{70B2BC46-ABCC-482E-9CF0-2D964B9CF8E3}" type="presOf" srcId="{3F69DF96-0FA8-4C43-B8FC-FB95158D2698}" destId="{89E89CD9-97D4-4DE7-B364-1E459F1182A8}" srcOrd="0" destOrd="0" presId="urn:microsoft.com/office/officeart/2005/8/layout/vList3"/>
    <dgm:cxn modelId="{1F4FEFB0-36C6-4E82-BDF6-FCC6288F33AA}" type="presParOf" srcId="{3A30B1D0-F146-41C6-9373-8CC849B0566C}" destId="{4A9802A9-5C04-4048-BA29-145A332B4308}" srcOrd="14" destOrd="0" presId="urn:microsoft.com/office/officeart/2005/8/layout/vList3"/>
    <dgm:cxn modelId="{EF182E64-0E1E-4367-B8EA-12E8E7C43D35}" type="presParOf" srcId="{4A9802A9-5C04-4048-BA29-145A332B4308}" destId="{7146500E-D252-4DDD-8DBA-E92A64824661}" srcOrd="0" destOrd="14" presId="urn:microsoft.com/office/officeart/2005/8/layout/vList3"/>
    <dgm:cxn modelId="{5827C084-D8FB-4B0E-9A8C-00CD2734127C}" type="presParOf" srcId="{4A9802A9-5C04-4048-BA29-145A332B4308}" destId="{153068CD-D735-440E-BDC8-A8A5B7A6D2CF}" srcOrd="1" destOrd="14" presId="urn:microsoft.com/office/officeart/2005/8/layout/vList3"/>
    <dgm:cxn modelId="{54F32631-40C6-45D9-B314-25F1A35133E0}" type="presOf" srcId="{CB3CD4DE-DDC5-482F-9BBF-D8D6A071DB07}" destId="{153068CD-D735-440E-BDC8-A8A5B7A6D2CF}" srcOrd="0"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628755" cy="6400165"/>
        <a:chOff x="0" y="0"/>
        <a:chExt cx="11628755" cy="6400165"/>
      </a:xfrm>
    </dsp:grpSpPr>
    <dsp:sp modelId="{353C71C7-5E8B-4565-86BF-B755B524B25E}">
      <dsp:nvSpPr>
        <dsp:cNvPr id="5" name="Rounded Rectangle 4"/>
        <dsp:cNvSpPr/>
      </dsp:nvSpPr>
      <dsp:spPr bwMode="white">
        <a:xfrm>
          <a:off x="4785360" y="0"/>
          <a:ext cx="2058035" cy="914309"/>
        </a:xfrm>
        <a:prstGeom prst="roundRect">
          <a:avLst>
            <a:gd name="adj" fmla="val 10000"/>
          </a:avLst>
        </a:prstGeom>
      </dsp:spPr>
      <dsp:style>
        <a:lnRef idx="0">
          <a:schemeClr val="lt1"/>
        </a:lnRef>
        <a:fillRef idx="3">
          <a:schemeClr val="accent3">
            <a:hueOff val="0"/>
            <a:satOff val="0"/>
            <a:lumOff val="0"/>
            <a:alpha val="100000"/>
          </a:schemeClr>
        </a:fillRef>
        <a:effectRef idx="3">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altLang="en-US">
              <a:solidFill>
                <a:schemeClr val="tx2"/>
              </a:solidFill>
            </a:rPr>
            <a:t>incoming conten</a:t>
          </a:r>
          <a:r>
            <a:rPr lang="en-IN" altLang="en-US"/>
            <a:t>t</a:t>
          </a:r>
          <a:endParaRPr lang="en-IN" altLang="en-US"/>
        </a:p>
      </dsp:txBody>
      <dsp:txXfrm>
        <a:off x="4785360" y="0"/>
        <a:ext cx="2058035" cy="914309"/>
      </dsp:txXfrm>
    </dsp:sp>
    <dsp:sp modelId="{06ECC167-6368-4F79-84C6-65D90B9BC4A6}">
      <dsp:nvSpPr>
        <dsp:cNvPr id="6" name="Right Arrow 5"/>
        <dsp:cNvSpPr/>
      </dsp:nvSpPr>
      <dsp:spPr bwMode="white">
        <a:xfrm rot="5399999">
          <a:off x="5642945" y="937167"/>
          <a:ext cx="342866" cy="411439"/>
        </a:xfrm>
        <a:prstGeom prst="rightArrow">
          <a:avLst>
            <a:gd name="adj1" fmla="val 60000"/>
            <a:gd name="adj2" fmla="val 50000"/>
          </a:avLst>
        </a:prstGeom>
      </dsp:spPr>
      <dsp:style>
        <a:lnRef idx="0">
          <a:schemeClr val="lt1"/>
        </a:lnRef>
        <a:fillRef idx="3">
          <a:schemeClr val="accent3">
            <a:hueOff val="0"/>
            <a:satOff val="0"/>
            <a:lumOff val="0"/>
            <a:alpha val="100000"/>
          </a:schemeClr>
        </a:fillRef>
        <a:effectRef idx="3">
          <a:scrgbClr r="0" g="0" b="0"/>
        </a:effectRef>
        <a:fontRef idx="minor">
          <a:schemeClr val="lt1"/>
        </a:fontRef>
      </dsp:style>
      <dsp:txBody>
        <a:bodyPr rot="-54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p>
      </dsp:txBody>
      <dsp:txXfrm rot="5399999">
        <a:off x="5642945" y="937167"/>
        <a:ext cx="342866" cy="411439"/>
      </dsp:txXfrm>
    </dsp:sp>
    <dsp:sp modelId="{E17E57AF-0587-449A-A755-B1B96DEF2BD2}">
      <dsp:nvSpPr>
        <dsp:cNvPr id="3" name="Rounded Rectangle 2"/>
        <dsp:cNvSpPr/>
      </dsp:nvSpPr>
      <dsp:spPr bwMode="white">
        <a:xfrm>
          <a:off x="4785360" y="1371464"/>
          <a:ext cx="2058035" cy="914309"/>
        </a:xfrm>
        <a:prstGeom prst="roundRect">
          <a:avLst>
            <a:gd name="adj" fmla="val 10000"/>
          </a:avLst>
        </a:prstGeom>
      </dsp:spPr>
      <dsp:style>
        <a:lnRef idx="0">
          <a:schemeClr val="lt1"/>
        </a:lnRef>
        <a:fillRef idx="3">
          <a:schemeClr val="accent3">
            <a:hueOff val="-3405000"/>
            <a:satOff val="-24999"/>
            <a:lumOff val="-391"/>
            <a:alpha val="100000"/>
          </a:schemeClr>
        </a:fillRef>
        <a:effectRef idx="3">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solidFill>
                <a:schemeClr val="accent1"/>
              </a:solidFill>
            </a:rPr>
            <a:t>Preprocessing &amp; Feature Extraction   </a:t>
          </a:r>
          <a:endParaRPr lang="en-US">
            <a:solidFill>
              <a:schemeClr val="accent1"/>
            </a:solidFill>
          </a:endParaRPr>
        </a:p>
      </dsp:txBody>
      <dsp:txXfrm>
        <a:off x="4785360" y="1371464"/>
        <a:ext cx="2058035" cy="914309"/>
      </dsp:txXfrm>
    </dsp:sp>
    <dsp:sp modelId="{11477A19-6F59-488F-BD44-5E3FBE8E3386}">
      <dsp:nvSpPr>
        <dsp:cNvPr id="4" name="Right Arrow 3"/>
        <dsp:cNvSpPr/>
      </dsp:nvSpPr>
      <dsp:spPr bwMode="white">
        <a:xfrm rot="5399999">
          <a:off x="5642945" y="2308631"/>
          <a:ext cx="342866" cy="411439"/>
        </a:xfrm>
        <a:prstGeom prst="rightArrow">
          <a:avLst>
            <a:gd name="adj1" fmla="val 60000"/>
            <a:gd name="adj2" fmla="val 50000"/>
          </a:avLst>
        </a:prstGeom>
      </dsp:spPr>
      <dsp:style>
        <a:lnRef idx="0">
          <a:schemeClr val="lt1"/>
        </a:lnRef>
        <a:fillRef idx="3">
          <a:schemeClr val="accent3">
            <a:hueOff val="-4539999"/>
            <a:satOff val="-33332"/>
            <a:lumOff val="-522"/>
            <a:alpha val="100000"/>
          </a:schemeClr>
        </a:fillRef>
        <a:effectRef idx="3">
          <a:scrgbClr r="0" g="0" b="0"/>
        </a:effectRef>
        <a:fontRef idx="minor">
          <a:schemeClr val="lt1"/>
        </a:fontRef>
      </dsp:style>
      <dsp:txBody>
        <a:bodyPr rot="-54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p>
      </dsp:txBody>
      <dsp:txXfrm rot="5399999">
        <a:off x="5642945" y="2308631"/>
        <a:ext cx="342866" cy="411439"/>
      </dsp:txXfrm>
    </dsp:sp>
    <dsp:sp modelId="{B5F24709-1FE4-4F9A-AF50-B6AB832B20FD}">
      <dsp:nvSpPr>
        <dsp:cNvPr id="8" name="Rounded Rectangle 7"/>
        <dsp:cNvSpPr/>
      </dsp:nvSpPr>
      <dsp:spPr bwMode="white">
        <a:xfrm>
          <a:off x="4785360" y="2742928"/>
          <a:ext cx="2058035" cy="914309"/>
        </a:xfrm>
        <a:prstGeom prst="roundRect">
          <a:avLst>
            <a:gd name="adj" fmla="val 10000"/>
          </a:avLst>
        </a:prstGeom>
      </dsp:spPr>
      <dsp:style>
        <a:lnRef idx="0">
          <a:schemeClr val="lt1"/>
        </a:lnRef>
        <a:fillRef idx="3">
          <a:schemeClr val="accent3">
            <a:hueOff val="-6810000"/>
            <a:satOff val="-49999"/>
            <a:lumOff val="-783"/>
            <a:alpha val="100000"/>
          </a:schemeClr>
        </a:fillRef>
        <a:effectRef idx="3">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a:solidFill>
                <a:srgbClr val="FF0000"/>
              </a:solidFill>
            </a:rPr>
            <a:t>machine learning1</a:t>
          </a:r>
          <a:endParaRPr lang="en-IN">
            <a:solidFill>
              <a:srgbClr val="FF0000"/>
            </a:solidFill>
          </a:endParaRPr>
        </a:p>
      </dsp:txBody>
      <dsp:txXfrm>
        <a:off x="4785360" y="2742928"/>
        <a:ext cx="2058035" cy="914309"/>
      </dsp:txXfrm>
    </dsp:sp>
    <dsp:sp modelId="{A447D98F-963F-4313-B6F9-C5D3FBDCC868}">
      <dsp:nvSpPr>
        <dsp:cNvPr id="9" name="Right Arrow 8"/>
        <dsp:cNvSpPr/>
      </dsp:nvSpPr>
      <dsp:spPr bwMode="white">
        <a:xfrm rot="5399999">
          <a:off x="5642945" y="3680095"/>
          <a:ext cx="342866" cy="411439"/>
        </a:xfrm>
        <a:prstGeom prst="rightArrow">
          <a:avLst>
            <a:gd name="adj1" fmla="val 60000"/>
            <a:gd name="adj2" fmla="val 50000"/>
          </a:avLst>
        </a:prstGeom>
      </dsp:spPr>
      <dsp:style>
        <a:lnRef idx="0">
          <a:schemeClr val="lt1"/>
        </a:lnRef>
        <a:fillRef idx="3">
          <a:schemeClr val="accent3">
            <a:hueOff val="-9079999"/>
            <a:satOff val="-66666"/>
            <a:lumOff val="-1045"/>
            <a:alpha val="100000"/>
          </a:schemeClr>
        </a:fillRef>
        <a:effectRef idx="3">
          <a:scrgbClr r="0" g="0" b="0"/>
        </a:effectRef>
        <a:fontRef idx="minor">
          <a:schemeClr val="lt1"/>
        </a:fontRef>
      </dsp:style>
      <dsp:txBody>
        <a:bodyPr rot="-54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p>
      </dsp:txBody>
      <dsp:txXfrm rot="5399999">
        <a:off x="5642945" y="3680095"/>
        <a:ext cx="342866" cy="411439"/>
      </dsp:txXfrm>
    </dsp:sp>
    <dsp:sp modelId="{93DEFB83-998E-4F52-9267-01422D869D93}">
      <dsp:nvSpPr>
        <dsp:cNvPr id="7" name="Rounded Rectangle 6"/>
        <dsp:cNvSpPr/>
      </dsp:nvSpPr>
      <dsp:spPr bwMode="white">
        <a:xfrm>
          <a:off x="4785360" y="4114392"/>
          <a:ext cx="2058035" cy="914309"/>
        </a:xfrm>
        <a:prstGeom prst="roundRect">
          <a:avLst>
            <a:gd name="adj" fmla="val 10000"/>
          </a:avLst>
        </a:prstGeom>
      </dsp:spPr>
      <dsp:style>
        <a:lnRef idx="0">
          <a:schemeClr val="lt1"/>
        </a:lnRef>
        <a:fillRef idx="3">
          <a:schemeClr val="accent3">
            <a:hueOff val="-10215000"/>
            <a:satOff val="-74999"/>
            <a:lumOff val="-1175"/>
            <a:alpha val="100000"/>
          </a:schemeClr>
        </a:fillRef>
        <a:effectRef idx="3">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solidFill>
                <a:schemeClr val="accent1"/>
              </a:solidFill>
            </a:rPr>
            <a:t>Classification &amp; Scoring</a:t>
          </a:r>
          <a:endParaRPr lang="en-US">
            <a:solidFill>
              <a:schemeClr val="accent1"/>
            </a:solidFill>
          </a:endParaRPr>
        </a:p>
      </dsp:txBody>
      <dsp:txXfrm>
        <a:off x="4785360" y="4114392"/>
        <a:ext cx="2058035" cy="914309"/>
      </dsp:txXfrm>
    </dsp:sp>
    <dsp:sp modelId="{E5B4FE3E-1D8F-4ADC-8814-A1D48A1D708C}">
      <dsp:nvSpPr>
        <dsp:cNvPr id="10" name="Right Arrow 9"/>
        <dsp:cNvSpPr/>
      </dsp:nvSpPr>
      <dsp:spPr bwMode="white">
        <a:xfrm rot="5399999">
          <a:off x="5642945" y="5051559"/>
          <a:ext cx="342866" cy="411439"/>
        </a:xfrm>
        <a:prstGeom prst="rightArrow">
          <a:avLst>
            <a:gd name="adj1" fmla="val 60000"/>
            <a:gd name="adj2" fmla="val 50000"/>
          </a:avLst>
        </a:prstGeom>
      </dsp:spPr>
      <dsp:style>
        <a:lnRef idx="0">
          <a:schemeClr val="lt1"/>
        </a:lnRef>
        <a:fillRef idx="3">
          <a:schemeClr val="accent3">
            <a:hueOff val="-13620000"/>
            <a:satOff val="-99999"/>
            <a:lumOff val="-1568"/>
            <a:alpha val="100000"/>
          </a:schemeClr>
        </a:fillRef>
        <a:effectRef idx="3">
          <a:scrgbClr r="0" g="0" b="0"/>
        </a:effectRef>
        <a:fontRef idx="minor">
          <a:schemeClr val="lt1"/>
        </a:fontRef>
      </dsp:style>
      <dsp:txBody>
        <a:bodyPr rot="-54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p>
      </dsp:txBody>
      <dsp:txXfrm rot="5399999">
        <a:off x="5642945" y="5051559"/>
        <a:ext cx="342866" cy="411439"/>
      </dsp:txXfrm>
    </dsp:sp>
    <dsp:sp modelId="{62579427-01D9-4F74-91AC-DF01AD6F7CF5}">
      <dsp:nvSpPr>
        <dsp:cNvPr id="11" name="Rounded Rectangle 10"/>
        <dsp:cNvSpPr/>
      </dsp:nvSpPr>
      <dsp:spPr bwMode="white">
        <a:xfrm>
          <a:off x="4785360" y="5485856"/>
          <a:ext cx="2058035" cy="914309"/>
        </a:xfrm>
        <a:prstGeom prst="roundRect">
          <a:avLst>
            <a:gd name="adj" fmla="val 10000"/>
          </a:avLst>
        </a:prstGeom>
      </dsp:spPr>
      <dsp:style>
        <a:lnRef idx="0">
          <a:schemeClr val="lt1"/>
        </a:lnRef>
        <a:fillRef idx="3">
          <a:schemeClr val="accent3">
            <a:hueOff val="-13620000"/>
            <a:satOff val="-99999"/>
            <a:lumOff val="-1568"/>
            <a:alpha val="100000"/>
          </a:schemeClr>
        </a:fillRef>
        <a:effectRef idx="3">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a:solidFill>
                <a:srgbClr val="00B050"/>
              </a:solidFill>
            </a:rPr>
            <a:t>Decision and Action</a:t>
          </a:r>
          <a:endParaRPr lang="en-IN">
            <a:solidFill>
              <a:srgbClr val="00B050"/>
            </a:solidFill>
          </a:endParaRPr>
        </a:p>
      </dsp:txBody>
      <dsp:txXfrm>
        <a:off x="4785360" y="5485856"/>
        <a:ext cx="2058035" cy="914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508105" cy="4994910"/>
        <a:chOff x="0" y="0"/>
        <a:chExt cx="11508105" cy="4994910"/>
      </a:xfrm>
    </dsp:grpSpPr>
    <dsp:sp modelId="{5D3E6026-A697-4D8F-84B5-C5321A8528B3}">
      <dsp:nvSpPr>
        <dsp:cNvPr id="4" name="Pentagon 3"/>
        <dsp:cNvSpPr/>
      </dsp:nvSpPr>
      <dsp:spPr bwMode="white">
        <a:xfrm rot="10800000">
          <a:off x="2135729" y="0"/>
          <a:ext cx="7652890" cy="832485"/>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367102" tIns="137160" rIns="256032" bIns="137160"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IN" altLang="en-US"/>
            <a:t>Define the problem</a:t>
          </a:r>
          <a:endParaRPr lang="en-IN" altLang="en-US"/>
        </a:p>
      </dsp:txBody>
      <dsp:txXfrm rot="10800000">
        <a:off x="2135729" y="0"/>
        <a:ext cx="7652890" cy="832485"/>
      </dsp:txXfrm>
    </dsp:sp>
    <dsp:sp modelId="{F8DF891C-0D10-4055-A8A8-3FC34ADEDC5B}">
      <dsp:nvSpPr>
        <dsp:cNvPr id="3" name="Oval 2"/>
        <dsp:cNvSpPr/>
      </dsp:nvSpPr>
      <dsp:spPr bwMode="white">
        <a:xfrm>
          <a:off x="1719486" y="0"/>
          <a:ext cx="832485" cy="832485"/>
        </a:xfrm>
        <a:prstGeom prst="ellipse">
          <a:avLst/>
        </a:prstGeom>
      </dsp:spPr>
      <dsp:style>
        <a:lnRef idx="2">
          <a:schemeClr val="lt1"/>
        </a:lnRef>
        <a:fillRef idx="1">
          <a:schemeClr val="accent1">
            <a:tint val="50000"/>
          </a:schemeClr>
        </a:fillRef>
        <a:effectRef idx="0">
          <a:scrgbClr r="0" g="0" b="0"/>
        </a:effectRef>
        <a:fontRef idx="minor"/>
      </dsp:style>
      <dsp:txXfrm>
        <a:off x="1719486" y="0"/>
        <a:ext cx="832485" cy="832485"/>
      </dsp:txXfrm>
    </dsp:sp>
    <dsp:sp modelId="{DC27DDA6-73A4-45AF-8B52-70E594C6E063}">
      <dsp:nvSpPr>
        <dsp:cNvPr id="6" name="Pentagon 5"/>
        <dsp:cNvSpPr/>
      </dsp:nvSpPr>
      <dsp:spPr bwMode="white">
        <a:xfrm rot="10800000">
          <a:off x="2135729" y="1040606"/>
          <a:ext cx="7652890" cy="832485"/>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367102" tIns="137160" rIns="256032" bIns="137160"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IN" altLang="en-US"/>
            <a:t>Data collection</a:t>
          </a:r>
          <a:endParaRPr lang="en-IN" altLang="en-US"/>
        </a:p>
      </dsp:txBody>
      <dsp:txXfrm rot="10800000">
        <a:off x="2135729" y="1040606"/>
        <a:ext cx="7652890" cy="832485"/>
      </dsp:txXfrm>
    </dsp:sp>
    <dsp:sp modelId="{48C23F44-CDC2-4998-B9C4-F737C51D3228}">
      <dsp:nvSpPr>
        <dsp:cNvPr id="5" name="Oval 4"/>
        <dsp:cNvSpPr/>
      </dsp:nvSpPr>
      <dsp:spPr bwMode="white">
        <a:xfrm>
          <a:off x="1719486" y="1040606"/>
          <a:ext cx="832485" cy="832485"/>
        </a:xfrm>
        <a:prstGeom prst="ellipse">
          <a:avLst/>
        </a:prstGeom>
      </dsp:spPr>
      <dsp:style>
        <a:lnRef idx="2">
          <a:schemeClr val="lt1"/>
        </a:lnRef>
        <a:fillRef idx="1">
          <a:schemeClr val="accent1">
            <a:tint val="50000"/>
          </a:schemeClr>
        </a:fillRef>
        <a:effectRef idx="0">
          <a:scrgbClr r="0" g="0" b="0"/>
        </a:effectRef>
        <a:fontRef idx="minor"/>
      </dsp:style>
      <dsp:txXfrm>
        <a:off x="1719486" y="1040606"/>
        <a:ext cx="832485" cy="832485"/>
      </dsp:txXfrm>
    </dsp:sp>
    <dsp:sp modelId="{00C34D87-B2DD-493A-BAA2-1A14EA17DEB1}">
      <dsp:nvSpPr>
        <dsp:cNvPr id="8" name="Pentagon 7"/>
        <dsp:cNvSpPr/>
      </dsp:nvSpPr>
      <dsp:spPr bwMode="white">
        <a:xfrm rot="10800000">
          <a:off x="2135729" y="2081213"/>
          <a:ext cx="7652890" cy="832485"/>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367102" tIns="137160" rIns="256032" bIns="137160"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IN" altLang="en-US"/>
            <a:t>Data processing</a:t>
          </a:r>
          <a:endParaRPr lang="en-IN" altLang="en-US"/>
        </a:p>
      </dsp:txBody>
      <dsp:txXfrm rot="10800000">
        <a:off x="2135729" y="2081213"/>
        <a:ext cx="7652890" cy="832485"/>
      </dsp:txXfrm>
    </dsp:sp>
    <dsp:sp modelId="{69DE5637-6198-4292-ADFF-69DC2A063BC5}">
      <dsp:nvSpPr>
        <dsp:cNvPr id="7" name="Oval 6"/>
        <dsp:cNvSpPr/>
      </dsp:nvSpPr>
      <dsp:spPr bwMode="white">
        <a:xfrm>
          <a:off x="1719486" y="2081213"/>
          <a:ext cx="832485" cy="832485"/>
        </a:xfrm>
        <a:prstGeom prst="ellipse">
          <a:avLst/>
        </a:prstGeom>
      </dsp:spPr>
      <dsp:style>
        <a:lnRef idx="2">
          <a:schemeClr val="lt1"/>
        </a:lnRef>
        <a:fillRef idx="1">
          <a:schemeClr val="accent1">
            <a:tint val="50000"/>
          </a:schemeClr>
        </a:fillRef>
        <a:effectRef idx="0">
          <a:scrgbClr r="0" g="0" b="0"/>
        </a:effectRef>
        <a:fontRef idx="minor"/>
      </dsp:style>
      <dsp:txXfrm>
        <a:off x="1719486" y="2081213"/>
        <a:ext cx="832485" cy="832485"/>
      </dsp:txXfrm>
    </dsp:sp>
    <dsp:sp modelId="{9AB120CA-DA99-4B90-B576-6616A037AFA1}">
      <dsp:nvSpPr>
        <dsp:cNvPr id="10" name="Pentagon 9"/>
        <dsp:cNvSpPr/>
      </dsp:nvSpPr>
      <dsp:spPr bwMode="white">
        <a:xfrm rot="10800000">
          <a:off x="2135729" y="3121819"/>
          <a:ext cx="7652890" cy="832485"/>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367102" tIns="137160" rIns="256032" bIns="137160"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IN"/>
            <a:t>Data splitting</a:t>
          </a:r>
          <a:endParaRPr lang="en-IN"/>
        </a:p>
      </dsp:txBody>
      <dsp:txXfrm rot="10800000">
        <a:off x="2135729" y="3121819"/>
        <a:ext cx="7652890" cy="832485"/>
      </dsp:txXfrm>
    </dsp:sp>
    <dsp:sp modelId="{6578078C-E0CC-4D1B-BE2D-446F49FD758D}">
      <dsp:nvSpPr>
        <dsp:cNvPr id="9" name="Oval 8"/>
        <dsp:cNvSpPr/>
      </dsp:nvSpPr>
      <dsp:spPr bwMode="white">
        <a:xfrm>
          <a:off x="1719486" y="3121819"/>
          <a:ext cx="832485" cy="832485"/>
        </a:xfrm>
        <a:prstGeom prst="ellipse">
          <a:avLst/>
        </a:prstGeom>
      </dsp:spPr>
      <dsp:style>
        <a:lnRef idx="2">
          <a:schemeClr val="lt1"/>
        </a:lnRef>
        <a:fillRef idx="1">
          <a:schemeClr val="accent1">
            <a:tint val="50000"/>
          </a:schemeClr>
        </a:fillRef>
        <a:effectRef idx="0">
          <a:scrgbClr r="0" g="0" b="0"/>
        </a:effectRef>
        <a:fontRef idx="minor"/>
      </dsp:style>
      <dsp:txXfrm>
        <a:off x="1719486" y="3121819"/>
        <a:ext cx="832485" cy="832485"/>
      </dsp:txXfrm>
    </dsp:sp>
    <dsp:sp modelId="{1997DBA7-6A26-44D1-A269-11D7A9FAC828}">
      <dsp:nvSpPr>
        <dsp:cNvPr id="12" name="Pentagon 11"/>
        <dsp:cNvSpPr/>
      </dsp:nvSpPr>
      <dsp:spPr bwMode="white">
        <a:xfrm rot="10800000">
          <a:off x="2135729" y="4162425"/>
          <a:ext cx="7652890" cy="832485"/>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367102" tIns="137160" rIns="256032" bIns="137160"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IN"/>
            <a:t>Model selection</a:t>
          </a:r>
          <a:endParaRPr lang="en-IN"/>
        </a:p>
      </dsp:txBody>
      <dsp:txXfrm rot="10800000">
        <a:off x="2135729" y="4162425"/>
        <a:ext cx="7652890" cy="832485"/>
      </dsp:txXfrm>
    </dsp:sp>
    <dsp:sp modelId="{1A4C2F31-34EA-4B0C-8FFA-B1D9EE7A74FF}">
      <dsp:nvSpPr>
        <dsp:cNvPr id="11" name="Oval 10"/>
        <dsp:cNvSpPr/>
      </dsp:nvSpPr>
      <dsp:spPr bwMode="white">
        <a:xfrm>
          <a:off x="1719486" y="4162425"/>
          <a:ext cx="832485" cy="832485"/>
        </a:xfrm>
        <a:prstGeom prst="ellipse">
          <a:avLst/>
        </a:prstGeom>
      </dsp:spPr>
      <dsp:style>
        <a:lnRef idx="2">
          <a:schemeClr val="lt1"/>
        </a:lnRef>
        <a:fillRef idx="1">
          <a:schemeClr val="accent1">
            <a:tint val="50000"/>
          </a:schemeClr>
        </a:fillRef>
        <a:effectRef idx="0">
          <a:scrgbClr r="0" g="0" b="0"/>
        </a:effectRef>
        <a:fontRef idx="minor"/>
      </dsp:style>
      <dsp:txXfrm>
        <a:off x="1719486" y="4162425"/>
        <a:ext cx="832485" cy="83248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378565" cy="6217920"/>
        <a:chOff x="0" y="0"/>
        <a:chExt cx="11378565" cy="6217920"/>
      </a:xfrm>
    </dsp:grpSpPr>
    <dsp:sp modelId="{5D3E6026-A697-4D8F-84B5-C5321A8528B3}">
      <dsp:nvSpPr>
        <dsp:cNvPr id="4" name="Pentagon 3"/>
        <dsp:cNvSpPr/>
      </dsp:nvSpPr>
      <dsp:spPr bwMode="white">
        <a:xfrm rot="10800000">
          <a:off x="2065343" y="0"/>
          <a:ext cx="7566746" cy="637735"/>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281223" tIns="102870" rIns="192024"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altLang="en-US"/>
            <a:t>model training</a:t>
          </a:r>
          <a:endParaRPr lang="en-IN" altLang="en-US"/>
        </a:p>
      </dsp:txBody>
      <dsp:txXfrm rot="10800000">
        <a:off x="2065343" y="0"/>
        <a:ext cx="7566746" cy="637735"/>
      </dsp:txXfrm>
    </dsp:sp>
    <dsp:sp modelId="{F8DF891C-0D10-4055-A8A8-3FC34ADEDC5B}">
      <dsp:nvSpPr>
        <dsp:cNvPr id="3" name="Oval 2"/>
        <dsp:cNvSpPr/>
      </dsp:nvSpPr>
      <dsp:spPr bwMode="white">
        <a:xfrm>
          <a:off x="1746476" y="0"/>
          <a:ext cx="637735" cy="637735"/>
        </a:xfrm>
        <a:prstGeom prst="ellipse">
          <a:avLst/>
        </a:prstGeom>
      </dsp:spPr>
      <dsp:style>
        <a:lnRef idx="2">
          <a:schemeClr val="lt1"/>
        </a:lnRef>
        <a:fillRef idx="1">
          <a:schemeClr val="accent1">
            <a:tint val="50000"/>
          </a:schemeClr>
        </a:fillRef>
        <a:effectRef idx="0">
          <a:scrgbClr r="0" g="0" b="0"/>
        </a:effectRef>
        <a:fontRef idx="minor"/>
      </dsp:style>
      <dsp:txXfrm>
        <a:off x="1746476" y="0"/>
        <a:ext cx="637735" cy="637735"/>
      </dsp:txXfrm>
    </dsp:sp>
    <dsp:sp modelId="{DC27DDA6-73A4-45AF-8B52-70E594C6E063}">
      <dsp:nvSpPr>
        <dsp:cNvPr id="6" name="Pentagon 5"/>
        <dsp:cNvSpPr/>
      </dsp:nvSpPr>
      <dsp:spPr bwMode="white">
        <a:xfrm rot="10800000">
          <a:off x="2065343" y="797169"/>
          <a:ext cx="7566746" cy="637735"/>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281223" tIns="102870" rIns="192024"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altLang="en-US"/>
            <a:t>model evaluation</a:t>
          </a:r>
          <a:endParaRPr lang="en-IN" altLang="en-US"/>
        </a:p>
      </dsp:txBody>
      <dsp:txXfrm rot="10800000">
        <a:off x="2065343" y="797169"/>
        <a:ext cx="7566746" cy="637735"/>
      </dsp:txXfrm>
    </dsp:sp>
    <dsp:sp modelId="{48C23F44-CDC2-4998-B9C4-F737C51D3228}">
      <dsp:nvSpPr>
        <dsp:cNvPr id="5" name="Oval 4"/>
        <dsp:cNvSpPr/>
      </dsp:nvSpPr>
      <dsp:spPr bwMode="white">
        <a:xfrm>
          <a:off x="1746476" y="797169"/>
          <a:ext cx="637735" cy="637735"/>
        </a:xfrm>
        <a:prstGeom prst="ellipse">
          <a:avLst/>
        </a:prstGeom>
      </dsp:spPr>
      <dsp:style>
        <a:lnRef idx="2">
          <a:schemeClr val="lt1"/>
        </a:lnRef>
        <a:fillRef idx="1">
          <a:schemeClr val="accent1">
            <a:tint val="50000"/>
          </a:schemeClr>
        </a:fillRef>
        <a:effectRef idx="0">
          <a:scrgbClr r="0" g="0" b="0"/>
        </a:effectRef>
        <a:fontRef idx="minor"/>
      </dsp:style>
      <dsp:txXfrm>
        <a:off x="1746476" y="797169"/>
        <a:ext cx="637735" cy="637735"/>
      </dsp:txXfrm>
    </dsp:sp>
    <dsp:sp modelId="{00C34D87-B2DD-493A-BAA2-1A14EA17DEB1}">
      <dsp:nvSpPr>
        <dsp:cNvPr id="8" name="Pentagon 7"/>
        <dsp:cNvSpPr/>
      </dsp:nvSpPr>
      <dsp:spPr bwMode="white">
        <a:xfrm rot="10800000">
          <a:off x="2065343" y="1594338"/>
          <a:ext cx="7566746" cy="637735"/>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281223" tIns="102870" rIns="192024"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altLang="en-US"/>
            <a:t>model optimization</a:t>
          </a:r>
          <a:endParaRPr lang="en-IN" altLang="en-US"/>
        </a:p>
      </dsp:txBody>
      <dsp:txXfrm rot="10800000">
        <a:off x="2065343" y="1594338"/>
        <a:ext cx="7566746" cy="637735"/>
      </dsp:txXfrm>
    </dsp:sp>
    <dsp:sp modelId="{69DE5637-6198-4292-ADFF-69DC2A063BC5}">
      <dsp:nvSpPr>
        <dsp:cNvPr id="7" name="Oval 6"/>
        <dsp:cNvSpPr/>
      </dsp:nvSpPr>
      <dsp:spPr bwMode="white">
        <a:xfrm>
          <a:off x="1746476" y="1594338"/>
          <a:ext cx="637735" cy="637735"/>
        </a:xfrm>
        <a:prstGeom prst="ellipse">
          <a:avLst/>
        </a:prstGeom>
      </dsp:spPr>
      <dsp:style>
        <a:lnRef idx="2">
          <a:schemeClr val="lt1"/>
        </a:lnRef>
        <a:fillRef idx="1">
          <a:schemeClr val="accent1">
            <a:tint val="50000"/>
          </a:schemeClr>
        </a:fillRef>
        <a:effectRef idx="0">
          <a:scrgbClr r="0" g="0" b="0"/>
        </a:effectRef>
        <a:fontRef idx="minor"/>
      </dsp:style>
      <dsp:txXfrm>
        <a:off x="1746476" y="1594338"/>
        <a:ext cx="637735" cy="637735"/>
      </dsp:txXfrm>
    </dsp:sp>
    <dsp:sp modelId="{260C4BDD-2596-4FE6-B02A-EB03B09A51A0}">
      <dsp:nvSpPr>
        <dsp:cNvPr id="10" name="Pentagon 9"/>
        <dsp:cNvSpPr/>
      </dsp:nvSpPr>
      <dsp:spPr bwMode="white">
        <a:xfrm rot="10800000">
          <a:off x="2065343" y="2391508"/>
          <a:ext cx="7566746" cy="637735"/>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281223" tIns="102870" rIns="192024"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a:t>model deployment</a:t>
          </a:r>
          <a:endParaRPr lang="en-IN"/>
        </a:p>
      </dsp:txBody>
      <dsp:txXfrm rot="10800000">
        <a:off x="2065343" y="2391508"/>
        <a:ext cx="7566746" cy="637735"/>
      </dsp:txXfrm>
    </dsp:sp>
    <dsp:sp modelId="{3B25F61B-AB80-45FD-ACA8-3CC4B69EDF1D}">
      <dsp:nvSpPr>
        <dsp:cNvPr id="9" name="Oval 8"/>
        <dsp:cNvSpPr/>
      </dsp:nvSpPr>
      <dsp:spPr bwMode="white">
        <a:xfrm>
          <a:off x="1746476" y="2391508"/>
          <a:ext cx="637735" cy="637735"/>
        </a:xfrm>
        <a:prstGeom prst="ellipse">
          <a:avLst/>
        </a:prstGeom>
      </dsp:spPr>
      <dsp:style>
        <a:lnRef idx="2">
          <a:schemeClr val="lt1"/>
        </a:lnRef>
        <a:fillRef idx="1">
          <a:schemeClr val="accent1">
            <a:tint val="50000"/>
          </a:schemeClr>
        </a:fillRef>
        <a:effectRef idx="0">
          <a:scrgbClr r="0" g="0" b="0"/>
        </a:effectRef>
        <a:fontRef idx="minor"/>
      </dsp:style>
      <dsp:txXfrm>
        <a:off x="1746476" y="2391508"/>
        <a:ext cx="637735" cy="637735"/>
      </dsp:txXfrm>
    </dsp:sp>
    <dsp:sp modelId="{1C71CC4F-11DA-42FD-A0D3-87430E82B1BC}">
      <dsp:nvSpPr>
        <dsp:cNvPr id="12" name="Pentagon 11"/>
        <dsp:cNvSpPr/>
      </dsp:nvSpPr>
      <dsp:spPr bwMode="white">
        <a:xfrm rot="10800000">
          <a:off x="2065343" y="3188677"/>
          <a:ext cx="7566746" cy="637735"/>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281223" tIns="102870" rIns="192024"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a:t>continuous improvement</a:t>
          </a:r>
          <a:endParaRPr lang="en-IN"/>
        </a:p>
      </dsp:txBody>
      <dsp:txXfrm rot="10800000">
        <a:off x="2065343" y="3188677"/>
        <a:ext cx="7566746" cy="637735"/>
      </dsp:txXfrm>
    </dsp:sp>
    <dsp:sp modelId="{2273274A-6347-4172-9517-AF944EC2AC93}">
      <dsp:nvSpPr>
        <dsp:cNvPr id="11" name="Oval 10"/>
        <dsp:cNvSpPr/>
      </dsp:nvSpPr>
      <dsp:spPr bwMode="white">
        <a:xfrm>
          <a:off x="1746476" y="3188677"/>
          <a:ext cx="637735" cy="637735"/>
        </a:xfrm>
        <a:prstGeom prst="ellipse">
          <a:avLst/>
        </a:prstGeom>
      </dsp:spPr>
      <dsp:style>
        <a:lnRef idx="2">
          <a:schemeClr val="lt1"/>
        </a:lnRef>
        <a:fillRef idx="1">
          <a:schemeClr val="accent1">
            <a:tint val="50000"/>
          </a:schemeClr>
        </a:fillRef>
        <a:effectRef idx="0">
          <a:scrgbClr r="0" g="0" b="0"/>
        </a:effectRef>
        <a:fontRef idx="minor"/>
      </dsp:style>
      <dsp:txXfrm>
        <a:off x="1746476" y="3188677"/>
        <a:ext cx="637735" cy="637735"/>
      </dsp:txXfrm>
    </dsp:sp>
    <dsp:sp modelId="{C58042BB-CDE6-4BCA-B73C-5FC43ACF9E95}">
      <dsp:nvSpPr>
        <dsp:cNvPr id="14" name="Pentagon 13"/>
        <dsp:cNvSpPr/>
      </dsp:nvSpPr>
      <dsp:spPr bwMode="white">
        <a:xfrm rot="10800000">
          <a:off x="2065343" y="3985846"/>
          <a:ext cx="7566746" cy="637735"/>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281223" tIns="102870" rIns="192024"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a:t>feedback loop</a:t>
          </a:r>
          <a:endParaRPr lang="en-IN"/>
        </a:p>
      </dsp:txBody>
      <dsp:txXfrm rot="10800000">
        <a:off x="2065343" y="3985846"/>
        <a:ext cx="7566746" cy="637735"/>
      </dsp:txXfrm>
    </dsp:sp>
    <dsp:sp modelId="{A613C541-B683-4931-A40F-8CF108BB6679}">
      <dsp:nvSpPr>
        <dsp:cNvPr id="13" name="Oval 12"/>
        <dsp:cNvSpPr/>
      </dsp:nvSpPr>
      <dsp:spPr bwMode="white">
        <a:xfrm>
          <a:off x="1746476" y="3985846"/>
          <a:ext cx="637735" cy="637735"/>
        </a:xfrm>
        <a:prstGeom prst="ellipse">
          <a:avLst/>
        </a:prstGeom>
      </dsp:spPr>
      <dsp:style>
        <a:lnRef idx="2">
          <a:schemeClr val="lt1"/>
        </a:lnRef>
        <a:fillRef idx="1">
          <a:schemeClr val="accent1">
            <a:tint val="50000"/>
          </a:schemeClr>
        </a:fillRef>
        <a:effectRef idx="0">
          <a:scrgbClr r="0" g="0" b="0"/>
        </a:effectRef>
        <a:fontRef idx="minor"/>
      </dsp:style>
      <dsp:txXfrm>
        <a:off x="1746476" y="3985846"/>
        <a:ext cx="637735" cy="637735"/>
      </dsp:txXfrm>
    </dsp:sp>
    <dsp:sp modelId="{834F5E74-5FCD-4246-8BA4-285D3C3772C1}">
      <dsp:nvSpPr>
        <dsp:cNvPr id="16" name="Pentagon 15"/>
        <dsp:cNvSpPr/>
      </dsp:nvSpPr>
      <dsp:spPr bwMode="white">
        <a:xfrm rot="10800000">
          <a:off x="2065343" y="4783015"/>
          <a:ext cx="7566746" cy="637735"/>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281223" tIns="102870" rIns="192024"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a:t>Legal and ethical consideration</a:t>
          </a:r>
          <a:endParaRPr lang="en-IN"/>
        </a:p>
      </dsp:txBody>
      <dsp:txXfrm rot="10800000">
        <a:off x="2065343" y="4783015"/>
        <a:ext cx="7566746" cy="637735"/>
      </dsp:txXfrm>
    </dsp:sp>
    <dsp:sp modelId="{7E9CB111-D693-4524-AE8F-00C4349ADB68}">
      <dsp:nvSpPr>
        <dsp:cNvPr id="15" name="Oval 14"/>
        <dsp:cNvSpPr/>
      </dsp:nvSpPr>
      <dsp:spPr bwMode="white">
        <a:xfrm>
          <a:off x="1746476" y="4783015"/>
          <a:ext cx="637735" cy="637735"/>
        </a:xfrm>
        <a:prstGeom prst="ellipse">
          <a:avLst/>
        </a:prstGeom>
      </dsp:spPr>
      <dsp:style>
        <a:lnRef idx="2">
          <a:schemeClr val="lt1"/>
        </a:lnRef>
        <a:fillRef idx="1">
          <a:schemeClr val="accent1">
            <a:tint val="50000"/>
          </a:schemeClr>
        </a:fillRef>
        <a:effectRef idx="0">
          <a:scrgbClr r="0" g="0" b="0"/>
        </a:effectRef>
        <a:fontRef idx="minor"/>
      </dsp:style>
      <dsp:txXfrm>
        <a:off x="1746476" y="4783015"/>
        <a:ext cx="637735" cy="637735"/>
      </dsp:txXfrm>
    </dsp:sp>
    <dsp:sp modelId="{153068CD-D735-440E-BDC8-A8A5B7A6D2CF}">
      <dsp:nvSpPr>
        <dsp:cNvPr id="18" name="Pentagon 17"/>
        <dsp:cNvSpPr/>
      </dsp:nvSpPr>
      <dsp:spPr bwMode="white">
        <a:xfrm rot="10800000">
          <a:off x="2065343" y="5580185"/>
          <a:ext cx="7566746" cy="637735"/>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281223" tIns="102870" rIns="192024"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a:t>Documentation </a:t>
          </a:r>
          <a:endParaRPr lang="en-IN"/>
        </a:p>
      </dsp:txBody>
      <dsp:txXfrm rot="10800000">
        <a:off x="2065343" y="5580185"/>
        <a:ext cx="7566746" cy="637735"/>
      </dsp:txXfrm>
    </dsp:sp>
    <dsp:sp modelId="{7146500E-D252-4DDD-8DBA-E92A64824661}">
      <dsp:nvSpPr>
        <dsp:cNvPr id="17" name="Oval 16"/>
        <dsp:cNvSpPr/>
      </dsp:nvSpPr>
      <dsp:spPr bwMode="white">
        <a:xfrm>
          <a:off x="1746476" y="5580185"/>
          <a:ext cx="637735" cy="637735"/>
        </a:xfrm>
        <a:prstGeom prst="ellipse">
          <a:avLst/>
        </a:prstGeom>
      </dsp:spPr>
      <dsp:style>
        <a:lnRef idx="2">
          <a:schemeClr val="lt1"/>
        </a:lnRef>
        <a:fillRef idx="1">
          <a:schemeClr val="accent1">
            <a:tint val="50000"/>
          </a:schemeClr>
        </a:fillRef>
        <a:effectRef idx="0">
          <a:scrgbClr r="0" g="0" b="0"/>
        </a:effectRef>
        <a:fontRef idx="minor"/>
      </dsp:style>
      <dsp:txXfrm>
        <a:off x="1746476" y="5580185"/>
        <a:ext cx="637735" cy="6377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png"/><Relationship Id="rId6" Type="http://schemas.openxmlformats.org/officeDocument/2006/relationships/image" Target="../media/image3.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pam background"/>
          <p:cNvPicPr>
            <a:picLocks noChangeAspect="1"/>
          </p:cNvPicPr>
          <p:nvPr/>
        </p:nvPicPr>
        <p:blipFill>
          <a:blip r:embed="rId1"/>
          <a:stretch>
            <a:fillRect/>
          </a:stretch>
        </p:blipFill>
        <p:spPr>
          <a:xfrm>
            <a:off x="0" y="-179705"/>
            <a:ext cx="12192000" cy="7037705"/>
          </a:xfrm>
          <a:prstGeom prst="rect">
            <a:avLst/>
          </a:prstGeom>
        </p:spPr>
      </p:pic>
      <p:sp>
        <p:nvSpPr>
          <p:cNvPr id="6" name="Text Box 5"/>
          <p:cNvSpPr txBox="1"/>
          <p:nvPr/>
        </p:nvSpPr>
        <p:spPr>
          <a:xfrm>
            <a:off x="2920365" y="1821815"/>
            <a:ext cx="6299200" cy="2286000"/>
          </a:xfrm>
          <a:prstGeom prst="rect">
            <a:avLst/>
          </a:prstGeom>
          <a:noFill/>
        </p:spPr>
        <p:txBody>
          <a:bodyPr vert="eaVert" wrap="square" rtlCol="0">
            <a:noAutofit/>
          </a:bodyPr>
          <a:p>
            <a:endParaRPr lang="en-US" sz="4800" b="1" i="1">
              <a:solidFill>
                <a:srgbClr val="FFFF00"/>
              </a:solidFill>
              <a:uFillTx/>
              <a:latin typeface="+mj-lt"/>
            </a:endParaRPr>
          </a:p>
        </p:txBody>
      </p:sp>
      <p:sp>
        <p:nvSpPr>
          <p:cNvPr id="10" name="Rectangles 9"/>
          <p:cNvSpPr/>
          <p:nvPr/>
        </p:nvSpPr>
        <p:spPr>
          <a:xfrm>
            <a:off x="2687320" y="812165"/>
            <a:ext cx="6685280" cy="5050790"/>
          </a:xfrm>
          <a:prstGeom prst="rect">
            <a:avLst/>
          </a:prstGeom>
          <a:noFill/>
          <a:ln>
            <a:noFill/>
          </a:ln>
        </p:spPr>
        <p:txBody>
          <a:bodyPr wrap="none" rtlCol="0" anchor="t">
            <a:noAutofit/>
          </a:bodyPr>
          <a:p>
            <a:pPr algn="ctr"/>
            <a:r>
              <a:rPr lang="en-IN" alt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       BUILDING  A        </a:t>
            </a:r>
            <a:endParaRPr lang="en-IN" alt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en-IN" alt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 SMARTER AI </a:t>
            </a:r>
            <a:endParaRPr lang="en-IN" alt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en-IN" alt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POWERED SPAM</a:t>
            </a:r>
            <a:endParaRPr lang="en-IN" alt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en-IN" alt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CLASSIFIER</a:t>
            </a:r>
            <a:endParaRPr lang="en-IN" alt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1" name="Picture 10" descr="mail"/>
          <p:cNvPicPr>
            <a:picLocks noChangeAspect="1"/>
          </p:cNvPicPr>
          <p:nvPr/>
        </p:nvPicPr>
        <p:blipFill>
          <a:blip r:embed="rId2"/>
          <a:stretch>
            <a:fillRect/>
          </a:stretch>
        </p:blipFill>
        <p:spPr>
          <a:xfrm>
            <a:off x="9937115" y="2573020"/>
            <a:ext cx="1176020" cy="1076325"/>
          </a:xfrm>
          <a:prstGeom prst="rect">
            <a:avLst/>
          </a:prstGeom>
        </p:spPr>
      </p:pic>
      <p:pic>
        <p:nvPicPr>
          <p:cNvPr id="12" name="Picture 11" descr="mail"/>
          <p:cNvPicPr>
            <a:picLocks noChangeAspect="1"/>
          </p:cNvPicPr>
          <p:nvPr/>
        </p:nvPicPr>
        <p:blipFill>
          <a:blip r:embed="rId2"/>
          <a:stretch>
            <a:fillRect/>
          </a:stretch>
        </p:blipFill>
        <p:spPr>
          <a:xfrm>
            <a:off x="9032240" y="4930775"/>
            <a:ext cx="1176020" cy="1076325"/>
          </a:xfrm>
          <a:prstGeom prst="rect">
            <a:avLst/>
          </a:prstGeom>
        </p:spPr>
      </p:pic>
      <p:pic>
        <p:nvPicPr>
          <p:cNvPr id="13" name="Picture 12" descr="mail"/>
          <p:cNvPicPr>
            <a:picLocks noChangeAspect="1"/>
          </p:cNvPicPr>
          <p:nvPr/>
        </p:nvPicPr>
        <p:blipFill>
          <a:blip r:embed="rId2"/>
          <a:stretch>
            <a:fillRect/>
          </a:stretch>
        </p:blipFill>
        <p:spPr>
          <a:xfrm>
            <a:off x="9032240" y="349250"/>
            <a:ext cx="1176020" cy="1076325"/>
          </a:xfrm>
          <a:prstGeom prst="rect">
            <a:avLst/>
          </a:prstGeom>
        </p:spPr>
      </p:pic>
      <p:pic>
        <p:nvPicPr>
          <p:cNvPr id="14" name="Picture 13" descr="mail"/>
          <p:cNvPicPr>
            <a:picLocks noChangeAspect="1"/>
          </p:cNvPicPr>
          <p:nvPr/>
        </p:nvPicPr>
        <p:blipFill>
          <a:blip r:embed="rId2"/>
          <a:stretch>
            <a:fillRect/>
          </a:stretch>
        </p:blipFill>
        <p:spPr>
          <a:xfrm>
            <a:off x="1923415" y="495300"/>
            <a:ext cx="1176020" cy="1076325"/>
          </a:xfrm>
          <a:prstGeom prst="rect">
            <a:avLst/>
          </a:prstGeom>
        </p:spPr>
      </p:pic>
      <p:pic>
        <p:nvPicPr>
          <p:cNvPr id="15" name="Picture 14" descr="mail"/>
          <p:cNvPicPr>
            <a:picLocks noChangeAspect="1"/>
          </p:cNvPicPr>
          <p:nvPr/>
        </p:nvPicPr>
        <p:blipFill>
          <a:blip r:embed="rId2"/>
          <a:stretch>
            <a:fillRect/>
          </a:stretch>
        </p:blipFill>
        <p:spPr>
          <a:xfrm>
            <a:off x="344170" y="2172335"/>
            <a:ext cx="1176020" cy="1076325"/>
          </a:xfrm>
          <a:prstGeom prst="rect">
            <a:avLst/>
          </a:prstGeom>
        </p:spPr>
      </p:pic>
      <p:pic>
        <p:nvPicPr>
          <p:cNvPr id="16" name="Picture 15" descr="mail"/>
          <p:cNvPicPr>
            <a:picLocks noChangeAspect="1"/>
          </p:cNvPicPr>
          <p:nvPr/>
        </p:nvPicPr>
        <p:blipFill>
          <a:blip r:embed="rId2"/>
          <a:stretch>
            <a:fillRect/>
          </a:stretch>
        </p:blipFill>
        <p:spPr>
          <a:xfrm>
            <a:off x="1644650" y="4107815"/>
            <a:ext cx="1176020" cy="1076325"/>
          </a:xfrm>
          <a:prstGeom prst="rect">
            <a:avLst/>
          </a:prstGeom>
        </p:spPr>
      </p:pic>
      <p:pic>
        <p:nvPicPr>
          <p:cNvPr id="17" name="Picture 16" descr="mail"/>
          <p:cNvPicPr>
            <a:picLocks noChangeAspect="1"/>
          </p:cNvPicPr>
          <p:nvPr/>
        </p:nvPicPr>
        <p:blipFill>
          <a:blip r:embed="rId2"/>
          <a:stretch>
            <a:fillRect/>
          </a:stretch>
        </p:blipFill>
        <p:spPr>
          <a:xfrm>
            <a:off x="5441950" y="5462905"/>
            <a:ext cx="1176020" cy="1076325"/>
          </a:xfrm>
          <a:prstGeom prst="rect">
            <a:avLst/>
          </a:prstGeom>
        </p:spPr>
      </p:pic>
      <p:sp>
        <p:nvSpPr>
          <p:cNvPr id="19" name="Title 18"/>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Wave 1"/>
          <p:cNvSpPr/>
          <p:nvPr/>
        </p:nvSpPr>
        <p:spPr>
          <a:xfrm>
            <a:off x="2484120" y="225425"/>
            <a:ext cx="7207885" cy="1701800"/>
          </a:xfrm>
          <a:prstGeom prst="wave">
            <a:avLst>
              <a:gd name="adj1" fmla="val 12500"/>
              <a:gd name="adj2" fmla="val -920"/>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3600" b="0" i="0" u="none" strike="noStrike" cap="none" normalizeH="0" baseline="0" smtClean="0">
                <a:ln>
                  <a:noFill/>
                </a:ln>
                <a:solidFill>
                  <a:schemeClr val="accent5">
                    <a:lumMod val="50000"/>
                  </a:schemeClr>
                </a:solidFill>
                <a:effectLst/>
                <a:latin typeface="Arial" panose="020B0604020202020204" pitchFamily="34" charset="0"/>
                <a:ea typeface="SimSun" panose="02010600030101010101" pitchFamily="2" charset="-122"/>
              </a:rPr>
              <a:t>            </a:t>
            </a:r>
            <a:r>
              <a:rPr kumimoji="0" lang="zh-CN" altLang="en-US" sz="3600" b="0" i="0" u="none" strike="noStrike" cap="none" normalizeH="0" baseline="0" smtClean="0">
                <a:ln>
                  <a:noFill/>
                </a:ln>
                <a:solidFill>
                  <a:schemeClr val="accent5">
                    <a:lumMod val="50000"/>
                  </a:schemeClr>
                </a:solidFill>
                <a:effectLst/>
                <a:latin typeface="Arial" panose="020B0604020202020204" pitchFamily="34" charset="0"/>
                <a:ea typeface="SimSun" panose="02010600030101010101" pitchFamily="2" charset="-122"/>
              </a:rPr>
              <a:t>Model Training</a:t>
            </a:r>
            <a:endParaRPr kumimoji="0" lang="zh-CN" altLang="en-US" sz="3600" b="0" i="0" u="none" strike="noStrike" cap="none" normalizeH="0" baseline="0" smtClean="0">
              <a:ln>
                <a:noFill/>
              </a:ln>
              <a:solidFill>
                <a:schemeClr val="accent5">
                  <a:lumMod val="50000"/>
                </a:schemeClr>
              </a:solidFill>
              <a:effectLst/>
              <a:latin typeface="Arial" panose="020B0604020202020204" pitchFamily="34" charset="0"/>
              <a:ea typeface="SimSun" panose="02010600030101010101" pitchFamily="2" charset="-122"/>
            </a:endParaRPr>
          </a:p>
        </p:txBody>
      </p:sp>
      <p:sp>
        <p:nvSpPr>
          <p:cNvPr id="3" name="Plaque 2"/>
          <p:cNvSpPr/>
          <p:nvPr/>
        </p:nvSpPr>
        <p:spPr>
          <a:xfrm>
            <a:off x="1081405" y="2110740"/>
            <a:ext cx="9759950" cy="4237990"/>
          </a:xfrm>
          <a:prstGeom prst="plaqu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Rectangles 3"/>
          <p:cNvSpPr/>
          <p:nvPr/>
        </p:nvSpPr>
        <p:spPr>
          <a:xfrm>
            <a:off x="357505" y="1927225"/>
            <a:ext cx="11476355" cy="4740910"/>
          </a:xfrm>
          <a:prstGeom prst="rect">
            <a:avLst/>
          </a:prstGeom>
          <a:noFill/>
          <a:ln>
            <a:noFill/>
          </a:ln>
        </p:spPr>
        <p:txBody>
          <a:bodyPr wrap="none" rtlCol="0" anchor="t">
            <a:noAutofit/>
          </a:bodyPr>
          <a:p>
            <a:pPr algn="ctr"/>
            <a:endParaRPr lang="en-US" altLang="zh-CN" sz="3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US" altLang="zh-CN" sz="3200">
                <a:ln w="9525">
                  <a:solidFill>
                    <a:schemeClr val="bg1"/>
                  </a:solidFill>
                  <a:prstDash val="solid"/>
                </a:ln>
                <a:solidFill>
                  <a:schemeClr val="tx1"/>
                </a:solidFill>
                <a:effectLst>
                  <a:outerShdw blurRad="12700" dist="38100" dir="2700000" algn="tl" rotWithShape="0">
                    <a:schemeClr val="bg1">
                      <a:lumMod val="50000"/>
                    </a:schemeClr>
                  </a:outerShdw>
                </a:effectLst>
              </a:rPr>
              <a:t>Training the Mo</a:t>
            </a:r>
            <a:r>
              <a:rPr lang="en-IN" altLang="en-US" sz="3200">
                <a:ln w="9525">
                  <a:solidFill>
                    <a:schemeClr val="bg1"/>
                  </a:solidFill>
                  <a:prstDash val="solid"/>
                </a:ln>
                <a:solidFill>
                  <a:schemeClr val="tx1"/>
                </a:solidFill>
                <a:effectLst>
                  <a:outerShdw blurRad="12700" dist="38100" dir="2700000" algn="tl" rotWithShape="0">
                    <a:schemeClr val="bg1">
                      <a:lumMod val="50000"/>
                    </a:schemeClr>
                  </a:outerShdw>
                </a:effectLst>
              </a:rPr>
              <a:t>del</a:t>
            </a:r>
            <a:endParaRPr lang="en-IN" altLang="en-US" sz="32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US" altLang="zh-CN" sz="3200" b="1">
                <a:ln w="9525">
                  <a:solidFill>
                    <a:schemeClr val="bg1"/>
                  </a:solidFill>
                  <a:prstDash val="solid"/>
                </a:ln>
                <a:solidFill>
                  <a:schemeClr val="tx1"/>
                </a:solidFill>
                <a:effectLst>
                  <a:outerShdw blurRad="12700" dist="38100" dir="2700000" algn="tl" rotWithShape="0">
                    <a:schemeClr val="bg1">
                      <a:lumMod val="50000"/>
                    </a:schemeClr>
                  </a:outerShdw>
                </a:effectLst>
              </a:rPr>
              <a:t>Train your selected model using the </a:t>
            </a:r>
            <a:endParaRPr lang="en-US" altLang="zh-CN" sz="3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US" altLang="zh-CN" sz="3200" b="1">
                <a:ln w="9525">
                  <a:solidFill>
                    <a:schemeClr val="bg1"/>
                  </a:solidFill>
                  <a:prstDash val="solid"/>
                </a:ln>
                <a:solidFill>
                  <a:schemeClr val="tx1"/>
                </a:solidFill>
                <a:effectLst>
                  <a:outerShdw blurRad="12700" dist="38100" dir="2700000" algn="tl" rotWithShape="0">
                    <a:schemeClr val="bg1">
                      <a:lumMod val="50000"/>
                    </a:schemeClr>
                  </a:outerShdw>
                </a:effectLst>
              </a:rPr>
              <a:t>training data. During training, </a:t>
            </a:r>
            <a:endParaRPr lang="en-US" altLang="zh-CN" sz="3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US" altLang="zh-CN" sz="3200" b="1">
                <a:ln w="9525">
                  <a:solidFill>
                    <a:schemeClr val="bg1"/>
                  </a:solidFill>
                  <a:prstDash val="solid"/>
                </a:ln>
                <a:solidFill>
                  <a:schemeClr val="tx1"/>
                </a:solidFill>
                <a:effectLst>
                  <a:outerShdw blurRad="12700" dist="38100" dir="2700000" algn="tl" rotWithShape="0">
                    <a:schemeClr val="bg1">
                      <a:lumMod val="50000"/>
                    </a:schemeClr>
                  </a:outerShdw>
                </a:effectLst>
              </a:rPr>
              <a:t>the model learns to recognize patterns</a:t>
            </a:r>
            <a:endParaRPr lang="en-US" altLang="zh-CN" sz="3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US" altLang="zh-CN" sz="3200" b="1">
                <a:ln w="9525">
                  <a:solidFill>
                    <a:schemeClr val="bg1"/>
                  </a:solidFill>
                  <a:prstDash val="solid"/>
                </a:ln>
                <a:solidFill>
                  <a:schemeClr val="tx1"/>
                </a:solidFill>
                <a:effectLst>
                  <a:outerShdw blurRad="12700" dist="38100" dir="2700000" algn="tl" rotWithShape="0">
                    <a:schemeClr val="bg1">
                      <a:lumMod val="50000"/>
                    </a:schemeClr>
                  </a:outerShdw>
                </a:effectLst>
              </a:rPr>
              <a:t> and features in the </a:t>
            </a:r>
            <a:endParaRPr lang="en-US" altLang="zh-CN" sz="3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US" altLang="zh-CN" sz="3200" b="1">
                <a:ln w="9525">
                  <a:solidFill>
                    <a:schemeClr val="bg1"/>
                  </a:solidFill>
                  <a:prstDash val="solid"/>
                </a:ln>
                <a:solidFill>
                  <a:schemeClr val="tx1"/>
                </a:solidFill>
                <a:effectLst>
                  <a:outerShdw blurRad="12700" dist="38100" dir="2700000" algn="tl" rotWithShape="0">
                    <a:schemeClr val="bg1">
                      <a:lumMod val="50000"/>
                    </a:schemeClr>
                  </a:outerShdw>
                </a:effectLst>
              </a:rPr>
              <a:t>data that distinguish </a:t>
            </a:r>
            <a:endParaRPr lang="en-US" altLang="zh-CN" sz="3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US" altLang="zh-CN" sz="3200" b="1">
                <a:ln w="9525">
                  <a:solidFill>
                    <a:schemeClr val="bg1"/>
                  </a:solidFill>
                  <a:prstDash val="solid"/>
                </a:ln>
                <a:solidFill>
                  <a:schemeClr val="tx1"/>
                </a:solidFill>
                <a:effectLst>
                  <a:outerShdw blurRad="12700" dist="38100" dir="2700000" algn="tl" rotWithShape="0">
                    <a:schemeClr val="bg1">
                      <a:lumMod val="50000"/>
                    </a:schemeClr>
                  </a:outerShdw>
                </a:effectLst>
              </a:rPr>
              <a:t>spam from non-spam messages.</a:t>
            </a:r>
            <a:endParaRPr lang="en-US" altLang="zh-CN" sz="3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model trianing"/>
          <p:cNvPicPr>
            <a:picLocks noChangeAspect="1"/>
          </p:cNvPicPr>
          <p:nvPr/>
        </p:nvPicPr>
        <p:blipFill>
          <a:blip r:embed="rId1"/>
          <a:stretch>
            <a:fillRect/>
          </a:stretch>
        </p:blipFill>
        <p:spPr>
          <a:xfrm>
            <a:off x="492125" y="926465"/>
            <a:ext cx="11135995" cy="5400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ouble Wave 1"/>
          <p:cNvSpPr/>
          <p:nvPr/>
        </p:nvSpPr>
        <p:spPr>
          <a:xfrm>
            <a:off x="1699260" y="250190"/>
            <a:ext cx="8126730" cy="1401445"/>
          </a:xfrm>
          <a:prstGeom prst="doubleWave">
            <a:avLst>
              <a:gd name="adj1" fmla="val 6250"/>
              <a:gd name="adj2" fmla="val 1388"/>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3200" b="0" i="0" u="none" strike="noStrike" cap="none" normalizeH="0" baseline="0" smtClean="0">
                <a:ln>
                  <a:noFill/>
                </a:ln>
                <a:solidFill>
                  <a:srgbClr val="00B0F0"/>
                </a:solidFill>
                <a:effectLst/>
                <a:latin typeface="Arial" panose="020B0604020202020204" pitchFamily="34" charset="0"/>
                <a:ea typeface="SimSun" panose="02010600030101010101" pitchFamily="2" charset="-122"/>
              </a:rPr>
              <a:t>                    </a:t>
            </a:r>
            <a:r>
              <a:rPr kumimoji="0" lang="zh-CN" altLang="en-US" sz="3200" b="0" i="0" u="none" strike="noStrike" cap="none" normalizeH="0" baseline="0" smtClean="0">
                <a:ln>
                  <a:noFill/>
                </a:ln>
                <a:solidFill>
                  <a:srgbClr val="00B0F0"/>
                </a:solidFill>
                <a:effectLst/>
                <a:latin typeface="Arial" panose="020B0604020202020204" pitchFamily="34" charset="0"/>
                <a:ea typeface="SimSun" panose="02010600030101010101" pitchFamily="2" charset="-122"/>
              </a:rPr>
              <a:t>Model Evaluation</a:t>
            </a:r>
            <a:endParaRPr kumimoji="0" lang="zh-CN" altLang="en-US" sz="3200" b="0" i="0" u="none" strike="noStrike" cap="none" normalizeH="0" baseline="0" smtClean="0">
              <a:ln>
                <a:noFill/>
              </a:ln>
              <a:solidFill>
                <a:srgbClr val="00B0F0"/>
              </a:solidFill>
              <a:effectLst/>
              <a:latin typeface="Arial" panose="020B0604020202020204" pitchFamily="34" charset="0"/>
              <a:ea typeface="SimSun" panose="02010600030101010101" pitchFamily="2" charset="-122"/>
            </a:endParaRPr>
          </a:p>
        </p:txBody>
      </p:sp>
      <p:sp>
        <p:nvSpPr>
          <p:cNvPr id="3" name="Cloud 2"/>
          <p:cNvSpPr/>
          <p:nvPr/>
        </p:nvSpPr>
        <p:spPr>
          <a:xfrm>
            <a:off x="0" y="1826895"/>
            <a:ext cx="11095355" cy="4804410"/>
          </a:xfrm>
          <a:prstGeom prst="cloud">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rPr>
              <a:t>Evaluate Model Performance:</a:t>
            </a:r>
            <a:r>
              <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rPr>
              <a:t> </a:t>
            </a:r>
            <a:endPar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rPr>
              <a:t>Use the testing dataset to evaluate the model's performance. </a:t>
            </a:r>
            <a:endPar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rPr>
              <a:t>Common evaluation metrics for spam classification include accuracy,</a:t>
            </a:r>
            <a:endPar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rPr>
              <a:t> precision, recall, F1-score, and ROC AUC.</a:t>
            </a:r>
            <a:endPar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endParaRPr>
          </a:p>
        </p:txBody>
      </p:sp>
      <p:pic>
        <p:nvPicPr>
          <p:cNvPr id="4" name="Picture 3" descr="model evaluation"/>
          <p:cNvPicPr>
            <a:picLocks noChangeAspect="1"/>
          </p:cNvPicPr>
          <p:nvPr/>
        </p:nvPicPr>
        <p:blipFill>
          <a:blip r:embed="rId1"/>
          <a:stretch>
            <a:fillRect/>
          </a:stretch>
        </p:blipFill>
        <p:spPr>
          <a:xfrm>
            <a:off x="8190865" y="1651635"/>
            <a:ext cx="3755390" cy="2058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Action Button: Custom 1"/>
          <p:cNvSpPr/>
          <p:nvPr/>
        </p:nvSpPr>
        <p:spPr>
          <a:xfrm>
            <a:off x="2699385" y="341630"/>
            <a:ext cx="7091680" cy="1017905"/>
          </a:xfrm>
          <a:prstGeom prst="actionButtonBlank">
            <a:avLst/>
          </a:prstGeom>
          <a:solidFill>
            <a:schemeClr val="accent6">
              <a:lumMod val="75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4400" b="0" i="0" u="none" strike="noStrike" cap="none" normalizeH="0" baseline="0" smtClean="0">
                <a:ln>
                  <a:noFill/>
                </a:ln>
                <a:solidFill>
                  <a:srgbClr val="C00000"/>
                </a:solidFill>
                <a:effectLst/>
                <a:latin typeface="Arial" panose="020B0604020202020204" pitchFamily="34" charset="0"/>
                <a:ea typeface="SimSun" panose="02010600030101010101" pitchFamily="2" charset="-122"/>
              </a:rPr>
              <a:t> </a:t>
            </a:r>
            <a:r>
              <a:rPr kumimoji="0" lang="en-IN" altLang="zh-CN" sz="4400" b="0" i="0" u="none" strike="noStrike" cap="none" normalizeH="0" baseline="0" smtClean="0">
                <a:ln>
                  <a:noFill/>
                </a:ln>
                <a:solidFill>
                  <a:srgbClr val="C00000"/>
                </a:solidFill>
                <a:effectLst/>
                <a:latin typeface="Arial" panose="020B0604020202020204" pitchFamily="34" charset="0"/>
                <a:ea typeface="SimSun" panose="02010600030101010101" pitchFamily="2" charset="-122"/>
              </a:rPr>
              <a:t>     </a:t>
            </a:r>
            <a:r>
              <a:rPr kumimoji="0" lang="zh-CN" altLang="en-US" sz="4400" b="0" i="0" u="none" strike="noStrike" cap="none" normalizeH="0" baseline="0" smtClean="0">
                <a:ln>
                  <a:noFill/>
                </a:ln>
                <a:solidFill>
                  <a:srgbClr val="C00000"/>
                </a:solidFill>
                <a:effectLst/>
                <a:latin typeface="Arial" panose="020B0604020202020204" pitchFamily="34" charset="0"/>
                <a:ea typeface="SimSun" panose="02010600030101010101" pitchFamily="2" charset="-122"/>
              </a:rPr>
              <a:t>Model Optimization</a:t>
            </a:r>
            <a:endParaRPr kumimoji="0" lang="zh-CN" altLang="en-US" sz="4400" b="0" i="0" u="none" strike="noStrike" cap="none" normalizeH="0" baseline="0" smtClean="0">
              <a:ln>
                <a:noFill/>
              </a:ln>
              <a:solidFill>
                <a:srgbClr val="C00000"/>
              </a:solidFill>
              <a:effectLst/>
              <a:latin typeface="Arial" panose="020B0604020202020204" pitchFamily="34" charset="0"/>
              <a:ea typeface="SimSun" panose="02010600030101010101" pitchFamily="2" charset="-122"/>
            </a:endParaRPr>
          </a:p>
        </p:txBody>
      </p:sp>
      <p:sp>
        <p:nvSpPr>
          <p:cNvPr id="4" name="Vertical Scroll 3"/>
          <p:cNvSpPr/>
          <p:nvPr/>
        </p:nvSpPr>
        <p:spPr>
          <a:xfrm>
            <a:off x="581660" y="1577975"/>
            <a:ext cx="11313160" cy="4954905"/>
          </a:xfrm>
          <a:prstGeom prst="verticalScroll">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rgbClr val="2CD234"/>
                </a:solidFill>
                <a:effectLst/>
                <a:latin typeface="Arial" panose="020B0604020202020204" pitchFamily="34" charset="0"/>
                <a:ea typeface="SimSun" panose="02010600030101010101" pitchFamily="2" charset="-122"/>
              </a:rPr>
              <a:t>Hyperparameter Tuning:</a:t>
            </a:r>
            <a:r>
              <a:rPr kumimoji="0" lang="zh-CN" altLang="en-US" sz="2400" b="0" i="0" u="none" strike="noStrike" cap="none" normalizeH="0" baseline="0" smtClean="0">
                <a:ln>
                  <a:noFill/>
                </a:ln>
                <a:solidFill>
                  <a:srgbClr val="2CD234"/>
                </a:solidFill>
                <a:effectLst/>
                <a:latin typeface="Arial" panose="020B0604020202020204" pitchFamily="34" charset="0"/>
                <a:ea typeface="SimSun" panose="02010600030101010101" pitchFamily="2" charset="-122"/>
              </a:rPr>
              <a:t> </a:t>
            </a:r>
            <a:endParaRPr kumimoji="0" lang="zh-CN" altLang="en-US" sz="2400" b="0" i="0" u="none" strike="noStrike" cap="none" normalizeH="0" baseline="0" smtClean="0">
              <a:ln>
                <a:noFill/>
              </a:ln>
              <a:solidFill>
                <a:srgbClr val="2CD234"/>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rPr>
              <a:t>Experiment with different hyperparameters of your chosen algorithm </a:t>
            </a:r>
            <a:endPar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rPr>
              <a:t>to optimize performance. This may involve grid search or random search.</a:t>
            </a:r>
            <a:endPar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rgbClr val="2CD234"/>
                </a:solidFill>
                <a:effectLst/>
                <a:latin typeface="Arial" panose="020B0604020202020204" pitchFamily="34" charset="0"/>
                <a:ea typeface="SimSun" panose="02010600030101010101" pitchFamily="2" charset="-122"/>
              </a:rPr>
              <a:t>Feature Engineering:</a:t>
            </a:r>
            <a:endParaRPr kumimoji="0" lang="zh-CN" altLang="en-US" sz="2400" b="1" i="0" u="none" strike="noStrike" cap="none" normalizeH="0" baseline="0" smtClean="0">
              <a:ln>
                <a:noFill/>
              </a:ln>
              <a:solidFill>
                <a:srgbClr val="2CD234"/>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rgbClr val="2CD234"/>
                </a:solidFill>
                <a:effectLst/>
                <a:latin typeface="Arial" panose="020B0604020202020204" pitchFamily="34" charset="0"/>
                <a:ea typeface="SimSun" panose="02010600030101010101" pitchFamily="2" charset="-122"/>
              </a:rPr>
              <a:t> </a:t>
            </a:r>
            <a:endParaRPr kumimoji="0" lang="zh-CN" altLang="en-US" sz="2400" b="0" i="0" u="none" strike="noStrike" cap="none" normalizeH="0" baseline="0" smtClean="0">
              <a:ln>
                <a:noFill/>
              </a:ln>
              <a:solidFill>
                <a:srgbClr val="2CD234"/>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w="15875">
                  <a:solidFill>
                    <a:schemeClr val="accent1"/>
                  </a:solidFill>
                </a:ln>
                <a:noFill/>
                <a:effectLst/>
                <a:latin typeface="Arial" panose="020B0604020202020204" pitchFamily="34" charset="0"/>
                <a:ea typeface="SimSun" panose="02010600030101010101" pitchFamily="2" charset="-122"/>
              </a:rPr>
              <a:t>Experiment with different text features and representations to improve </a:t>
            </a:r>
            <a:endParaRPr kumimoji="0" lang="zh-CN" altLang="en-US" sz="2400" b="0" i="0" u="none" strike="noStrike" cap="none" normalizeH="0" baseline="0" smtClean="0">
              <a:ln w="15875">
                <a:solidFill>
                  <a:schemeClr val="accent1"/>
                </a:solidFill>
              </a:ln>
              <a:no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w="15875">
                  <a:solidFill>
                    <a:schemeClr val="accent1"/>
                  </a:solidFill>
                </a:ln>
                <a:noFill/>
                <a:effectLst/>
                <a:latin typeface="Arial" panose="020B0604020202020204" pitchFamily="34" charset="0"/>
                <a:ea typeface="SimSun" panose="02010600030101010101" pitchFamily="2" charset="-122"/>
              </a:rPr>
              <a:t>model accuracy.</a:t>
            </a:r>
            <a:endParaRPr kumimoji="0" lang="zh-CN" altLang="en-US" sz="2400" b="0" i="0" u="none" strike="noStrike" cap="none" normalizeH="0" baseline="0" smtClean="0">
              <a:ln w="15875">
                <a:solidFill>
                  <a:schemeClr val="accent1"/>
                </a:solidFill>
              </a:ln>
              <a:no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modeloptmization"/>
          <p:cNvPicPr>
            <a:picLocks noChangeAspect="1"/>
          </p:cNvPicPr>
          <p:nvPr/>
        </p:nvPicPr>
        <p:blipFill>
          <a:blip r:embed="rId1"/>
          <a:stretch>
            <a:fillRect/>
          </a:stretch>
        </p:blipFill>
        <p:spPr>
          <a:xfrm>
            <a:off x="316865" y="280670"/>
            <a:ext cx="11593195" cy="6365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urved Down Ribbon 1"/>
          <p:cNvSpPr/>
          <p:nvPr/>
        </p:nvSpPr>
        <p:spPr>
          <a:xfrm>
            <a:off x="1308735" y="175260"/>
            <a:ext cx="9841865" cy="1497330"/>
          </a:xfrm>
          <a:prstGeom prst="ellipseRibb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4400" b="0" i="0" u="none" strike="noStrike" cap="none" normalizeH="0" baseline="0" smtClean="0">
                <a:ln>
                  <a:noFill/>
                </a:ln>
                <a:solidFill>
                  <a:srgbClr val="FFC000"/>
                </a:solidFill>
                <a:effectLst/>
                <a:latin typeface="Arial" panose="020B0604020202020204" pitchFamily="34" charset="0"/>
                <a:ea typeface="SimSun" panose="02010600030101010101" pitchFamily="2" charset="-122"/>
              </a:rPr>
              <a:t>Model Deployment</a:t>
            </a:r>
            <a:endParaRPr kumimoji="0" lang="zh-CN" altLang="en-US" sz="4400" b="0" i="0" u="none" strike="noStrike" cap="none" normalizeH="0" baseline="0" smtClean="0">
              <a:ln>
                <a:noFill/>
              </a:ln>
              <a:solidFill>
                <a:srgbClr val="FFC000"/>
              </a:solidFill>
              <a:effectLst/>
              <a:latin typeface="Arial" panose="020B0604020202020204" pitchFamily="34" charset="0"/>
              <a:ea typeface="SimSun" panose="02010600030101010101" pitchFamily="2" charset="-122"/>
            </a:endParaRPr>
          </a:p>
        </p:txBody>
      </p:sp>
      <p:sp>
        <p:nvSpPr>
          <p:cNvPr id="4" name="Teardrop 3"/>
          <p:cNvSpPr/>
          <p:nvPr/>
        </p:nvSpPr>
        <p:spPr>
          <a:xfrm>
            <a:off x="561340" y="2010410"/>
            <a:ext cx="11014710" cy="4689475"/>
          </a:xfrm>
          <a:prstGeom prst="teardrop">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3600" b="1" i="0" u="none" strike="noStrike" cap="none" normalizeH="0" baseline="0" smtClean="0">
                <a:ln>
                  <a:noFill/>
                </a:ln>
                <a:solidFill>
                  <a:srgbClr val="FB03DB"/>
                </a:solidFill>
                <a:effectLst/>
                <a:latin typeface="Arial" panose="020B0604020202020204" pitchFamily="34" charset="0"/>
                <a:ea typeface="SimSun" panose="02010600030101010101" pitchFamily="2" charset="-122"/>
              </a:rPr>
              <a:t>Deployment:</a:t>
            </a:r>
            <a:r>
              <a:rPr kumimoji="0" lang="zh-CN" altLang="en-US" sz="3600" b="0" i="0" u="none" strike="noStrike" cap="none" normalizeH="0" baseline="0" smtClean="0">
                <a:ln>
                  <a:noFill/>
                </a:ln>
                <a:solidFill>
                  <a:srgbClr val="FB03DB"/>
                </a:solidFill>
                <a:effectLst/>
                <a:latin typeface="Arial" panose="020B0604020202020204" pitchFamily="34" charset="0"/>
                <a:ea typeface="SimSun" panose="02010600030101010101" pitchFamily="2" charset="-122"/>
              </a:rPr>
              <a:t> Once you are satisfied with </a:t>
            </a:r>
            <a:endParaRPr kumimoji="0" lang="zh-CN" altLang="en-US" sz="3600" b="0" i="0" u="none" strike="noStrike" cap="none" normalizeH="0" baseline="0" smtClean="0">
              <a:ln>
                <a:noFill/>
              </a:ln>
              <a:solidFill>
                <a:srgbClr val="FB03DB"/>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3600" b="0" i="0" u="none" strike="noStrike" cap="none" normalizeH="0" baseline="0" smtClean="0">
                <a:ln>
                  <a:noFill/>
                </a:ln>
                <a:solidFill>
                  <a:srgbClr val="FB03DB"/>
                </a:solidFill>
                <a:effectLst/>
                <a:latin typeface="Arial" panose="020B0604020202020204" pitchFamily="34" charset="0"/>
                <a:ea typeface="SimSun" panose="02010600030101010101" pitchFamily="2" charset="-122"/>
              </a:rPr>
              <a:t>your model's performance, deploy it in a </a:t>
            </a:r>
            <a:endParaRPr kumimoji="0" lang="zh-CN" altLang="en-US" sz="3600" b="0" i="0" u="none" strike="noStrike" cap="none" normalizeH="0" baseline="0" smtClean="0">
              <a:ln>
                <a:noFill/>
              </a:ln>
              <a:solidFill>
                <a:srgbClr val="FB03DB"/>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3600" b="0" i="0" u="none" strike="noStrike" cap="none" normalizeH="0" baseline="0" smtClean="0">
                <a:ln>
                  <a:noFill/>
                </a:ln>
                <a:solidFill>
                  <a:srgbClr val="FB03DB"/>
                </a:solidFill>
                <a:effectLst/>
                <a:latin typeface="Arial" panose="020B0604020202020204" pitchFamily="34" charset="0"/>
                <a:ea typeface="SimSun" panose="02010600030101010101" pitchFamily="2" charset="-122"/>
              </a:rPr>
              <a:t>production environment. </a:t>
            </a:r>
            <a:endParaRPr kumimoji="0" lang="zh-CN" altLang="en-US" sz="3600" b="0" i="0" u="none" strike="noStrike" cap="none" normalizeH="0" baseline="0" smtClean="0">
              <a:ln>
                <a:noFill/>
              </a:ln>
              <a:solidFill>
                <a:srgbClr val="FB03DB"/>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3600" b="0" i="0" u="none" strike="noStrike" cap="none" normalizeH="0" baseline="0" smtClean="0">
                <a:ln>
                  <a:noFill/>
                </a:ln>
                <a:solidFill>
                  <a:srgbClr val="FB03DB"/>
                </a:solidFill>
                <a:effectLst/>
                <a:latin typeface="Arial" panose="020B0604020202020204" pitchFamily="34" charset="0"/>
                <a:ea typeface="SimSun" panose="02010600030101010101" pitchFamily="2" charset="-122"/>
              </a:rPr>
              <a:t>This may involve integrating it into an </a:t>
            </a:r>
            <a:endParaRPr kumimoji="0" lang="zh-CN" altLang="en-US" sz="3600" b="0" i="0" u="none" strike="noStrike" cap="none" normalizeH="0" baseline="0" smtClean="0">
              <a:ln>
                <a:noFill/>
              </a:ln>
              <a:solidFill>
                <a:srgbClr val="FB03DB"/>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3600" b="0" i="0" u="none" strike="noStrike" cap="none" normalizeH="0" baseline="0" smtClean="0">
                <a:ln>
                  <a:noFill/>
                </a:ln>
                <a:solidFill>
                  <a:srgbClr val="FB03DB"/>
                </a:solidFill>
                <a:effectLst/>
                <a:latin typeface="Arial" panose="020B0604020202020204" pitchFamily="34" charset="0"/>
                <a:ea typeface="SimSun" panose="02010600030101010101" pitchFamily="2" charset="-122"/>
              </a:rPr>
              <a:t>application or system</a:t>
            </a:r>
            <a:endParaRPr kumimoji="0" lang="zh-CN" altLang="en-US" sz="3600" b="0" i="0" u="none" strike="noStrike" cap="none" normalizeH="0" baseline="0" smtClean="0">
              <a:ln>
                <a:noFill/>
              </a:ln>
              <a:solidFill>
                <a:srgbClr val="FB03DB"/>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3600" b="0" i="0" u="none" strike="noStrike" cap="none" normalizeH="0" baseline="0" smtClean="0">
                <a:ln>
                  <a:noFill/>
                </a:ln>
                <a:solidFill>
                  <a:srgbClr val="FB03DB"/>
                </a:solidFill>
                <a:effectLst/>
                <a:latin typeface="Arial" panose="020B0604020202020204" pitchFamily="34" charset="0"/>
                <a:ea typeface="SimSun" panose="02010600030101010101" pitchFamily="2" charset="-122"/>
              </a:rPr>
              <a:t> that can classify messages in real-time</a:t>
            </a:r>
            <a:endParaRPr kumimoji="0" lang="zh-CN" altLang="en-US" sz="3600" b="0" i="0" u="none" strike="noStrike" cap="none" normalizeH="0" baseline="0" smtClean="0">
              <a:ln>
                <a:noFill/>
              </a:ln>
              <a:solidFill>
                <a:srgbClr val="FB03DB"/>
              </a:solidFill>
              <a:effectLst/>
              <a:latin typeface="Arial" panose="020B0604020202020204" pitchFamily="34" charset="0"/>
              <a:ea typeface="SimSun"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model deployment"/>
          <p:cNvPicPr>
            <a:picLocks noChangeAspect="1"/>
          </p:cNvPicPr>
          <p:nvPr/>
        </p:nvPicPr>
        <p:blipFill>
          <a:blip r:embed="rId1"/>
          <a:stretch>
            <a:fillRect/>
          </a:stretch>
        </p:blipFill>
        <p:spPr>
          <a:xfrm>
            <a:off x="0" y="199390"/>
            <a:ext cx="12050395" cy="6457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lowchart: Terminator 1"/>
          <p:cNvSpPr/>
          <p:nvPr/>
        </p:nvSpPr>
        <p:spPr>
          <a:xfrm>
            <a:off x="2336165" y="446405"/>
            <a:ext cx="7447915" cy="1334135"/>
          </a:xfrm>
          <a:prstGeom prst="flowChartTerminator">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4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rPr>
              <a:t>  </a:t>
            </a:r>
            <a:r>
              <a:rPr kumimoji="0" lang="zh-CN" altLang="en-US" sz="4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rPr>
              <a:t>Continuous Improvement</a:t>
            </a:r>
            <a:endParaRPr kumimoji="0" lang="zh-CN" altLang="en-US" sz="4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4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rPr>
              <a:t>  and   Feedback loop</a:t>
            </a:r>
            <a:endParaRPr kumimoji="0" lang="en-IN" altLang="zh-CN" sz="4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endParaRPr>
          </a:p>
        </p:txBody>
      </p:sp>
      <p:sp>
        <p:nvSpPr>
          <p:cNvPr id="3" name="Flowchart: Stored Data 2"/>
          <p:cNvSpPr/>
          <p:nvPr/>
        </p:nvSpPr>
        <p:spPr>
          <a:xfrm>
            <a:off x="0" y="2237740"/>
            <a:ext cx="11945620" cy="4198620"/>
          </a:xfrm>
          <a:prstGeom prst="flowChartOnlineStorag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2">
                    <a:lumMod val="75000"/>
                  </a:schemeClr>
                </a:solidFill>
                <a:effectLst/>
                <a:latin typeface="Arial" panose="020B0604020202020204" pitchFamily="34" charset="0"/>
                <a:ea typeface="SimSun" panose="02010600030101010101" pitchFamily="2" charset="-122"/>
              </a:rPr>
              <a:t>Continuous improvement </a:t>
            </a:r>
            <a:r>
              <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rPr>
              <a:t>in the context of spam </a:t>
            </a:r>
            <a:endPar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rPr>
              <a:t>classification refers to the ongoing process of enhancing</a:t>
            </a:r>
            <a:endPar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rPr>
              <a:t>the performance and effectiveness of a spam </a:t>
            </a:r>
            <a:endPar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rPr>
              <a:t>classifierover time</a:t>
            </a:r>
            <a:endPar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2">
                    <a:lumMod val="75000"/>
                  </a:schemeClr>
                </a:solidFill>
                <a:effectLst/>
                <a:latin typeface="Arial" panose="020B0604020202020204" pitchFamily="34" charset="0"/>
                <a:ea typeface="SimSun" panose="02010600030101010101" pitchFamily="2" charset="-122"/>
              </a:rPr>
              <a:t>Collecting feedback</a:t>
            </a:r>
            <a:r>
              <a:rPr kumimoji="0" lang="zh-CN" altLang="en-US" sz="2400" b="1"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rPr>
              <a:t> </a:t>
            </a:r>
            <a:r>
              <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rPr>
              <a:t>from users or system</a:t>
            </a:r>
            <a:endPar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rPr>
              <a:t> administrators who interact with the spam classifier. </a:t>
            </a:r>
            <a:endPar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rPr>
              <a:t>This feedback can help identify false positives and </a:t>
            </a:r>
            <a:endPar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rPr>
              <a:t>false negatives, allowing for model adjustments and</a:t>
            </a:r>
            <a:endPar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rPr>
              <a:t> training data improvements.</a:t>
            </a:r>
            <a:endParaRPr kumimoji="0" lang="zh-CN" altLang="en-US" sz="24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lowchart: Preparation 1"/>
          <p:cNvSpPr/>
          <p:nvPr/>
        </p:nvSpPr>
        <p:spPr>
          <a:xfrm>
            <a:off x="1861820" y="341630"/>
            <a:ext cx="8202930" cy="1616075"/>
          </a:xfrm>
          <a:prstGeom prst="flowChartPreparati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lvl="0" algn="l">
              <a:lnSpc>
                <a:spcPct val="100000"/>
              </a:lnSpc>
              <a:spcBef>
                <a:spcPct val="0"/>
              </a:spcBef>
              <a:spcAft>
                <a:spcPct val="35000"/>
              </a:spcAft>
            </a:pPr>
            <a:r>
              <a:rPr lang="en-IN" sz="3200">
                <a:solidFill>
                  <a:srgbClr val="FF0000"/>
                </a:solidFill>
                <a:sym typeface="+mn-ea"/>
              </a:rPr>
              <a:t>Legal and ethical consideration</a:t>
            </a:r>
            <a:endParaRPr lang="en-IN" sz="3200">
              <a:solidFill>
                <a:srgbClr val="FF0000"/>
              </a:solidFill>
              <a:sym typeface="+mn-ea"/>
            </a:endParaRPr>
          </a:p>
          <a:p>
            <a:pPr lvl="0" algn="l">
              <a:lnSpc>
                <a:spcPct val="100000"/>
              </a:lnSpc>
              <a:spcBef>
                <a:spcPct val="0"/>
              </a:spcBef>
              <a:spcAft>
                <a:spcPct val="35000"/>
              </a:spcAft>
            </a:pPr>
            <a:r>
              <a:rPr lang="en-IN" sz="3200">
                <a:solidFill>
                  <a:srgbClr val="FF0000"/>
                </a:solidFill>
                <a:sym typeface="+mn-ea"/>
              </a:rPr>
              <a:t>           Documentation</a:t>
            </a:r>
            <a:endParaRPr kumimoji="0" lang="en-IN" altLang="en-US" sz="32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sym typeface="+mn-ea"/>
            </a:endParaRPr>
          </a:p>
        </p:txBody>
      </p:sp>
      <p:sp>
        <p:nvSpPr>
          <p:cNvPr id="3" name="Oval 2"/>
          <p:cNvSpPr/>
          <p:nvPr/>
        </p:nvSpPr>
        <p:spPr>
          <a:xfrm>
            <a:off x="0" y="2081530"/>
            <a:ext cx="12031980" cy="463550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2000" b="0" i="0" u="none" strike="noStrike" cap="none" normalizeH="0" baseline="0" smtClean="0">
                <a:ln>
                  <a:noFill/>
                </a:ln>
                <a:solidFill>
                  <a:srgbClr val="FFC000"/>
                </a:solidFill>
                <a:effectLst/>
                <a:latin typeface="Arial" panose="020B0604020202020204" pitchFamily="34" charset="0"/>
                <a:ea typeface="SimSun" panose="02010600030101010101" pitchFamily="2" charset="-122"/>
              </a:rPr>
              <a:t>          </a:t>
            </a:r>
            <a:r>
              <a:rPr kumimoji="0" lang="zh-CN" altLang="en-US" sz="2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rPr>
              <a:t>Keeping detailed records of model versions, changes, </a:t>
            </a:r>
            <a:endParaRPr kumimoji="0" lang="zh-CN" altLang="en-US" sz="2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rPr>
              <a:t>and improvements. Reporting on the classifier's </a:t>
            </a:r>
            <a:endParaRPr kumimoji="0" lang="zh-CN" altLang="en-US" sz="2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rPr>
              <a:t>performance and its impact on reducing spam can help</a:t>
            </a:r>
            <a:endParaRPr kumimoji="0" lang="zh-CN" altLang="en-US" sz="2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rPr>
              <a:t> justify the resources allocated to continuous </a:t>
            </a:r>
            <a:endParaRPr kumimoji="0" lang="zh-CN" altLang="en-US" sz="2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rPr>
              <a:t>improvement efforts.</a:t>
            </a:r>
            <a:endParaRPr kumimoji="0" lang="zh-CN" altLang="en-US" sz="20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FFC000"/>
                </a:solidFill>
                <a:effectLst/>
                <a:latin typeface="Arial" panose="020B0604020202020204" pitchFamily="34" charset="0"/>
                <a:ea typeface="SimSun" panose="02010600030101010101" pitchFamily="2" charset="-122"/>
              </a:rPr>
              <a:t>Legal and ethical considerations</a:t>
            </a:r>
            <a:r>
              <a:rPr kumimoji="0" lang="en-IN" altLang="zh-CN" sz="2000" b="1" i="0" u="none" strike="noStrike" cap="none" normalizeH="0" baseline="0" smtClean="0">
                <a:ln>
                  <a:noFill/>
                </a:ln>
                <a:solidFill>
                  <a:srgbClr val="FFC000"/>
                </a:solidFill>
                <a:effectLst/>
                <a:latin typeface="Arial" panose="020B0604020202020204" pitchFamily="34" charset="0"/>
                <a:ea typeface="SimSun" panose="02010600030101010101" pitchFamily="2" charset="-122"/>
              </a:rPr>
              <a:t>: </a:t>
            </a:r>
            <a:r>
              <a:rPr kumimoji="0" lang="zh-CN" altLang="en-US" sz="2000" b="0" i="0" u="none" strike="noStrike" cap="none" normalizeH="0" baseline="0" smtClean="0">
                <a:ln>
                  <a:noFill/>
                </a:ln>
                <a:solidFill>
                  <a:srgbClr val="FFC000"/>
                </a:solidFill>
                <a:effectLst/>
                <a:latin typeface="Arial" panose="020B0604020202020204" pitchFamily="34" charset="0"/>
                <a:ea typeface="SimSun" panose="02010600030101010101" pitchFamily="2" charset="-122"/>
              </a:rPr>
              <a:t> </a:t>
            </a:r>
            <a:r>
              <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in AI-powered spam detection refer </a:t>
            </a:r>
            <a:endPar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to the principles, rules, and guidelines that govern the development, </a:t>
            </a:r>
            <a:endPar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deployment, and use of spam classification systems to ensure they align </a:t>
            </a:r>
            <a:endPar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with legal frameworks and ethical standards. These considerations are crucial</a:t>
            </a:r>
            <a:endPar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 to safeguard individuals' rights, protect privacy, and prevent potential misuse</a:t>
            </a:r>
            <a:endPar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 of AI technology. Here are definitions for legal and ethical considerations in</a:t>
            </a:r>
            <a:endPar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 </a:t>
            </a:r>
            <a:r>
              <a:rPr kumimoji="0" lang="en-IN" altLang="zh-CN"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    </a:t>
            </a:r>
            <a:r>
              <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 this context:</a:t>
            </a:r>
            <a:endParaRPr kumimoji="0" lang="zh-CN" altLang="en-US" sz="20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thankyou"/>
          <p:cNvPicPr>
            <a:picLocks noChangeAspect="1"/>
          </p:cNvPicPr>
          <p:nvPr/>
        </p:nvPicPr>
        <p:blipFill>
          <a:blip r:embed="rId1"/>
          <a:stretch>
            <a:fillRect/>
          </a:stretch>
        </p:blipFill>
        <p:spPr>
          <a:xfrm>
            <a:off x="0" y="0"/>
            <a:ext cx="12192000" cy="6858000"/>
          </a:xfrm>
          <a:prstGeom prst="rect">
            <a:avLst/>
          </a:prstGeom>
        </p:spPr>
      </p:pic>
      <p:sp>
        <p:nvSpPr>
          <p:cNvPr id="4" name="Explosion 1 3"/>
          <p:cNvSpPr/>
          <p:nvPr/>
        </p:nvSpPr>
        <p:spPr>
          <a:xfrm>
            <a:off x="4848225" y="621665"/>
            <a:ext cx="7344410" cy="5393055"/>
          </a:xfrm>
          <a:prstGeom prst="irregularSeal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6600" b="1" i="0" u="none" strike="noStrike" cap="none" normalizeH="0" baseline="0" smtClean="0">
                <a:ln>
                  <a:noFill/>
                </a:ln>
                <a:solidFill>
                  <a:srgbClr val="BF33CB"/>
                </a:solidFill>
                <a:effectLst/>
                <a:latin typeface="Arial" panose="020B0604020202020204" pitchFamily="34" charset="0"/>
                <a:ea typeface="SimSun" panose="02010600030101010101" pitchFamily="2" charset="-122"/>
              </a:rPr>
              <a:t>Thank you</a:t>
            </a:r>
            <a:endParaRPr kumimoji="0" lang="en-IN" altLang="zh-CN" sz="6600" b="1" i="0" u="none" strike="noStrike" cap="none" normalizeH="0" baseline="0" smtClean="0">
              <a:ln>
                <a:noFill/>
              </a:ln>
              <a:solidFill>
                <a:srgbClr val="BF33CB"/>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Rectangles 11"/>
          <p:cNvSpPr/>
          <p:nvPr/>
        </p:nvSpPr>
        <p:spPr>
          <a:xfrm>
            <a:off x="207010" y="365760"/>
            <a:ext cx="11508740" cy="985520"/>
          </a:xfrm>
          <a:prstGeom prst="rect">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3200">
                <a:solidFill>
                  <a:schemeClr val="accent1"/>
                </a:solidFill>
              </a:rPr>
              <a:t>DEFINITION OF PROBLEM</a:t>
            </a:r>
            <a:endParaRPr lang="en-IN" altLang="en-US" sz="3200">
              <a:solidFill>
                <a:schemeClr val="accent1"/>
              </a:solidFill>
            </a:endParaRPr>
          </a:p>
        </p:txBody>
      </p:sp>
      <p:sp>
        <p:nvSpPr>
          <p:cNvPr id="13" name="Oval 12"/>
          <p:cNvSpPr/>
          <p:nvPr/>
        </p:nvSpPr>
        <p:spPr>
          <a:xfrm>
            <a:off x="1668145" y="1407160"/>
            <a:ext cx="8225155" cy="2880995"/>
          </a:xfrm>
          <a:prstGeom prst="ellipse">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000"/>
              <a:t>A "Smarter AI PowerSpam Classifier" refers to a sophisticated artificial intelligence system designed to effectively and accurately identify and filter out spam or unwanted content in various forms of communication, such as emails, text messages, comments, or social media posts. </a:t>
            </a:r>
            <a:endParaRPr lang="en-US" sz="2000"/>
          </a:p>
          <a:p>
            <a:pPr algn="ctr"/>
            <a:endParaRPr lang="en-US" sz="2000"/>
          </a:p>
        </p:txBody>
      </p:sp>
      <p:sp>
        <p:nvSpPr>
          <p:cNvPr id="17" name="Oval 16"/>
          <p:cNvSpPr/>
          <p:nvPr/>
        </p:nvSpPr>
        <p:spPr>
          <a:xfrm>
            <a:off x="0" y="4343400"/>
            <a:ext cx="11966575" cy="2331720"/>
          </a:xfrm>
          <a:prstGeom prst="ellipse">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b="1">
                <a:solidFill>
                  <a:schemeClr val="tx1"/>
                </a:solidFill>
              </a:rPr>
              <a:t>Key Features of a Smarter AI PowerSpam Classifier:</a:t>
            </a:r>
            <a:endParaRPr lang="en-IN" altLang="en-US" sz="2400" b="1">
              <a:solidFill>
                <a:schemeClr val="tx1"/>
              </a:solidFill>
            </a:endParaRPr>
          </a:p>
          <a:p>
            <a:pPr marL="457200" indent="-457200" algn="ctr">
              <a:buFont typeface="Arial" panose="020B0604020202020204" pitchFamily="34" charset="0"/>
              <a:buAutoNum type="arabicPeriod"/>
            </a:pPr>
            <a:r>
              <a:rPr lang="en-IN" altLang="en-US" sz="2000">
                <a:solidFill>
                  <a:srgbClr val="FF0000"/>
                </a:solidFill>
              </a:rPr>
              <a:t>Machine Learning</a:t>
            </a:r>
            <a:endParaRPr lang="en-IN" altLang="en-US" sz="2000">
              <a:solidFill>
                <a:srgbClr val="FF0000"/>
              </a:solidFill>
            </a:endParaRPr>
          </a:p>
          <a:p>
            <a:pPr marL="457200" indent="-457200" algn="ctr">
              <a:lnSpc>
                <a:spcPct val="100000"/>
              </a:lnSpc>
              <a:buFont typeface="Arial" panose="020B0604020202020204" pitchFamily="34" charset="0"/>
              <a:buAutoNum type="arabicPeriod"/>
            </a:pPr>
            <a:r>
              <a:rPr lang="en-IN" altLang="en-US" sz="2000">
                <a:solidFill>
                  <a:srgbClr val="FF0000"/>
                </a:solidFill>
              </a:rPr>
              <a:t>Natural Language Processing (NLP):</a:t>
            </a:r>
            <a:endParaRPr lang="en-IN" altLang="en-US" sz="2000">
              <a:solidFill>
                <a:srgbClr val="FF0000"/>
              </a:solidFill>
            </a:endParaRPr>
          </a:p>
          <a:p>
            <a:pPr marL="457200" indent="-457200" algn="ctr">
              <a:lnSpc>
                <a:spcPct val="100000"/>
              </a:lnSpc>
              <a:buFont typeface="Arial" panose="020B0604020202020204" pitchFamily="34" charset="0"/>
              <a:buAutoNum type="arabicPeriod"/>
            </a:pPr>
            <a:r>
              <a:rPr lang="en-IN" altLang="en-US" sz="2000">
                <a:solidFill>
                  <a:srgbClr val="FF0000"/>
                </a:solidFill>
              </a:rPr>
              <a:t>Behavioral Analysis: </a:t>
            </a:r>
            <a:endParaRPr lang="en-IN" altLang="en-US" sz="2000">
              <a:solidFill>
                <a:srgbClr val="FF0000"/>
              </a:solidFill>
            </a:endParaRPr>
          </a:p>
          <a:p>
            <a:pPr marL="457200" indent="-457200" algn="ctr">
              <a:lnSpc>
                <a:spcPct val="100000"/>
              </a:lnSpc>
              <a:buFont typeface="Arial" panose="020B0604020202020204" pitchFamily="34" charset="0"/>
              <a:buAutoNum type="arabicPeriod"/>
            </a:pPr>
            <a:r>
              <a:rPr lang="en-IN" altLang="en-US" sz="2000">
                <a:solidFill>
                  <a:srgbClr val="FF0000"/>
                </a:solidFill>
              </a:rPr>
              <a:t>adaptability</a:t>
            </a:r>
            <a:endParaRPr lang="en-IN" altLang="en-US" sz="2000">
              <a:solidFill>
                <a:srgbClr val="FF0000"/>
              </a:solidFill>
            </a:endParaRPr>
          </a:p>
          <a:p>
            <a:pPr marL="457200" indent="-457200" algn="ctr">
              <a:lnSpc>
                <a:spcPct val="100000"/>
              </a:lnSpc>
              <a:buFont typeface="Arial" panose="020B0604020202020204" pitchFamily="34" charset="0"/>
              <a:buAutoNum type="arabicPeriod"/>
            </a:pPr>
            <a:r>
              <a:rPr lang="en-IN" altLang="en-US" sz="2000">
                <a:solidFill>
                  <a:srgbClr val="FF0000"/>
                </a:solidFill>
              </a:rPr>
              <a:t>feedback loop</a:t>
            </a:r>
            <a:endParaRPr lang="en-IN" altLang="en-US" sz="20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Diagram 3"/>
          <p:cNvGraphicFramePr/>
          <p:nvPr/>
        </p:nvGraphicFramePr>
        <p:xfrm>
          <a:off x="314325" y="253365"/>
          <a:ext cx="11628755" cy="640016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873750" y="3319780"/>
            <a:ext cx="459740" cy="2286000"/>
          </a:xfrm>
          <a:prstGeom prst="rect">
            <a:avLst/>
          </a:prstGeom>
          <a:noFill/>
        </p:spPr>
        <p:txBody>
          <a:bodyPr vert="eaVert" wrap="square" rtlCol="0">
            <a:spAutoFit/>
          </a:bodyPr>
          <a:p>
            <a:endParaRPr lang="en-US"/>
          </a:p>
        </p:txBody>
      </p:sp>
      <p:pic>
        <p:nvPicPr>
          <p:cNvPr id="6" name="Picture 5" descr="spam image"/>
          <p:cNvPicPr>
            <a:picLocks noChangeAspect="1"/>
          </p:cNvPicPr>
          <p:nvPr/>
        </p:nvPicPr>
        <p:blipFill>
          <a:blip r:embed="rId6"/>
          <a:stretch>
            <a:fillRect/>
          </a:stretch>
        </p:blipFill>
        <p:spPr>
          <a:xfrm>
            <a:off x="301625" y="2214245"/>
            <a:ext cx="4010660" cy="2812415"/>
          </a:xfrm>
          <a:prstGeom prst="rect">
            <a:avLst/>
          </a:prstGeom>
        </p:spPr>
      </p:pic>
      <p:pic>
        <p:nvPicPr>
          <p:cNvPr id="7" name="Picture 6" descr="slide2 img"/>
          <p:cNvPicPr>
            <a:picLocks noChangeAspect="1"/>
          </p:cNvPicPr>
          <p:nvPr/>
        </p:nvPicPr>
        <p:blipFill>
          <a:blip r:embed="rId7"/>
          <a:stretch>
            <a:fillRect/>
          </a:stretch>
        </p:blipFill>
        <p:spPr>
          <a:xfrm>
            <a:off x="7525385" y="1456690"/>
            <a:ext cx="4302760" cy="4149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Rectangles 11"/>
          <p:cNvSpPr/>
          <p:nvPr/>
        </p:nvSpPr>
        <p:spPr>
          <a:xfrm>
            <a:off x="207010" y="365760"/>
            <a:ext cx="11508740" cy="9855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IN" altLang="en-US" sz="3200">
                <a:solidFill>
                  <a:schemeClr val="tx2"/>
                </a:solidFill>
              </a:rPr>
              <a:t>STEPS INVOLVED IN CLASSIFICATION OF SPAM</a:t>
            </a:r>
            <a:endParaRPr lang="en-IN" altLang="en-US" sz="3200">
              <a:solidFill>
                <a:schemeClr val="tx2"/>
              </a:solidFill>
            </a:endParaRPr>
          </a:p>
        </p:txBody>
      </p:sp>
      <p:graphicFrame>
        <p:nvGraphicFramePr>
          <p:cNvPr id="4" name="Diagram 3"/>
          <p:cNvGraphicFramePr/>
          <p:nvPr/>
        </p:nvGraphicFramePr>
        <p:xfrm>
          <a:off x="207645" y="1609090"/>
          <a:ext cx="11508105" cy="4994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Diagram 1"/>
          <p:cNvGraphicFramePr/>
          <p:nvPr/>
        </p:nvGraphicFramePr>
        <p:xfrm>
          <a:off x="264795" y="319405"/>
          <a:ext cx="11378565" cy="6217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ounded Rectangle 1"/>
          <p:cNvSpPr/>
          <p:nvPr/>
        </p:nvSpPr>
        <p:spPr>
          <a:xfrm>
            <a:off x="2604770" y="224155"/>
            <a:ext cx="6983095" cy="1000760"/>
          </a:xfrm>
          <a:prstGeom prst="roundRect">
            <a:avLst/>
          </a:prstGeom>
          <a:solidFill>
            <a:schemeClr val="accent1">
              <a:lumMod val="20000"/>
              <a:lumOff val="80000"/>
            </a:schemeClr>
          </a:solidFill>
          <a:ln>
            <a:headEnd type="none" w="med" len="med"/>
            <a:tailEnd type="none" w="med" len="med"/>
          </a:ln>
        </p:spPr>
        <p:style>
          <a:lnRef idx="2">
            <a:schemeClr val="lt1"/>
          </a:lnRef>
          <a:fillRef idx="1">
            <a:schemeClr val="accent1"/>
          </a:fillRef>
          <a:effectRef idx="1">
            <a:schemeClr val="accent1"/>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4000" b="0" i="0" u="none" strike="noStrike" cap="none" normalizeH="0" baseline="0" smtClean="0">
                <a:ln>
                  <a:noFill/>
                </a:ln>
                <a:solidFill>
                  <a:schemeClr val="bg2"/>
                </a:solidFill>
                <a:effectLst/>
                <a:latin typeface="Arial" panose="020B0604020202020204" pitchFamily="34" charset="0"/>
                <a:ea typeface="SimSun" panose="02010600030101010101" pitchFamily="2" charset="-122"/>
              </a:rPr>
              <a:t>        </a:t>
            </a:r>
            <a:r>
              <a:rPr kumimoji="0" lang="en-IN" altLang="zh-CN" sz="4000" b="0" i="0" u="none" strike="noStrike" cap="none" normalizeH="0" baseline="0" smtClean="0">
                <a:ln>
                  <a:noFill/>
                </a:ln>
                <a:solidFill>
                  <a:schemeClr val="accent3">
                    <a:lumMod val="90000"/>
                  </a:schemeClr>
                </a:solidFill>
                <a:effectLst/>
                <a:latin typeface="Arial" panose="020B0604020202020204" pitchFamily="34" charset="0"/>
                <a:ea typeface="SimSun" panose="02010600030101010101" pitchFamily="2" charset="-122"/>
              </a:rPr>
              <a:t>Problem Definition</a:t>
            </a:r>
            <a:endParaRPr kumimoji="0" lang="en-IN" altLang="zh-CN" sz="4000" b="0" i="0" u="none" strike="noStrike" cap="none" normalizeH="0" baseline="0" smtClean="0">
              <a:ln>
                <a:noFill/>
              </a:ln>
              <a:solidFill>
                <a:schemeClr val="accent3">
                  <a:lumMod val="90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4000" b="0" i="0" u="none" strike="noStrike" cap="none" normalizeH="0" baseline="0" smtClean="0">
                <a:ln>
                  <a:noFill/>
                </a:ln>
                <a:solidFill>
                  <a:schemeClr val="accent3">
                    <a:lumMod val="90000"/>
                  </a:schemeClr>
                </a:solidFill>
                <a:effectLst/>
                <a:latin typeface="Arial" panose="020B0604020202020204" pitchFamily="34" charset="0"/>
                <a:ea typeface="SimSun" panose="02010600030101010101" pitchFamily="2" charset="-122"/>
              </a:rPr>
              <a:t>         &amp;Data collection</a:t>
            </a:r>
            <a:endParaRPr kumimoji="0" lang="en-IN" altLang="zh-CN" sz="4000" b="0" i="0" u="none" strike="noStrike" cap="none" normalizeH="0" baseline="0" smtClean="0">
              <a:ln>
                <a:noFill/>
              </a:ln>
              <a:solidFill>
                <a:schemeClr val="accent3">
                  <a:lumMod val="90000"/>
                </a:schemeClr>
              </a:solidFill>
              <a:effectLst/>
              <a:latin typeface="Arial" panose="020B0604020202020204" pitchFamily="34" charset="0"/>
              <a:ea typeface="SimSun" panose="02010600030101010101" pitchFamily="2" charset="-122"/>
            </a:endParaRPr>
          </a:p>
        </p:txBody>
      </p:sp>
      <p:sp>
        <p:nvSpPr>
          <p:cNvPr id="3" name="Rounded Rectangle 2"/>
          <p:cNvSpPr/>
          <p:nvPr/>
        </p:nvSpPr>
        <p:spPr>
          <a:xfrm>
            <a:off x="580390" y="1426210"/>
            <a:ext cx="10862310" cy="515620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2"/>
                </a:solidFill>
                <a:effectLst/>
                <a:latin typeface="Arial" panose="020B0604020202020204" pitchFamily="34" charset="0"/>
                <a:ea typeface="SimSun" panose="02010600030101010101" pitchFamily="2" charset="-122"/>
              </a:rPr>
              <a:t>Problem Definition:</a:t>
            </a:r>
            <a:r>
              <a:rPr kumimoji="0" lang="zh-CN" altLang="en-US" sz="28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 </a:t>
            </a:r>
            <a:endParaRPr kumimoji="0" lang="zh-CN" altLang="en-US" sz="28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 </a:t>
            </a:r>
            <a:r>
              <a:rPr kumimoji="0" lang="en-IN" altLang="zh-CN" sz="28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                         </a:t>
            </a:r>
            <a:r>
              <a:rPr kumimoji="0" lang="zh-CN" altLang="en-US" sz="28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Clearly define the problem you want to solve.</a:t>
            </a:r>
            <a:endParaRPr kumimoji="0" lang="zh-CN" altLang="en-US" sz="28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 In this case, it's building a spam classifier that can distinguish </a:t>
            </a:r>
            <a:endParaRPr kumimoji="0" lang="zh-CN" altLang="en-US" sz="28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rPr>
              <a:t>between spam and non-spam messages.</a:t>
            </a:r>
            <a:endParaRPr kumimoji="0" lang="zh-CN" altLang="en-US" sz="2800" b="0" i="0" u="none" strike="noStrike" cap="none" normalizeH="0" baseline="0" smtClean="0">
              <a:ln>
                <a:noFill/>
              </a:ln>
              <a:solidFill>
                <a:srgbClr val="FF0000"/>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bg2"/>
                </a:solidFill>
                <a:effectLst/>
                <a:latin typeface="Arial" panose="020B0604020202020204" pitchFamily="34" charset="0"/>
                <a:ea typeface="SimSun" panose="02010600030101010101" pitchFamily="2" charset="-122"/>
              </a:rPr>
              <a:t>Data Gathering:</a:t>
            </a:r>
            <a:endParaRPr kumimoji="0" lang="zh-CN" altLang="en-US" sz="2800" b="1" i="0" u="none" strike="noStrike" cap="none" normalizeH="0" baseline="0" smtClean="0">
              <a:ln>
                <a:noFill/>
              </a:ln>
              <a:solidFill>
                <a:schemeClr val="bg2"/>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solidFill>
                  <a:schemeClr val="tx2">
                    <a:lumMod val="40000"/>
                    <a:lumOff val="60000"/>
                  </a:schemeClr>
                </a:solidFill>
                <a:effectLst/>
                <a:latin typeface="Arial" panose="020B0604020202020204" pitchFamily="34" charset="0"/>
                <a:ea typeface="SimSun" panose="02010600030101010101" pitchFamily="2" charset="-122"/>
              </a:rPr>
              <a:t> </a:t>
            </a:r>
            <a:r>
              <a:rPr kumimoji="0" lang="en-IN" altLang="zh-CN" sz="2800" b="0" i="0" u="none" strike="noStrike" cap="none" normalizeH="0" baseline="0" smtClean="0">
                <a:ln>
                  <a:noFill/>
                </a:ln>
                <a:solidFill>
                  <a:schemeClr val="tx2">
                    <a:lumMod val="40000"/>
                    <a:lumOff val="60000"/>
                  </a:schemeClr>
                </a:solidFill>
                <a:effectLst/>
                <a:latin typeface="Arial" panose="020B0604020202020204" pitchFamily="34" charset="0"/>
                <a:ea typeface="SimSun" panose="02010600030101010101" pitchFamily="2" charset="-122"/>
              </a:rPr>
              <a:t>                         </a:t>
            </a:r>
            <a:r>
              <a:rPr kumimoji="0" lang="zh-CN" altLang="en-US" sz="2800" b="0"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Collect a labeled dataset of messages, </a:t>
            </a:r>
            <a:endParaRPr kumimoji="0" lang="zh-CN" altLang="en-US" sz="2800" b="0"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where each message is labeled as either spam or not spam (ham)</a:t>
            </a:r>
            <a:endParaRPr kumimoji="0" lang="zh-CN" altLang="en-US" sz="2800" b="0"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solidFill>
                  <a:schemeClr val="bg1"/>
                </a:solidFill>
                <a:effectLst/>
                <a:latin typeface="Arial" panose="020B0604020202020204" pitchFamily="34" charset="0"/>
                <a:ea typeface="SimSun" panose="02010600030101010101" pitchFamily="2" charset="-122"/>
              </a:rPr>
              <a:t>The larger and more diverse your dataset, the better.</a:t>
            </a:r>
            <a:endParaRPr kumimoji="0" lang="zh-CN" altLang="en-US" sz="2800" b="0" i="0" u="none" strike="noStrike" cap="none" normalizeH="0" baseline="0" smtClean="0">
              <a:ln>
                <a:noFill/>
              </a:ln>
              <a:solidFill>
                <a:schemeClr val="bg1"/>
              </a:solidFill>
              <a:effectLst/>
              <a:latin typeface="Arial" panose="020B0604020202020204" pitchFamily="34" charset="0"/>
              <a:ea typeface="SimSun" panose="02010600030101010101" pitchFamily="2" charset="-122"/>
            </a:endParaRPr>
          </a:p>
        </p:txBody>
      </p:sp>
      <p:pic>
        <p:nvPicPr>
          <p:cNvPr id="4" name="Picture 3" descr="def problem"/>
          <p:cNvPicPr>
            <a:picLocks noChangeAspect="1"/>
          </p:cNvPicPr>
          <p:nvPr/>
        </p:nvPicPr>
        <p:blipFill>
          <a:blip r:embed="rId1"/>
          <a:stretch>
            <a:fillRect/>
          </a:stretch>
        </p:blipFill>
        <p:spPr>
          <a:xfrm>
            <a:off x="9711690" y="423545"/>
            <a:ext cx="2239645" cy="2164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lowchart: Alternate Process 2"/>
          <p:cNvSpPr/>
          <p:nvPr/>
        </p:nvSpPr>
        <p:spPr>
          <a:xfrm>
            <a:off x="3066415" y="150495"/>
            <a:ext cx="5774055" cy="944245"/>
          </a:xfrm>
          <a:prstGeom prst="flowChartAlternateProcess">
            <a:avLst/>
          </a:prstGeom>
          <a:solidFill>
            <a:srgbClr val="BF33CB"/>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3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DATA PREPROCESSING</a:t>
            </a:r>
            <a:endParaRPr kumimoji="0" lang="en-IN" altLang="zh-CN" sz="3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Rectangles 3"/>
          <p:cNvSpPr/>
          <p:nvPr/>
        </p:nvSpPr>
        <p:spPr>
          <a:xfrm>
            <a:off x="347345" y="1293495"/>
            <a:ext cx="11711305" cy="5387975"/>
          </a:xfrm>
          <a:prstGeom prst="rect">
            <a:avLst/>
          </a:prstGeom>
          <a:solidFill>
            <a:srgbClr val="2CD234"/>
          </a:solidFill>
          <a:ln>
            <a:solidFill>
              <a:schemeClr val="accent1"/>
            </a:solidFill>
            <a:headEnd type="none" w="med" len="med"/>
            <a:tailEnd type="none" w="med" len="med"/>
          </a:ln>
          <a:effectLst>
            <a:glow rad="63500">
              <a:schemeClr val="accent1">
                <a:satMod val="175000"/>
                <a:alpha val="40000"/>
              </a:schemeClr>
            </a:glow>
            <a:innerShdw blurRad="63500" dist="508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bg2"/>
                </a:solidFill>
                <a:effectLst/>
                <a:latin typeface="Arial" panose="020B0604020202020204" pitchFamily="34" charset="0"/>
                <a:ea typeface="SimSun" panose="02010600030101010101" pitchFamily="2" charset="-122"/>
              </a:rPr>
              <a:t>T</a:t>
            </a:r>
            <a:r>
              <a:rPr kumimoji="0" lang="zh-CN" altLang="en-US" sz="2400" b="1" i="0" u="none" strike="noStrike" cap="none" normalizeH="0" baseline="0" smtClean="0">
                <a:ln>
                  <a:noFill/>
                </a:ln>
                <a:solidFill>
                  <a:schemeClr val="bg2"/>
                </a:solidFill>
                <a:effectLst/>
                <a:latin typeface="Arial" panose="020B0604020202020204" pitchFamily="34" charset="0"/>
                <a:ea typeface="SimSun" panose="02010600030101010101" pitchFamily="2" charset="-122"/>
              </a:rPr>
              <a:t>ext Cleaning:</a:t>
            </a:r>
            <a:r>
              <a:rPr kumimoji="0" lang="zh-CN" altLang="en-US" sz="24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a:t>
            </a:r>
            <a:endParaRPr kumimoji="0" lang="zh-CN" altLang="en-US" sz="24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24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a:t>
            </a:r>
            <a:r>
              <a:rPr kumimoji="0" lang="zh-CN" altLang="en-US" sz="2400" b="0" i="0" u="none" strike="noStrike" cap="none" normalizeH="0" baseline="0" smtClean="0">
                <a:ln>
                  <a:noFill/>
                </a:ln>
                <a:solidFill>
                  <a:srgbClr val="FF0000"/>
                </a:solidFill>
                <a:effectLst/>
                <a:latin typeface="Microsoft Sans Serif" panose="020B0604020202020204" charset="0"/>
                <a:ea typeface="SimSun" panose="02010600030101010101" pitchFamily="2" charset="-122"/>
                <a:cs typeface="Microsoft Sans Serif" panose="020B0604020202020204" charset="0"/>
              </a:rPr>
              <a:t>Clean and preprocess the text data. This includes:</a:t>
            </a:r>
            <a:endParaRPr kumimoji="0" lang="zh-CN" altLang="en-US" sz="2400" b="0" i="0" u="none" strike="noStrike" cap="none" normalizeH="0" baseline="0" smtClean="0">
              <a:ln>
                <a:noFill/>
              </a:ln>
              <a:solidFill>
                <a:srgbClr val="FF0000"/>
              </a:solidFill>
              <a:effectLst/>
              <a:latin typeface="Microsoft Sans Serif" panose="020B0604020202020204" charset="0"/>
              <a:ea typeface="SimSun" panose="02010600030101010101" pitchFamily="2" charset="-122"/>
              <a:cs typeface="Microsoft Sans Serif" panose="020B0604020202020204" charset="0"/>
            </a:endParaRPr>
          </a:p>
          <a:p>
            <a:pPr marL="342900" marR="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2400" b="0" i="0" u="none" strike="noStrike" cap="none" normalizeH="0" baseline="0" smtClean="0">
                <a:ln>
                  <a:noFill/>
                </a:ln>
                <a:solidFill>
                  <a:srgbClr val="FF0000"/>
                </a:solidFill>
                <a:effectLst/>
                <a:latin typeface="Microsoft Sans Serif" panose="020B0604020202020204" charset="0"/>
                <a:ea typeface="SimSun" panose="02010600030101010101" pitchFamily="2" charset="-122"/>
                <a:cs typeface="Microsoft Sans Serif" panose="020B0604020202020204" charset="0"/>
              </a:rPr>
              <a:t>Removing special characters, punctuation, and numbers.</a:t>
            </a:r>
            <a:endParaRPr kumimoji="0" lang="zh-CN" altLang="en-US" sz="2400" b="0" i="0" u="none" strike="noStrike" cap="none" normalizeH="0" baseline="0" smtClean="0">
              <a:ln>
                <a:noFill/>
              </a:ln>
              <a:solidFill>
                <a:srgbClr val="FF0000"/>
              </a:solidFill>
              <a:effectLst/>
              <a:latin typeface="Microsoft Sans Serif" panose="020B0604020202020204" charset="0"/>
              <a:ea typeface="SimSun" panose="02010600030101010101" pitchFamily="2" charset="-122"/>
              <a:cs typeface="Microsoft Sans Serif" panose="020B0604020202020204" charset="0"/>
            </a:endParaRPr>
          </a:p>
          <a:p>
            <a:pPr marL="342900" marR="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2400" b="0" i="0" u="none" strike="noStrike" cap="none" normalizeH="0" baseline="0" smtClean="0">
                <a:ln>
                  <a:noFill/>
                </a:ln>
                <a:solidFill>
                  <a:srgbClr val="FF0000"/>
                </a:solidFill>
                <a:effectLst/>
                <a:latin typeface="Microsoft Sans Serif" panose="020B0604020202020204" charset="0"/>
                <a:ea typeface="SimSun" panose="02010600030101010101" pitchFamily="2" charset="-122"/>
                <a:cs typeface="Microsoft Sans Serif" panose="020B0604020202020204" charset="0"/>
              </a:rPr>
              <a:t>Lowercasing all text.</a:t>
            </a:r>
            <a:endParaRPr kumimoji="0" lang="zh-CN" altLang="en-US" sz="2400" b="0" i="0" u="none" strike="noStrike" cap="none" normalizeH="0" baseline="0" smtClean="0">
              <a:ln>
                <a:noFill/>
              </a:ln>
              <a:solidFill>
                <a:srgbClr val="FF0000"/>
              </a:solidFill>
              <a:effectLst/>
              <a:latin typeface="Microsoft Sans Serif" panose="020B0604020202020204" charset="0"/>
              <a:ea typeface="SimSun" panose="02010600030101010101" pitchFamily="2" charset="-122"/>
              <a:cs typeface="Microsoft Sans Serif" panose="020B0604020202020204" charset="0"/>
            </a:endParaRPr>
          </a:p>
          <a:p>
            <a:pPr marL="342900" marR="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2400" b="0" i="0" u="none" strike="noStrike" cap="none" normalizeH="0" baseline="0" smtClean="0">
                <a:ln>
                  <a:noFill/>
                </a:ln>
                <a:solidFill>
                  <a:srgbClr val="FF0000"/>
                </a:solidFill>
                <a:effectLst/>
                <a:latin typeface="Microsoft Sans Serif" panose="020B0604020202020204" charset="0"/>
                <a:ea typeface="SimSun" panose="02010600030101010101" pitchFamily="2" charset="-122"/>
                <a:cs typeface="Microsoft Sans Serif" panose="020B0604020202020204" charset="0"/>
              </a:rPr>
              <a:t>Tokenization: Splitting text into words or tokens.</a:t>
            </a:r>
            <a:endParaRPr kumimoji="0" lang="zh-CN" altLang="en-US" sz="2400" b="0" i="0" u="none" strike="noStrike" cap="none" normalizeH="0" baseline="0" smtClean="0">
              <a:ln>
                <a:noFill/>
              </a:ln>
              <a:solidFill>
                <a:srgbClr val="FF0000"/>
              </a:solidFill>
              <a:effectLst/>
              <a:latin typeface="Microsoft Sans Serif" panose="020B0604020202020204" charset="0"/>
              <a:ea typeface="SimSun" panose="02010600030101010101" pitchFamily="2" charset="-122"/>
              <a:cs typeface="Microsoft Sans Serif" panose="020B0604020202020204" charset="0"/>
            </a:endParaRPr>
          </a:p>
          <a:p>
            <a:pPr marL="342900" marR="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2400" b="0" i="0" u="none" strike="noStrike" cap="none" normalizeH="0" baseline="0" smtClean="0">
                <a:ln>
                  <a:noFill/>
                </a:ln>
                <a:solidFill>
                  <a:srgbClr val="FF0000"/>
                </a:solidFill>
                <a:effectLst/>
                <a:latin typeface="Microsoft Sans Serif" panose="020B0604020202020204" charset="0"/>
                <a:ea typeface="SimSun" panose="02010600030101010101" pitchFamily="2" charset="-122"/>
                <a:cs typeface="Microsoft Sans Serif" panose="020B0604020202020204" charset="0"/>
              </a:rPr>
              <a:t>Removing stop words (common words like "the," "and," "is" that don't carry </a:t>
            </a:r>
            <a:endParaRPr kumimoji="0" lang="zh-CN" altLang="en-US" sz="2400" b="0" i="0" u="none" strike="noStrike" cap="none" normalizeH="0" baseline="0" smtClean="0">
              <a:ln>
                <a:noFill/>
              </a:ln>
              <a:solidFill>
                <a:srgbClr val="FF0000"/>
              </a:solidFill>
              <a:effectLst/>
              <a:latin typeface="Microsoft Sans Serif" panose="020B0604020202020204" charset="0"/>
              <a:ea typeface="SimSun" panose="02010600030101010101" pitchFamily="2" charset="-122"/>
              <a:cs typeface="Microsoft Sans Serif" panose="020B060402020202020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2400" b="0" i="0" u="none" strike="noStrike" cap="none" normalizeH="0" baseline="0" smtClean="0">
                <a:ln>
                  <a:noFill/>
                </a:ln>
                <a:solidFill>
                  <a:srgbClr val="FF0000"/>
                </a:solidFill>
                <a:effectLst/>
                <a:latin typeface="Microsoft Sans Serif" panose="020B0604020202020204" charset="0"/>
                <a:ea typeface="SimSun" panose="02010600030101010101" pitchFamily="2" charset="-122"/>
                <a:cs typeface="Microsoft Sans Serif" panose="020B0604020202020204" charset="0"/>
              </a:rPr>
              <a:t>    </a:t>
            </a:r>
            <a:r>
              <a:rPr kumimoji="0" lang="zh-CN" altLang="en-US" sz="2400" b="0" i="0" u="none" strike="noStrike" cap="none" normalizeH="0" baseline="0" smtClean="0">
                <a:ln>
                  <a:noFill/>
                </a:ln>
                <a:solidFill>
                  <a:srgbClr val="FF0000"/>
                </a:solidFill>
                <a:effectLst/>
                <a:latin typeface="Microsoft Sans Serif" panose="020B0604020202020204" charset="0"/>
                <a:ea typeface="SimSun" panose="02010600030101010101" pitchFamily="2" charset="-122"/>
                <a:cs typeface="Microsoft Sans Serif" panose="020B0604020202020204" charset="0"/>
              </a:rPr>
              <a:t>much meaning).</a:t>
            </a:r>
            <a:endParaRPr kumimoji="0" lang="zh-CN" altLang="en-US" sz="2400" b="0" i="0" u="none" strike="noStrike" cap="none" normalizeH="0" baseline="0" smtClean="0">
              <a:ln>
                <a:noFill/>
              </a:ln>
              <a:solidFill>
                <a:srgbClr val="FF0000"/>
              </a:solidFill>
              <a:effectLst/>
              <a:latin typeface="Microsoft Sans Serif" panose="020B0604020202020204" charset="0"/>
              <a:ea typeface="SimSun" panose="02010600030101010101" pitchFamily="2" charset="-122"/>
              <a:cs typeface="Microsoft Sans Serif" panose="020B060402020202020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2"/>
                </a:solidFill>
                <a:effectLst/>
                <a:latin typeface="Arial" panose="020B0604020202020204" pitchFamily="34" charset="0"/>
                <a:ea typeface="SimSun" panose="02010600030101010101" pitchFamily="2" charset="-122"/>
              </a:rPr>
              <a:t>Feature Extraction:</a:t>
            </a:r>
            <a:r>
              <a:rPr kumimoji="0" lang="zh-CN" altLang="en-US" sz="24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a:t>
            </a:r>
            <a:endParaRPr kumimoji="0" lang="zh-CN" altLang="en-US" sz="24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342900" marR="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2400" b="0" i="0" u="none" strike="noStrike" cap="none" normalizeH="0" baseline="0" smtClean="0">
                <a:ln>
                  <a:noFill/>
                </a:ln>
                <a:solidFill>
                  <a:schemeClr val="tx2"/>
                </a:solidFill>
                <a:effectLst/>
                <a:latin typeface="Microsoft Sans Serif" panose="020B0604020202020204" charset="0"/>
                <a:ea typeface="SimSun" panose="02010600030101010101" pitchFamily="2" charset="-122"/>
                <a:cs typeface="Microsoft Sans Serif" panose="020B0604020202020204" charset="0"/>
              </a:rPr>
              <a:t>Convert text data into numerical features that machine learning</a:t>
            </a:r>
            <a:endParaRPr kumimoji="0" lang="zh-CN" altLang="en-US" sz="2400" b="0" i="0" u="none" strike="noStrike" cap="none" normalizeH="0" baseline="0" smtClean="0">
              <a:ln>
                <a:noFill/>
              </a:ln>
              <a:solidFill>
                <a:schemeClr val="tx2"/>
              </a:solidFill>
              <a:effectLst/>
              <a:latin typeface="Microsoft Sans Serif" panose="020B0604020202020204" charset="0"/>
              <a:ea typeface="SimSun" panose="02010600030101010101" pitchFamily="2" charset="-122"/>
              <a:cs typeface="Microsoft Sans Serif" panose="020B060402020202020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2"/>
                </a:solidFill>
                <a:effectLst/>
                <a:latin typeface="Microsoft Sans Serif" panose="020B0604020202020204" charset="0"/>
                <a:ea typeface="SimSun" panose="02010600030101010101" pitchFamily="2" charset="-122"/>
                <a:cs typeface="Microsoft Sans Serif" panose="020B0604020202020204" charset="0"/>
              </a:rPr>
              <a:t> algorithms can understand</a:t>
            </a:r>
            <a:r>
              <a:rPr kumimoji="0" lang="en-IN" altLang="zh-CN" sz="2400" b="0" i="0" u="none" strike="noStrike" cap="none" normalizeH="0" baseline="0" smtClean="0">
                <a:ln>
                  <a:noFill/>
                </a:ln>
                <a:solidFill>
                  <a:schemeClr val="tx2"/>
                </a:solidFill>
                <a:effectLst/>
                <a:latin typeface="Microsoft Sans Serif" panose="020B0604020202020204" charset="0"/>
                <a:ea typeface="SimSun" panose="02010600030101010101" pitchFamily="2" charset="-122"/>
                <a:cs typeface="Microsoft Sans Serif" panose="020B0604020202020204" charset="0"/>
              </a:rPr>
              <a:t>.</a:t>
            </a:r>
            <a:endParaRPr kumimoji="0" lang="zh-CN" altLang="en-US" sz="2400" b="0" i="0" u="none" strike="noStrike" cap="none" normalizeH="0" baseline="0" smtClean="0">
              <a:ln>
                <a:noFill/>
              </a:ln>
              <a:solidFill>
                <a:schemeClr val="tx2"/>
              </a:solidFill>
              <a:effectLst/>
              <a:latin typeface="Microsoft Sans Serif" panose="020B0604020202020204" charset="0"/>
              <a:ea typeface="SimSun" panose="02010600030101010101" pitchFamily="2" charset="-122"/>
              <a:cs typeface="Microsoft Sans Serif" panose="020B0604020202020204" charset="0"/>
            </a:endParaRPr>
          </a:p>
          <a:p>
            <a:pPr marL="342900" marR="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zh-CN" altLang="en-US" sz="2400" b="0" i="0" u="none" strike="noStrike" cap="none" normalizeH="0" baseline="0" smtClean="0">
                <a:ln>
                  <a:noFill/>
                </a:ln>
                <a:solidFill>
                  <a:schemeClr val="tx2"/>
                </a:solidFill>
                <a:effectLst/>
                <a:latin typeface="Microsoft Sans Serif" panose="020B0604020202020204" charset="0"/>
                <a:ea typeface="SimSun" panose="02010600030101010101" pitchFamily="2" charset="-122"/>
                <a:cs typeface="Microsoft Sans Serif" panose="020B0604020202020204" charset="0"/>
              </a:rPr>
              <a:t>Common techniques include TF-IDF (Term Frequency-Inverse Document Frequency</a:t>
            </a:r>
            <a:endParaRPr kumimoji="0" lang="zh-CN" altLang="en-US" sz="2400" b="0" i="0" u="none" strike="noStrike" cap="none" normalizeH="0" baseline="0" smtClean="0">
              <a:ln>
                <a:noFill/>
              </a:ln>
              <a:solidFill>
                <a:schemeClr val="tx2"/>
              </a:solidFill>
              <a:effectLst/>
              <a:latin typeface="Microsoft Sans Serif" panose="020B0604020202020204" charset="0"/>
              <a:ea typeface="SimSun" panose="02010600030101010101" pitchFamily="2" charset="-122"/>
              <a:cs typeface="Microsoft Sans Serif" panose="020B060402020202020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2"/>
                </a:solidFill>
                <a:effectLst/>
                <a:latin typeface="Microsoft Sans Serif" panose="020B0604020202020204" charset="0"/>
                <a:ea typeface="SimSun" panose="02010600030101010101" pitchFamily="2" charset="-122"/>
                <a:cs typeface="Microsoft Sans Serif" panose="020B0604020202020204" charset="0"/>
              </a:rPr>
              <a:t>) and word embeddings like</a:t>
            </a:r>
            <a:endParaRPr kumimoji="0" lang="zh-CN" altLang="en-US" sz="2400" b="0" i="0" u="none" strike="noStrike" cap="none" normalizeH="0" baseline="0" smtClean="0">
              <a:ln>
                <a:noFill/>
              </a:ln>
              <a:solidFill>
                <a:schemeClr val="tx2"/>
              </a:solidFill>
              <a:effectLst/>
              <a:latin typeface="Microsoft Sans Serif" panose="020B0604020202020204" charset="0"/>
              <a:ea typeface="SimSun" panose="02010600030101010101" pitchFamily="2" charset="-122"/>
              <a:cs typeface="Microsoft Sans Serif" panose="020B060402020202020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2"/>
                </a:solidFill>
                <a:effectLst/>
                <a:latin typeface="Microsoft Sans Serif" panose="020B0604020202020204" charset="0"/>
                <a:ea typeface="SimSun" panose="02010600030101010101" pitchFamily="2" charset="-122"/>
                <a:cs typeface="Microsoft Sans Serif" panose="020B0604020202020204" charset="0"/>
              </a:rPr>
              <a:t> Word2Vec or GloVe.</a:t>
            </a:r>
            <a:endParaRPr kumimoji="0" lang="zh-CN" altLang="en-US" sz="2400" b="0" i="0" u="none" strike="noStrike" cap="none" normalizeH="0" baseline="0" smtClean="0">
              <a:ln>
                <a:noFill/>
              </a:ln>
              <a:solidFill>
                <a:schemeClr val="tx2"/>
              </a:solidFill>
              <a:effectLst/>
              <a:latin typeface="Microsoft Sans Serif" panose="020B0604020202020204" charset="0"/>
              <a:ea typeface="SimSun" panose="02010600030101010101" pitchFamily="2" charset="-122"/>
              <a:cs typeface="Microsoft Sans Serif" panose="020B0604020202020204" charset="0"/>
            </a:endParaRPr>
          </a:p>
        </p:txBody>
      </p:sp>
      <p:pic>
        <p:nvPicPr>
          <p:cNvPr id="5" name="Picture 4" descr="processing"/>
          <p:cNvPicPr>
            <a:picLocks noChangeAspect="1"/>
          </p:cNvPicPr>
          <p:nvPr/>
        </p:nvPicPr>
        <p:blipFill>
          <a:blip r:embed="rId1"/>
          <a:stretch>
            <a:fillRect/>
          </a:stretch>
        </p:blipFill>
        <p:spPr>
          <a:xfrm>
            <a:off x="8973820" y="571500"/>
            <a:ext cx="2536825" cy="22040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Bevel 2"/>
          <p:cNvSpPr/>
          <p:nvPr/>
        </p:nvSpPr>
        <p:spPr>
          <a:xfrm>
            <a:off x="1698625" y="192405"/>
            <a:ext cx="8258175" cy="1734185"/>
          </a:xfrm>
          <a:prstGeom prst="bevel">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44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a:t>
            </a:r>
            <a:r>
              <a:rPr kumimoji="0" lang="en-IN" altLang="zh-CN" sz="4400" b="0" i="0" u="none" strike="noStrike" cap="none" normalizeH="0" baseline="0" smtClean="0">
                <a:ln>
                  <a:noFill/>
                </a:ln>
                <a:solidFill>
                  <a:schemeClr val="bg2"/>
                </a:solidFill>
                <a:effectLst/>
                <a:latin typeface="Arial" panose="020B0604020202020204" pitchFamily="34" charset="0"/>
                <a:ea typeface="SimSun" panose="02010600030101010101" pitchFamily="2" charset="-122"/>
              </a:rPr>
              <a:t> Data splitting</a:t>
            </a:r>
            <a:endParaRPr kumimoji="0" lang="en-IN" altLang="zh-CN" sz="4400" b="0" i="0" u="none" strike="noStrike" cap="none" normalizeH="0" baseline="0" smtClean="0">
              <a:ln>
                <a:noFill/>
              </a:ln>
              <a:solidFill>
                <a:schemeClr val="bg2"/>
              </a:solidFill>
              <a:effectLst/>
              <a:latin typeface="Arial" panose="020B0604020202020204" pitchFamily="34" charset="0"/>
              <a:ea typeface="SimSun" panose="02010600030101010101" pitchFamily="2" charset="-122"/>
            </a:endParaRPr>
          </a:p>
        </p:txBody>
      </p:sp>
      <p:sp>
        <p:nvSpPr>
          <p:cNvPr id="4" name="Flowchart: Multidocument 3"/>
          <p:cNvSpPr/>
          <p:nvPr/>
        </p:nvSpPr>
        <p:spPr>
          <a:xfrm>
            <a:off x="998220" y="2179320"/>
            <a:ext cx="10077450" cy="4470400"/>
          </a:xfrm>
          <a:prstGeom prst="flowChartMultidocumen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3200" b="0" i="0" u="none" strike="noStrike" cap="none" normalizeH="0" baseline="0" smtClean="0">
                <a:ln>
                  <a:noFill/>
                </a:ln>
                <a:solidFill>
                  <a:schemeClr val="tx2"/>
                </a:solidFill>
                <a:effectLst/>
                <a:latin typeface="Arial" panose="020B0604020202020204" pitchFamily="34" charset="0"/>
                <a:ea typeface="SimSun" panose="02010600030101010101" pitchFamily="2" charset="-122"/>
              </a:rPr>
              <a:t>Data Split:</a:t>
            </a:r>
            <a:r>
              <a:rPr kumimoji="0" lang="zh-CN" altLang="en-US" sz="3200" b="0" i="0" u="none" strike="noStrike" cap="none" normalizeH="0" baseline="0" smtClean="0">
                <a:ln>
                  <a:noFill/>
                </a:ln>
                <a:solidFill>
                  <a:srgbClr val="BF33CB"/>
                </a:solidFill>
                <a:effectLst/>
                <a:latin typeface="Arial" panose="020B0604020202020204" pitchFamily="34" charset="0"/>
                <a:ea typeface="SimSun" panose="02010600030101010101" pitchFamily="2" charset="-122"/>
              </a:rPr>
              <a:t> </a:t>
            </a:r>
            <a:endParaRPr kumimoji="0" lang="zh-CN" altLang="en-US" sz="3200" b="0" i="0" u="none" strike="noStrike" cap="none" normalizeH="0" baseline="0" smtClean="0">
              <a:ln>
                <a:noFill/>
              </a:ln>
              <a:solidFill>
                <a:srgbClr val="BF33CB"/>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3200" b="0" i="0" u="none" strike="noStrike" cap="none" normalizeH="0" baseline="0" smtClean="0">
                <a:ln>
                  <a:noFill/>
                </a:ln>
                <a:solidFill>
                  <a:srgbClr val="BF33CB"/>
                </a:solidFill>
                <a:effectLst/>
                <a:latin typeface="Arial" panose="020B0604020202020204" pitchFamily="34" charset="0"/>
                <a:ea typeface="SimSun" panose="02010600030101010101" pitchFamily="2" charset="-122"/>
              </a:rPr>
              <a:t> Split your dataset into two parts: </a:t>
            </a:r>
            <a:endParaRPr kumimoji="0" lang="zh-CN" altLang="en-US" sz="3200" b="0" i="0" u="none" strike="noStrike" cap="none" normalizeH="0" baseline="0" smtClean="0">
              <a:ln>
                <a:noFill/>
              </a:ln>
              <a:solidFill>
                <a:srgbClr val="BF33CB"/>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3200" b="0" i="0" u="none" strike="noStrike" cap="none" normalizeH="0" baseline="0" smtClean="0">
                <a:ln>
                  <a:noFill/>
                </a:ln>
                <a:solidFill>
                  <a:srgbClr val="BF33CB"/>
                </a:solidFill>
                <a:effectLst/>
                <a:latin typeface="Arial" panose="020B0604020202020204" pitchFamily="34" charset="0"/>
                <a:ea typeface="SimSun" panose="02010600030101010101" pitchFamily="2" charset="-122"/>
              </a:rPr>
              <a:t>           </a:t>
            </a:r>
            <a:r>
              <a:rPr kumimoji="0" lang="zh-CN" altLang="en-US" sz="3200" b="0" i="0" u="none" strike="noStrike" cap="none" normalizeH="0" baseline="0" smtClean="0">
                <a:ln>
                  <a:noFill/>
                </a:ln>
                <a:solidFill>
                  <a:schemeClr val="accent2">
                    <a:lumMod val="10000"/>
                  </a:schemeClr>
                </a:solidFill>
                <a:effectLst/>
                <a:latin typeface="Arial" panose="020B0604020202020204" pitchFamily="34" charset="0"/>
                <a:ea typeface="SimSun" panose="02010600030101010101" pitchFamily="2" charset="-122"/>
              </a:rPr>
              <a:t>a training set and a testing set.</a:t>
            </a:r>
            <a:r>
              <a:rPr kumimoji="0" lang="zh-CN" altLang="en-US" sz="3200" b="0" i="0" u="none" strike="noStrike" cap="none" normalizeH="0" baseline="0" smtClean="0">
                <a:ln>
                  <a:noFill/>
                </a:ln>
                <a:solidFill>
                  <a:srgbClr val="BF33CB"/>
                </a:solidFill>
                <a:effectLst/>
                <a:latin typeface="Arial" panose="020B0604020202020204" pitchFamily="34" charset="0"/>
                <a:ea typeface="SimSun" panose="02010600030101010101" pitchFamily="2" charset="-122"/>
              </a:rPr>
              <a:t> </a:t>
            </a:r>
            <a:endParaRPr kumimoji="0" lang="zh-CN" altLang="en-US" sz="3200" b="0" i="0" u="none" strike="noStrike" cap="none" normalizeH="0" baseline="0" smtClean="0">
              <a:ln>
                <a:noFill/>
              </a:ln>
              <a:solidFill>
                <a:srgbClr val="BF33CB"/>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3200" b="0" i="0" u="none" strike="noStrike" cap="none" normalizeH="0" baseline="0" smtClean="0">
                <a:ln>
                  <a:noFill/>
                </a:ln>
                <a:solidFill>
                  <a:srgbClr val="BF33CB"/>
                </a:solidFill>
                <a:effectLst/>
                <a:latin typeface="Arial" panose="020B0604020202020204" pitchFamily="34" charset="0"/>
                <a:ea typeface="SimSun" panose="02010600030101010101" pitchFamily="2" charset="-122"/>
              </a:rPr>
              <a:t>The training set will be used to train your model,</a:t>
            </a:r>
            <a:endParaRPr kumimoji="0" lang="zh-CN" altLang="en-US" sz="3200" b="0" i="0" u="none" strike="noStrike" cap="none" normalizeH="0" baseline="0" smtClean="0">
              <a:ln>
                <a:noFill/>
              </a:ln>
              <a:solidFill>
                <a:srgbClr val="BF33CB"/>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3200" b="0" i="0" u="none" strike="noStrike" cap="none" normalizeH="0" baseline="0" smtClean="0">
                <a:ln>
                  <a:noFill/>
                </a:ln>
                <a:solidFill>
                  <a:srgbClr val="BF33CB"/>
                </a:solidFill>
                <a:effectLst/>
                <a:latin typeface="Arial" panose="020B0604020202020204" pitchFamily="34" charset="0"/>
                <a:ea typeface="SimSun" panose="02010600030101010101" pitchFamily="2" charset="-122"/>
              </a:rPr>
              <a:t>while the testing set will be used to evaluate its </a:t>
            </a:r>
            <a:endParaRPr kumimoji="0" lang="zh-CN" altLang="en-US" sz="3200" b="0" i="0" u="none" strike="noStrike" cap="none" normalizeH="0" baseline="0" smtClean="0">
              <a:ln>
                <a:noFill/>
              </a:ln>
              <a:solidFill>
                <a:srgbClr val="BF33CB"/>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3200" b="0" i="0" u="none" strike="noStrike" cap="none" normalizeH="0" baseline="0" smtClean="0">
                <a:ln>
                  <a:noFill/>
                </a:ln>
                <a:solidFill>
                  <a:srgbClr val="BF33CB"/>
                </a:solidFill>
                <a:effectLst/>
                <a:latin typeface="Arial" panose="020B0604020202020204" pitchFamily="34" charset="0"/>
                <a:ea typeface="SimSun" panose="02010600030101010101" pitchFamily="2" charset="-122"/>
              </a:rPr>
              <a:t>performance.</a:t>
            </a:r>
            <a:endParaRPr kumimoji="0" lang="zh-CN" altLang="en-US" sz="3200" b="0" i="0" u="none" strike="noStrike" cap="none" normalizeH="0" baseline="0" smtClean="0">
              <a:ln>
                <a:noFill/>
              </a:ln>
              <a:solidFill>
                <a:srgbClr val="BF33CB"/>
              </a:solidFill>
              <a:effectLst/>
              <a:latin typeface="Arial" panose="020B0604020202020204" pitchFamily="34" charset="0"/>
              <a:ea typeface="SimSun" panose="02010600030101010101" pitchFamily="2" charset="-122"/>
            </a:endParaRPr>
          </a:p>
        </p:txBody>
      </p:sp>
      <p:pic>
        <p:nvPicPr>
          <p:cNvPr id="5" name="Picture 4" descr="splitting"/>
          <p:cNvPicPr>
            <a:picLocks noChangeAspect="1"/>
          </p:cNvPicPr>
          <p:nvPr/>
        </p:nvPicPr>
        <p:blipFill>
          <a:blip r:embed="rId1"/>
          <a:stretch>
            <a:fillRect/>
          </a:stretch>
        </p:blipFill>
        <p:spPr>
          <a:xfrm>
            <a:off x="9219565" y="2179320"/>
            <a:ext cx="2767965" cy="2312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Horizontal Scroll 2"/>
          <p:cNvSpPr/>
          <p:nvPr/>
        </p:nvSpPr>
        <p:spPr>
          <a:xfrm>
            <a:off x="2507615" y="116205"/>
            <a:ext cx="7225030" cy="1601470"/>
          </a:xfrm>
          <a:prstGeom prst="horizontalScroll">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48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rPr>
              <a:t>    MODEL SELECTION</a:t>
            </a:r>
            <a:endParaRPr kumimoji="0" lang="en-IN" altLang="zh-CN" sz="4800" b="0" i="0" u="none" strike="noStrike" cap="none" normalizeH="0" baseline="0" smtClean="0">
              <a:ln>
                <a:noFill/>
              </a:ln>
              <a:solidFill>
                <a:schemeClr val="bg1">
                  <a:lumMod val="75000"/>
                </a:schemeClr>
              </a:solidFill>
              <a:effectLst/>
              <a:latin typeface="Arial" panose="020B0604020202020204" pitchFamily="34" charset="0"/>
              <a:ea typeface="SimSun" panose="02010600030101010101" pitchFamily="2" charset="-122"/>
            </a:endParaRPr>
          </a:p>
        </p:txBody>
      </p:sp>
      <p:sp>
        <p:nvSpPr>
          <p:cNvPr id="4" name="Folded Corner 3"/>
          <p:cNvSpPr/>
          <p:nvPr/>
        </p:nvSpPr>
        <p:spPr>
          <a:xfrm>
            <a:off x="964565" y="1718310"/>
            <a:ext cx="10311130" cy="4746625"/>
          </a:xfrm>
          <a:prstGeom prst="foldedCorner">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gradFill>
                  <a:gsLst>
                    <a:gs pos="0">
                      <a:srgbClr val="FBFB11"/>
                    </a:gs>
                    <a:gs pos="100000">
                      <a:srgbClr val="838309"/>
                    </a:gs>
                  </a:gsLst>
                  <a:lin scaled="0"/>
                </a:gradFill>
                <a:effectLst/>
                <a:latin typeface="Arial" panose="020B0604020202020204" pitchFamily="34" charset="0"/>
                <a:ea typeface="SimSun" panose="02010600030101010101" pitchFamily="2" charset="-122"/>
              </a:rPr>
              <a:t>Select a Machine Learning Algorithm: </a:t>
            </a:r>
            <a:endParaRPr kumimoji="0" lang="zh-CN" altLang="en-US" sz="2800" b="0" i="0" u="none" strike="noStrike" cap="none" normalizeH="0" baseline="0" smtClean="0">
              <a:ln>
                <a:noFill/>
              </a:ln>
              <a:gradFill>
                <a:gsLst>
                  <a:gs pos="0">
                    <a:srgbClr val="FBFB11"/>
                  </a:gs>
                  <a:gs pos="100000">
                    <a:srgbClr val="838309"/>
                  </a:gs>
                </a:gsLst>
                <a:lin scaled="0"/>
              </a:gra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gradFill>
                  <a:gsLst>
                    <a:gs pos="0">
                      <a:srgbClr val="FBFB11"/>
                    </a:gs>
                    <a:gs pos="100000">
                      <a:srgbClr val="838309"/>
                    </a:gs>
                  </a:gsLst>
                  <a:lin scaled="0"/>
                </a:gradFill>
                <a:effectLst/>
                <a:latin typeface="Arial" panose="020B0604020202020204" pitchFamily="34" charset="0"/>
                <a:ea typeface="SimSun" panose="02010600030101010101" pitchFamily="2" charset="-122"/>
              </a:rPr>
              <a:t>Choose a suitable machine learning algorithm for </a:t>
            </a:r>
            <a:endParaRPr kumimoji="0" lang="zh-CN" altLang="en-US" sz="2800" b="0" i="0" u="none" strike="noStrike" cap="none" normalizeH="0" baseline="0" smtClean="0">
              <a:ln>
                <a:noFill/>
              </a:ln>
              <a:gradFill>
                <a:gsLst>
                  <a:gs pos="0">
                    <a:srgbClr val="FBFB11"/>
                  </a:gs>
                  <a:gs pos="100000">
                    <a:srgbClr val="838309"/>
                  </a:gs>
                </a:gsLst>
                <a:lin scaled="0"/>
              </a:gra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gradFill>
                  <a:gsLst>
                    <a:gs pos="0">
                      <a:srgbClr val="FBFB11"/>
                    </a:gs>
                    <a:gs pos="100000">
                      <a:srgbClr val="838309"/>
                    </a:gs>
                  </a:gsLst>
                  <a:lin scaled="0"/>
                </a:gradFill>
                <a:effectLst/>
                <a:latin typeface="Arial" panose="020B0604020202020204" pitchFamily="34" charset="0"/>
                <a:ea typeface="SimSun" panose="02010600030101010101" pitchFamily="2" charset="-122"/>
              </a:rPr>
              <a:t>text classification. </a:t>
            </a:r>
            <a:endPar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rPr>
              <a:t>Common choices include:</a:t>
            </a:r>
            <a:endPar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endParaRPr>
          </a:p>
          <a:p>
            <a:pPr marL="457200" marR="0" indent="-457200" algn="l" defTabSz="914400" rtl="0" eaLnBrk="1" fontAlgn="base" latinLnBrk="0" hangingPunct="1">
              <a:lnSpc>
                <a:spcPct val="100000"/>
              </a:lnSpc>
              <a:spcBef>
                <a:spcPct val="0"/>
              </a:spcBef>
              <a:spcAft>
                <a:spcPct val="0"/>
              </a:spcAft>
              <a:buClrTx/>
              <a:buSzTx/>
              <a:buFont typeface="Wingdings" panose="05000000000000000000" charset="0"/>
              <a:buChar char="o"/>
            </a:pPr>
            <a:r>
              <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rPr>
              <a:t>Naive Bayes</a:t>
            </a:r>
            <a:endPar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endParaRPr>
          </a:p>
          <a:p>
            <a:pPr marL="457200" marR="0" indent="-457200" algn="l" defTabSz="914400" rtl="0" eaLnBrk="1" fontAlgn="base" latinLnBrk="0" hangingPunct="1">
              <a:lnSpc>
                <a:spcPct val="100000"/>
              </a:lnSpc>
              <a:spcBef>
                <a:spcPct val="0"/>
              </a:spcBef>
              <a:spcAft>
                <a:spcPct val="0"/>
              </a:spcAft>
              <a:buClrTx/>
              <a:buSzTx/>
              <a:buFont typeface="Wingdings" panose="05000000000000000000" charset="0"/>
              <a:buChar char="o"/>
            </a:pPr>
            <a:r>
              <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rPr>
              <a:t>Support Vector Machines (SVM)</a:t>
            </a:r>
            <a:endPar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endParaRPr>
          </a:p>
          <a:p>
            <a:pPr marL="457200" marR="0" indent="-457200" algn="l" defTabSz="914400" rtl="0" eaLnBrk="1" fontAlgn="base" latinLnBrk="0" hangingPunct="1">
              <a:lnSpc>
                <a:spcPct val="100000"/>
              </a:lnSpc>
              <a:spcBef>
                <a:spcPct val="0"/>
              </a:spcBef>
              <a:spcAft>
                <a:spcPct val="0"/>
              </a:spcAft>
              <a:buClrTx/>
              <a:buSzTx/>
              <a:buFont typeface="Wingdings" panose="05000000000000000000" charset="0"/>
              <a:buChar char="o"/>
            </a:pPr>
            <a:r>
              <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rPr>
              <a:t>Logistic Regression</a:t>
            </a:r>
            <a:endPar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endParaRPr>
          </a:p>
          <a:p>
            <a:pPr marL="457200" marR="0" indent="-457200" algn="l" defTabSz="914400" rtl="0" eaLnBrk="1" fontAlgn="base" latinLnBrk="0" hangingPunct="1">
              <a:lnSpc>
                <a:spcPct val="100000"/>
              </a:lnSpc>
              <a:spcBef>
                <a:spcPct val="0"/>
              </a:spcBef>
              <a:spcAft>
                <a:spcPct val="0"/>
              </a:spcAft>
              <a:buClrTx/>
              <a:buSzTx/>
              <a:buFont typeface="Wingdings" panose="05000000000000000000" charset="0"/>
              <a:buChar char="o"/>
            </a:pPr>
            <a:r>
              <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rPr>
              <a:t>Decision Trees</a:t>
            </a:r>
            <a:endPar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endParaRPr>
          </a:p>
          <a:p>
            <a:pPr marL="457200" marR="0" indent="-457200" algn="l" defTabSz="914400" rtl="0" eaLnBrk="1" fontAlgn="base" latinLnBrk="0" hangingPunct="1">
              <a:lnSpc>
                <a:spcPct val="100000"/>
              </a:lnSpc>
              <a:spcBef>
                <a:spcPct val="0"/>
              </a:spcBef>
              <a:spcAft>
                <a:spcPct val="0"/>
              </a:spcAft>
              <a:buClrTx/>
              <a:buSzTx/>
              <a:buFont typeface="Wingdings" panose="05000000000000000000" charset="0"/>
              <a:buChar char="o"/>
            </a:pPr>
            <a:r>
              <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rPr>
              <a:t>Neural Networks (e.g., LSTM, CNN)</a:t>
            </a:r>
            <a:endParaRPr kumimoji="0" lang="zh-CN" altLang="en-US" sz="2800" b="0" i="0" u="none" strike="noStrike" cap="none" normalizeH="0" baseline="0" smtClean="0">
              <a:ln>
                <a:noFill/>
              </a:ln>
              <a:solidFill>
                <a:schemeClr val="bg2">
                  <a:lumMod val="75000"/>
                </a:schemeClr>
              </a:solidFill>
              <a:effectLst/>
              <a:latin typeface="Arial" panose="020B0604020202020204" pitchFamily="34" charset="0"/>
              <a:ea typeface="SimSun" panose="02010600030101010101" pitchFamily="2" charset="-122"/>
            </a:endParaRPr>
          </a:p>
        </p:txBody>
      </p:sp>
      <p:pic>
        <p:nvPicPr>
          <p:cNvPr id="5" name="Picture 4" descr="model selection"/>
          <p:cNvPicPr>
            <a:picLocks noChangeAspect="1"/>
          </p:cNvPicPr>
          <p:nvPr/>
        </p:nvPicPr>
        <p:blipFill>
          <a:blip r:embed="rId1"/>
          <a:stretch>
            <a:fillRect/>
          </a:stretch>
        </p:blipFill>
        <p:spPr>
          <a:xfrm>
            <a:off x="7319645" y="3112770"/>
            <a:ext cx="4535170" cy="2197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4199</Words>
  <Application>WPS Presentation</Application>
  <PresentationFormat>Widescreen</PresentationFormat>
  <Paragraphs>137</Paragraphs>
  <Slides>21</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21</vt:i4>
      </vt:variant>
    </vt:vector>
  </HeadingPairs>
  <TitlesOfParts>
    <vt:vector size="41" baseType="lpstr">
      <vt:lpstr>Arial</vt:lpstr>
      <vt:lpstr>SimSun</vt:lpstr>
      <vt:lpstr>Wingdings</vt:lpstr>
      <vt:lpstr>Arial Unicode MS</vt:lpstr>
      <vt:lpstr>Calibri Light</vt:lpstr>
      <vt:lpstr>Calibri</vt:lpstr>
      <vt:lpstr>Microsoft YaHei</vt:lpstr>
      <vt:lpstr>Bahnschrift</vt:lpstr>
      <vt:lpstr>Candara Light</vt:lpstr>
      <vt:lpstr>Comic Sans MS</vt:lpstr>
      <vt:lpstr>Corbel</vt:lpstr>
      <vt:lpstr>Segoe MDL2 Assets</vt:lpstr>
      <vt:lpstr>Segoe Print</vt:lpstr>
      <vt:lpstr>Segoe Script</vt:lpstr>
      <vt:lpstr>Microsoft Tai Le</vt:lpstr>
      <vt:lpstr>Microsoft Sans Serif</vt:lpstr>
      <vt:lpstr>Microsoft PhagsPa</vt:lpstr>
      <vt:lpstr>Microsoft YaHei Light</vt:lpstr>
      <vt:lpstr>Wingdings</vt:lpstr>
      <vt:lpstr>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ELCOT</dc:creator>
  <cp:lastModifiedBy>Peer Mohamed</cp:lastModifiedBy>
  <cp:revision>3</cp:revision>
  <dcterms:created xsi:type="dcterms:W3CDTF">2023-09-28T20:40:15Z</dcterms:created>
  <dcterms:modified xsi:type="dcterms:W3CDTF">2023-09-29T01:50:47Z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17F78DE6F17245659DDBBD77D3438ABD_13</vt:lpwstr>
  </property>
  <property fmtid="{D5CDD505-2E9C-101B-9397-08002B2CF9AE}" pid="3" name="KSOProductBuildVer">
    <vt:lpwstr>1033-12.2.0.13201</vt:lpwstr>
  </property>
</Properties>
</file>