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8" r:id="rId4"/>
    <p:sldId id="258" r:id="rId5"/>
    <p:sldId id="271" r:id="rId6"/>
    <p:sldId id="275" r:id="rId7"/>
    <p:sldId id="270" r:id="rId8"/>
    <p:sldId id="272" r:id="rId9"/>
    <p:sldId id="273" r:id="rId10"/>
    <p:sldId id="261" r:id="rId11"/>
    <p:sldId id="274" r:id="rId12"/>
    <p:sldId id="262" r:id="rId13"/>
    <p:sldId id="263" r:id="rId14"/>
    <p:sldId id="264" r:id="rId15"/>
    <p:sldId id="276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B8292-7FF4-4543-9F3A-175CDD8EF56D}" type="doc">
      <dgm:prSet qsTypeId="urn:microsoft.com/office/officeart/2005/8/quickstyle/simple5" csTypeId="urn:microsoft.com/office/officeart/2005/8/colors/accent0_2"/>
      <dgm:spPr/>
      <dgm:t>
        <a:bodyPr/>
        <a:p>
          <a:endParaRPr altLang="en-US"/>
        </a:p>
      </dgm:t>
    </dgm:pt>
    <dgm:pt modelId="{B400E5EC-90AB-434C-BB9D-027E4D2444F0}">
      <dgm:prSet/>
      <dgm:spPr/>
      <dgm:t>
        <a:bodyPr/>
        <a:p>
          <a:r>
            <a:rPr lang="en-US" b="1" i="0" u="none" baseline="0">
              <a:rtl val="0"/>
            </a:rPr>
            <a:t>Deep Learning and Neural Networks</a:t>
          </a:r>
          <a:endParaRPr altLang="en-US"/>
        </a:p>
      </dgm:t>
    </dgm:pt>
    <dgm:pt modelId="{F0950268-0E86-41B0-949D-3B277C2FA5E7}" cxnId="{7C885D63-0386-48F1-8019-CA3437CF72A4}" type="parTrans">
      <dgm:prSet/>
      <dgm:spPr/>
    </dgm:pt>
    <dgm:pt modelId="{0D196DEE-24AC-4BFE-B3AE-9FE1EA2805F1}" cxnId="{7C885D63-0386-48F1-8019-CA3437CF72A4}" type="sibTrans">
      <dgm:prSet/>
      <dgm:spPr/>
    </dgm:pt>
    <dgm:pt modelId="{7422577C-EB37-48E3-A823-160AA0ACFC77}">
      <dgm:prSet/>
      <dgm:spPr/>
      <dgm:t>
        <a:bodyPr/>
        <a:p>
          <a:r>
            <a:rPr lang="en-US" b="1" i="0" u="none" baseline="0">
              <a:rtl val="0"/>
            </a:rPr>
            <a:t>Transformer-Based Models</a:t>
          </a:r>
          <a:endParaRPr altLang="en-US"/>
        </a:p>
      </dgm:t>
    </dgm:pt>
    <dgm:pt modelId="{42C7C626-9C65-4329-BCFA-362D7D3A3CB6}" cxnId="{D056FED9-E839-4DFB-9DEF-2D681F299501}" type="parTrans">
      <dgm:prSet/>
      <dgm:spPr/>
    </dgm:pt>
    <dgm:pt modelId="{5BA43305-A702-4992-A63A-1B06B5D2219A}" cxnId="{D056FED9-E839-4DFB-9DEF-2D681F299501}" type="sibTrans">
      <dgm:prSet/>
      <dgm:spPr/>
    </dgm:pt>
    <dgm:pt modelId="{17CAC0EE-A763-49D4-998A-24A886E10656}">
      <dgm:prSet/>
      <dgm:spPr/>
      <dgm:t>
        <a:bodyPr/>
        <a:p>
          <a:r>
            <a:rPr lang="en-US" b="1" i="0" u="none" baseline="0">
              <a:rtl val="0"/>
            </a:rPr>
            <a:t>Ensemble Methods</a:t>
          </a:r>
          <a:endParaRPr altLang="en-US"/>
        </a:p>
      </dgm:t>
    </dgm:pt>
    <dgm:pt modelId="{E06A9883-93D1-4CC5-80DB-16F537152935}" cxnId="{3FF92059-95F0-4663-B2B7-6D9A57CD4D01}" type="parTrans">
      <dgm:prSet/>
      <dgm:spPr/>
    </dgm:pt>
    <dgm:pt modelId="{3E00AD92-001B-44C9-9E86-559CB0E0900B}" cxnId="{3FF92059-95F0-4663-B2B7-6D9A57CD4D01}" type="sibTrans">
      <dgm:prSet/>
      <dgm:spPr/>
    </dgm:pt>
    <dgm:pt modelId="{E3EE9055-0BF0-4360-8919-010103DE0D1C}">
      <dgm:prSet/>
      <dgm:spPr/>
      <dgm:t>
        <a:bodyPr/>
        <a:p>
          <a:r>
            <a:rPr lang="en-US" b="1" i="0" u="none" baseline="0">
              <a:rtl val="0"/>
            </a:rPr>
            <a:t>Transfer Learning</a:t>
          </a:r>
          <a:endParaRPr altLang="en-US"/>
        </a:p>
      </dgm:t>
    </dgm:pt>
    <dgm:pt modelId="{15FC144C-B9A0-4173-B91A-7B16669FB332}" cxnId="{A2A915CE-1821-47B4-AC13-39D405F6E1E3}" type="parTrans">
      <dgm:prSet/>
      <dgm:spPr/>
    </dgm:pt>
    <dgm:pt modelId="{B6DD99B4-7A3E-453F-8ECB-590985D7A85C}" cxnId="{A2A915CE-1821-47B4-AC13-39D405F6E1E3}" type="sibTrans">
      <dgm:prSet/>
      <dgm:spPr/>
    </dgm:pt>
    <dgm:pt modelId="{BC79E671-3E66-47F5-A8CE-BE97DBA6EDCC}">
      <dgm:prSet/>
      <dgm:spPr/>
      <dgm:t>
        <a:bodyPr/>
        <a:p>
          <a:r>
            <a:rPr lang="en-US" b="1" i="0" u="none" baseline="0">
              <a:rtl val="0"/>
            </a:rPr>
            <a:t>Active Learning</a:t>
          </a:r>
          <a:endParaRPr altLang="en-US"/>
        </a:p>
      </dgm:t>
    </dgm:pt>
    <dgm:pt modelId="{7FE2398E-28D4-49BC-9074-FA8AFF69342A}" cxnId="{CE8109EA-2063-4C2B-89D2-94E8CF0CEEF9}" type="parTrans">
      <dgm:prSet/>
      <dgm:spPr/>
    </dgm:pt>
    <dgm:pt modelId="{9E06869A-C984-4D61-AF48-CCAA8F37435A}" cxnId="{CE8109EA-2063-4C2B-89D2-94E8CF0CEEF9}" type="sibTrans">
      <dgm:prSet/>
      <dgm:spPr/>
    </dgm:pt>
    <dgm:pt modelId="{443924F2-1B8D-4911-B8B8-C1553510E02F}">
      <dgm:prSet/>
      <dgm:spPr/>
      <dgm:t>
        <a:bodyPr/>
        <a:p>
          <a:r>
            <a:rPr lang="en-US" b="1" i="0" u="none" baseline="0">
              <a:rtl val="0"/>
            </a:rPr>
            <a:t>Explainable AI (XAI)</a:t>
          </a:r>
          <a:endParaRPr altLang="en-US"/>
        </a:p>
      </dgm:t>
    </dgm:pt>
    <dgm:pt modelId="{F03590E6-7273-4A8A-BFE4-F5E912169112}" cxnId="{6A414CD9-A845-4C0B-91FC-61B1947E7A77}" type="parTrans">
      <dgm:prSet/>
      <dgm:spPr/>
    </dgm:pt>
    <dgm:pt modelId="{AB78EEA1-ED4E-447D-A653-151801FBF9E4}" cxnId="{6A414CD9-A845-4C0B-91FC-61B1947E7A77}" type="sibTrans">
      <dgm:prSet/>
      <dgm:spPr/>
    </dgm:pt>
    <dgm:pt modelId="{C65B4509-9A7D-420B-9D50-ABF279E4DBF9}">
      <dgm:prSet/>
      <dgm:spPr/>
      <dgm:t>
        <a:bodyPr/>
        <a:p>
          <a:r>
            <a:rPr lang="en-US" b="1" i="0" u="none" baseline="0">
              <a:rtl val="0"/>
            </a:rPr>
            <a:t>Multi-Modal Learning</a:t>
          </a:r>
          <a:endParaRPr altLang="en-US"/>
        </a:p>
      </dgm:t>
    </dgm:pt>
    <dgm:pt modelId="{E2FB6C17-9769-463D-9AA5-AB37A0C7F4B6}" cxnId="{59C2A974-C0EE-4611-8629-92213C598C89}" type="parTrans">
      <dgm:prSet/>
      <dgm:spPr/>
    </dgm:pt>
    <dgm:pt modelId="{72BFA416-DBC8-4D99-9FBE-6F4CAC63FB4D}" cxnId="{59C2A974-C0EE-4611-8629-92213C598C89}" type="sibTrans">
      <dgm:prSet/>
      <dgm:spPr/>
    </dgm:pt>
    <dgm:pt modelId="{6E4D9CA3-BF08-438A-96FB-EECD99269FA7}">
      <dgm:prSet/>
      <dgm:spPr/>
      <dgm:t>
        <a:bodyPr/>
        <a:p>
          <a:r>
            <a:rPr lang="en-US" b="1" i="0" u="none" baseline="0">
              <a:rtl val="0"/>
            </a:rPr>
            <a:t>Privacy-Preserving Techniques</a:t>
          </a:r>
          <a:endParaRPr altLang="en-US"/>
        </a:p>
      </dgm:t>
    </dgm:pt>
    <dgm:pt modelId="{3841A830-B14D-456E-8E25-1D08C06C34CB}" cxnId="{9A138D17-4D1A-4AA9-A5EA-ED4B6A21E8C4}" type="parTrans">
      <dgm:prSet/>
      <dgm:spPr/>
    </dgm:pt>
    <dgm:pt modelId="{7747B0F6-0B02-44EE-8CE5-57D19B42B898}" cxnId="{9A138D17-4D1A-4AA9-A5EA-ED4B6A21E8C4}" type="sibTrans">
      <dgm:prSet/>
      <dgm:spPr/>
    </dgm:pt>
    <dgm:pt modelId="{2418A8E8-DC64-453D-A86E-F3150575185D}">
      <dgm:prSet/>
      <dgm:spPr/>
      <dgm:t>
        <a:bodyPr/>
        <a:p>
          <a:r>
            <a:rPr lang="en-US" b="1" i="0" u="none" baseline="0">
              <a:rtl val="0"/>
            </a:rPr>
            <a:t>Cross-Lingual Spam Detection</a:t>
          </a:r>
          <a:endParaRPr altLang="en-US"/>
        </a:p>
      </dgm:t>
    </dgm:pt>
    <dgm:pt modelId="{AA948FD4-676A-48F9-9BA8-1CF23F7268C8}" cxnId="{BB3A4353-71D9-4D10-A435-B33BB90C2935}" type="parTrans">
      <dgm:prSet/>
      <dgm:spPr/>
    </dgm:pt>
    <dgm:pt modelId="{6EDBE7B5-4D79-4FA7-8E00-052DC0A39E4B}" cxnId="{BB3A4353-71D9-4D10-A435-B33BB90C2935}" type="sibTrans">
      <dgm:prSet/>
      <dgm:spPr/>
    </dgm:pt>
    <dgm:pt modelId="{02FB9242-A97C-4975-AF0F-FDF1B0DF6556}">
      <dgm:prSet/>
      <dgm:spPr/>
      <dgm:t>
        <a:bodyPr/>
        <a:p>
          <a:r>
            <a:rPr lang="en-US" b="1" i="0" u="none" baseline="0">
              <a:rtl val="0"/>
            </a:rPr>
            <a:t>Behavioral Analysis</a:t>
          </a:r>
          <a:endParaRPr altLang="en-US"/>
        </a:p>
      </dgm:t>
    </dgm:pt>
    <dgm:pt modelId="{E567B0BB-434A-4879-AB3D-1B0D2C058601}" cxnId="{18F19226-5C9E-4FC0-8241-E6A747CA9442}" type="parTrans">
      <dgm:prSet/>
      <dgm:spPr/>
    </dgm:pt>
    <dgm:pt modelId="{ACCECBB0-0880-4389-82BB-AF409835D54E}" cxnId="{18F19226-5C9E-4FC0-8241-E6A747CA9442}" type="sibTrans">
      <dgm:prSet/>
      <dgm:spPr/>
    </dgm:pt>
    <dgm:pt modelId="{6F58356D-A35A-44DC-8634-BC49C1549AF2}" type="pres">
      <dgm:prSet presAssocID="{597B8292-7FF4-4543-9F3A-175CDD8EF56D}" presName="Name0" presStyleCnt="0">
        <dgm:presLayoutVars>
          <dgm:dir/>
          <dgm:animLvl val="lvl"/>
          <dgm:resizeHandles val="exact"/>
        </dgm:presLayoutVars>
      </dgm:prSet>
      <dgm:spPr/>
    </dgm:pt>
    <dgm:pt modelId="{7DFC0834-AD66-47FC-BBF0-E4BB7578C3AA}" type="pres">
      <dgm:prSet presAssocID="{B400E5EC-90AB-434C-BB9D-027E4D2444F0}" presName="linNode" presStyleCnt="0"/>
      <dgm:spPr/>
    </dgm:pt>
    <dgm:pt modelId="{9E21546F-99FA-4E75-B5E9-EAC06B57F2B4}" type="pres">
      <dgm:prSet presAssocID="{B400E5EC-90AB-434C-BB9D-027E4D2444F0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5D489D24-3A8A-44AB-B587-6FBFA1417D13}" type="pres">
      <dgm:prSet presAssocID="{0D196DEE-24AC-4BFE-B3AE-9FE1EA2805F1}" presName="sp" presStyleCnt="0"/>
      <dgm:spPr/>
    </dgm:pt>
    <dgm:pt modelId="{B76A7D08-B01E-4E2C-A8A2-014F97154770}" type="pres">
      <dgm:prSet presAssocID="{7422577C-EB37-48E3-A823-160AA0ACFC77}" presName="linNode" presStyleCnt="0"/>
      <dgm:spPr/>
    </dgm:pt>
    <dgm:pt modelId="{2997432A-0395-4692-B32E-FF0FD03264D1}" type="pres">
      <dgm:prSet presAssocID="{7422577C-EB37-48E3-A823-160AA0ACFC77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EBACB29C-B5E7-47B5-91F7-DF5861D6A5FD}" type="pres">
      <dgm:prSet presAssocID="{5BA43305-A702-4992-A63A-1B06B5D2219A}" presName="sp" presStyleCnt="0"/>
      <dgm:spPr/>
    </dgm:pt>
    <dgm:pt modelId="{027F5C50-F81B-4E41-95DD-2556FBE238FE}" type="pres">
      <dgm:prSet presAssocID="{17CAC0EE-A763-49D4-998A-24A886E10656}" presName="linNode" presStyleCnt="0"/>
      <dgm:spPr/>
    </dgm:pt>
    <dgm:pt modelId="{0CB5E9C4-BC20-45E5-86D5-8536E15FFAC6}" type="pres">
      <dgm:prSet presAssocID="{17CAC0EE-A763-49D4-998A-24A886E10656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23410FEF-A354-470D-A695-9EDEBB9DE479}" type="pres">
      <dgm:prSet presAssocID="{3E00AD92-001B-44C9-9E86-559CB0E0900B}" presName="sp" presStyleCnt="0"/>
      <dgm:spPr/>
    </dgm:pt>
    <dgm:pt modelId="{A90873CD-C2DE-4FFA-AEC3-6B5634ABE3D1}" type="pres">
      <dgm:prSet presAssocID="{E3EE9055-0BF0-4360-8919-010103DE0D1C}" presName="linNode" presStyleCnt="0"/>
      <dgm:spPr/>
    </dgm:pt>
    <dgm:pt modelId="{15891ED7-3914-447F-BA09-7CF64FA26581}" type="pres">
      <dgm:prSet presAssocID="{E3EE9055-0BF0-4360-8919-010103DE0D1C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C0728DB8-3A6F-4157-A60F-0520C77784BF}" type="pres">
      <dgm:prSet presAssocID="{B6DD99B4-7A3E-453F-8ECB-590985D7A85C}" presName="sp" presStyleCnt="0"/>
      <dgm:spPr/>
    </dgm:pt>
    <dgm:pt modelId="{465FEE49-441C-41FB-8795-EC7A436F9BCA}" type="pres">
      <dgm:prSet presAssocID="{BC79E671-3E66-47F5-A8CE-BE97DBA6EDCC}" presName="linNode" presStyleCnt="0"/>
      <dgm:spPr/>
    </dgm:pt>
    <dgm:pt modelId="{F8DCE1CF-882C-461A-A748-7921D93A5F3C}" type="pres">
      <dgm:prSet presAssocID="{BC79E671-3E66-47F5-A8CE-BE97DBA6EDCC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4FF7E95F-33E7-4923-A69D-7723511FBE6E}" type="pres">
      <dgm:prSet presAssocID="{9E06869A-C984-4D61-AF48-CCAA8F37435A}" presName="sp" presStyleCnt="0"/>
      <dgm:spPr/>
    </dgm:pt>
    <dgm:pt modelId="{9D422EB3-E350-44F1-B17B-600C06653C3B}" type="pres">
      <dgm:prSet presAssocID="{443924F2-1B8D-4911-B8B8-C1553510E02F}" presName="linNode" presStyleCnt="0"/>
      <dgm:spPr/>
    </dgm:pt>
    <dgm:pt modelId="{C78729A4-DB11-451E-A693-FD9C5BCDA572}" type="pres">
      <dgm:prSet presAssocID="{443924F2-1B8D-4911-B8B8-C1553510E02F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F34378C2-758D-438B-BBA8-FE3BB99B1E95}" type="pres">
      <dgm:prSet presAssocID="{AB78EEA1-ED4E-447D-A653-151801FBF9E4}" presName="sp" presStyleCnt="0"/>
      <dgm:spPr/>
    </dgm:pt>
    <dgm:pt modelId="{D556CFE0-F28E-4FB6-BF40-745CBC2290B1}" type="pres">
      <dgm:prSet presAssocID="{C65B4509-9A7D-420B-9D50-ABF279E4DBF9}" presName="linNode" presStyleCnt="0"/>
      <dgm:spPr/>
    </dgm:pt>
    <dgm:pt modelId="{487845BA-B27B-4CCB-9148-20F1A7123453}" type="pres">
      <dgm:prSet presAssocID="{C65B4509-9A7D-420B-9D50-ABF279E4DBF9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8DE770E5-72CD-4771-99E7-C2E8DAD2793C}" type="pres">
      <dgm:prSet presAssocID="{72BFA416-DBC8-4D99-9FBE-6F4CAC63FB4D}" presName="sp" presStyleCnt="0"/>
      <dgm:spPr/>
    </dgm:pt>
    <dgm:pt modelId="{EB178D2B-C2E2-4CE8-8434-24E4BFA1D279}" type="pres">
      <dgm:prSet presAssocID="{6E4D9CA3-BF08-438A-96FB-EECD99269FA7}" presName="linNode" presStyleCnt="0"/>
      <dgm:spPr/>
    </dgm:pt>
    <dgm:pt modelId="{1A60DFFF-6879-4F07-82DF-7BC0B78DE16D}" type="pres">
      <dgm:prSet presAssocID="{6E4D9CA3-BF08-438A-96FB-EECD99269FA7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2C12B588-DCF0-46C7-92C2-AF620B7C3F49}" type="pres">
      <dgm:prSet presAssocID="{7747B0F6-0B02-44EE-8CE5-57D19B42B898}" presName="sp" presStyleCnt="0"/>
      <dgm:spPr/>
    </dgm:pt>
    <dgm:pt modelId="{AC7C0E30-0544-423E-9F5F-87B4A048AE9A}" type="pres">
      <dgm:prSet presAssocID="{2418A8E8-DC64-453D-A86E-F3150575185D}" presName="linNode" presStyleCnt="0"/>
      <dgm:spPr/>
    </dgm:pt>
    <dgm:pt modelId="{2B77BA71-C478-4D00-B8E1-26FDB6F4A83B}" type="pres">
      <dgm:prSet presAssocID="{2418A8E8-DC64-453D-A86E-F3150575185D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F8CFC040-FDCA-4485-8B85-4478D09FE627}" type="pres">
      <dgm:prSet presAssocID="{6EDBE7B5-4D79-4FA7-8E00-052DC0A39E4B}" presName="sp" presStyleCnt="0"/>
      <dgm:spPr/>
    </dgm:pt>
    <dgm:pt modelId="{CBED23D2-C21E-4925-9452-42EF9B9BCB4D}" type="pres">
      <dgm:prSet presAssocID="{02FB9242-A97C-4975-AF0F-FDF1B0DF6556}" presName="linNode" presStyleCnt="0"/>
      <dgm:spPr/>
    </dgm:pt>
    <dgm:pt modelId="{41AA7E56-2C11-44A6-BE68-6B790CD5CC2C}" type="pres">
      <dgm:prSet presAssocID="{02FB9242-A97C-4975-AF0F-FDF1B0DF6556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7C885D63-0386-48F1-8019-CA3437CF72A4}" srcId="{597B8292-7FF4-4543-9F3A-175CDD8EF56D}" destId="{B400E5EC-90AB-434C-BB9D-027E4D2444F0}" srcOrd="0" destOrd="0" parTransId="{F0950268-0E86-41B0-949D-3B277C2FA5E7}" sibTransId="{0D196DEE-24AC-4BFE-B3AE-9FE1EA2805F1}"/>
    <dgm:cxn modelId="{D056FED9-E839-4DFB-9DEF-2D681F299501}" srcId="{597B8292-7FF4-4543-9F3A-175CDD8EF56D}" destId="{7422577C-EB37-48E3-A823-160AA0ACFC77}" srcOrd="1" destOrd="0" parTransId="{42C7C626-9C65-4329-BCFA-362D7D3A3CB6}" sibTransId="{5BA43305-A702-4992-A63A-1B06B5D2219A}"/>
    <dgm:cxn modelId="{3FF92059-95F0-4663-B2B7-6D9A57CD4D01}" srcId="{597B8292-7FF4-4543-9F3A-175CDD8EF56D}" destId="{17CAC0EE-A763-49D4-998A-24A886E10656}" srcOrd="2" destOrd="0" parTransId="{E06A9883-93D1-4CC5-80DB-16F537152935}" sibTransId="{3E00AD92-001B-44C9-9E86-559CB0E0900B}"/>
    <dgm:cxn modelId="{A2A915CE-1821-47B4-AC13-39D405F6E1E3}" srcId="{597B8292-7FF4-4543-9F3A-175CDD8EF56D}" destId="{E3EE9055-0BF0-4360-8919-010103DE0D1C}" srcOrd="3" destOrd="0" parTransId="{15FC144C-B9A0-4173-B91A-7B16669FB332}" sibTransId="{B6DD99B4-7A3E-453F-8ECB-590985D7A85C}"/>
    <dgm:cxn modelId="{CE8109EA-2063-4C2B-89D2-94E8CF0CEEF9}" srcId="{597B8292-7FF4-4543-9F3A-175CDD8EF56D}" destId="{BC79E671-3E66-47F5-A8CE-BE97DBA6EDCC}" srcOrd="4" destOrd="0" parTransId="{7FE2398E-28D4-49BC-9074-FA8AFF69342A}" sibTransId="{9E06869A-C984-4D61-AF48-CCAA8F37435A}"/>
    <dgm:cxn modelId="{6A414CD9-A845-4C0B-91FC-61B1947E7A77}" srcId="{597B8292-7FF4-4543-9F3A-175CDD8EF56D}" destId="{443924F2-1B8D-4911-B8B8-C1553510E02F}" srcOrd="5" destOrd="0" parTransId="{F03590E6-7273-4A8A-BFE4-F5E912169112}" sibTransId="{AB78EEA1-ED4E-447D-A653-151801FBF9E4}"/>
    <dgm:cxn modelId="{59C2A974-C0EE-4611-8629-92213C598C89}" srcId="{597B8292-7FF4-4543-9F3A-175CDD8EF56D}" destId="{C65B4509-9A7D-420B-9D50-ABF279E4DBF9}" srcOrd="6" destOrd="0" parTransId="{E2FB6C17-9769-463D-9AA5-AB37A0C7F4B6}" sibTransId="{72BFA416-DBC8-4D99-9FBE-6F4CAC63FB4D}"/>
    <dgm:cxn modelId="{9A138D17-4D1A-4AA9-A5EA-ED4B6A21E8C4}" srcId="{597B8292-7FF4-4543-9F3A-175CDD8EF56D}" destId="{6E4D9CA3-BF08-438A-96FB-EECD99269FA7}" srcOrd="7" destOrd="0" parTransId="{3841A830-B14D-456E-8E25-1D08C06C34CB}" sibTransId="{7747B0F6-0B02-44EE-8CE5-57D19B42B898}"/>
    <dgm:cxn modelId="{BB3A4353-71D9-4D10-A435-B33BB90C2935}" srcId="{597B8292-7FF4-4543-9F3A-175CDD8EF56D}" destId="{2418A8E8-DC64-453D-A86E-F3150575185D}" srcOrd="8" destOrd="0" parTransId="{AA948FD4-676A-48F9-9BA8-1CF23F7268C8}" sibTransId="{6EDBE7B5-4D79-4FA7-8E00-052DC0A39E4B}"/>
    <dgm:cxn modelId="{18F19226-5C9E-4FC0-8241-E6A747CA9442}" srcId="{597B8292-7FF4-4543-9F3A-175CDD8EF56D}" destId="{02FB9242-A97C-4975-AF0F-FDF1B0DF6556}" srcOrd="9" destOrd="0" parTransId="{E567B0BB-434A-4879-AB3D-1B0D2C058601}" sibTransId="{ACCECBB0-0880-4389-82BB-AF409835D54E}"/>
    <dgm:cxn modelId="{A6C9C6AB-B955-4AC0-96E3-286DA20F62BA}" type="presOf" srcId="{597B8292-7FF4-4543-9F3A-175CDD8EF56D}" destId="{6F58356D-A35A-44DC-8634-BC49C1549AF2}" srcOrd="0" destOrd="0" presId="urn:microsoft.com/office/officeart/2005/8/layout/vList5"/>
    <dgm:cxn modelId="{59BF94AA-0CDF-4950-8AD3-696DD2B57443}" type="presParOf" srcId="{6F58356D-A35A-44DC-8634-BC49C1549AF2}" destId="{7DFC0834-AD66-47FC-BBF0-E4BB7578C3AA}" srcOrd="0" destOrd="0" presId="urn:microsoft.com/office/officeart/2005/8/layout/vList5"/>
    <dgm:cxn modelId="{9EDB58D4-B7F9-42A0-BDBC-35978D4CA5C2}" type="presParOf" srcId="{7DFC0834-AD66-47FC-BBF0-E4BB7578C3AA}" destId="{9E21546F-99FA-4E75-B5E9-EAC06B57F2B4}" srcOrd="0" destOrd="0" presId="urn:microsoft.com/office/officeart/2005/8/layout/vList5"/>
    <dgm:cxn modelId="{AADE625A-E8EA-4AD8-8CFA-AD537C97F8FC}" type="presOf" srcId="{B400E5EC-90AB-434C-BB9D-027E4D2444F0}" destId="{9E21546F-99FA-4E75-B5E9-EAC06B57F2B4}" srcOrd="0" destOrd="0" presId="urn:microsoft.com/office/officeart/2005/8/layout/vList5"/>
    <dgm:cxn modelId="{ECA65E05-1DE3-494A-B7FF-F1A5B6B5359D}" type="presParOf" srcId="{6F58356D-A35A-44DC-8634-BC49C1549AF2}" destId="{5D489D24-3A8A-44AB-B587-6FBFA1417D13}" srcOrd="1" destOrd="0" presId="urn:microsoft.com/office/officeart/2005/8/layout/vList5"/>
    <dgm:cxn modelId="{42A9ABCA-C5A3-4A41-9CF5-02C36AB740C1}" type="presParOf" srcId="{6F58356D-A35A-44DC-8634-BC49C1549AF2}" destId="{B76A7D08-B01E-4E2C-A8A2-014F97154770}" srcOrd="2" destOrd="0" presId="urn:microsoft.com/office/officeart/2005/8/layout/vList5"/>
    <dgm:cxn modelId="{9CB78476-A60D-42C0-993D-4255BC4E368F}" type="presParOf" srcId="{B76A7D08-B01E-4E2C-A8A2-014F97154770}" destId="{2997432A-0395-4692-B32E-FF0FD03264D1}" srcOrd="0" destOrd="2" presId="urn:microsoft.com/office/officeart/2005/8/layout/vList5"/>
    <dgm:cxn modelId="{7E438E7F-B04D-465E-9B46-E23C7D1F4CCA}" type="presOf" srcId="{7422577C-EB37-48E3-A823-160AA0ACFC77}" destId="{2997432A-0395-4692-B32E-FF0FD03264D1}" srcOrd="0" destOrd="0" presId="urn:microsoft.com/office/officeart/2005/8/layout/vList5"/>
    <dgm:cxn modelId="{0C80ED4D-EE81-4B0B-AD65-956CC852C12B}" type="presParOf" srcId="{6F58356D-A35A-44DC-8634-BC49C1549AF2}" destId="{EBACB29C-B5E7-47B5-91F7-DF5861D6A5FD}" srcOrd="3" destOrd="0" presId="urn:microsoft.com/office/officeart/2005/8/layout/vList5"/>
    <dgm:cxn modelId="{02F71AB7-0C1A-4ABB-91BE-91E3AC4A8B02}" type="presParOf" srcId="{6F58356D-A35A-44DC-8634-BC49C1549AF2}" destId="{027F5C50-F81B-4E41-95DD-2556FBE238FE}" srcOrd="4" destOrd="0" presId="urn:microsoft.com/office/officeart/2005/8/layout/vList5"/>
    <dgm:cxn modelId="{EA2B1E54-F6F5-456B-B63B-F7E414558006}" type="presParOf" srcId="{027F5C50-F81B-4E41-95DD-2556FBE238FE}" destId="{0CB5E9C4-BC20-45E5-86D5-8536E15FFAC6}" srcOrd="0" destOrd="4" presId="urn:microsoft.com/office/officeart/2005/8/layout/vList5"/>
    <dgm:cxn modelId="{2B6DBF73-1B37-4ED6-A486-34D068FD4752}" type="presOf" srcId="{17CAC0EE-A763-49D4-998A-24A886E10656}" destId="{0CB5E9C4-BC20-45E5-86D5-8536E15FFAC6}" srcOrd="0" destOrd="0" presId="urn:microsoft.com/office/officeart/2005/8/layout/vList5"/>
    <dgm:cxn modelId="{A03B6F0D-FB91-4E43-86FE-F7CBC0813908}" type="presParOf" srcId="{6F58356D-A35A-44DC-8634-BC49C1549AF2}" destId="{23410FEF-A354-470D-A695-9EDEBB9DE479}" srcOrd="5" destOrd="0" presId="urn:microsoft.com/office/officeart/2005/8/layout/vList5"/>
    <dgm:cxn modelId="{B5559CCD-90C9-4D94-A10C-8FBFF783D60C}" type="presParOf" srcId="{6F58356D-A35A-44DC-8634-BC49C1549AF2}" destId="{A90873CD-C2DE-4FFA-AEC3-6B5634ABE3D1}" srcOrd="6" destOrd="0" presId="urn:microsoft.com/office/officeart/2005/8/layout/vList5"/>
    <dgm:cxn modelId="{B6B5ACFE-C4D0-4F94-8DFB-151F910CD663}" type="presParOf" srcId="{A90873CD-C2DE-4FFA-AEC3-6B5634ABE3D1}" destId="{15891ED7-3914-447F-BA09-7CF64FA26581}" srcOrd="0" destOrd="6" presId="urn:microsoft.com/office/officeart/2005/8/layout/vList5"/>
    <dgm:cxn modelId="{E16B9223-7C2B-4C3E-8405-044317C14BBC}" type="presOf" srcId="{E3EE9055-0BF0-4360-8919-010103DE0D1C}" destId="{15891ED7-3914-447F-BA09-7CF64FA26581}" srcOrd="0" destOrd="0" presId="urn:microsoft.com/office/officeart/2005/8/layout/vList5"/>
    <dgm:cxn modelId="{A894F2F0-781F-4CD7-85A3-71B2F2081628}" type="presParOf" srcId="{6F58356D-A35A-44DC-8634-BC49C1549AF2}" destId="{C0728DB8-3A6F-4157-A60F-0520C77784BF}" srcOrd="7" destOrd="0" presId="urn:microsoft.com/office/officeart/2005/8/layout/vList5"/>
    <dgm:cxn modelId="{867AFB92-098F-4C3E-9D5C-EDACFC2BF91D}" type="presParOf" srcId="{6F58356D-A35A-44DC-8634-BC49C1549AF2}" destId="{465FEE49-441C-41FB-8795-EC7A436F9BCA}" srcOrd="8" destOrd="0" presId="urn:microsoft.com/office/officeart/2005/8/layout/vList5"/>
    <dgm:cxn modelId="{F762043A-094A-4AFA-BDF4-0E33A9138BC7}" type="presParOf" srcId="{465FEE49-441C-41FB-8795-EC7A436F9BCA}" destId="{F8DCE1CF-882C-461A-A748-7921D93A5F3C}" srcOrd="0" destOrd="8" presId="urn:microsoft.com/office/officeart/2005/8/layout/vList5"/>
    <dgm:cxn modelId="{7DFB1ACA-3AC4-4C6E-A88A-D9E72D9BBB64}" type="presOf" srcId="{BC79E671-3E66-47F5-A8CE-BE97DBA6EDCC}" destId="{F8DCE1CF-882C-461A-A748-7921D93A5F3C}" srcOrd="0" destOrd="0" presId="urn:microsoft.com/office/officeart/2005/8/layout/vList5"/>
    <dgm:cxn modelId="{5E5B8565-9341-4909-ACCA-CED28476A042}" type="presParOf" srcId="{6F58356D-A35A-44DC-8634-BC49C1549AF2}" destId="{4FF7E95F-33E7-4923-A69D-7723511FBE6E}" srcOrd="9" destOrd="0" presId="urn:microsoft.com/office/officeart/2005/8/layout/vList5"/>
    <dgm:cxn modelId="{F4FDAE1D-1456-48AC-8323-9480509C886C}" type="presParOf" srcId="{6F58356D-A35A-44DC-8634-BC49C1549AF2}" destId="{9D422EB3-E350-44F1-B17B-600C06653C3B}" srcOrd="10" destOrd="0" presId="urn:microsoft.com/office/officeart/2005/8/layout/vList5"/>
    <dgm:cxn modelId="{D40F1FAC-2AB0-4FF9-B0B6-844D0DF54D24}" type="presParOf" srcId="{9D422EB3-E350-44F1-B17B-600C06653C3B}" destId="{C78729A4-DB11-451E-A693-FD9C5BCDA572}" srcOrd="0" destOrd="10" presId="urn:microsoft.com/office/officeart/2005/8/layout/vList5"/>
    <dgm:cxn modelId="{C39304AE-561B-4BC2-9A20-D65CAFF9E844}" type="presOf" srcId="{443924F2-1B8D-4911-B8B8-C1553510E02F}" destId="{C78729A4-DB11-451E-A693-FD9C5BCDA572}" srcOrd="0" destOrd="0" presId="urn:microsoft.com/office/officeart/2005/8/layout/vList5"/>
    <dgm:cxn modelId="{062C0A20-338A-4844-903B-2AF7D56E9FD4}" type="presParOf" srcId="{6F58356D-A35A-44DC-8634-BC49C1549AF2}" destId="{F34378C2-758D-438B-BBA8-FE3BB99B1E95}" srcOrd="11" destOrd="0" presId="urn:microsoft.com/office/officeart/2005/8/layout/vList5"/>
    <dgm:cxn modelId="{C350C7F9-C0B1-40F5-AFA3-5C5030E9010C}" type="presParOf" srcId="{6F58356D-A35A-44DC-8634-BC49C1549AF2}" destId="{D556CFE0-F28E-4FB6-BF40-745CBC2290B1}" srcOrd="12" destOrd="0" presId="urn:microsoft.com/office/officeart/2005/8/layout/vList5"/>
    <dgm:cxn modelId="{346A4954-5DAB-4783-8EFA-D79A4520B890}" type="presParOf" srcId="{D556CFE0-F28E-4FB6-BF40-745CBC2290B1}" destId="{487845BA-B27B-4CCB-9148-20F1A7123453}" srcOrd="0" destOrd="12" presId="urn:microsoft.com/office/officeart/2005/8/layout/vList5"/>
    <dgm:cxn modelId="{BD4EDD1E-907E-4BFD-83A3-354CBD7E429A}" type="presOf" srcId="{C65B4509-9A7D-420B-9D50-ABF279E4DBF9}" destId="{487845BA-B27B-4CCB-9148-20F1A7123453}" srcOrd="0" destOrd="0" presId="urn:microsoft.com/office/officeart/2005/8/layout/vList5"/>
    <dgm:cxn modelId="{0BDB5ABE-480E-4D21-9FAC-D57E4D50FBDA}" type="presParOf" srcId="{6F58356D-A35A-44DC-8634-BC49C1549AF2}" destId="{8DE770E5-72CD-4771-99E7-C2E8DAD2793C}" srcOrd="13" destOrd="0" presId="urn:microsoft.com/office/officeart/2005/8/layout/vList5"/>
    <dgm:cxn modelId="{2CB52CB2-7E9D-4870-BBAF-29A9689F6EFD}" type="presParOf" srcId="{6F58356D-A35A-44DC-8634-BC49C1549AF2}" destId="{EB178D2B-C2E2-4CE8-8434-24E4BFA1D279}" srcOrd="14" destOrd="0" presId="urn:microsoft.com/office/officeart/2005/8/layout/vList5"/>
    <dgm:cxn modelId="{994FF73E-5307-46FA-8CB4-2E551177AC17}" type="presParOf" srcId="{EB178D2B-C2E2-4CE8-8434-24E4BFA1D279}" destId="{1A60DFFF-6879-4F07-82DF-7BC0B78DE16D}" srcOrd="0" destOrd="14" presId="urn:microsoft.com/office/officeart/2005/8/layout/vList5"/>
    <dgm:cxn modelId="{65390BA2-99B0-4F2B-9376-9D3490DB184F}" type="presOf" srcId="{6E4D9CA3-BF08-438A-96FB-EECD99269FA7}" destId="{1A60DFFF-6879-4F07-82DF-7BC0B78DE16D}" srcOrd="0" destOrd="0" presId="urn:microsoft.com/office/officeart/2005/8/layout/vList5"/>
    <dgm:cxn modelId="{54CDEA99-8DF5-4006-A881-B74D66EC09C6}" type="presParOf" srcId="{6F58356D-A35A-44DC-8634-BC49C1549AF2}" destId="{2C12B588-DCF0-46C7-92C2-AF620B7C3F49}" srcOrd="15" destOrd="0" presId="urn:microsoft.com/office/officeart/2005/8/layout/vList5"/>
    <dgm:cxn modelId="{45B9B576-6856-4022-8F76-127A1CB3D425}" type="presParOf" srcId="{6F58356D-A35A-44DC-8634-BC49C1549AF2}" destId="{AC7C0E30-0544-423E-9F5F-87B4A048AE9A}" srcOrd="16" destOrd="0" presId="urn:microsoft.com/office/officeart/2005/8/layout/vList5"/>
    <dgm:cxn modelId="{01769028-59D7-49D1-B2AB-CA6019260DC5}" type="presParOf" srcId="{AC7C0E30-0544-423E-9F5F-87B4A048AE9A}" destId="{2B77BA71-C478-4D00-B8E1-26FDB6F4A83B}" srcOrd="0" destOrd="16" presId="urn:microsoft.com/office/officeart/2005/8/layout/vList5"/>
    <dgm:cxn modelId="{4BE6317F-6018-4109-A7E2-2388A6721A86}" type="presOf" srcId="{2418A8E8-DC64-453D-A86E-F3150575185D}" destId="{2B77BA71-C478-4D00-B8E1-26FDB6F4A83B}" srcOrd="0" destOrd="0" presId="urn:microsoft.com/office/officeart/2005/8/layout/vList5"/>
    <dgm:cxn modelId="{83AE631E-CEEC-4B80-8DFF-506F3E21A54C}" type="presParOf" srcId="{6F58356D-A35A-44DC-8634-BC49C1549AF2}" destId="{F8CFC040-FDCA-4485-8B85-4478D09FE627}" srcOrd="17" destOrd="0" presId="urn:microsoft.com/office/officeart/2005/8/layout/vList5"/>
    <dgm:cxn modelId="{96E7C476-3ACE-4C20-AB76-282CD9630955}" type="presParOf" srcId="{6F58356D-A35A-44DC-8634-BC49C1549AF2}" destId="{CBED23D2-C21E-4925-9452-42EF9B9BCB4D}" srcOrd="18" destOrd="0" presId="urn:microsoft.com/office/officeart/2005/8/layout/vList5"/>
    <dgm:cxn modelId="{92A620A1-CB9B-449F-9775-FA079B865414}" type="presParOf" srcId="{CBED23D2-C21E-4925-9452-42EF9B9BCB4D}" destId="{41AA7E56-2C11-44A6-BE68-6B790CD5CC2C}" srcOrd="0" destOrd="18" presId="urn:microsoft.com/office/officeart/2005/8/layout/vList5"/>
    <dgm:cxn modelId="{04E62534-4FCB-48BD-93D3-61A29FA70442}" type="presOf" srcId="{02FB9242-A97C-4975-AF0F-FDF1B0DF6556}" destId="{41AA7E56-2C11-44A6-BE68-6B790CD5CC2C}" srcOrd="0" destOrd="0" presId="urn:microsoft.com/office/officeart/2005/8/layout/vList5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8D926-D92D-4791-BE58-D491ED065C6E}" type="doc">
      <dgm:prSet qsTypeId="urn:microsoft.com/office/officeart/2005/8/quickstyle/simple5" csTypeId="urn:microsoft.com/office/officeart/2005/8/colors/accent0_2"/>
      <dgm:spPr/>
      <dgm:t>
        <a:bodyPr/>
        <a:p>
          <a:endParaRPr altLang="en-US"/>
        </a:p>
      </dgm:t>
    </dgm:pt>
    <dgm:pt modelId="{EDFFE2EF-71C2-4C20-8458-26C9C09483F6}">
      <dgm:prSet/>
      <dgm:spPr/>
      <dgm:t>
        <a:bodyPr/>
        <a:p>
          <a:r>
            <a:rPr lang="en-US" b="1" i="0" u="none" baseline="0">
              <a:rtl val="0"/>
            </a:rPr>
            <a:t>Graph-Based Approaches</a:t>
          </a:r>
          <a:endParaRPr altLang="en-US"/>
        </a:p>
      </dgm:t>
    </dgm:pt>
    <dgm:pt modelId="{8ACFC8A4-35E6-4695-8B2D-506C97024E89}" cxnId="{9F97030F-547D-46E6-B846-B835C5283506}" type="parTrans">
      <dgm:prSet/>
      <dgm:spPr/>
    </dgm:pt>
    <dgm:pt modelId="{2C3F804A-69C5-4291-ACC0-DDAA623BD09D}" cxnId="{9F97030F-547D-46E6-B846-B835C5283506}" type="sibTrans">
      <dgm:prSet/>
      <dgm:spPr/>
    </dgm:pt>
    <dgm:pt modelId="{FD8ED304-7006-4EE7-8B3E-C7C0E4A3C08B}">
      <dgm:prSet/>
      <dgm:spPr/>
      <dgm:t>
        <a:bodyPr/>
        <a:p>
          <a:r>
            <a:rPr lang="en-US" b="1" i="0" u="none" baseline="0">
              <a:rtl val="0"/>
            </a:rPr>
            <a:t>Natural Language Generation (NLG) Detection</a:t>
          </a:r>
          <a:endParaRPr altLang="en-US"/>
        </a:p>
      </dgm:t>
    </dgm:pt>
    <dgm:pt modelId="{336B4FDA-1AAA-479C-A115-89738B836E32}" cxnId="{D0C3A39A-4ECA-4A46-B9ED-0BC28BF1CCD6}" type="parTrans">
      <dgm:prSet/>
      <dgm:spPr/>
    </dgm:pt>
    <dgm:pt modelId="{CD73BD43-ED16-48DD-8E92-D8D19FDAEAB6}" cxnId="{D0C3A39A-4ECA-4A46-B9ED-0BC28BF1CCD6}" type="sibTrans">
      <dgm:prSet/>
      <dgm:spPr/>
    </dgm:pt>
    <dgm:pt modelId="{14EC5CEE-F249-4BFF-9C43-D5C2CE66592F}">
      <dgm:prSet/>
      <dgm:spPr/>
      <dgm:t>
        <a:bodyPr/>
        <a:p>
          <a:r>
            <a:rPr lang="en-US" b="1" i="0" u="none" baseline="0">
              <a:rtl val="0"/>
            </a:rPr>
            <a:t>Zero-shot Learning</a:t>
          </a:r>
          <a:endParaRPr altLang="en-US"/>
        </a:p>
      </dgm:t>
    </dgm:pt>
    <dgm:pt modelId="{A7440C21-0D01-4511-A9E4-C297E815193D}" cxnId="{3A0A95A5-CB7D-4C6F-86FF-A1B157042118}" type="parTrans">
      <dgm:prSet/>
      <dgm:spPr/>
    </dgm:pt>
    <dgm:pt modelId="{B30C5CD6-B6B4-4C16-8669-E8748C7851CD}" cxnId="{3A0A95A5-CB7D-4C6F-86FF-A1B157042118}" type="sibTrans">
      <dgm:prSet/>
      <dgm:spPr/>
    </dgm:pt>
    <dgm:pt modelId="{C7438DC2-BEE9-4D0E-9EBE-54A29D15A482}">
      <dgm:prSet/>
      <dgm:spPr/>
      <dgm:t>
        <a:bodyPr/>
        <a:p>
          <a:r>
            <a:rPr lang="en-US" b="1" i="0" u="none" baseline="0">
              <a:rtl val="0"/>
            </a:rPr>
            <a:t>Examine Time Series Data</a:t>
          </a:r>
          <a:endParaRPr altLang="en-US"/>
        </a:p>
      </dgm:t>
    </dgm:pt>
    <dgm:pt modelId="{AF373D1C-4B3C-4EFE-87D0-6DCE5A07A108}" cxnId="{D346474E-DF2D-4080-AF4F-C60F95889622}" type="parTrans">
      <dgm:prSet/>
      <dgm:spPr/>
    </dgm:pt>
    <dgm:pt modelId="{38C48AD7-5469-41C9-8B35-5E2C625EC6E9}" cxnId="{D346474E-DF2D-4080-AF4F-C60F95889622}" type="sibTrans">
      <dgm:prSet/>
      <dgm:spPr/>
    </dgm:pt>
    <dgm:pt modelId="{344ADA9A-F04A-42E8-8ACF-785C458498D7}">
      <dgm:prSet/>
      <dgm:spPr/>
      <dgm:t>
        <a:bodyPr/>
        <a:p>
          <a:r>
            <a:rPr lang="en-US" b="1" i="0" u="none" baseline="0">
              <a:rtl val="0"/>
            </a:rPr>
            <a:t>Anomaly Detection</a:t>
          </a:r>
          <a:endParaRPr altLang="en-US"/>
        </a:p>
      </dgm:t>
    </dgm:pt>
    <dgm:pt modelId="{3AEEFEB3-5381-4132-B564-5E720E8BBF43}" cxnId="{D6811FD6-97DC-4534-B14E-3B5AC6E5732D}" type="parTrans">
      <dgm:prSet/>
      <dgm:spPr/>
    </dgm:pt>
    <dgm:pt modelId="{3EC9B3A7-037D-4809-AC5E-90EEA9E99A28}" cxnId="{D6811FD6-97DC-4534-B14E-3B5AC6E5732D}" type="sibTrans">
      <dgm:prSet/>
      <dgm:spPr/>
    </dgm:pt>
    <dgm:pt modelId="{D442258B-1005-4C3F-B8EF-8D21E716DB03}">
      <dgm:prSet/>
      <dgm:spPr/>
      <dgm:t>
        <a:bodyPr/>
        <a:p>
          <a:r>
            <a:rPr lang="en-US" b="1" i="0" u="none" baseline="0">
              <a:rtl val="0"/>
            </a:rPr>
            <a:t>Human-AI Collaboration</a:t>
          </a:r>
          <a:endParaRPr altLang="en-US"/>
        </a:p>
      </dgm:t>
    </dgm:pt>
    <dgm:pt modelId="{9BF1656A-5189-48D2-A074-13E96D70B416}" cxnId="{901A1F51-DDFA-431D-8224-A31488E7D1C3}" type="parTrans">
      <dgm:prSet/>
      <dgm:spPr/>
    </dgm:pt>
    <dgm:pt modelId="{3EFF8241-DC73-49A7-9C64-D75C50F6A7B4}" cxnId="{901A1F51-DDFA-431D-8224-A31488E7D1C3}" type="sibTrans">
      <dgm:prSet/>
      <dgm:spPr/>
    </dgm:pt>
    <dgm:pt modelId="{7C7116EF-3224-498B-B519-FC1E20302E19}">
      <dgm:prSet/>
      <dgm:spPr/>
      <dgm:t>
        <a:bodyPr/>
        <a:p>
          <a:r>
            <a:rPr lang="en-US" b="1" i="0" u="none" baseline="0">
              <a:rtl val="0"/>
            </a:rPr>
            <a:t>Continuous Monitoring and Updates</a:t>
          </a:r>
          <a:endParaRPr altLang="en-US"/>
        </a:p>
      </dgm:t>
    </dgm:pt>
    <dgm:pt modelId="{1379539C-28C2-4C4F-A031-8DE133D14528}" cxnId="{E5D561A2-8979-48A4-8812-044DDBE882D7}" type="parTrans">
      <dgm:prSet/>
      <dgm:spPr/>
    </dgm:pt>
    <dgm:pt modelId="{BE5F2CE4-32AD-4CA2-B30C-4F9F571C77C5}" cxnId="{E5D561A2-8979-48A4-8812-044DDBE882D7}" type="sibTrans">
      <dgm:prSet/>
      <dgm:spPr/>
    </dgm:pt>
    <dgm:pt modelId="{C6B3FBC9-46FF-4BD7-8881-BDF83995FCF2}">
      <dgm:prSet/>
      <dgm:spPr/>
      <dgm:t>
        <a:bodyPr/>
        <a:p>
          <a:r>
            <a:rPr lang="en-US" b="1" i="0" u="none" baseline="0">
              <a:rtl val="0"/>
            </a:rPr>
            <a:t>Domain-Specific Knowledge</a:t>
          </a:r>
          <a:endParaRPr altLang="en-US"/>
        </a:p>
      </dgm:t>
    </dgm:pt>
    <dgm:pt modelId="{86AD409B-B371-479A-A8BA-3B4CFA72086D}" cxnId="{FF074534-34EE-4FB0-A6FE-0734D0789E4D}" type="parTrans">
      <dgm:prSet/>
      <dgm:spPr/>
    </dgm:pt>
    <dgm:pt modelId="{E53AAA76-F223-4F38-80C0-974AF77C1E1D}" cxnId="{FF074534-34EE-4FB0-A6FE-0734D0789E4D}" type="sibTrans">
      <dgm:prSet/>
      <dgm:spPr/>
    </dgm:pt>
    <dgm:pt modelId="{2C6C92C8-0E21-4866-94A1-66CD6F08CA66}">
      <dgm:prSet/>
      <dgm:spPr/>
      <dgm:t>
        <a:bodyPr/>
        <a:p>
          <a:r>
            <a:rPr lang="en-US" b="1" i="0" u="none" baseline="0">
              <a:rtl val="0"/>
            </a:rPr>
            <a:t>Examine Message Metadata</a:t>
          </a:r>
          <a:endParaRPr altLang="en-US"/>
        </a:p>
      </dgm:t>
    </dgm:pt>
    <dgm:pt modelId="{D54E6013-B4D7-4A3F-A3F2-0EA8E5DB919E}" cxnId="{6EED6F1A-4643-4FE4-A3A0-65ADC9DB6733}" type="parTrans">
      <dgm:prSet/>
      <dgm:spPr/>
    </dgm:pt>
    <dgm:pt modelId="{1564CAA1-97C1-4085-B1E5-CFE6000469C5}" cxnId="{6EED6F1A-4643-4FE4-A3A0-65ADC9DB6733}" type="sibTrans">
      <dgm:prSet/>
      <dgm:spPr/>
    </dgm:pt>
    <dgm:pt modelId="{FB382DFD-8F7B-4C58-8069-BF269CB81F3F}">
      <dgm:prSet/>
      <dgm:spPr/>
      <dgm:t>
        <a:bodyPr/>
        <a:p>
          <a:r>
            <a:rPr lang="en-US" b="1" i="0" u="none" baseline="0">
              <a:rtl val="0"/>
            </a:rPr>
            <a:t>Feedback Mechanism</a:t>
          </a:r>
          <a:endParaRPr altLang="en-US"/>
        </a:p>
      </dgm:t>
    </dgm:pt>
    <dgm:pt modelId="{72816978-AD40-4C68-B128-E263609F776F}" cxnId="{818EE9A5-AF3E-4FE2-87C6-2C014459479D}" type="parTrans">
      <dgm:prSet/>
      <dgm:spPr/>
    </dgm:pt>
    <dgm:pt modelId="{698E5BA9-D584-4E33-BEE4-8C82D599F34C}" cxnId="{818EE9A5-AF3E-4FE2-87C6-2C014459479D}" type="sibTrans">
      <dgm:prSet/>
      <dgm:spPr/>
    </dgm:pt>
    <dgm:pt modelId="{55914AEF-32C1-47B1-B557-9AF083655B86}" type="pres">
      <dgm:prSet presAssocID="{1108D926-D92D-4791-BE58-D491ED065C6E}" presName="Name0" presStyleCnt="0">
        <dgm:presLayoutVars>
          <dgm:dir/>
          <dgm:animLvl val="lvl"/>
          <dgm:resizeHandles val="exact"/>
        </dgm:presLayoutVars>
      </dgm:prSet>
      <dgm:spPr/>
    </dgm:pt>
    <dgm:pt modelId="{100F11E9-5556-4F1F-852C-AC014D624E61}" type="pres">
      <dgm:prSet presAssocID="{EDFFE2EF-71C2-4C20-8458-26C9C09483F6}" presName="linNode" presStyleCnt="0"/>
      <dgm:spPr/>
    </dgm:pt>
    <dgm:pt modelId="{FDFC9AD6-6D5C-4E40-A7F0-B08014720A32}" type="pres">
      <dgm:prSet presAssocID="{EDFFE2EF-71C2-4C20-8458-26C9C09483F6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E9E40D5A-A682-405E-9E51-F416D17DF3C2}" type="pres">
      <dgm:prSet presAssocID="{2C3F804A-69C5-4291-ACC0-DDAA623BD09D}" presName="sp" presStyleCnt="0"/>
      <dgm:spPr/>
    </dgm:pt>
    <dgm:pt modelId="{CB073776-27D6-4431-B8A6-B7046C77C299}" type="pres">
      <dgm:prSet presAssocID="{FD8ED304-7006-4EE7-8B3E-C7C0E4A3C08B}" presName="linNode" presStyleCnt="0"/>
      <dgm:spPr/>
    </dgm:pt>
    <dgm:pt modelId="{00CC3D9C-9B30-4537-A675-B2545EDFB1DB}" type="pres">
      <dgm:prSet presAssocID="{FD8ED304-7006-4EE7-8B3E-C7C0E4A3C08B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EA76B737-2759-469B-A2C8-3D97CB32AB0C}" type="pres">
      <dgm:prSet presAssocID="{CD73BD43-ED16-48DD-8E92-D8D19FDAEAB6}" presName="sp" presStyleCnt="0"/>
      <dgm:spPr/>
    </dgm:pt>
    <dgm:pt modelId="{F8C8B5E0-8BC9-4270-B208-A4BC969228A4}" type="pres">
      <dgm:prSet presAssocID="{14EC5CEE-F249-4BFF-9C43-D5C2CE66592F}" presName="linNode" presStyleCnt="0"/>
      <dgm:spPr/>
    </dgm:pt>
    <dgm:pt modelId="{76A654A3-8264-40A8-B72A-8142A9701CC9}" type="pres">
      <dgm:prSet presAssocID="{14EC5CEE-F249-4BFF-9C43-D5C2CE66592F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84336E43-60A8-4499-978D-D5217920357C}" type="pres">
      <dgm:prSet presAssocID="{B30C5CD6-B6B4-4C16-8669-E8748C7851CD}" presName="sp" presStyleCnt="0"/>
      <dgm:spPr/>
    </dgm:pt>
    <dgm:pt modelId="{9AB2E09B-E2B4-4ADE-880F-FFD9ECF6AE3D}" type="pres">
      <dgm:prSet presAssocID="{C7438DC2-BEE9-4D0E-9EBE-54A29D15A482}" presName="linNode" presStyleCnt="0"/>
      <dgm:spPr/>
    </dgm:pt>
    <dgm:pt modelId="{CCA0800B-4D17-4EEC-90D6-4AC382857C70}" type="pres">
      <dgm:prSet presAssocID="{C7438DC2-BEE9-4D0E-9EBE-54A29D15A482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B2B9D3E4-A127-41D9-9CBA-1A94A3950EE5}" type="pres">
      <dgm:prSet presAssocID="{38C48AD7-5469-41C9-8B35-5E2C625EC6E9}" presName="sp" presStyleCnt="0"/>
      <dgm:spPr/>
    </dgm:pt>
    <dgm:pt modelId="{6C463BEB-C09A-4667-BED6-5FEB376E6268}" type="pres">
      <dgm:prSet presAssocID="{344ADA9A-F04A-42E8-8ACF-785C458498D7}" presName="linNode" presStyleCnt="0"/>
      <dgm:spPr/>
    </dgm:pt>
    <dgm:pt modelId="{2B68898E-2143-4150-9A4D-652105E601C6}" type="pres">
      <dgm:prSet presAssocID="{344ADA9A-F04A-42E8-8ACF-785C458498D7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E30F8987-827F-4899-BE66-CE918F3DA82B}" type="pres">
      <dgm:prSet presAssocID="{3EC9B3A7-037D-4809-AC5E-90EEA9E99A28}" presName="sp" presStyleCnt="0"/>
      <dgm:spPr/>
    </dgm:pt>
    <dgm:pt modelId="{1369C6E6-D8D1-4722-91B2-0BD08AD927AC}" type="pres">
      <dgm:prSet presAssocID="{D442258B-1005-4C3F-B8EF-8D21E716DB03}" presName="linNode" presStyleCnt="0"/>
      <dgm:spPr/>
    </dgm:pt>
    <dgm:pt modelId="{F631D9B6-03B0-41D9-B594-784133AF5BF6}" type="pres">
      <dgm:prSet presAssocID="{D442258B-1005-4C3F-B8EF-8D21E716DB03}" presName="parentText" presStyleLbl="node1" presStyleIdx="5" presStyleCnt="10" custScaleY="103763" custLinFactNeighborX="-431" custLinFactNeighborY="344">
        <dgm:presLayoutVars>
          <dgm:chMax val="1"/>
          <dgm:bulletEnabled val="1"/>
        </dgm:presLayoutVars>
      </dgm:prSet>
      <dgm:spPr/>
    </dgm:pt>
    <dgm:pt modelId="{8199F8AF-BC17-48FB-B995-47C8658C796D}" type="pres">
      <dgm:prSet presAssocID="{3EFF8241-DC73-49A7-9C64-D75C50F6A7B4}" presName="sp" presStyleCnt="0"/>
      <dgm:spPr/>
    </dgm:pt>
    <dgm:pt modelId="{C6297A33-9523-47B7-9A9D-1C961FD5C1F3}" type="pres">
      <dgm:prSet presAssocID="{7C7116EF-3224-498B-B519-FC1E20302E19}" presName="linNode" presStyleCnt="0"/>
      <dgm:spPr/>
    </dgm:pt>
    <dgm:pt modelId="{0EEF1F30-7489-4BC8-A7FB-CBFC2D007C8F}" type="pres">
      <dgm:prSet presAssocID="{7C7116EF-3224-498B-B519-FC1E20302E19}" presName="parentText" presStyleLbl="node1" presStyleIdx="6" presStyleCnt="10" custLinFactNeighborX="-431" custLinFactNeighborY="-185">
        <dgm:presLayoutVars>
          <dgm:chMax val="1"/>
          <dgm:bulletEnabled val="1"/>
        </dgm:presLayoutVars>
      </dgm:prSet>
      <dgm:spPr/>
    </dgm:pt>
    <dgm:pt modelId="{F7956FDE-AE56-485B-8196-D8A3958A42FF}" type="pres">
      <dgm:prSet presAssocID="{BE5F2CE4-32AD-4CA2-B30C-4F9F571C77C5}" presName="sp" presStyleCnt="0"/>
      <dgm:spPr/>
    </dgm:pt>
    <dgm:pt modelId="{9D2E183D-AE2B-4B79-8FDD-B62AFB40D0DC}" type="pres">
      <dgm:prSet presAssocID="{C6B3FBC9-46FF-4BD7-8881-BDF83995FCF2}" presName="linNode" presStyleCnt="0"/>
      <dgm:spPr/>
    </dgm:pt>
    <dgm:pt modelId="{FEAE4189-7C1F-4168-82CE-1181E78C15BF}" type="pres">
      <dgm:prSet presAssocID="{C6B3FBC9-46FF-4BD7-8881-BDF83995FCF2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52CD33F6-43A6-426D-8C7E-255B34B252B1}" type="pres">
      <dgm:prSet presAssocID="{E53AAA76-F223-4F38-80C0-974AF77C1E1D}" presName="sp" presStyleCnt="0"/>
      <dgm:spPr/>
    </dgm:pt>
    <dgm:pt modelId="{C18EF699-E5A5-45F7-96F3-BF21CE76C6F3}" type="pres">
      <dgm:prSet presAssocID="{2C6C92C8-0E21-4866-94A1-66CD6F08CA66}" presName="linNode" presStyleCnt="0"/>
      <dgm:spPr/>
    </dgm:pt>
    <dgm:pt modelId="{AF324573-C85E-4550-8597-2D21F7DA8433}" type="pres">
      <dgm:prSet presAssocID="{2C6C92C8-0E21-4866-94A1-66CD6F08CA66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184EAD33-D173-4EF7-8922-EB5C4E54FE27}" type="pres">
      <dgm:prSet presAssocID="{1564CAA1-97C1-4085-B1E5-CFE6000469C5}" presName="sp" presStyleCnt="0"/>
      <dgm:spPr/>
    </dgm:pt>
    <dgm:pt modelId="{3D3184DE-3F4F-4F8F-8FC5-45FEB7113D59}" type="pres">
      <dgm:prSet presAssocID="{FB382DFD-8F7B-4C58-8069-BF269CB81F3F}" presName="linNode" presStyleCnt="0"/>
      <dgm:spPr/>
    </dgm:pt>
    <dgm:pt modelId="{84930727-F8E2-4314-A434-369367182D1E}" type="pres">
      <dgm:prSet presAssocID="{FB382DFD-8F7B-4C58-8069-BF269CB81F3F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9F97030F-547D-46E6-B846-B835C5283506}" srcId="{1108D926-D92D-4791-BE58-D491ED065C6E}" destId="{EDFFE2EF-71C2-4C20-8458-26C9C09483F6}" srcOrd="0" destOrd="0" parTransId="{8ACFC8A4-35E6-4695-8B2D-506C97024E89}" sibTransId="{2C3F804A-69C5-4291-ACC0-DDAA623BD09D}"/>
    <dgm:cxn modelId="{D0C3A39A-4ECA-4A46-B9ED-0BC28BF1CCD6}" srcId="{1108D926-D92D-4791-BE58-D491ED065C6E}" destId="{FD8ED304-7006-4EE7-8B3E-C7C0E4A3C08B}" srcOrd="1" destOrd="0" parTransId="{336B4FDA-1AAA-479C-A115-89738B836E32}" sibTransId="{CD73BD43-ED16-48DD-8E92-D8D19FDAEAB6}"/>
    <dgm:cxn modelId="{3A0A95A5-CB7D-4C6F-86FF-A1B157042118}" srcId="{1108D926-D92D-4791-BE58-D491ED065C6E}" destId="{14EC5CEE-F249-4BFF-9C43-D5C2CE66592F}" srcOrd="2" destOrd="0" parTransId="{A7440C21-0D01-4511-A9E4-C297E815193D}" sibTransId="{B30C5CD6-B6B4-4C16-8669-E8748C7851CD}"/>
    <dgm:cxn modelId="{D346474E-DF2D-4080-AF4F-C60F95889622}" srcId="{1108D926-D92D-4791-BE58-D491ED065C6E}" destId="{C7438DC2-BEE9-4D0E-9EBE-54A29D15A482}" srcOrd="3" destOrd="0" parTransId="{AF373D1C-4B3C-4EFE-87D0-6DCE5A07A108}" sibTransId="{38C48AD7-5469-41C9-8B35-5E2C625EC6E9}"/>
    <dgm:cxn modelId="{D6811FD6-97DC-4534-B14E-3B5AC6E5732D}" srcId="{1108D926-D92D-4791-BE58-D491ED065C6E}" destId="{344ADA9A-F04A-42E8-8ACF-785C458498D7}" srcOrd="4" destOrd="0" parTransId="{3AEEFEB3-5381-4132-B564-5E720E8BBF43}" sibTransId="{3EC9B3A7-037D-4809-AC5E-90EEA9E99A28}"/>
    <dgm:cxn modelId="{901A1F51-DDFA-431D-8224-A31488E7D1C3}" srcId="{1108D926-D92D-4791-BE58-D491ED065C6E}" destId="{D442258B-1005-4C3F-B8EF-8D21E716DB03}" srcOrd="5" destOrd="0" parTransId="{9BF1656A-5189-48D2-A074-13E96D70B416}" sibTransId="{3EFF8241-DC73-49A7-9C64-D75C50F6A7B4}"/>
    <dgm:cxn modelId="{E5D561A2-8979-48A4-8812-044DDBE882D7}" srcId="{1108D926-D92D-4791-BE58-D491ED065C6E}" destId="{7C7116EF-3224-498B-B519-FC1E20302E19}" srcOrd="6" destOrd="0" parTransId="{1379539C-28C2-4C4F-A031-8DE133D14528}" sibTransId="{BE5F2CE4-32AD-4CA2-B30C-4F9F571C77C5}"/>
    <dgm:cxn modelId="{FF074534-34EE-4FB0-A6FE-0734D0789E4D}" srcId="{1108D926-D92D-4791-BE58-D491ED065C6E}" destId="{C6B3FBC9-46FF-4BD7-8881-BDF83995FCF2}" srcOrd="7" destOrd="0" parTransId="{86AD409B-B371-479A-A8BA-3B4CFA72086D}" sibTransId="{E53AAA76-F223-4F38-80C0-974AF77C1E1D}"/>
    <dgm:cxn modelId="{6EED6F1A-4643-4FE4-A3A0-65ADC9DB6733}" srcId="{1108D926-D92D-4791-BE58-D491ED065C6E}" destId="{2C6C92C8-0E21-4866-94A1-66CD6F08CA66}" srcOrd="8" destOrd="0" parTransId="{D54E6013-B4D7-4A3F-A3F2-0EA8E5DB919E}" sibTransId="{1564CAA1-97C1-4085-B1E5-CFE6000469C5}"/>
    <dgm:cxn modelId="{818EE9A5-AF3E-4FE2-87C6-2C014459479D}" srcId="{1108D926-D92D-4791-BE58-D491ED065C6E}" destId="{FB382DFD-8F7B-4C58-8069-BF269CB81F3F}" srcOrd="9" destOrd="0" parTransId="{72816978-AD40-4C68-B128-E263609F776F}" sibTransId="{698E5BA9-D584-4E33-BEE4-8C82D599F34C}"/>
    <dgm:cxn modelId="{7D90ADE9-A502-4E8C-8FC2-53DBA5343D9F}" type="presOf" srcId="{1108D926-D92D-4791-BE58-D491ED065C6E}" destId="{55914AEF-32C1-47B1-B557-9AF083655B86}" srcOrd="0" destOrd="0" presId="urn:microsoft.com/office/officeart/2005/8/layout/vList5"/>
    <dgm:cxn modelId="{A5F34538-C949-4577-9972-9C5BC559CC49}" type="presParOf" srcId="{55914AEF-32C1-47B1-B557-9AF083655B86}" destId="{100F11E9-5556-4F1F-852C-AC014D624E61}" srcOrd="0" destOrd="0" presId="urn:microsoft.com/office/officeart/2005/8/layout/vList5"/>
    <dgm:cxn modelId="{3C435FAA-85D4-4C06-88F7-A9B7D121D4B4}" type="presParOf" srcId="{100F11E9-5556-4F1F-852C-AC014D624E61}" destId="{FDFC9AD6-6D5C-4E40-A7F0-B08014720A32}" srcOrd="0" destOrd="0" presId="urn:microsoft.com/office/officeart/2005/8/layout/vList5"/>
    <dgm:cxn modelId="{F5B7E4D6-20EB-485B-8716-5F09873210F4}" type="presOf" srcId="{EDFFE2EF-71C2-4C20-8458-26C9C09483F6}" destId="{FDFC9AD6-6D5C-4E40-A7F0-B08014720A32}" srcOrd="0" destOrd="0" presId="urn:microsoft.com/office/officeart/2005/8/layout/vList5"/>
    <dgm:cxn modelId="{2FED861B-4848-4CAA-B33E-BE9136F3116B}" type="presParOf" srcId="{55914AEF-32C1-47B1-B557-9AF083655B86}" destId="{E9E40D5A-A682-405E-9E51-F416D17DF3C2}" srcOrd="1" destOrd="0" presId="urn:microsoft.com/office/officeart/2005/8/layout/vList5"/>
    <dgm:cxn modelId="{0EA47267-86DA-4C45-AD70-F7C08EA7E2E1}" type="presParOf" srcId="{55914AEF-32C1-47B1-B557-9AF083655B86}" destId="{CB073776-27D6-4431-B8A6-B7046C77C299}" srcOrd="2" destOrd="0" presId="urn:microsoft.com/office/officeart/2005/8/layout/vList5"/>
    <dgm:cxn modelId="{6A827E11-002F-41AC-B9B3-0CB968ABB2F1}" type="presParOf" srcId="{CB073776-27D6-4431-B8A6-B7046C77C299}" destId="{00CC3D9C-9B30-4537-A675-B2545EDFB1DB}" srcOrd="0" destOrd="2" presId="urn:microsoft.com/office/officeart/2005/8/layout/vList5"/>
    <dgm:cxn modelId="{B6590844-36E1-4988-9C6C-D95C5A31837D}" type="presOf" srcId="{FD8ED304-7006-4EE7-8B3E-C7C0E4A3C08B}" destId="{00CC3D9C-9B30-4537-A675-B2545EDFB1DB}" srcOrd="0" destOrd="0" presId="urn:microsoft.com/office/officeart/2005/8/layout/vList5"/>
    <dgm:cxn modelId="{BDBEEAA6-7A4C-42EA-BDB3-3258B2C46542}" type="presParOf" srcId="{55914AEF-32C1-47B1-B557-9AF083655B86}" destId="{EA76B737-2759-469B-A2C8-3D97CB32AB0C}" srcOrd="3" destOrd="0" presId="urn:microsoft.com/office/officeart/2005/8/layout/vList5"/>
    <dgm:cxn modelId="{13476271-847C-44A0-B2F8-47F65803B021}" type="presParOf" srcId="{55914AEF-32C1-47B1-B557-9AF083655B86}" destId="{F8C8B5E0-8BC9-4270-B208-A4BC969228A4}" srcOrd="4" destOrd="0" presId="urn:microsoft.com/office/officeart/2005/8/layout/vList5"/>
    <dgm:cxn modelId="{F9394B13-B8CE-436E-B0BA-E84B8760451C}" type="presParOf" srcId="{F8C8B5E0-8BC9-4270-B208-A4BC969228A4}" destId="{76A654A3-8264-40A8-B72A-8142A9701CC9}" srcOrd="0" destOrd="4" presId="urn:microsoft.com/office/officeart/2005/8/layout/vList5"/>
    <dgm:cxn modelId="{92D09E8B-9649-42F8-BBAE-D8B96BE8E6A4}" type="presOf" srcId="{14EC5CEE-F249-4BFF-9C43-D5C2CE66592F}" destId="{76A654A3-8264-40A8-B72A-8142A9701CC9}" srcOrd="0" destOrd="0" presId="urn:microsoft.com/office/officeart/2005/8/layout/vList5"/>
    <dgm:cxn modelId="{0D400AC7-C16B-4B60-B3AD-D0A385EA2DEC}" type="presParOf" srcId="{55914AEF-32C1-47B1-B557-9AF083655B86}" destId="{84336E43-60A8-4499-978D-D5217920357C}" srcOrd="5" destOrd="0" presId="urn:microsoft.com/office/officeart/2005/8/layout/vList5"/>
    <dgm:cxn modelId="{2512DD82-8D24-4E3C-8AD3-051895A4F535}" type="presParOf" srcId="{55914AEF-32C1-47B1-B557-9AF083655B86}" destId="{9AB2E09B-E2B4-4ADE-880F-FFD9ECF6AE3D}" srcOrd="6" destOrd="0" presId="urn:microsoft.com/office/officeart/2005/8/layout/vList5"/>
    <dgm:cxn modelId="{423082F2-0756-44EC-A283-97FFD7EADC7D}" type="presParOf" srcId="{9AB2E09B-E2B4-4ADE-880F-FFD9ECF6AE3D}" destId="{CCA0800B-4D17-4EEC-90D6-4AC382857C70}" srcOrd="0" destOrd="6" presId="urn:microsoft.com/office/officeart/2005/8/layout/vList5"/>
    <dgm:cxn modelId="{C9C6BE53-7962-4A28-9748-E96C353EA495}" type="presOf" srcId="{C7438DC2-BEE9-4D0E-9EBE-54A29D15A482}" destId="{CCA0800B-4D17-4EEC-90D6-4AC382857C70}" srcOrd="0" destOrd="0" presId="urn:microsoft.com/office/officeart/2005/8/layout/vList5"/>
    <dgm:cxn modelId="{C8F5AA9B-660D-4926-A6F9-875730B4D18C}" type="presParOf" srcId="{55914AEF-32C1-47B1-B557-9AF083655B86}" destId="{B2B9D3E4-A127-41D9-9CBA-1A94A3950EE5}" srcOrd="7" destOrd="0" presId="urn:microsoft.com/office/officeart/2005/8/layout/vList5"/>
    <dgm:cxn modelId="{F11448CC-B548-4DE5-B5FC-3FD6B5C020F9}" type="presParOf" srcId="{55914AEF-32C1-47B1-B557-9AF083655B86}" destId="{6C463BEB-C09A-4667-BED6-5FEB376E6268}" srcOrd="8" destOrd="0" presId="urn:microsoft.com/office/officeart/2005/8/layout/vList5"/>
    <dgm:cxn modelId="{D6F27BD8-5F39-49F3-AC8C-B008C4004B5D}" type="presParOf" srcId="{6C463BEB-C09A-4667-BED6-5FEB376E6268}" destId="{2B68898E-2143-4150-9A4D-652105E601C6}" srcOrd="0" destOrd="8" presId="urn:microsoft.com/office/officeart/2005/8/layout/vList5"/>
    <dgm:cxn modelId="{C1BBA4D7-A913-468F-A342-E1C7BECC45ED}" type="presOf" srcId="{344ADA9A-F04A-42E8-8ACF-785C458498D7}" destId="{2B68898E-2143-4150-9A4D-652105E601C6}" srcOrd="0" destOrd="0" presId="urn:microsoft.com/office/officeart/2005/8/layout/vList5"/>
    <dgm:cxn modelId="{74CE5A55-55C0-4FC1-B6FA-55DE5717A048}" type="presParOf" srcId="{55914AEF-32C1-47B1-B557-9AF083655B86}" destId="{E30F8987-827F-4899-BE66-CE918F3DA82B}" srcOrd="9" destOrd="0" presId="urn:microsoft.com/office/officeart/2005/8/layout/vList5"/>
    <dgm:cxn modelId="{A304628D-1135-448F-AB51-408E87271E1F}" type="presParOf" srcId="{55914AEF-32C1-47B1-B557-9AF083655B86}" destId="{1369C6E6-D8D1-4722-91B2-0BD08AD927AC}" srcOrd="10" destOrd="0" presId="urn:microsoft.com/office/officeart/2005/8/layout/vList5"/>
    <dgm:cxn modelId="{AC045E60-BFAD-4224-9A9C-44398FA1F3E3}" type="presParOf" srcId="{1369C6E6-D8D1-4722-91B2-0BD08AD927AC}" destId="{F631D9B6-03B0-41D9-B594-784133AF5BF6}" srcOrd="0" destOrd="10" presId="urn:microsoft.com/office/officeart/2005/8/layout/vList5"/>
    <dgm:cxn modelId="{710CB839-1140-44D1-AE53-FDF1E7A32E17}" type="presOf" srcId="{D442258B-1005-4C3F-B8EF-8D21E716DB03}" destId="{F631D9B6-03B0-41D9-B594-784133AF5BF6}" srcOrd="0" destOrd="0" presId="urn:microsoft.com/office/officeart/2005/8/layout/vList5"/>
    <dgm:cxn modelId="{BA0130EF-625C-4395-8158-94AC3D517B27}" type="presParOf" srcId="{55914AEF-32C1-47B1-B557-9AF083655B86}" destId="{8199F8AF-BC17-48FB-B995-47C8658C796D}" srcOrd="11" destOrd="0" presId="urn:microsoft.com/office/officeart/2005/8/layout/vList5"/>
    <dgm:cxn modelId="{F2CFB17B-15F1-42C7-AA16-BCF8A787D87B}" type="presParOf" srcId="{55914AEF-32C1-47B1-B557-9AF083655B86}" destId="{C6297A33-9523-47B7-9A9D-1C961FD5C1F3}" srcOrd="12" destOrd="0" presId="urn:microsoft.com/office/officeart/2005/8/layout/vList5"/>
    <dgm:cxn modelId="{AC4D7E0B-81DF-4477-AB96-574D8C661E75}" type="presParOf" srcId="{C6297A33-9523-47B7-9A9D-1C961FD5C1F3}" destId="{0EEF1F30-7489-4BC8-A7FB-CBFC2D007C8F}" srcOrd="0" destOrd="12" presId="urn:microsoft.com/office/officeart/2005/8/layout/vList5"/>
    <dgm:cxn modelId="{B1593E98-12B1-4C34-BEF6-681C77033D5D}" type="presOf" srcId="{7C7116EF-3224-498B-B519-FC1E20302E19}" destId="{0EEF1F30-7489-4BC8-A7FB-CBFC2D007C8F}" srcOrd="0" destOrd="0" presId="urn:microsoft.com/office/officeart/2005/8/layout/vList5"/>
    <dgm:cxn modelId="{C64B640B-4B12-4780-924A-873BEC79391B}" type="presParOf" srcId="{55914AEF-32C1-47B1-B557-9AF083655B86}" destId="{F7956FDE-AE56-485B-8196-D8A3958A42FF}" srcOrd="13" destOrd="0" presId="urn:microsoft.com/office/officeart/2005/8/layout/vList5"/>
    <dgm:cxn modelId="{EE38A078-B6C6-4772-AAB4-48A8620B3B99}" type="presParOf" srcId="{55914AEF-32C1-47B1-B557-9AF083655B86}" destId="{9D2E183D-AE2B-4B79-8FDD-B62AFB40D0DC}" srcOrd="14" destOrd="0" presId="urn:microsoft.com/office/officeart/2005/8/layout/vList5"/>
    <dgm:cxn modelId="{1009EA61-0E74-497B-9EF4-82BC44229156}" type="presParOf" srcId="{9D2E183D-AE2B-4B79-8FDD-B62AFB40D0DC}" destId="{FEAE4189-7C1F-4168-82CE-1181E78C15BF}" srcOrd="0" destOrd="14" presId="urn:microsoft.com/office/officeart/2005/8/layout/vList5"/>
    <dgm:cxn modelId="{0B831AD8-A431-4DEA-9E1D-2541954AF801}" type="presOf" srcId="{C6B3FBC9-46FF-4BD7-8881-BDF83995FCF2}" destId="{FEAE4189-7C1F-4168-82CE-1181E78C15BF}" srcOrd="0" destOrd="0" presId="urn:microsoft.com/office/officeart/2005/8/layout/vList5"/>
    <dgm:cxn modelId="{B29CDC48-7055-4E9A-9469-39349ADC323F}" type="presParOf" srcId="{55914AEF-32C1-47B1-B557-9AF083655B86}" destId="{52CD33F6-43A6-426D-8C7E-255B34B252B1}" srcOrd="15" destOrd="0" presId="urn:microsoft.com/office/officeart/2005/8/layout/vList5"/>
    <dgm:cxn modelId="{927BCA30-E402-40A6-A279-79F1EB3F2BAC}" type="presParOf" srcId="{55914AEF-32C1-47B1-B557-9AF083655B86}" destId="{C18EF699-E5A5-45F7-96F3-BF21CE76C6F3}" srcOrd="16" destOrd="0" presId="urn:microsoft.com/office/officeart/2005/8/layout/vList5"/>
    <dgm:cxn modelId="{2BEB7575-C731-468D-A08A-0A19796E6FE3}" type="presParOf" srcId="{C18EF699-E5A5-45F7-96F3-BF21CE76C6F3}" destId="{AF324573-C85E-4550-8597-2D21F7DA8433}" srcOrd="0" destOrd="16" presId="urn:microsoft.com/office/officeart/2005/8/layout/vList5"/>
    <dgm:cxn modelId="{06606571-9CF8-43B4-B2DF-837370BD8BBD}" type="presOf" srcId="{2C6C92C8-0E21-4866-94A1-66CD6F08CA66}" destId="{AF324573-C85E-4550-8597-2D21F7DA8433}" srcOrd="0" destOrd="0" presId="urn:microsoft.com/office/officeart/2005/8/layout/vList5"/>
    <dgm:cxn modelId="{8F925CE3-EE5C-407D-A987-DA1309731ECB}" type="presParOf" srcId="{55914AEF-32C1-47B1-B557-9AF083655B86}" destId="{184EAD33-D173-4EF7-8922-EB5C4E54FE27}" srcOrd="17" destOrd="0" presId="urn:microsoft.com/office/officeart/2005/8/layout/vList5"/>
    <dgm:cxn modelId="{E37F0725-3821-4A47-887D-75DF119C03B0}" type="presParOf" srcId="{55914AEF-32C1-47B1-B557-9AF083655B86}" destId="{3D3184DE-3F4F-4F8F-8FC5-45FEB7113D59}" srcOrd="18" destOrd="0" presId="urn:microsoft.com/office/officeart/2005/8/layout/vList5"/>
    <dgm:cxn modelId="{C1A0933B-7479-4033-A3A1-F541EB2C1187}" type="presParOf" srcId="{3D3184DE-3F4F-4F8F-8FC5-45FEB7113D59}" destId="{84930727-F8E2-4314-A434-369367182D1E}" srcOrd="0" destOrd="18" presId="urn:microsoft.com/office/officeart/2005/8/layout/vList5"/>
    <dgm:cxn modelId="{29EDDBAF-7B85-45C6-A6A2-EF543B1BD60D}" type="presOf" srcId="{FB382DFD-8F7B-4C58-8069-BF269CB81F3F}" destId="{84930727-F8E2-4314-A434-369367182D1E}" srcOrd="0" destOrd="0" presId="urn:microsoft.com/office/officeart/2005/8/layout/vList5"/>
  </dgm:cxnLst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798050" cy="4318635"/>
        <a:chOff x="0" y="0"/>
        <a:chExt cx="9798050" cy="4318635"/>
      </a:xfrm>
    </dsp:grpSpPr>
    <dsp:sp modelId="{9E21546F-99FA-4E75-B5E9-EAC06B57F2B4}">
      <dsp:nvSpPr>
        <dsp:cNvPr id="3" name="Rounded Rectangle 2"/>
        <dsp:cNvSpPr/>
      </dsp:nvSpPr>
      <dsp:spPr bwMode="white">
        <a:xfrm>
          <a:off x="3135376" y="0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Deep Learning and Neural Networks</a:t>
          </a:r>
          <a:endParaRPr altLang="en-US">
            <a:solidFill>
              <a:schemeClr val="dk2"/>
            </a:solidFill>
          </a:endParaRPr>
        </a:p>
      </dsp:txBody>
      <dsp:txXfrm>
        <a:off x="3135376" y="0"/>
        <a:ext cx="3527298" cy="413267"/>
      </dsp:txXfrm>
    </dsp:sp>
    <dsp:sp modelId="{2997432A-0395-4692-B32E-FF0FD03264D1}">
      <dsp:nvSpPr>
        <dsp:cNvPr id="4" name="Rounded Rectangle 3"/>
        <dsp:cNvSpPr/>
      </dsp:nvSpPr>
      <dsp:spPr bwMode="white">
        <a:xfrm>
          <a:off x="3135376" y="433930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Transformer-Based Models</a:t>
          </a:r>
          <a:endParaRPr altLang="en-US">
            <a:solidFill>
              <a:schemeClr val="dk2"/>
            </a:solidFill>
          </a:endParaRPr>
        </a:p>
      </dsp:txBody>
      <dsp:txXfrm>
        <a:off x="3135376" y="433930"/>
        <a:ext cx="3527298" cy="413267"/>
      </dsp:txXfrm>
    </dsp:sp>
    <dsp:sp modelId="{0CB5E9C4-BC20-45E5-86D5-8536E15FFAC6}">
      <dsp:nvSpPr>
        <dsp:cNvPr id="5" name="Rounded Rectangle 4"/>
        <dsp:cNvSpPr/>
      </dsp:nvSpPr>
      <dsp:spPr bwMode="white">
        <a:xfrm>
          <a:off x="3135376" y="867860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Ensemble Methods</a:t>
          </a:r>
          <a:endParaRPr altLang="en-US">
            <a:solidFill>
              <a:schemeClr val="dk2"/>
            </a:solidFill>
          </a:endParaRPr>
        </a:p>
      </dsp:txBody>
      <dsp:txXfrm>
        <a:off x="3135376" y="867860"/>
        <a:ext cx="3527298" cy="413267"/>
      </dsp:txXfrm>
    </dsp:sp>
    <dsp:sp modelId="{15891ED7-3914-447F-BA09-7CF64FA26581}">
      <dsp:nvSpPr>
        <dsp:cNvPr id="6" name="Rounded Rectangle 5"/>
        <dsp:cNvSpPr/>
      </dsp:nvSpPr>
      <dsp:spPr bwMode="white">
        <a:xfrm>
          <a:off x="3135376" y="1301789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Transfer Learning</a:t>
          </a:r>
          <a:endParaRPr altLang="en-US">
            <a:solidFill>
              <a:schemeClr val="dk2"/>
            </a:solidFill>
          </a:endParaRPr>
        </a:p>
      </dsp:txBody>
      <dsp:txXfrm>
        <a:off x="3135376" y="1301789"/>
        <a:ext cx="3527298" cy="413267"/>
      </dsp:txXfrm>
    </dsp:sp>
    <dsp:sp modelId="{F8DCE1CF-882C-461A-A748-7921D93A5F3C}">
      <dsp:nvSpPr>
        <dsp:cNvPr id="7" name="Rounded Rectangle 6"/>
        <dsp:cNvSpPr/>
      </dsp:nvSpPr>
      <dsp:spPr bwMode="white">
        <a:xfrm>
          <a:off x="3135376" y="1735719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Active Learning</a:t>
          </a:r>
          <a:endParaRPr altLang="en-US">
            <a:solidFill>
              <a:schemeClr val="dk2"/>
            </a:solidFill>
          </a:endParaRPr>
        </a:p>
      </dsp:txBody>
      <dsp:txXfrm>
        <a:off x="3135376" y="1735719"/>
        <a:ext cx="3527298" cy="413267"/>
      </dsp:txXfrm>
    </dsp:sp>
    <dsp:sp modelId="{C78729A4-DB11-451E-A693-FD9C5BCDA572}">
      <dsp:nvSpPr>
        <dsp:cNvPr id="8" name="Rounded Rectangle 7"/>
        <dsp:cNvSpPr/>
      </dsp:nvSpPr>
      <dsp:spPr bwMode="white">
        <a:xfrm>
          <a:off x="3135376" y="2169649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Explainable AI (XAI)</a:t>
          </a:r>
          <a:endParaRPr altLang="en-US">
            <a:solidFill>
              <a:schemeClr val="dk2"/>
            </a:solidFill>
          </a:endParaRPr>
        </a:p>
      </dsp:txBody>
      <dsp:txXfrm>
        <a:off x="3135376" y="2169649"/>
        <a:ext cx="3527298" cy="413267"/>
      </dsp:txXfrm>
    </dsp:sp>
    <dsp:sp modelId="{487845BA-B27B-4CCB-9148-20F1A7123453}">
      <dsp:nvSpPr>
        <dsp:cNvPr id="9" name="Rounded Rectangle 8"/>
        <dsp:cNvSpPr/>
      </dsp:nvSpPr>
      <dsp:spPr bwMode="white">
        <a:xfrm>
          <a:off x="3135376" y="2603579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Multi-Modal Learning</a:t>
          </a:r>
          <a:endParaRPr altLang="en-US">
            <a:solidFill>
              <a:schemeClr val="dk2"/>
            </a:solidFill>
          </a:endParaRPr>
        </a:p>
      </dsp:txBody>
      <dsp:txXfrm>
        <a:off x="3135376" y="2603579"/>
        <a:ext cx="3527298" cy="413267"/>
      </dsp:txXfrm>
    </dsp:sp>
    <dsp:sp modelId="{1A60DFFF-6879-4F07-82DF-7BC0B78DE16D}">
      <dsp:nvSpPr>
        <dsp:cNvPr id="10" name="Rounded Rectangle 9"/>
        <dsp:cNvSpPr/>
      </dsp:nvSpPr>
      <dsp:spPr bwMode="white">
        <a:xfrm>
          <a:off x="3135376" y="3037509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Privacy-Preserving Techniques</a:t>
          </a:r>
          <a:endParaRPr altLang="en-US">
            <a:solidFill>
              <a:schemeClr val="dk2"/>
            </a:solidFill>
          </a:endParaRPr>
        </a:p>
      </dsp:txBody>
      <dsp:txXfrm>
        <a:off x="3135376" y="3037509"/>
        <a:ext cx="3527298" cy="413267"/>
      </dsp:txXfrm>
    </dsp:sp>
    <dsp:sp modelId="{2B77BA71-C478-4D00-B8E1-26FDB6F4A83B}">
      <dsp:nvSpPr>
        <dsp:cNvPr id="11" name="Rounded Rectangle 10"/>
        <dsp:cNvSpPr/>
      </dsp:nvSpPr>
      <dsp:spPr bwMode="white">
        <a:xfrm>
          <a:off x="3135376" y="3471439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Cross-Lingual Spam Detection</a:t>
          </a:r>
          <a:endParaRPr altLang="en-US">
            <a:solidFill>
              <a:schemeClr val="dk2"/>
            </a:solidFill>
          </a:endParaRPr>
        </a:p>
      </dsp:txBody>
      <dsp:txXfrm>
        <a:off x="3135376" y="3471439"/>
        <a:ext cx="3527298" cy="413267"/>
      </dsp:txXfrm>
    </dsp:sp>
    <dsp:sp modelId="{41AA7E56-2C11-44A6-BE68-6B790CD5CC2C}">
      <dsp:nvSpPr>
        <dsp:cNvPr id="12" name="Rounded Rectangle 11"/>
        <dsp:cNvSpPr/>
      </dsp:nvSpPr>
      <dsp:spPr bwMode="white">
        <a:xfrm>
          <a:off x="3135376" y="3905368"/>
          <a:ext cx="3527298" cy="413267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57150" tIns="28575" rIns="57150" bIns="2857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Behavioral Analysis</a:t>
          </a:r>
          <a:endParaRPr altLang="en-US">
            <a:solidFill>
              <a:schemeClr val="dk2"/>
            </a:solidFill>
          </a:endParaRPr>
        </a:p>
      </dsp:txBody>
      <dsp:txXfrm>
        <a:off x="3135376" y="3905368"/>
        <a:ext cx="3527298" cy="413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998710" cy="4318635"/>
        <a:chOff x="0" y="0"/>
        <a:chExt cx="9998710" cy="4318635"/>
      </a:xfrm>
    </dsp:grpSpPr>
    <dsp:sp modelId="{FDFC9AD6-6D5C-4E40-A7F0-B08014720A32}">
      <dsp:nvSpPr>
        <dsp:cNvPr id="3" name="Rounded Rectangle 2"/>
        <dsp:cNvSpPr/>
      </dsp:nvSpPr>
      <dsp:spPr bwMode="white">
        <a:xfrm>
          <a:off x="3199587" y="0"/>
          <a:ext cx="3599536" cy="411784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Graph-Based Approaches</a:t>
          </a:r>
          <a:endParaRPr altLang="en-US">
            <a:solidFill>
              <a:schemeClr val="dk2"/>
            </a:solidFill>
          </a:endParaRPr>
        </a:p>
      </dsp:txBody>
      <dsp:txXfrm>
        <a:off x="3199587" y="0"/>
        <a:ext cx="3599536" cy="411784"/>
      </dsp:txXfrm>
    </dsp:sp>
    <dsp:sp modelId="{00CC3D9C-9B30-4537-A675-B2545EDFB1DB}">
      <dsp:nvSpPr>
        <dsp:cNvPr id="4" name="Rounded Rectangle 3"/>
        <dsp:cNvSpPr/>
      </dsp:nvSpPr>
      <dsp:spPr bwMode="white">
        <a:xfrm>
          <a:off x="3199587" y="432373"/>
          <a:ext cx="3599536" cy="411784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Natural Language Generation (NLG) Detection</a:t>
          </a:r>
          <a:endParaRPr altLang="en-US">
            <a:solidFill>
              <a:schemeClr val="dk2"/>
            </a:solidFill>
          </a:endParaRPr>
        </a:p>
      </dsp:txBody>
      <dsp:txXfrm>
        <a:off x="3199587" y="432373"/>
        <a:ext cx="3599536" cy="411784"/>
      </dsp:txXfrm>
    </dsp:sp>
    <dsp:sp modelId="{76A654A3-8264-40A8-B72A-8142A9701CC9}">
      <dsp:nvSpPr>
        <dsp:cNvPr id="5" name="Rounded Rectangle 4"/>
        <dsp:cNvSpPr/>
      </dsp:nvSpPr>
      <dsp:spPr bwMode="white">
        <a:xfrm>
          <a:off x="3199587" y="864746"/>
          <a:ext cx="3599536" cy="411784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Zero-shot Learning</a:t>
          </a:r>
          <a:endParaRPr altLang="en-US">
            <a:solidFill>
              <a:schemeClr val="dk2"/>
            </a:solidFill>
          </a:endParaRPr>
        </a:p>
      </dsp:txBody>
      <dsp:txXfrm>
        <a:off x="3199587" y="864746"/>
        <a:ext cx="3599536" cy="411784"/>
      </dsp:txXfrm>
    </dsp:sp>
    <dsp:sp modelId="{CCA0800B-4D17-4EEC-90D6-4AC382857C70}">
      <dsp:nvSpPr>
        <dsp:cNvPr id="6" name="Rounded Rectangle 5"/>
        <dsp:cNvSpPr/>
      </dsp:nvSpPr>
      <dsp:spPr bwMode="white">
        <a:xfrm>
          <a:off x="3199587" y="1297119"/>
          <a:ext cx="3599536" cy="411784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Examine Time Series Data</a:t>
          </a:r>
          <a:endParaRPr altLang="en-US">
            <a:solidFill>
              <a:schemeClr val="dk2"/>
            </a:solidFill>
          </a:endParaRPr>
        </a:p>
      </dsp:txBody>
      <dsp:txXfrm>
        <a:off x="3199587" y="1297119"/>
        <a:ext cx="3599536" cy="411784"/>
      </dsp:txXfrm>
    </dsp:sp>
    <dsp:sp modelId="{2B68898E-2143-4150-9A4D-652105E601C6}">
      <dsp:nvSpPr>
        <dsp:cNvPr id="7" name="Rounded Rectangle 6"/>
        <dsp:cNvSpPr/>
      </dsp:nvSpPr>
      <dsp:spPr bwMode="white">
        <a:xfrm>
          <a:off x="3199587" y="1729492"/>
          <a:ext cx="3599536" cy="411784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Anomaly Detection</a:t>
          </a:r>
          <a:endParaRPr altLang="en-US">
            <a:solidFill>
              <a:schemeClr val="dk2"/>
            </a:solidFill>
          </a:endParaRPr>
        </a:p>
      </dsp:txBody>
      <dsp:txXfrm>
        <a:off x="3199587" y="1729492"/>
        <a:ext cx="3599536" cy="411784"/>
      </dsp:txXfrm>
    </dsp:sp>
    <dsp:sp modelId="{F631D9B6-03B0-41D9-B594-784133AF5BF6}">
      <dsp:nvSpPr>
        <dsp:cNvPr id="8" name="Rounded Rectangle 7"/>
        <dsp:cNvSpPr/>
      </dsp:nvSpPr>
      <dsp:spPr bwMode="white">
        <a:xfrm>
          <a:off x="3184073" y="2163281"/>
          <a:ext cx="3599536" cy="427279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Human-AI Collaboration</a:t>
          </a:r>
          <a:endParaRPr altLang="en-US">
            <a:solidFill>
              <a:schemeClr val="dk2"/>
            </a:solidFill>
          </a:endParaRPr>
        </a:p>
      </dsp:txBody>
      <dsp:txXfrm>
        <a:off x="3184073" y="2163281"/>
        <a:ext cx="3599536" cy="427279"/>
      </dsp:txXfrm>
    </dsp:sp>
    <dsp:sp modelId="{0EEF1F30-7489-4BC8-A7FB-CBFC2D007C8F}">
      <dsp:nvSpPr>
        <dsp:cNvPr id="9" name="Rounded Rectangle 8"/>
        <dsp:cNvSpPr/>
      </dsp:nvSpPr>
      <dsp:spPr bwMode="white">
        <a:xfrm>
          <a:off x="3184073" y="2608971"/>
          <a:ext cx="3599536" cy="411784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Continuous Monitoring and Updates</a:t>
          </a:r>
          <a:endParaRPr altLang="en-US">
            <a:solidFill>
              <a:schemeClr val="dk2"/>
            </a:solidFill>
          </a:endParaRPr>
        </a:p>
      </dsp:txBody>
      <dsp:txXfrm>
        <a:off x="3184073" y="2608971"/>
        <a:ext cx="3599536" cy="411784"/>
      </dsp:txXfrm>
    </dsp:sp>
    <dsp:sp modelId="{FEAE4189-7C1F-4168-82CE-1181E78C15BF}">
      <dsp:nvSpPr>
        <dsp:cNvPr id="10" name="Rounded Rectangle 9"/>
        <dsp:cNvSpPr/>
      </dsp:nvSpPr>
      <dsp:spPr bwMode="white">
        <a:xfrm>
          <a:off x="3199587" y="3042106"/>
          <a:ext cx="3599536" cy="411784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Domain-Specific Knowledge</a:t>
          </a:r>
          <a:endParaRPr altLang="en-US">
            <a:solidFill>
              <a:schemeClr val="dk2"/>
            </a:solidFill>
          </a:endParaRPr>
        </a:p>
      </dsp:txBody>
      <dsp:txXfrm>
        <a:off x="3199587" y="3042106"/>
        <a:ext cx="3599536" cy="411784"/>
      </dsp:txXfrm>
    </dsp:sp>
    <dsp:sp modelId="{AF324573-C85E-4550-8597-2D21F7DA8433}">
      <dsp:nvSpPr>
        <dsp:cNvPr id="11" name="Rounded Rectangle 10"/>
        <dsp:cNvSpPr/>
      </dsp:nvSpPr>
      <dsp:spPr bwMode="white">
        <a:xfrm>
          <a:off x="3199587" y="3474478"/>
          <a:ext cx="3599536" cy="411784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Examine Message Metadata</a:t>
          </a:r>
          <a:endParaRPr altLang="en-US">
            <a:solidFill>
              <a:schemeClr val="dk2"/>
            </a:solidFill>
          </a:endParaRPr>
        </a:p>
      </dsp:txBody>
      <dsp:txXfrm>
        <a:off x="3199587" y="3474478"/>
        <a:ext cx="3599536" cy="411784"/>
      </dsp:txXfrm>
    </dsp:sp>
    <dsp:sp modelId="{84930727-F8E2-4314-A434-369367182D1E}">
      <dsp:nvSpPr>
        <dsp:cNvPr id="12" name="Rounded Rectangle 11"/>
        <dsp:cNvSpPr/>
      </dsp:nvSpPr>
      <dsp:spPr bwMode="white">
        <a:xfrm>
          <a:off x="3199587" y="3906851"/>
          <a:ext cx="3599536" cy="411784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45719" tIns="22859" rIns="45719" bIns="2285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solidFill>
                <a:schemeClr val="dk2"/>
              </a:solidFill>
              <a:rtl val="0"/>
            </a:rPr>
            <a:t>Feedback Mechanism</a:t>
          </a:r>
          <a:endParaRPr altLang="en-US">
            <a:solidFill>
              <a:schemeClr val="dk2"/>
            </a:solidFill>
          </a:endParaRPr>
        </a:p>
      </dsp:txBody>
      <dsp:txXfrm>
        <a:off x="3199587" y="3906851"/>
        <a:ext cx="3599536" cy="41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7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28955" y="189230"/>
            <a:ext cx="11231245" cy="2453005"/>
          </a:xfrm>
        </p:spPr>
        <p:txBody>
          <a:bodyPr/>
          <a:p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BUILDIND A SMARTER AI-POWER SPAM CLASSIFIER</a:t>
            </a:r>
            <a:b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TEAM LEADER</a:t>
            </a:r>
            <a:b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912421104036:SAJITHA PARVEEN .P</a:t>
            </a:r>
            <a:b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PHASE 2 SUBMISSION DOCUMENT</a:t>
            </a:r>
            <a:b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INNOVATIVE TECHNIQUES</a:t>
            </a:r>
            <a:b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TO BUID SPAM CLASSIFIER</a:t>
            </a:r>
            <a:endParaRPr lang="en-IN" altLang="en-US" b="1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510155" y="3171825"/>
            <a:ext cx="7691120" cy="1459230"/>
          </a:xfrm>
        </p:spPr>
        <p:txBody>
          <a:bodyPr/>
          <a:p>
            <a:r>
              <a:rPr lang="en-IN" altLang="en-US" sz="3600" b="1">
                <a:solidFill>
                  <a:schemeClr val="accent3">
                    <a:lumMod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PROJECT:</a:t>
            </a:r>
            <a:endParaRPr lang="en-IN" altLang="en-US" sz="3600" b="1">
              <a:solidFill>
                <a:schemeClr val="accent3">
                  <a:lumMod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2328545"/>
            <a:ext cx="3705225" cy="1697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7195" y="2328545"/>
            <a:ext cx="3526790" cy="1703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081405" y="1525905"/>
            <a:ext cx="10029190" cy="4281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s 2"/>
          <p:cNvSpPr/>
          <p:nvPr/>
        </p:nvSpPr>
        <p:spPr>
          <a:xfrm>
            <a:off x="1082040" y="237490"/>
            <a:ext cx="9868535" cy="100520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4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CASE BASED SPAM FILTERING</a:t>
            </a:r>
            <a:endParaRPr kumimoji="0" lang="en-IN" altLang="zh-CN" sz="4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19810" y="466725"/>
            <a:ext cx="10066655" cy="5210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rgbClr val="FFC000"/>
                </a:solidFill>
              </a:rPr>
              <a:t>7.</a:t>
            </a:r>
            <a:r>
              <a:rPr lang="en-US" sz="2800" b="1">
                <a:solidFill>
                  <a:srgbClr val="FFC000"/>
                </a:solidFill>
              </a:rPr>
              <a:t>Multi-Modal Learning:</a:t>
            </a:r>
            <a:r>
              <a:rPr lang="en-US" sz="2800"/>
              <a:t> </a:t>
            </a:r>
            <a:endParaRPr lang="en-US" sz="2800"/>
          </a:p>
          <a:p>
            <a:pPr algn="ctr"/>
            <a:r>
              <a:rPr lang="en-US" sz="2800"/>
              <a:t>Multi-modal learning combines information from different data types, such as text, images, and audio, to improve model performance and understanding.</a:t>
            </a:r>
            <a:endParaRPr lang="en-US" sz="2800"/>
          </a:p>
          <a:p>
            <a:pPr algn="ctr"/>
            <a:endParaRPr lang="en-US" sz="2800" b="1">
              <a:solidFill>
                <a:srgbClr val="FFC000"/>
              </a:solidFill>
            </a:endParaRPr>
          </a:p>
          <a:p>
            <a:pPr algn="ctr"/>
            <a:endParaRPr lang="en-IN" altLang="en-US" sz="2800" b="1">
              <a:solidFill>
                <a:srgbClr val="FFC000"/>
              </a:solidFill>
            </a:endParaRPr>
          </a:p>
          <a:p>
            <a:pPr algn="ctr"/>
            <a:r>
              <a:rPr lang="en-IN" altLang="en-US" sz="2800" b="1">
                <a:solidFill>
                  <a:srgbClr val="FFC000"/>
                </a:solidFill>
              </a:rPr>
              <a:t>8.</a:t>
            </a:r>
            <a:r>
              <a:rPr lang="en-US" sz="2800" b="1">
                <a:solidFill>
                  <a:srgbClr val="FFC000"/>
                </a:solidFill>
              </a:rPr>
              <a:t>Privacy-Preserving Techniques: </a:t>
            </a:r>
            <a:endParaRPr lang="en-US" sz="2800" b="1">
              <a:solidFill>
                <a:srgbClr val="FFC000"/>
              </a:solidFill>
            </a:endParaRPr>
          </a:p>
          <a:p>
            <a:pPr algn="ctr"/>
            <a:r>
              <a:rPr lang="en-US" sz="2800"/>
              <a:t>These methods protect sensitive data during machine learning by applying encryption, anonymization, or differential privacy.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06195" y="1263650"/>
            <a:ext cx="9359265" cy="5119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rgbClr val="FFFF00"/>
                </a:solidFill>
              </a:rPr>
              <a:t>9.</a:t>
            </a:r>
            <a:r>
              <a:rPr lang="en-US" sz="2800" b="1">
                <a:solidFill>
                  <a:srgbClr val="FFFF00"/>
                </a:solidFill>
              </a:rPr>
              <a:t>Cross-Lingual Spam Detection: </a:t>
            </a:r>
            <a:endParaRPr lang="en-US" sz="2800" b="1">
              <a:solidFill>
                <a:srgbClr val="FFFF00"/>
              </a:solidFill>
            </a:endParaRPr>
          </a:p>
          <a:p>
            <a:pPr algn="ctr"/>
            <a:r>
              <a:rPr lang="en-US" sz="2800"/>
              <a:t>Techniques for detecting and filtering spam content in multiple languages, often using NLP and machine learning methods.</a:t>
            </a:r>
            <a:endParaRPr lang="en-US" sz="2800"/>
          </a:p>
          <a:p>
            <a:pPr algn="ctr"/>
            <a:endParaRPr lang="en-US" sz="2800" b="1">
              <a:solidFill>
                <a:srgbClr val="FFFF00"/>
              </a:solidFill>
            </a:endParaRPr>
          </a:p>
          <a:p>
            <a:pPr algn="ctr"/>
            <a:r>
              <a:rPr lang="en-IN" altLang="en-US" sz="2800" b="1">
                <a:solidFill>
                  <a:srgbClr val="FFFF00"/>
                </a:solidFill>
              </a:rPr>
              <a:t>10.</a:t>
            </a:r>
            <a:r>
              <a:rPr lang="en-US" sz="2800" b="1">
                <a:solidFill>
                  <a:srgbClr val="FFFF00"/>
                </a:solidFill>
              </a:rPr>
              <a:t>Behavioral Analysis:</a:t>
            </a:r>
            <a:endParaRPr lang="en-US" sz="2800" b="1">
              <a:solidFill>
                <a:srgbClr val="FFFF00"/>
              </a:solidFill>
            </a:endParaRPr>
          </a:p>
          <a:p>
            <a:pPr algn="ctr"/>
            <a:r>
              <a:rPr lang="en-US" sz="2800"/>
              <a:t> This involves studying patterns in human behavior, often with the assistance of machine learning models, to gain insights or detect anomalies.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09395" y="529590"/>
            <a:ext cx="9223375" cy="6007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endParaRPr lang="en-IN" altLang="en-US" sz="2800" b="1">
              <a:solidFill>
                <a:srgbClr val="002060"/>
              </a:solidFill>
            </a:endParaRPr>
          </a:p>
          <a:p>
            <a:pPr algn="ctr"/>
            <a:endParaRPr lang="en-IN" altLang="en-US" sz="2800" b="1">
              <a:solidFill>
                <a:srgbClr val="002060"/>
              </a:solidFill>
            </a:endParaRPr>
          </a:p>
          <a:p>
            <a:pPr algn="ctr"/>
            <a:r>
              <a:rPr lang="en-IN" altLang="en-US" sz="2800" b="1">
                <a:solidFill>
                  <a:srgbClr val="002060"/>
                </a:solidFill>
              </a:rPr>
              <a:t>11.</a:t>
            </a:r>
            <a:r>
              <a:rPr lang="en-US" sz="2800" b="1">
                <a:solidFill>
                  <a:srgbClr val="002060"/>
                </a:solidFill>
              </a:rPr>
              <a:t>Graph-Based Approaches:</a:t>
            </a:r>
            <a:r>
              <a:rPr lang="en-US" sz="2800"/>
              <a:t> </a:t>
            </a:r>
            <a:endParaRPr lang="en-US" sz="2800"/>
          </a:p>
          <a:p>
            <a:pPr algn="ctr"/>
            <a:r>
              <a:rPr lang="en-US" sz="2800"/>
              <a:t>Graph-based models use network structures to represent and analyze relationships between data points, making them useful for tasks involving complex connections.</a:t>
            </a:r>
            <a:endParaRPr lang="en-US" sz="2800"/>
          </a:p>
          <a:p>
            <a:pPr algn="ctr"/>
            <a:endParaRPr lang="en-US" sz="2800"/>
          </a:p>
          <a:p>
            <a:pPr algn="ctr"/>
            <a:endParaRPr lang="en-IN" altLang="en-US" sz="2800" b="1">
              <a:solidFill>
                <a:srgbClr val="002060"/>
              </a:solidFill>
            </a:endParaRPr>
          </a:p>
          <a:p>
            <a:pPr algn="ctr"/>
            <a:r>
              <a:rPr lang="en-IN" altLang="en-US" sz="2800" b="1">
                <a:solidFill>
                  <a:srgbClr val="002060"/>
                </a:solidFill>
              </a:rPr>
              <a:t>12.</a:t>
            </a:r>
            <a:r>
              <a:rPr lang="en-US" sz="2800" b="1">
                <a:solidFill>
                  <a:srgbClr val="002060"/>
                </a:solidFill>
              </a:rPr>
              <a:t>Natural Language Generation (NLG) Detection:</a:t>
            </a:r>
            <a:r>
              <a:rPr lang="en-US" sz="2800"/>
              <a:t> </a:t>
            </a:r>
            <a:endParaRPr lang="en-US" sz="2800"/>
          </a:p>
          <a:p>
            <a:pPr algn="ctr"/>
            <a:r>
              <a:rPr lang="en-US" sz="2800"/>
              <a:t>NLG detection aims to distinguish between human-generated and machine-generated text, often used to combat misinformation.</a:t>
            </a: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207645" y="936625"/>
            <a:ext cx="11687810" cy="5657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s 1"/>
          <p:cNvSpPr/>
          <p:nvPr/>
        </p:nvSpPr>
        <p:spPr>
          <a:xfrm>
            <a:off x="2654935" y="177800"/>
            <a:ext cx="6793230" cy="5187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4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Graph based approach</a:t>
            </a:r>
            <a:endParaRPr kumimoji="0" lang="en-IN" altLang="zh-CN" sz="4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24940" y="959485"/>
            <a:ext cx="9189085" cy="5000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rgbClr val="FF0000"/>
                </a:solidFill>
              </a:rPr>
              <a:t>13.</a:t>
            </a:r>
            <a:r>
              <a:rPr lang="en-US" sz="2800" b="1">
                <a:solidFill>
                  <a:srgbClr val="FF0000"/>
                </a:solidFill>
              </a:rPr>
              <a:t>Zero-shot Learning:</a:t>
            </a:r>
            <a:endParaRPr lang="en-US" sz="2800" b="1">
              <a:solidFill>
                <a:srgbClr val="FF0000"/>
              </a:solidFill>
            </a:endParaRPr>
          </a:p>
          <a:p>
            <a:pPr algn="ctr"/>
            <a:r>
              <a:rPr lang="en-US" sz="2800"/>
              <a:t> Zero-shot learning enables a model to make predictions on classes or tasks it has never seen during training, relying on generalized knowledge.</a:t>
            </a:r>
            <a:endParaRPr lang="en-US" sz="2800"/>
          </a:p>
          <a:p>
            <a:pPr algn="ctr"/>
            <a:endParaRPr lang="en-US" sz="2800"/>
          </a:p>
          <a:p>
            <a:pPr algn="ctr"/>
            <a:r>
              <a:rPr lang="en-IN" altLang="en-US" sz="2800" b="1">
                <a:solidFill>
                  <a:srgbClr val="FF0000"/>
                </a:solidFill>
              </a:rPr>
              <a:t>14.</a:t>
            </a:r>
            <a:r>
              <a:rPr lang="en-US" sz="2800" b="1">
                <a:solidFill>
                  <a:srgbClr val="FF0000"/>
                </a:solidFill>
              </a:rPr>
              <a:t>Examine Time Series Data:</a:t>
            </a:r>
            <a:endParaRPr lang="en-US" sz="2800" b="1">
              <a:solidFill>
                <a:srgbClr val="FF0000"/>
              </a:solidFill>
            </a:endParaRPr>
          </a:p>
          <a:p>
            <a:pPr algn="ctr"/>
            <a:r>
              <a:rPr lang="en-US" sz="2800"/>
              <a:t> Time series data analysis involves studying data points collected over time to uncover patterns, trends, or anomalies.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31340" y="732790"/>
            <a:ext cx="8849995" cy="4335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rgbClr val="00B050"/>
                </a:solidFill>
              </a:rPr>
              <a:t>15.</a:t>
            </a:r>
            <a:r>
              <a:rPr lang="en-US" sz="2800" b="1">
                <a:solidFill>
                  <a:srgbClr val="00B050"/>
                </a:solidFill>
              </a:rPr>
              <a:t>Anomaly Detection:</a:t>
            </a:r>
            <a:r>
              <a:rPr lang="en-US" sz="2800"/>
              <a:t> </a:t>
            </a:r>
            <a:endParaRPr lang="en-US" sz="2800"/>
          </a:p>
          <a:p>
            <a:pPr algn="ctr"/>
            <a:r>
              <a:rPr lang="en-US" sz="2800"/>
              <a:t>Anomaly detection identifies abnormal or unexpected patterns or data points within a dataset, which can be crucial for fraud detection or system monitoring.</a:t>
            </a:r>
            <a:endParaRPr lang="en-US" sz="2800"/>
          </a:p>
          <a:p>
            <a:pPr algn="ctr"/>
            <a:endParaRPr lang="en-US" sz="2800"/>
          </a:p>
          <a:p>
            <a:pPr algn="ctr"/>
            <a:r>
              <a:rPr lang="en-IN" altLang="en-US" sz="2800" b="1">
                <a:solidFill>
                  <a:srgbClr val="00B050"/>
                </a:solidFill>
              </a:rPr>
              <a:t>16.</a:t>
            </a:r>
            <a:r>
              <a:rPr lang="en-US" sz="2800" b="1">
                <a:solidFill>
                  <a:srgbClr val="00B050"/>
                </a:solidFill>
              </a:rPr>
              <a:t>Human-AI Collaboration: </a:t>
            </a:r>
            <a:endParaRPr lang="en-US" sz="2800" b="1">
              <a:solidFill>
                <a:srgbClr val="00B050"/>
              </a:solidFill>
            </a:endParaRPr>
          </a:p>
          <a:p>
            <a:pPr algn="ctr"/>
            <a:r>
              <a:rPr lang="en-US" sz="2800"/>
              <a:t>This concept emphasizes the partnership between humans and AI systems, combining the strengths of both to achieve better results.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58595" y="906145"/>
            <a:ext cx="9850120" cy="4907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rgbClr val="FFFF00"/>
                </a:solidFill>
              </a:rPr>
              <a:t>17.</a:t>
            </a:r>
            <a:r>
              <a:rPr lang="en-US" sz="2800" b="1">
                <a:solidFill>
                  <a:srgbClr val="FFFF00"/>
                </a:solidFill>
              </a:rPr>
              <a:t>Continuous Monitoring and Updates:</a:t>
            </a:r>
            <a:r>
              <a:rPr lang="en-US" sz="2800">
                <a:solidFill>
                  <a:srgbClr val="4359D2"/>
                </a:solidFill>
              </a:rPr>
              <a:t> </a:t>
            </a:r>
            <a:endParaRPr lang="en-US" sz="2800">
              <a:solidFill>
                <a:srgbClr val="4359D2"/>
              </a:solidFill>
            </a:endParaRPr>
          </a:p>
          <a:p>
            <a:pPr algn="ctr"/>
            <a:r>
              <a:rPr lang="en-US" sz="2800"/>
              <a:t>This involves regularly assessing and updating machine learning models to adapt to changing data distributions and maintain accuracy.</a:t>
            </a:r>
            <a:endParaRPr lang="en-US" sz="2800"/>
          </a:p>
          <a:p>
            <a:pPr algn="ctr"/>
            <a:endParaRPr lang="en-US" sz="2800" b="1">
              <a:solidFill>
                <a:srgbClr val="FFFF00"/>
              </a:solidFill>
            </a:endParaRPr>
          </a:p>
          <a:p>
            <a:pPr algn="ctr"/>
            <a:r>
              <a:rPr lang="en-IN" altLang="en-US" sz="2800" b="1">
                <a:solidFill>
                  <a:srgbClr val="FFFF00"/>
                </a:solidFill>
              </a:rPr>
              <a:t>18.</a:t>
            </a:r>
            <a:r>
              <a:rPr lang="en-US" sz="2800" b="1">
                <a:solidFill>
                  <a:srgbClr val="FFFF00"/>
                </a:solidFill>
              </a:rPr>
              <a:t>Domain-Specific Knowledge:</a:t>
            </a:r>
            <a:endParaRPr lang="en-US" sz="2800" b="1">
              <a:solidFill>
                <a:srgbClr val="FFFF00"/>
              </a:solidFill>
            </a:endParaRPr>
          </a:p>
          <a:p>
            <a:pPr algn="ctr"/>
            <a:r>
              <a:rPr lang="en-US" sz="2800"/>
              <a:t> Incorporating domain-specific knowledge into machine learning models helps improve their performance on specialized tasks.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05865" y="1159510"/>
            <a:ext cx="9934575" cy="4822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chemeClr val="bg1">
                    <a:lumMod val="60000"/>
                    <a:lumOff val="40000"/>
                  </a:schemeClr>
                </a:solidFill>
              </a:rPr>
              <a:t>19.</a:t>
            </a:r>
            <a:r>
              <a:rPr lang="en-US" sz="2800" b="1">
                <a:solidFill>
                  <a:schemeClr val="bg1">
                    <a:lumMod val="60000"/>
                    <a:lumOff val="40000"/>
                  </a:schemeClr>
                </a:solidFill>
              </a:rPr>
              <a:t>Examine Message Metadata: </a:t>
            </a:r>
            <a:endParaRPr lang="en-US" sz="28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800"/>
              <a:t>Analyzing message metadata, such as timestamps, sender information, and routing details, can provide insights into communication patterns.</a:t>
            </a:r>
            <a:endParaRPr lang="en-US" sz="2800"/>
          </a:p>
          <a:p>
            <a:pPr algn="ctr"/>
            <a:endParaRPr lang="en-US" sz="2800"/>
          </a:p>
          <a:p>
            <a:pPr algn="ctr"/>
            <a:r>
              <a:rPr lang="en-IN" altLang="en-US" sz="2800" b="1">
                <a:solidFill>
                  <a:schemeClr val="bg1">
                    <a:lumMod val="40000"/>
                    <a:lumOff val="60000"/>
                  </a:schemeClr>
                </a:solidFill>
              </a:rPr>
              <a:t>20.</a:t>
            </a:r>
            <a:r>
              <a:rPr lang="en-US" sz="2800" b="1">
                <a:solidFill>
                  <a:schemeClr val="bg1">
                    <a:lumMod val="40000"/>
                    <a:lumOff val="60000"/>
                  </a:schemeClr>
                </a:solidFill>
              </a:rPr>
              <a:t>Feedback Mechanism:</a:t>
            </a:r>
            <a:endParaRPr lang="en-US" sz="2800" b="1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800"/>
              <a:t> A feedback mechanism allows a model to improve its predictions based on user feedback, promoting iterative learning and refinement.</a:t>
            </a:r>
            <a:endParaRPr lang="en-US" sz="2800"/>
          </a:p>
        </p:txBody>
      </p:sp>
      <p:pic>
        <p:nvPicPr>
          <p:cNvPr id="110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559435" y="5128895"/>
            <a:ext cx="3072130" cy="150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732155" y="500380"/>
            <a:ext cx="6293485" cy="5523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7387590" y="1722755"/>
            <a:ext cx="3353435" cy="3056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85925" y="335280"/>
            <a:ext cx="8562975" cy="162115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noAutofit/>
          </a:bodyPr>
          <a:p>
            <a:r>
              <a:rPr lang="en-US" sz="2400" b="1">
                <a:solidFill>
                  <a:schemeClr val="accent3">
                    <a:lumMod val="25000"/>
                  </a:schemeClr>
                </a:solidFill>
              </a:rPr>
              <a:t>Building an effective spam classifier requires innovative techniques and approaches to stay ahead of evolving spam tactics. Here are some innovative strategies you can explore:</a:t>
            </a:r>
            <a:endParaRPr lang="en-US" sz="2400" b="1">
              <a:solidFill>
                <a:schemeClr val="accent3">
                  <a:lumMod val="25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-1438910" y="2114550"/>
          <a:ext cx="9798050" cy="431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418840" y="2114550"/>
          <a:ext cx="9998710" cy="431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020" y="601345"/>
            <a:ext cx="8968105" cy="2827655"/>
          </a:xfrm>
          <a:prstGeom prst="actionButtonMovie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chemeClr val="tx2"/>
                </a:solidFill>
              </a:rPr>
              <a:t>1.</a:t>
            </a:r>
            <a:r>
              <a:rPr lang="en-US" sz="2800" b="1">
                <a:solidFill>
                  <a:schemeClr val="tx2"/>
                </a:solidFill>
              </a:rPr>
              <a:t>Deep Learning and Neural Networks: </a:t>
            </a:r>
            <a:endParaRPr lang="en-US" sz="2800" b="1">
              <a:solidFill>
                <a:schemeClr val="tx2"/>
              </a:solidFill>
            </a:endParaRPr>
          </a:p>
          <a:p>
            <a:endParaRPr lang="en-US"/>
          </a:p>
          <a:p>
            <a:pPr algn="ctr"/>
            <a:r>
              <a:rPr lang="en-US" sz="2800"/>
              <a:t>Deep learning is a subset of machine learning that utilizes neural networks with multiple layers to model and solve complex tasks, mimicking the human brain's structure</a:t>
            </a:r>
            <a:r>
              <a:rPr lang="en-US" sz="2800">
                <a:solidFill>
                  <a:schemeClr val="accent3">
                    <a:lumMod val="25000"/>
                  </a:schemeClr>
                </a:solidFill>
              </a:rPr>
              <a:t>.</a:t>
            </a:r>
            <a:endParaRPr lang="en-US" sz="280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77210" y="3842385"/>
            <a:ext cx="9114790" cy="2579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chemeClr val="tx2"/>
                </a:solidFill>
              </a:rPr>
              <a:t>2.</a:t>
            </a:r>
            <a:r>
              <a:rPr lang="en-US" sz="2800" b="1">
                <a:solidFill>
                  <a:schemeClr val="tx2"/>
                </a:solidFill>
              </a:rPr>
              <a:t>Transformer-Based Models:</a:t>
            </a:r>
            <a:r>
              <a:rPr lang="en-US" sz="2800" b="1"/>
              <a:t> </a:t>
            </a:r>
            <a:endParaRPr lang="en-US" sz="2800" b="1"/>
          </a:p>
          <a:p>
            <a:pPr algn="ctr"/>
            <a:r>
              <a:rPr lang="en-US" sz="2800"/>
              <a:t>Transformer-based models, like the BERT and GPT architectures, have revolutionized natural language processing tasks by using self-attention mechanisms to capture contextual information efficiently.</a:t>
            </a:r>
            <a:endParaRPr lang="en-US" sz="2800"/>
          </a:p>
        </p:txBody>
      </p:sp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188595" y="3018155"/>
            <a:ext cx="3002915" cy="259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48285" y="1176020"/>
            <a:ext cx="11679555" cy="5495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s 1"/>
          <p:cNvSpPr/>
          <p:nvPr/>
        </p:nvSpPr>
        <p:spPr>
          <a:xfrm>
            <a:off x="997585" y="259715"/>
            <a:ext cx="9773285" cy="77660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4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BERT FOR FEATURE EXTRACTION</a:t>
            </a:r>
            <a:endParaRPr kumimoji="0" lang="en-IN" altLang="zh-CN" sz="4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70915" y="1371600"/>
            <a:ext cx="10401935" cy="476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s 3"/>
          <p:cNvSpPr/>
          <p:nvPr/>
        </p:nvSpPr>
        <p:spPr>
          <a:xfrm>
            <a:off x="1953260" y="356235"/>
            <a:ext cx="7976870" cy="68072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4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STANDARD SPAM FILTERING</a:t>
            </a:r>
            <a:endParaRPr kumimoji="0" lang="en-IN" altLang="zh-CN" sz="4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26540" y="378460"/>
            <a:ext cx="9476740" cy="5760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rgbClr val="FF0000"/>
                </a:solidFill>
              </a:rPr>
              <a:t>3.</a:t>
            </a:r>
            <a:r>
              <a:rPr lang="en-US" sz="2800" b="1">
                <a:solidFill>
                  <a:srgbClr val="FF0000"/>
                </a:solidFill>
              </a:rPr>
              <a:t>Ensemble Methods</a:t>
            </a:r>
            <a:r>
              <a:rPr lang="en-US" sz="2800">
                <a:solidFill>
                  <a:srgbClr val="FF0000"/>
                </a:solidFill>
              </a:rPr>
              <a:t>:</a:t>
            </a:r>
            <a:r>
              <a:rPr lang="en-US" sz="2800"/>
              <a:t> </a:t>
            </a:r>
            <a:endParaRPr lang="en-US" sz="2800"/>
          </a:p>
          <a:p>
            <a:pPr algn="ctr"/>
            <a:r>
              <a:rPr lang="en-US" sz="2800"/>
              <a:t>Ensemble methods combine multiple machine learning models to improve overall predictive performance by leveraging the strengths of different models.</a:t>
            </a:r>
            <a:endParaRPr lang="en-US" sz="2800"/>
          </a:p>
          <a:p>
            <a:pPr algn="ctr"/>
            <a:endParaRPr lang="en-US" sz="2800"/>
          </a:p>
          <a:p>
            <a:pPr algn="ctr"/>
            <a:endParaRPr lang="en-US" sz="2800">
              <a:solidFill>
                <a:srgbClr val="FF0000"/>
              </a:solidFill>
            </a:endParaRPr>
          </a:p>
          <a:p>
            <a:pPr algn="ctr"/>
            <a:r>
              <a:rPr lang="en-IN" altLang="en-US" sz="2800" b="1">
                <a:solidFill>
                  <a:srgbClr val="FF0000"/>
                </a:solidFill>
              </a:rPr>
              <a:t>4.</a:t>
            </a:r>
            <a:r>
              <a:rPr lang="en-US" sz="2800" b="1">
                <a:solidFill>
                  <a:srgbClr val="FF0000"/>
                </a:solidFill>
              </a:rPr>
              <a:t>Transfer Learning:</a:t>
            </a:r>
            <a:r>
              <a:rPr lang="en-US" sz="2800" b="1"/>
              <a:t> </a:t>
            </a:r>
            <a:endParaRPr lang="en-US" sz="2800" b="1"/>
          </a:p>
          <a:p>
            <a:pPr algn="ctr"/>
            <a:r>
              <a:rPr lang="en-US" sz="2800"/>
              <a:t>Transfer learning involves using pre-trained models on one task to enhance the performance of a related task, reducing the need for extensive training data.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100455" y="1269365"/>
            <a:ext cx="9566910" cy="4942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s 1"/>
          <p:cNvSpPr/>
          <p:nvPr/>
        </p:nvSpPr>
        <p:spPr>
          <a:xfrm>
            <a:off x="963930" y="238125"/>
            <a:ext cx="9904095" cy="8413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4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CLIENT BASED SPAM FILTERING</a:t>
            </a:r>
            <a:endParaRPr kumimoji="0" lang="en-IN" altLang="zh-CN" sz="4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55395" y="614680"/>
            <a:ext cx="10136505" cy="5060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2800" b="1">
                <a:solidFill>
                  <a:srgbClr val="92D050"/>
                </a:solidFill>
              </a:rPr>
              <a:t>5.</a:t>
            </a:r>
            <a:r>
              <a:rPr lang="en-US" sz="2800" b="1">
                <a:solidFill>
                  <a:srgbClr val="92D050"/>
                </a:solidFill>
              </a:rPr>
              <a:t>Active Learning: </a:t>
            </a:r>
            <a:endParaRPr lang="en-US" sz="2800" b="1">
              <a:solidFill>
                <a:srgbClr val="92D050"/>
              </a:solidFill>
            </a:endParaRPr>
          </a:p>
          <a:p>
            <a:pPr algn="ctr"/>
            <a:r>
              <a:rPr lang="en-US" sz="2800"/>
              <a:t>Active learning is a strategy where a model interacts with a human annotator to select and label the most informative data points, reducing the labeling effort required.</a:t>
            </a:r>
            <a:endParaRPr lang="en-US" sz="2800"/>
          </a:p>
          <a:p>
            <a:pPr algn="ctr"/>
            <a:endParaRPr lang="en-US" sz="2800" b="1">
              <a:solidFill>
                <a:srgbClr val="92D050"/>
              </a:solidFill>
            </a:endParaRPr>
          </a:p>
          <a:p>
            <a:pPr algn="ctr"/>
            <a:r>
              <a:rPr lang="en-IN" altLang="en-US" sz="2800" b="1">
                <a:solidFill>
                  <a:srgbClr val="92D050"/>
                </a:solidFill>
              </a:rPr>
              <a:t>6.</a:t>
            </a:r>
            <a:r>
              <a:rPr lang="en-US" sz="2800" b="1">
                <a:solidFill>
                  <a:srgbClr val="92D050"/>
                </a:solidFill>
              </a:rPr>
              <a:t>Explainable AI (XAI): </a:t>
            </a:r>
            <a:endParaRPr lang="en-US" sz="2800" b="1">
              <a:solidFill>
                <a:srgbClr val="92D050"/>
              </a:solidFill>
            </a:endParaRPr>
          </a:p>
          <a:p>
            <a:pPr algn="ctr"/>
            <a:r>
              <a:rPr lang="en-US" sz="2800"/>
              <a:t>Explainable AI focuses on making machine learning models and their decisions more interpretable and transparent, enabling users to understand why a model makes specific predictions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3945</Words>
  <Application>WPS Presentation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Comic Sans MS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TECHNIQUES TO BUID SPAM CLASSIFIER</dc:title>
  <dc:creator>ELCOT</dc:creator>
  <cp:lastModifiedBy>ELCOT</cp:lastModifiedBy>
  <cp:revision>2</cp:revision>
  <dcterms:created xsi:type="dcterms:W3CDTF">2023-10-10T05:25:31Z</dcterms:created>
  <dcterms:modified xsi:type="dcterms:W3CDTF">2023-10-11T05:00:12Z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C276636AD43C4D9A9C6BD1023FAC9559_13</vt:lpwstr>
  </property>
  <property fmtid="{D5CDD505-2E9C-101B-9397-08002B2CF9AE}" pid="3" name="KSOProductBuildVer">
    <vt:lpwstr>1033-12.2.0.13215</vt:lpwstr>
  </property>
</Properties>
</file>