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0"/>
  </p:notesMasterIdLst>
  <p:sldIdLst>
    <p:sldId id="256" r:id="rId2"/>
    <p:sldId id="257" r:id="rId3"/>
    <p:sldId id="258" r:id="rId4"/>
    <p:sldId id="273" r:id="rId5"/>
    <p:sldId id="274" r:id="rId6"/>
    <p:sldId id="277" r:id="rId7"/>
    <p:sldId id="278" r:id="rId8"/>
    <p:sldId id="279" r:id="rId9"/>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80" autoAdjust="0"/>
  </p:normalViewPr>
  <p:slideViewPr>
    <p:cSldViewPr snapToGrid="0">
      <p:cViewPr varScale="1">
        <p:scale>
          <a:sx n="98" d="100"/>
          <a:sy n="98" d="100"/>
        </p:scale>
        <p:origin x="-540"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xmlns=""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xmlns=""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xmlns=""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xmlns=""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xmlns=""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xmlns=""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Text Placeholder 2"/>
          <p:cNvSpPr>
            <a:spLocks noGrp="1"/>
          </p:cNvSpPr>
          <p:nvPr>
            <p:ph type="body" idx="1"/>
          </p:nvPr>
        </p:nvSpPr>
        <p:spPr/>
        <p:txBody>
          <a:bodyPr/>
          <a:lstStyle/>
          <a:p>
            <a:r>
              <a:rPr lang="en-US" dirty="0" smtClean="0"/>
              <a:t>Portal</a:t>
            </a:r>
          </a:p>
          <a:p>
            <a:r>
              <a:rPr lang="en-US" dirty="0" smtClean="0"/>
              <a:t>CLI</a:t>
            </a:r>
          </a:p>
          <a:p>
            <a:r>
              <a:rPr lang="en-US" smtClean="0"/>
              <a:t>Power shell</a:t>
            </a:r>
            <a:endParaRPr lang="en-US" dirty="0" smtClean="0"/>
          </a:p>
          <a:p>
            <a:r>
              <a:rPr lang="en-US" dirty="0" err="1" smtClean="0"/>
              <a:t>Ansible</a:t>
            </a:r>
            <a:endParaRPr lang="en-US" dirty="0"/>
          </a:p>
        </p:txBody>
      </p:sp>
    </p:spTree>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3412</TotalTime>
  <Words>355</Words>
  <Application>Microsoft Office PowerPoint</Application>
  <PresentationFormat>On-screen Show (16:9)</PresentationFormat>
  <Paragraphs>42</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biz</vt:lpstr>
      <vt:lpstr> Case Study</vt:lpstr>
      <vt:lpstr>Contents</vt:lpstr>
      <vt:lpstr>Business Requirements </vt:lpstr>
      <vt:lpstr>SEA region </vt:lpstr>
      <vt:lpstr>EastUS</vt:lpstr>
      <vt:lpstr>Storage Requirements</vt:lpstr>
      <vt:lpstr>Azure Resource management</vt:lpstr>
      <vt:lpstr>Methods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vasavi chikoti</cp:lastModifiedBy>
  <cp:revision>44</cp:revision>
  <dcterms:modified xsi:type="dcterms:W3CDTF">2021-08-28T12:57:17Z</dcterms:modified>
</cp:coreProperties>
</file>