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7" r:id="rId3"/>
    <p:sldId id="258" r:id="rId4"/>
    <p:sldId id="273" r:id="rId5"/>
    <p:sldId id="274" r:id="rId6"/>
    <p:sldId id="277" r:id="rId7"/>
    <p:sldId id="278" r:id="rId8"/>
    <p:sldId id="280" r:id="rId9"/>
    <p:sldId id="281" r:id="rId10"/>
    <p:sldId id="282" r:id="rId11"/>
    <p:sldId id="283" r:id="rId12"/>
    <p:sldId id="279" r:id="rId13"/>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98" d="100"/>
          <a:sy n="98" d="100"/>
        </p:scale>
        <p:origin x="-564"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accounts</a:t>
            </a:r>
            <a:endParaRPr lang="en-US" dirty="0"/>
          </a:p>
        </p:txBody>
      </p:sp>
      <p:sp>
        <p:nvSpPr>
          <p:cNvPr id="3" name="Text Placeholder 2"/>
          <p:cNvSpPr>
            <a:spLocks noGrp="1"/>
          </p:cNvSpPr>
          <p:nvPr>
            <p:ph type="body"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582442" y="1347179"/>
            <a:ext cx="5546159" cy="261197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resource </a:t>
            </a:r>
            <a:r>
              <a:rPr lang="en-US" dirty="0" err="1" smtClean="0"/>
              <a:t>managment</a:t>
            </a:r>
            <a:endParaRPr lang="en-US" dirty="0"/>
          </a:p>
        </p:txBody>
      </p:sp>
      <p:sp>
        <p:nvSpPr>
          <p:cNvPr id="3" name="Text Placeholder 2"/>
          <p:cNvSpPr>
            <a:spLocks noGrp="1"/>
          </p:cNvSpPr>
          <p:nvPr>
            <p:ph type="body" idx="1"/>
          </p:nvPr>
        </p:nvSpPr>
        <p:spPr>
          <a:xfrm>
            <a:off x="826851" y="1744899"/>
            <a:ext cx="6731540" cy="3070293"/>
          </a:xfrm>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895754" y="1831537"/>
            <a:ext cx="6174087" cy="168014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Text Placeholder 2"/>
          <p:cNvSpPr>
            <a:spLocks noGrp="1"/>
          </p:cNvSpPr>
          <p:nvPr>
            <p:ph type="body" idx="1"/>
          </p:nvPr>
        </p:nvSpPr>
        <p:spPr/>
        <p:txBody>
          <a:bodyPr/>
          <a:lstStyle/>
          <a:p>
            <a:r>
              <a:rPr lang="en-US" dirty="0" smtClean="0"/>
              <a:t>Portal</a:t>
            </a:r>
          </a:p>
          <a:p>
            <a:r>
              <a:rPr lang="en-US" dirty="0" smtClean="0"/>
              <a:t>CLI</a:t>
            </a:r>
          </a:p>
          <a:p>
            <a:r>
              <a:rPr lang="en-US" dirty="0" smtClean="0"/>
              <a:t>Power shell</a:t>
            </a:r>
          </a:p>
          <a:p>
            <a:r>
              <a:rPr lang="en-US" dirty="0" err="1" smtClean="0"/>
              <a:t>Ansible</a:t>
            </a:r>
            <a:endParaRPr lang="en-US" dirty="0" smtClean="0"/>
          </a:p>
          <a:p>
            <a:r>
              <a:rPr lang="en-US" dirty="0" err="1" smtClean="0"/>
              <a:t>Terraform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Vnet</a:t>
            </a:r>
            <a:r>
              <a:rPr lang="en-US" dirty="0" smtClean="0"/>
              <a:t>-SEA</a:t>
            </a: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descr="C:\Users\vasavi chikoti\Downloads\topology.jpg"/>
          <p:cNvPicPr>
            <a:picLocks noChangeAspect="1" noChangeArrowheads="1"/>
          </p:cNvPicPr>
          <p:nvPr/>
        </p:nvPicPr>
        <p:blipFill>
          <a:blip r:embed="rId2"/>
          <a:srcRect/>
          <a:stretch>
            <a:fillRect/>
          </a:stretch>
        </p:blipFill>
        <p:spPr bwMode="auto">
          <a:xfrm>
            <a:off x="457201" y="1303506"/>
            <a:ext cx="8110940" cy="337549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136" y="198203"/>
            <a:ext cx="5544766" cy="570282"/>
          </a:xfrm>
        </p:spPr>
        <p:txBody>
          <a:bodyPr/>
          <a:lstStyle/>
          <a:p>
            <a:r>
              <a:rPr lang="en-US" dirty="0" smtClean="0"/>
              <a:t>Vnet in EUS </a:t>
            </a:r>
            <a:endParaRPr lang="en-US" dirty="0"/>
          </a:p>
        </p:txBody>
      </p:sp>
      <p:sp>
        <p:nvSpPr>
          <p:cNvPr id="3" name="Text Placeholder 2"/>
          <p:cNvSpPr>
            <a:spLocks noGrp="1"/>
          </p:cNvSpPr>
          <p:nvPr>
            <p:ph type="body" idx="1"/>
          </p:nvPr>
        </p:nvSpPr>
        <p:spPr/>
        <p:txBody>
          <a:bodyPr/>
          <a:lstStyle/>
          <a:p>
            <a:endParaRPr lang="en-US" dirty="0"/>
          </a:p>
        </p:txBody>
      </p:sp>
      <p:pic>
        <p:nvPicPr>
          <p:cNvPr id="2050" name="Picture 2" descr="C:\Users\vasavi chikoti\Downloads\topology (1) (1).jpg"/>
          <p:cNvPicPr>
            <a:picLocks noChangeAspect="1" noChangeArrowheads="1"/>
          </p:cNvPicPr>
          <p:nvPr/>
        </p:nvPicPr>
        <p:blipFill>
          <a:blip r:embed="rId2"/>
          <a:srcRect/>
          <a:stretch>
            <a:fillRect/>
          </a:stretch>
        </p:blipFill>
        <p:spPr bwMode="auto">
          <a:xfrm>
            <a:off x="535021" y="1035843"/>
            <a:ext cx="4844375" cy="4107657"/>
          </a:xfrm>
          <a:prstGeom prst="rect">
            <a:avLst/>
          </a:prstGeom>
          <a:noFill/>
        </p:spPr>
      </p:pic>
    </p:spTree>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3435</TotalTime>
  <Words>365</Words>
  <Application>Microsoft Office PowerPoint</Application>
  <PresentationFormat>On-screen Show (16:9)</PresentationFormat>
  <Paragraphs>47</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biz</vt:lpstr>
      <vt:lpstr> Case Study</vt:lpstr>
      <vt:lpstr>Contents</vt:lpstr>
      <vt:lpstr>Business Requirements </vt:lpstr>
      <vt:lpstr>SEA region </vt:lpstr>
      <vt:lpstr>EastUS</vt:lpstr>
      <vt:lpstr>Storage Requirements</vt:lpstr>
      <vt:lpstr>Azure Resource management</vt:lpstr>
      <vt:lpstr>Vnet-SEA</vt:lpstr>
      <vt:lpstr>Vnet in EUS </vt:lpstr>
      <vt:lpstr>Storage accounts</vt:lpstr>
      <vt:lpstr>Azure resource managment</vt:lpstr>
      <vt:lpstr>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vasavi chikoti</cp:lastModifiedBy>
  <cp:revision>54</cp:revision>
  <dcterms:modified xsi:type="dcterms:W3CDTF">2021-09-03T11:52:14Z</dcterms:modified>
</cp:coreProperties>
</file>