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1E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81EA88-74C9-4C9F-B3DD-78084DC7FC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5C79-8A9F-4C57-B5E4-2F08B97C40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A8498DF-1851-4F71-8EE6-879E6EE6E56C}" type="datetimeFigureOut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199EA21-E5F0-4A3D-8037-55E5742D6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96D5A18-AFB8-4E5C-B567-83DA83655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15D3C-6B5F-4648-9160-FA793E2590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296E6-52B6-457E-8172-3F02ADEE2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E3E5F8-C088-4C58-A123-99193367A3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1DFB0A51-02DA-4FF3-BAD0-2C7B6A11965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ABCD8-A256-4BFF-A99C-1A9EE965D9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8A551C57-600D-4F9D-9396-4D7B83CD152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8"/>
              <a:ext cx="12192000" cy="6856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8"/>
                </a:cxn>
                <a:cxn ang="0">
                  <a:pos x="15356" y="8638"/>
                </a:cxn>
                <a:cxn ang="0">
                  <a:pos x="15356" y="0"/>
                </a:cxn>
                <a:cxn ang="0">
                  <a:pos x="0" y="0"/>
                </a:cxn>
                <a:cxn ang="0">
                  <a:pos x="14748" y="8038"/>
                </a:cxn>
                <a:cxn ang="0">
                  <a:pos x="600" y="8038"/>
                </a:cxn>
                <a:cxn ang="0">
                  <a:pos x="600" y="592"/>
                </a:cxn>
                <a:cxn ang="0">
                  <a:pos x="14748" y="592"/>
                </a:cxn>
                <a:cxn ang="0">
                  <a:pos x="14748" y="8038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5651DC-0AB4-4C64-8AC1-E9F39F528D9E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B125E99-AF9A-40C0-A7F1-D38A47DD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413" y="1792288"/>
            <a:ext cx="990600" cy="304800"/>
          </a:xfrm>
        </p:spPr>
        <p:txBody>
          <a:bodyPr anchor="t"/>
          <a:lstStyle>
            <a:lvl1pPr algn="l">
              <a:defRPr b="0" i="0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FDB3B0D7-78F9-4606-A5F6-9E9E0D171C1B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308A39-0328-4BE7-AB4E-A3A5F252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2706" y="3228182"/>
            <a:ext cx="3859213" cy="3048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36E5D2-5865-4E8E-8073-E421D13D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06CE6-9FA9-403A-A323-44922F983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24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DE1553C3-474C-41E3-8FC3-063AA56D6B7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F68DF2-05C1-4DFA-81EC-6E7F9472FB1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AFFFF8-4D55-4961-99FB-1DC94BA5B853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17C22D-AB28-4122-9A7B-5C34FC4AF42A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2AEF7-7E43-4E68-A088-8C57B89B00DC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6D9C5E-F0EF-4797-9016-DCD3F31D8A2B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446C85-B6E4-40CF-BF4A-2B7A0A79B996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18BDC67-D92D-4852-A1D0-1AD9C64CDEBB}"/>
                </a:ext>
              </a:extLst>
            </p:cNvPr>
            <p:cNvSpPr>
              <a:spLocks/>
            </p:cNvSpPr>
            <p:nvPr/>
          </p:nvSpPr>
          <p:spPr bwMode="gray">
            <a:xfrm rot="10371525">
              <a:off x="263525" y="4438650"/>
              <a:ext cx="3300413" cy="439738"/>
            </a:xfrm>
            <a:custGeom>
              <a:avLst/>
              <a:gdLst/>
              <a:ahLst/>
              <a:cxnLst>
                <a:cxn ang="0">
                  <a:pos x="85" y="2532"/>
                </a:cxn>
                <a:cxn ang="0">
                  <a:pos x="9958" y="5291"/>
                </a:cxn>
                <a:cxn ang="0">
                  <a:pos x="10000" y="0"/>
                </a:cxn>
                <a:cxn ang="0">
                  <a:pos x="10000" y="0"/>
                </a:cxn>
                <a:cxn ang="0">
                  <a:pos x="9667" y="204"/>
                </a:cxn>
                <a:cxn ang="0">
                  <a:pos x="9334" y="400"/>
                </a:cxn>
                <a:cxn ang="0">
                  <a:pos x="9001" y="590"/>
                </a:cxn>
                <a:cxn ang="0">
                  <a:pos x="8667" y="753"/>
                </a:cxn>
                <a:cxn ang="0">
                  <a:pos x="8333" y="917"/>
                </a:cxn>
                <a:cxn ang="0">
                  <a:pos x="7999" y="1071"/>
                </a:cxn>
                <a:cxn ang="0">
                  <a:pos x="7669" y="1202"/>
                </a:cxn>
                <a:cxn ang="0">
                  <a:pos x="7333" y="1325"/>
                </a:cxn>
                <a:cxn ang="0">
                  <a:pos x="7000" y="1440"/>
                </a:cxn>
                <a:cxn ang="0">
                  <a:pos x="6673" y="1538"/>
                </a:cxn>
                <a:cxn ang="0">
                  <a:pos x="6340" y="1636"/>
                </a:cxn>
                <a:cxn ang="0">
                  <a:pos x="6013" y="1719"/>
                </a:cxn>
                <a:cxn ang="0">
                  <a:pos x="5686" y="1784"/>
                </a:cxn>
                <a:cxn ang="0">
                  <a:pos x="5359" y="1850"/>
                </a:cxn>
                <a:cxn ang="0">
                  <a:pos x="5036" y="1906"/>
                </a:cxn>
                <a:cxn ang="0">
                  <a:pos x="4717" y="1948"/>
                </a:cxn>
                <a:cxn ang="0">
                  <a:pos x="4396" y="1980"/>
                </a:cxn>
                <a:cxn ang="0">
                  <a:pos x="4079" y="2013"/>
                </a:cxn>
                <a:cxn ang="0">
                  <a:pos x="3766" y="2029"/>
                </a:cxn>
                <a:cxn ang="0">
                  <a:pos x="3454" y="2046"/>
                </a:cxn>
                <a:cxn ang="0">
                  <a:pos x="3145" y="2053"/>
                </a:cxn>
                <a:cxn ang="0">
                  <a:pos x="2839" y="2046"/>
                </a:cxn>
                <a:cxn ang="0">
                  <a:pos x="2537" y="2046"/>
                </a:cxn>
                <a:cxn ang="0">
                  <a:pos x="2238" y="2029"/>
                </a:cxn>
                <a:cxn ang="0">
                  <a:pos x="1943" y="2004"/>
                </a:cxn>
                <a:cxn ang="0">
                  <a:pos x="1653" y="1980"/>
                </a:cxn>
                <a:cxn ang="0">
                  <a:pos x="1368" y="1955"/>
                </a:cxn>
                <a:cxn ang="0">
                  <a:pos x="1085" y="1915"/>
                </a:cxn>
                <a:cxn ang="0">
                  <a:pos x="806" y="1873"/>
                </a:cxn>
                <a:cxn ang="0">
                  <a:pos x="533" y="1833"/>
                </a:cxn>
                <a:cxn ang="0">
                  <a:pos x="0" y="1726"/>
                </a:cxn>
                <a:cxn ang="0">
                  <a:pos x="85" y="2532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C4266D7-B579-45CE-9942-0F264C5B6573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58788" y="320675"/>
              <a:ext cx="11277600" cy="453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56"/>
                </a:cxn>
                <a:cxn ang="0">
                  <a:pos x="7104" y="2856"/>
                </a:cxn>
                <a:cxn ang="0">
                  <a:pos x="7104" y="1"/>
                </a:cxn>
                <a:cxn ang="0">
                  <a:pos x="7104" y="1"/>
                </a:cxn>
                <a:cxn ang="0">
                  <a:pos x="6943" y="26"/>
                </a:cxn>
                <a:cxn ang="0">
                  <a:pos x="6782" y="50"/>
                </a:cxn>
                <a:cxn ang="0">
                  <a:pos x="6621" y="73"/>
                </a:cxn>
                <a:cxn ang="0">
                  <a:pos x="6459" y="93"/>
                </a:cxn>
                <a:cxn ang="0">
                  <a:pos x="6298" y="113"/>
                </a:cxn>
                <a:cxn ang="0">
                  <a:pos x="6136" y="132"/>
                </a:cxn>
                <a:cxn ang="0">
                  <a:pos x="5976" y="148"/>
                </a:cxn>
                <a:cxn ang="0">
                  <a:pos x="5814" y="163"/>
                </a:cxn>
                <a:cxn ang="0">
                  <a:pos x="5653" y="177"/>
                </a:cxn>
                <a:cxn ang="0">
                  <a:pos x="5494" y="189"/>
                </a:cxn>
                <a:cxn ang="0">
                  <a:pos x="5334" y="201"/>
                </a:cxn>
                <a:cxn ang="0">
                  <a:pos x="5175" y="211"/>
                </a:cxn>
                <a:cxn ang="0">
                  <a:pos x="5017" y="219"/>
                </a:cxn>
                <a:cxn ang="0">
                  <a:pos x="4859" y="227"/>
                </a:cxn>
                <a:cxn ang="0">
                  <a:pos x="4703" y="234"/>
                </a:cxn>
                <a:cxn ang="0">
                  <a:pos x="4548" y="239"/>
                </a:cxn>
                <a:cxn ang="0">
                  <a:pos x="4393" y="243"/>
                </a:cxn>
                <a:cxn ang="0">
                  <a:pos x="4240" y="247"/>
                </a:cxn>
                <a:cxn ang="0">
                  <a:pos x="4088" y="249"/>
                </a:cxn>
                <a:cxn ang="0">
                  <a:pos x="3937" y="251"/>
                </a:cxn>
                <a:cxn ang="0">
                  <a:pos x="3788" y="252"/>
                </a:cxn>
                <a:cxn ang="0">
                  <a:pos x="3640" y="251"/>
                </a:cxn>
                <a:cxn ang="0">
                  <a:pos x="3494" y="251"/>
                </a:cxn>
                <a:cxn ang="0">
                  <a:pos x="3349" y="249"/>
                </a:cxn>
                <a:cxn ang="0">
                  <a:pos x="3207" y="246"/>
                </a:cxn>
                <a:cxn ang="0">
                  <a:pos x="3066" y="243"/>
                </a:cxn>
                <a:cxn ang="0">
                  <a:pos x="2928" y="240"/>
                </a:cxn>
                <a:cxn ang="0">
                  <a:pos x="2791" y="235"/>
                </a:cxn>
                <a:cxn ang="0">
                  <a:pos x="2656" y="230"/>
                </a:cxn>
                <a:cxn ang="0">
                  <a:pos x="2524" y="225"/>
                </a:cxn>
                <a:cxn ang="0">
                  <a:pos x="2266" y="212"/>
                </a:cxn>
                <a:cxn ang="0">
                  <a:pos x="2019" y="198"/>
                </a:cxn>
                <a:cxn ang="0">
                  <a:pos x="1782" y="183"/>
                </a:cxn>
                <a:cxn ang="0">
                  <a:pos x="1557" y="167"/>
                </a:cxn>
                <a:cxn ang="0">
                  <a:pos x="1343" y="150"/>
                </a:cxn>
                <a:cxn ang="0">
                  <a:pos x="1144" y="132"/>
                </a:cxn>
                <a:cxn ang="0">
                  <a:pos x="957" y="114"/>
                </a:cxn>
                <a:cxn ang="0">
                  <a:pos x="785" y="96"/>
                </a:cxn>
                <a:cxn ang="0">
                  <a:pos x="627" y="79"/>
                </a:cxn>
                <a:cxn ang="0">
                  <a:pos x="487" y="63"/>
                </a:cxn>
                <a:cxn ang="0">
                  <a:pos x="361" y="48"/>
                </a:cxn>
                <a:cxn ang="0">
                  <a:pos x="254" y="35"/>
                </a:cxn>
                <a:cxn ang="0">
                  <a:pos x="165" y="23"/>
                </a:cxn>
                <a:cxn ang="0">
                  <a:pos x="4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63E3C9D-BA13-4E17-B3AC-791EB148CAD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8"/>
              <a:ext cx="12192000" cy="6856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8"/>
                </a:cxn>
                <a:cxn ang="0">
                  <a:pos x="15356" y="8638"/>
                </a:cxn>
                <a:cxn ang="0">
                  <a:pos x="15356" y="0"/>
                </a:cxn>
                <a:cxn ang="0">
                  <a:pos x="0" y="0"/>
                </a:cxn>
                <a:cxn ang="0">
                  <a:pos x="14748" y="8038"/>
                </a:cxn>
                <a:cxn ang="0">
                  <a:pos x="600" y="8038"/>
                </a:cxn>
                <a:cxn ang="0">
                  <a:pos x="600" y="592"/>
                </a:cxn>
                <a:cxn ang="0">
                  <a:pos x="14748" y="592"/>
                </a:cxn>
                <a:cxn ang="0">
                  <a:pos x="14748" y="8038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E530D-6010-498C-BED1-76FA0967FCC4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42F4A70D-5978-48A7-A583-23F12972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29121-B37E-4F97-8AAD-0235B913BBFB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58E96986-BCCC-4702-8376-D08FE2CC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9389A51-3A2F-46FA-A0A0-74F795EB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B7AB4-2EA7-40FA-8605-98D8C8EBDE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47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71E8F1BF-9A5B-4734-9276-392484573CF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914796-9551-4D2C-9261-FB2B2728E0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A7B89CC-1014-4A6B-97F1-FC5AC87B5394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40BAE1-F0DE-4ADC-9E33-EDD775EDD362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8C77B6-2D84-499C-A155-B287EA90B64C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19D8CB-0A53-4F2D-94DC-8CDFDDC45253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E0426E-3991-4A6B-AC31-F915D3285B11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CCD9A60-3CEE-44F7-9DC4-32BABF8FB407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1538" y="2714625"/>
              <a:ext cx="3298825" cy="441325"/>
            </a:xfrm>
            <a:custGeom>
              <a:avLst/>
              <a:gdLst/>
              <a:ahLst/>
              <a:cxnLst>
                <a:cxn ang="0">
                  <a:pos x="85" y="2532"/>
                </a:cxn>
                <a:cxn ang="0">
                  <a:pos x="9958" y="5291"/>
                </a:cxn>
                <a:cxn ang="0">
                  <a:pos x="10000" y="0"/>
                </a:cxn>
                <a:cxn ang="0">
                  <a:pos x="10000" y="0"/>
                </a:cxn>
                <a:cxn ang="0">
                  <a:pos x="9667" y="204"/>
                </a:cxn>
                <a:cxn ang="0">
                  <a:pos x="9334" y="400"/>
                </a:cxn>
                <a:cxn ang="0">
                  <a:pos x="9001" y="590"/>
                </a:cxn>
                <a:cxn ang="0">
                  <a:pos x="8667" y="753"/>
                </a:cxn>
                <a:cxn ang="0">
                  <a:pos x="8333" y="917"/>
                </a:cxn>
                <a:cxn ang="0">
                  <a:pos x="7999" y="1071"/>
                </a:cxn>
                <a:cxn ang="0">
                  <a:pos x="7669" y="1202"/>
                </a:cxn>
                <a:cxn ang="0">
                  <a:pos x="7333" y="1325"/>
                </a:cxn>
                <a:cxn ang="0">
                  <a:pos x="7000" y="1440"/>
                </a:cxn>
                <a:cxn ang="0">
                  <a:pos x="6673" y="1538"/>
                </a:cxn>
                <a:cxn ang="0">
                  <a:pos x="6340" y="1636"/>
                </a:cxn>
                <a:cxn ang="0">
                  <a:pos x="6013" y="1719"/>
                </a:cxn>
                <a:cxn ang="0">
                  <a:pos x="5686" y="1784"/>
                </a:cxn>
                <a:cxn ang="0">
                  <a:pos x="5359" y="1850"/>
                </a:cxn>
                <a:cxn ang="0">
                  <a:pos x="5036" y="1906"/>
                </a:cxn>
                <a:cxn ang="0">
                  <a:pos x="4717" y="1948"/>
                </a:cxn>
                <a:cxn ang="0">
                  <a:pos x="4396" y="1980"/>
                </a:cxn>
                <a:cxn ang="0">
                  <a:pos x="4079" y="2013"/>
                </a:cxn>
                <a:cxn ang="0">
                  <a:pos x="3766" y="2029"/>
                </a:cxn>
                <a:cxn ang="0">
                  <a:pos x="3454" y="2046"/>
                </a:cxn>
                <a:cxn ang="0">
                  <a:pos x="3145" y="2053"/>
                </a:cxn>
                <a:cxn ang="0">
                  <a:pos x="2839" y="2046"/>
                </a:cxn>
                <a:cxn ang="0">
                  <a:pos x="2537" y="2046"/>
                </a:cxn>
                <a:cxn ang="0">
                  <a:pos x="2238" y="2029"/>
                </a:cxn>
                <a:cxn ang="0">
                  <a:pos x="1943" y="2004"/>
                </a:cxn>
                <a:cxn ang="0">
                  <a:pos x="1653" y="1980"/>
                </a:cxn>
                <a:cxn ang="0">
                  <a:pos x="1368" y="1955"/>
                </a:cxn>
                <a:cxn ang="0">
                  <a:pos x="1085" y="1915"/>
                </a:cxn>
                <a:cxn ang="0">
                  <a:pos x="806" y="1873"/>
                </a:cxn>
                <a:cxn ang="0">
                  <a:pos x="533" y="1833"/>
                </a:cxn>
                <a:cxn ang="0">
                  <a:pos x="0" y="1726"/>
                </a:cxn>
                <a:cxn ang="0">
                  <a:pos x="85" y="2532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915E126-B8F2-470F-B2CB-5D6138915FF1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3" y="2801938"/>
              <a:ext cx="11277600" cy="3602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45"/>
                </a:cxn>
                <a:cxn ang="0">
                  <a:pos x="10000" y="7946"/>
                </a:cxn>
                <a:cxn ang="0">
                  <a:pos x="10000" y="4"/>
                </a:cxn>
                <a:cxn ang="0">
                  <a:pos x="10000" y="4"/>
                </a:cxn>
                <a:cxn ang="0">
                  <a:pos x="9773" y="91"/>
                </a:cxn>
                <a:cxn ang="0">
                  <a:pos x="9547" y="175"/>
                </a:cxn>
                <a:cxn ang="0">
                  <a:pos x="9320" y="256"/>
                </a:cxn>
                <a:cxn ang="0">
                  <a:pos x="9092" y="326"/>
                </a:cxn>
                <a:cxn ang="0">
                  <a:pos x="8865" y="396"/>
                </a:cxn>
                <a:cxn ang="0">
                  <a:pos x="8637" y="462"/>
                </a:cxn>
                <a:cxn ang="0">
                  <a:pos x="8412" y="518"/>
                </a:cxn>
                <a:cxn ang="0">
                  <a:pos x="8184" y="571"/>
                </a:cxn>
                <a:cxn ang="0">
                  <a:pos x="7957" y="620"/>
                </a:cxn>
                <a:cxn ang="0">
                  <a:pos x="7734" y="662"/>
                </a:cxn>
                <a:cxn ang="0">
                  <a:pos x="7508" y="704"/>
                </a:cxn>
                <a:cxn ang="0">
                  <a:pos x="7285" y="739"/>
                </a:cxn>
                <a:cxn ang="0">
                  <a:pos x="7062" y="767"/>
                </a:cxn>
                <a:cxn ang="0">
                  <a:pos x="6840" y="795"/>
                </a:cxn>
                <a:cxn ang="0">
                  <a:pos x="6620" y="819"/>
                </a:cxn>
                <a:cxn ang="0">
                  <a:pos x="6402" y="837"/>
                </a:cxn>
                <a:cxn ang="0">
                  <a:pos x="6184" y="851"/>
                </a:cxn>
                <a:cxn ang="0">
                  <a:pos x="5968" y="865"/>
                </a:cxn>
                <a:cxn ang="0">
                  <a:pos x="5755" y="872"/>
                </a:cxn>
                <a:cxn ang="0">
                  <a:pos x="5542" y="879"/>
                </a:cxn>
                <a:cxn ang="0">
                  <a:pos x="5332" y="882"/>
                </a:cxn>
                <a:cxn ang="0">
                  <a:pos x="5124" y="879"/>
                </a:cxn>
                <a:cxn ang="0">
                  <a:pos x="4918" y="879"/>
                </a:cxn>
                <a:cxn ang="0">
                  <a:pos x="4714" y="872"/>
                </a:cxn>
                <a:cxn ang="0">
                  <a:pos x="4514" y="861"/>
                </a:cxn>
                <a:cxn ang="0">
                  <a:pos x="4316" y="851"/>
                </a:cxn>
                <a:cxn ang="0">
                  <a:pos x="4122" y="840"/>
                </a:cxn>
                <a:cxn ang="0">
                  <a:pos x="3929" y="823"/>
                </a:cxn>
                <a:cxn ang="0">
                  <a:pos x="3739" y="805"/>
                </a:cxn>
                <a:cxn ang="0">
                  <a:pos x="3553" y="788"/>
                </a:cxn>
                <a:cxn ang="0">
                  <a:pos x="3190" y="742"/>
                </a:cxn>
                <a:cxn ang="0">
                  <a:pos x="2842" y="693"/>
                </a:cxn>
                <a:cxn ang="0">
                  <a:pos x="2508" y="641"/>
                </a:cxn>
                <a:cxn ang="0">
                  <a:pos x="2192" y="585"/>
                </a:cxn>
                <a:cxn ang="0">
                  <a:pos x="1890" y="525"/>
                </a:cxn>
                <a:cxn ang="0">
                  <a:pos x="1610" y="462"/>
                </a:cxn>
                <a:cxn ang="0">
                  <a:pos x="1347" y="399"/>
                </a:cxn>
                <a:cxn ang="0">
                  <a:pos x="1105" y="336"/>
                </a:cxn>
                <a:cxn ang="0">
                  <a:pos x="883" y="277"/>
                </a:cxn>
                <a:cxn ang="0">
                  <a:pos x="686" y="221"/>
                </a:cxn>
                <a:cxn ang="0">
                  <a:pos x="508" y="168"/>
                </a:cxn>
                <a:cxn ang="0">
                  <a:pos x="358" y="123"/>
                </a:cxn>
                <a:cxn ang="0">
                  <a:pos x="232" y="81"/>
                </a:cxn>
                <a:cxn ang="0">
                  <a:pos x="59" y="2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C56A35D-9BD3-4E43-B074-5CDB9BD2FAA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8"/>
              <a:ext cx="12192000" cy="6856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8"/>
                </a:cxn>
                <a:cxn ang="0">
                  <a:pos x="15356" y="8638"/>
                </a:cxn>
                <a:cxn ang="0">
                  <a:pos x="15356" y="0"/>
                </a:cxn>
                <a:cxn ang="0">
                  <a:pos x="0" y="0"/>
                </a:cxn>
                <a:cxn ang="0">
                  <a:pos x="14748" y="8038"/>
                </a:cxn>
                <a:cxn ang="0">
                  <a:pos x="600" y="8038"/>
                </a:cxn>
                <a:cxn ang="0">
                  <a:pos x="600" y="592"/>
                </a:cxn>
                <a:cxn ang="0">
                  <a:pos x="14748" y="592"/>
                </a:cxn>
                <a:cxn ang="0">
                  <a:pos x="14748" y="8038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4B9EFF4-725F-4FAC-98DE-920817741098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F74F370-E6D6-4E7F-9671-D1A112E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67F798-FE48-4B3C-A428-0BA6F40D6211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0B9597A-FBE2-4C32-BFF9-73C0FDFC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3C5CE3C-7572-4190-9C75-19EC4262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48226-3BAB-44F8-B31D-D46A62455C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95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9ABFAD36-8F6D-4D5A-8CB9-74D44A3B8DA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144801-E18A-4ED6-8F72-BCE1D82A442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4CE83C-D152-4300-A7E5-F1A26DB7290A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335A32D-B789-4DB7-9FA6-F3D9EF57146E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71E54C-1AA2-4E8E-BD81-BBEF6D807FB4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03B0BB-B914-4CA0-B73C-7803B2377632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105138-3642-48B6-B32B-35A997DEB897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54C3070-B4DE-404D-9CED-F558EF0A7C32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1538" y="4184650"/>
              <a:ext cx="3298825" cy="441325"/>
            </a:xfrm>
            <a:custGeom>
              <a:avLst/>
              <a:gdLst/>
              <a:ahLst/>
              <a:cxnLst>
                <a:cxn ang="0">
                  <a:pos x="85" y="2532"/>
                </a:cxn>
                <a:cxn ang="0">
                  <a:pos x="9958" y="5291"/>
                </a:cxn>
                <a:cxn ang="0">
                  <a:pos x="10000" y="0"/>
                </a:cxn>
                <a:cxn ang="0">
                  <a:pos x="10000" y="0"/>
                </a:cxn>
                <a:cxn ang="0">
                  <a:pos x="9667" y="204"/>
                </a:cxn>
                <a:cxn ang="0">
                  <a:pos x="9334" y="400"/>
                </a:cxn>
                <a:cxn ang="0">
                  <a:pos x="9001" y="590"/>
                </a:cxn>
                <a:cxn ang="0">
                  <a:pos x="8667" y="753"/>
                </a:cxn>
                <a:cxn ang="0">
                  <a:pos x="8333" y="917"/>
                </a:cxn>
                <a:cxn ang="0">
                  <a:pos x="7999" y="1071"/>
                </a:cxn>
                <a:cxn ang="0">
                  <a:pos x="7669" y="1202"/>
                </a:cxn>
                <a:cxn ang="0">
                  <a:pos x="7333" y="1325"/>
                </a:cxn>
                <a:cxn ang="0">
                  <a:pos x="7000" y="1440"/>
                </a:cxn>
                <a:cxn ang="0">
                  <a:pos x="6673" y="1538"/>
                </a:cxn>
                <a:cxn ang="0">
                  <a:pos x="6340" y="1636"/>
                </a:cxn>
                <a:cxn ang="0">
                  <a:pos x="6013" y="1719"/>
                </a:cxn>
                <a:cxn ang="0">
                  <a:pos x="5686" y="1784"/>
                </a:cxn>
                <a:cxn ang="0">
                  <a:pos x="5359" y="1850"/>
                </a:cxn>
                <a:cxn ang="0">
                  <a:pos x="5036" y="1906"/>
                </a:cxn>
                <a:cxn ang="0">
                  <a:pos x="4717" y="1948"/>
                </a:cxn>
                <a:cxn ang="0">
                  <a:pos x="4396" y="1980"/>
                </a:cxn>
                <a:cxn ang="0">
                  <a:pos x="4079" y="2013"/>
                </a:cxn>
                <a:cxn ang="0">
                  <a:pos x="3766" y="2029"/>
                </a:cxn>
                <a:cxn ang="0">
                  <a:pos x="3454" y="2046"/>
                </a:cxn>
                <a:cxn ang="0">
                  <a:pos x="3145" y="2053"/>
                </a:cxn>
                <a:cxn ang="0">
                  <a:pos x="2839" y="2046"/>
                </a:cxn>
                <a:cxn ang="0">
                  <a:pos x="2537" y="2046"/>
                </a:cxn>
                <a:cxn ang="0">
                  <a:pos x="2238" y="2029"/>
                </a:cxn>
                <a:cxn ang="0">
                  <a:pos x="1943" y="2004"/>
                </a:cxn>
                <a:cxn ang="0">
                  <a:pos x="1653" y="1980"/>
                </a:cxn>
                <a:cxn ang="0">
                  <a:pos x="1368" y="1955"/>
                </a:cxn>
                <a:cxn ang="0">
                  <a:pos x="1085" y="1915"/>
                </a:cxn>
                <a:cxn ang="0">
                  <a:pos x="806" y="1873"/>
                </a:cxn>
                <a:cxn ang="0">
                  <a:pos x="533" y="1833"/>
                </a:cxn>
                <a:cxn ang="0">
                  <a:pos x="0" y="1726"/>
                </a:cxn>
                <a:cxn ang="0">
                  <a:pos x="85" y="2532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BBF9B37-6AE4-41C8-8D13-08B47B5AAFD5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3" y="4241800"/>
              <a:ext cx="11277600" cy="233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70"/>
                </a:cxn>
                <a:cxn ang="0">
                  <a:pos x="10000" y="8000"/>
                </a:cxn>
                <a:cxn ang="0">
                  <a:pos x="10000" y="7"/>
                </a:cxn>
                <a:cxn ang="0">
                  <a:pos x="10000" y="7"/>
                </a:cxn>
                <a:cxn ang="0">
                  <a:pos x="9773" y="156"/>
                </a:cxn>
                <a:cxn ang="0">
                  <a:pos x="9547" y="298"/>
                </a:cxn>
                <a:cxn ang="0">
                  <a:pos x="9320" y="437"/>
                </a:cxn>
                <a:cxn ang="0">
                  <a:pos x="9092" y="556"/>
                </a:cxn>
                <a:cxn ang="0">
                  <a:pos x="8865" y="676"/>
                </a:cxn>
                <a:cxn ang="0">
                  <a:pos x="8637" y="788"/>
                </a:cxn>
                <a:cxn ang="0">
                  <a:pos x="8412" y="884"/>
                </a:cxn>
                <a:cxn ang="0">
                  <a:pos x="8184" y="975"/>
                </a:cxn>
                <a:cxn ang="0">
                  <a:pos x="7957" y="1058"/>
                </a:cxn>
                <a:cxn ang="0">
                  <a:pos x="7734" y="1130"/>
                </a:cxn>
                <a:cxn ang="0">
                  <a:pos x="7508" y="1202"/>
                </a:cxn>
                <a:cxn ang="0">
                  <a:pos x="7285" y="1262"/>
                </a:cxn>
                <a:cxn ang="0">
                  <a:pos x="7062" y="1309"/>
                </a:cxn>
                <a:cxn ang="0">
                  <a:pos x="6840" y="1358"/>
                </a:cxn>
                <a:cxn ang="0">
                  <a:pos x="6620" y="1399"/>
                </a:cxn>
                <a:cxn ang="0">
                  <a:pos x="6402" y="1428"/>
                </a:cxn>
                <a:cxn ang="0">
                  <a:pos x="6184" y="1453"/>
                </a:cxn>
                <a:cxn ang="0">
                  <a:pos x="5968" y="1477"/>
                </a:cxn>
                <a:cxn ang="0">
                  <a:pos x="5755" y="1488"/>
                </a:cxn>
                <a:cxn ang="0">
                  <a:pos x="5542" y="1500"/>
                </a:cxn>
                <a:cxn ang="0">
                  <a:pos x="5332" y="1506"/>
                </a:cxn>
                <a:cxn ang="0">
                  <a:pos x="5124" y="1500"/>
                </a:cxn>
                <a:cxn ang="0">
                  <a:pos x="4918" y="1500"/>
                </a:cxn>
                <a:cxn ang="0">
                  <a:pos x="4714" y="1488"/>
                </a:cxn>
                <a:cxn ang="0">
                  <a:pos x="4514" y="1470"/>
                </a:cxn>
                <a:cxn ang="0">
                  <a:pos x="4316" y="1453"/>
                </a:cxn>
                <a:cxn ang="0">
                  <a:pos x="4122" y="1434"/>
                </a:cxn>
                <a:cxn ang="0">
                  <a:pos x="3929" y="1405"/>
                </a:cxn>
                <a:cxn ang="0">
                  <a:pos x="3739" y="1374"/>
                </a:cxn>
                <a:cxn ang="0">
                  <a:pos x="3553" y="1346"/>
                </a:cxn>
                <a:cxn ang="0">
                  <a:pos x="3190" y="1267"/>
                </a:cxn>
                <a:cxn ang="0">
                  <a:pos x="2842" y="1183"/>
                </a:cxn>
                <a:cxn ang="0">
                  <a:pos x="2508" y="1095"/>
                </a:cxn>
                <a:cxn ang="0">
                  <a:pos x="2192" y="998"/>
                </a:cxn>
                <a:cxn ang="0">
                  <a:pos x="1890" y="897"/>
                </a:cxn>
                <a:cxn ang="0">
                  <a:pos x="1610" y="788"/>
                </a:cxn>
                <a:cxn ang="0">
                  <a:pos x="1347" y="681"/>
                </a:cxn>
                <a:cxn ang="0">
                  <a:pos x="1105" y="574"/>
                </a:cxn>
                <a:cxn ang="0">
                  <a:pos x="883" y="473"/>
                </a:cxn>
                <a:cxn ang="0">
                  <a:pos x="686" y="377"/>
                </a:cxn>
                <a:cxn ang="0">
                  <a:pos x="508" y="286"/>
                </a:cxn>
                <a:cxn ang="0">
                  <a:pos x="358" y="210"/>
                </a:cxn>
                <a:cxn ang="0">
                  <a:pos x="232" y="138"/>
                </a:cxn>
                <a:cxn ang="0">
                  <a:pos x="5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4C179AB-CFD6-4A2A-A777-87A4453651B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8"/>
              <a:ext cx="12192000" cy="6856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8"/>
                </a:cxn>
                <a:cxn ang="0">
                  <a:pos x="15356" y="8638"/>
                </a:cxn>
                <a:cxn ang="0">
                  <a:pos x="15356" y="0"/>
                </a:cxn>
                <a:cxn ang="0">
                  <a:pos x="0" y="0"/>
                </a:cxn>
                <a:cxn ang="0">
                  <a:pos x="14748" y="8038"/>
                </a:cxn>
                <a:cxn ang="0">
                  <a:pos x="600" y="8038"/>
                </a:cxn>
                <a:cxn ang="0">
                  <a:pos x="600" y="592"/>
                </a:cxn>
                <a:cxn ang="0">
                  <a:pos x="14748" y="592"/>
                </a:cxn>
                <a:cxn ang="0">
                  <a:pos x="14748" y="8038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" name="TextBox 31">
            <a:extLst>
              <a:ext uri="{FF2B5EF4-FFF2-40B4-BE49-F238E27FC236}">
                <a16:creationId xmlns:a16="http://schemas.microsoft.com/office/drawing/2014/main" id="{F47C24AC-6307-45C2-9B21-3FD38CE57DB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81063" y="608013"/>
            <a:ext cx="80168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9600">
                <a:solidFill>
                  <a:srgbClr val="EF53A5"/>
                </a:solidFill>
                <a:latin typeface="Arial" pitchFamily="34" charset="0"/>
                <a:cs typeface="Arial" pitchFamily="34" charset="0"/>
              </a:rPr>
              <a:t>“</a:t>
            </a: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id="{CBF15B2F-8209-4A6E-9330-00FD35B3A20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83775" y="2613025"/>
            <a:ext cx="6540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9600">
                <a:solidFill>
                  <a:srgbClr val="EF53A5"/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4786CC-D43E-4100-B005-3465067217AD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8771066A-1B64-4DF7-8AA4-D43DBAED8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B915F2-C839-4490-AB07-332C487A8D30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AE04FCD-5290-42AF-9131-3C27BD8E862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161FA71-504F-4591-9C62-B1101C5D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EE3AB91-F007-4BD2-882A-C46408F340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550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B8ACD318-1AD7-4B9D-B7C0-7EE5A518F1B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B2424F-9105-41C9-814D-4039D8D9238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6568B0-2B38-467E-BE48-0DD8CAB6BC73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C70A6D-51AC-4E02-B9B3-5932121A8D76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FF8C18-A1EB-40FC-B7E7-29A0C08E22D2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3E1510-651B-452C-AAE4-DF35E8773412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C86032-8579-431A-A4B8-F8AB3ADA3F57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6B6544F-03EB-4532-893F-431E17CE020C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1538" y="4194175"/>
              <a:ext cx="3298825" cy="439738"/>
            </a:xfrm>
            <a:custGeom>
              <a:avLst/>
              <a:gdLst/>
              <a:ahLst/>
              <a:cxnLst>
                <a:cxn ang="0">
                  <a:pos x="85" y="2532"/>
                </a:cxn>
                <a:cxn ang="0">
                  <a:pos x="9958" y="5291"/>
                </a:cxn>
                <a:cxn ang="0">
                  <a:pos x="10000" y="0"/>
                </a:cxn>
                <a:cxn ang="0">
                  <a:pos x="10000" y="0"/>
                </a:cxn>
                <a:cxn ang="0">
                  <a:pos x="9667" y="204"/>
                </a:cxn>
                <a:cxn ang="0">
                  <a:pos x="9334" y="400"/>
                </a:cxn>
                <a:cxn ang="0">
                  <a:pos x="9001" y="590"/>
                </a:cxn>
                <a:cxn ang="0">
                  <a:pos x="8667" y="753"/>
                </a:cxn>
                <a:cxn ang="0">
                  <a:pos x="8333" y="917"/>
                </a:cxn>
                <a:cxn ang="0">
                  <a:pos x="7999" y="1071"/>
                </a:cxn>
                <a:cxn ang="0">
                  <a:pos x="7669" y="1202"/>
                </a:cxn>
                <a:cxn ang="0">
                  <a:pos x="7333" y="1325"/>
                </a:cxn>
                <a:cxn ang="0">
                  <a:pos x="7000" y="1440"/>
                </a:cxn>
                <a:cxn ang="0">
                  <a:pos x="6673" y="1538"/>
                </a:cxn>
                <a:cxn ang="0">
                  <a:pos x="6340" y="1636"/>
                </a:cxn>
                <a:cxn ang="0">
                  <a:pos x="6013" y="1719"/>
                </a:cxn>
                <a:cxn ang="0">
                  <a:pos x="5686" y="1784"/>
                </a:cxn>
                <a:cxn ang="0">
                  <a:pos x="5359" y="1850"/>
                </a:cxn>
                <a:cxn ang="0">
                  <a:pos x="5036" y="1906"/>
                </a:cxn>
                <a:cxn ang="0">
                  <a:pos x="4717" y="1948"/>
                </a:cxn>
                <a:cxn ang="0">
                  <a:pos x="4396" y="1980"/>
                </a:cxn>
                <a:cxn ang="0">
                  <a:pos x="4079" y="2013"/>
                </a:cxn>
                <a:cxn ang="0">
                  <a:pos x="3766" y="2029"/>
                </a:cxn>
                <a:cxn ang="0">
                  <a:pos x="3454" y="2046"/>
                </a:cxn>
                <a:cxn ang="0">
                  <a:pos x="3145" y="2053"/>
                </a:cxn>
                <a:cxn ang="0">
                  <a:pos x="2839" y="2046"/>
                </a:cxn>
                <a:cxn ang="0">
                  <a:pos x="2537" y="2046"/>
                </a:cxn>
                <a:cxn ang="0">
                  <a:pos x="2238" y="2029"/>
                </a:cxn>
                <a:cxn ang="0">
                  <a:pos x="1943" y="2004"/>
                </a:cxn>
                <a:cxn ang="0">
                  <a:pos x="1653" y="1980"/>
                </a:cxn>
                <a:cxn ang="0">
                  <a:pos x="1368" y="1955"/>
                </a:cxn>
                <a:cxn ang="0">
                  <a:pos x="1085" y="1915"/>
                </a:cxn>
                <a:cxn ang="0">
                  <a:pos x="806" y="1873"/>
                </a:cxn>
                <a:cxn ang="0">
                  <a:pos x="533" y="1833"/>
                </a:cxn>
                <a:cxn ang="0">
                  <a:pos x="0" y="1726"/>
                </a:cxn>
                <a:cxn ang="0">
                  <a:pos x="85" y="2532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46A8256-E46F-4470-9DE1-277FD1E6C69D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613" y="4241800"/>
              <a:ext cx="11277600" cy="2336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70"/>
                </a:cxn>
                <a:cxn ang="0">
                  <a:pos x="10000" y="8000"/>
                </a:cxn>
                <a:cxn ang="0">
                  <a:pos x="10000" y="7"/>
                </a:cxn>
                <a:cxn ang="0">
                  <a:pos x="10000" y="7"/>
                </a:cxn>
                <a:cxn ang="0">
                  <a:pos x="9773" y="156"/>
                </a:cxn>
                <a:cxn ang="0">
                  <a:pos x="9547" y="298"/>
                </a:cxn>
                <a:cxn ang="0">
                  <a:pos x="9320" y="437"/>
                </a:cxn>
                <a:cxn ang="0">
                  <a:pos x="9092" y="556"/>
                </a:cxn>
                <a:cxn ang="0">
                  <a:pos x="8865" y="676"/>
                </a:cxn>
                <a:cxn ang="0">
                  <a:pos x="8637" y="788"/>
                </a:cxn>
                <a:cxn ang="0">
                  <a:pos x="8412" y="884"/>
                </a:cxn>
                <a:cxn ang="0">
                  <a:pos x="8184" y="975"/>
                </a:cxn>
                <a:cxn ang="0">
                  <a:pos x="7957" y="1058"/>
                </a:cxn>
                <a:cxn ang="0">
                  <a:pos x="7734" y="1130"/>
                </a:cxn>
                <a:cxn ang="0">
                  <a:pos x="7508" y="1202"/>
                </a:cxn>
                <a:cxn ang="0">
                  <a:pos x="7285" y="1262"/>
                </a:cxn>
                <a:cxn ang="0">
                  <a:pos x="7062" y="1309"/>
                </a:cxn>
                <a:cxn ang="0">
                  <a:pos x="6840" y="1358"/>
                </a:cxn>
                <a:cxn ang="0">
                  <a:pos x="6620" y="1399"/>
                </a:cxn>
                <a:cxn ang="0">
                  <a:pos x="6402" y="1428"/>
                </a:cxn>
                <a:cxn ang="0">
                  <a:pos x="6184" y="1453"/>
                </a:cxn>
                <a:cxn ang="0">
                  <a:pos x="5968" y="1477"/>
                </a:cxn>
                <a:cxn ang="0">
                  <a:pos x="5755" y="1488"/>
                </a:cxn>
                <a:cxn ang="0">
                  <a:pos x="5542" y="1500"/>
                </a:cxn>
                <a:cxn ang="0">
                  <a:pos x="5332" y="1506"/>
                </a:cxn>
                <a:cxn ang="0">
                  <a:pos x="5124" y="1500"/>
                </a:cxn>
                <a:cxn ang="0">
                  <a:pos x="4918" y="1500"/>
                </a:cxn>
                <a:cxn ang="0">
                  <a:pos x="4714" y="1488"/>
                </a:cxn>
                <a:cxn ang="0">
                  <a:pos x="4514" y="1470"/>
                </a:cxn>
                <a:cxn ang="0">
                  <a:pos x="4316" y="1453"/>
                </a:cxn>
                <a:cxn ang="0">
                  <a:pos x="4122" y="1434"/>
                </a:cxn>
                <a:cxn ang="0">
                  <a:pos x="3929" y="1405"/>
                </a:cxn>
                <a:cxn ang="0">
                  <a:pos x="3739" y="1374"/>
                </a:cxn>
                <a:cxn ang="0">
                  <a:pos x="3553" y="1346"/>
                </a:cxn>
                <a:cxn ang="0">
                  <a:pos x="3190" y="1267"/>
                </a:cxn>
                <a:cxn ang="0">
                  <a:pos x="2842" y="1183"/>
                </a:cxn>
                <a:cxn ang="0">
                  <a:pos x="2508" y="1095"/>
                </a:cxn>
                <a:cxn ang="0">
                  <a:pos x="2192" y="998"/>
                </a:cxn>
                <a:cxn ang="0">
                  <a:pos x="1890" y="897"/>
                </a:cxn>
                <a:cxn ang="0">
                  <a:pos x="1610" y="788"/>
                </a:cxn>
                <a:cxn ang="0">
                  <a:pos x="1347" y="681"/>
                </a:cxn>
                <a:cxn ang="0">
                  <a:pos x="1105" y="574"/>
                </a:cxn>
                <a:cxn ang="0">
                  <a:pos x="883" y="473"/>
                </a:cxn>
                <a:cxn ang="0">
                  <a:pos x="686" y="377"/>
                </a:cxn>
                <a:cxn ang="0">
                  <a:pos x="508" y="286"/>
                </a:cxn>
                <a:cxn ang="0">
                  <a:pos x="358" y="210"/>
                </a:cxn>
                <a:cxn ang="0">
                  <a:pos x="232" y="138"/>
                </a:cxn>
                <a:cxn ang="0">
                  <a:pos x="5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8DF2912-B1A6-4BAD-BB8F-C7AA75487CF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8"/>
              <a:ext cx="12192000" cy="6856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8"/>
                </a:cxn>
                <a:cxn ang="0">
                  <a:pos x="15356" y="8638"/>
                </a:cxn>
                <a:cxn ang="0">
                  <a:pos x="15356" y="0"/>
                </a:cxn>
                <a:cxn ang="0">
                  <a:pos x="0" y="0"/>
                </a:cxn>
                <a:cxn ang="0">
                  <a:pos x="14748" y="8038"/>
                </a:cxn>
                <a:cxn ang="0">
                  <a:pos x="600" y="8038"/>
                </a:cxn>
                <a:cxn ang="0">
                  <a:pos x="600" y="592"/>
                </a:cxn>
                <a:cxn ang="0">
                  <a:pos x="14748" y="592"/>
                </a:cxn>
                <a:cxn ang="0">
                  <a:pos x="14748" y="8038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D3EE6-980D-4C4E-AD1A-9BAFCB6848F3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4AEAD56-51D6-484B-B847-04AE222D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699FBB-0FA4-4DB9-9D2B-927611698260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AD225A9-0C50-406A-A1A4-A8DCD969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18CEF8-3CCE-4882-B05E-07FAA7EA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84484-8CBB-4EA6-88CF-663D5875F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11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F03AFA-8087-4497-A1B3-8F88C8C18367}"/>
              </a:ext>
            </a:extLst>
          </p:cNvPr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780F3-05E4-44C1-A620-B0B22197FEF3}"/>
              </a:ext>
            </a:extLst>
          </p:cNvPr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1CF94B00-708F-4839-B9C7-32D9E5A0406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3A723F-0C48-4CC3-A2EA-B48074A9BE1F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BED87C0-49E7-42D5-9A2E-ADC822554EE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C0F99F4-364E-4B92-B987-D29A61D2605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9DF6002A-FEFB-43E5-82CF-5B7FA40ABA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51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2A21BA-5D48-402B-9E2A-C2BC9D2D9BB9}"/>
              </a:ext>
            </a:extLst>
          </p:cNvPr>
          <p:cNvCxnSpPr/>
          <p:nvPr/>
        </p:nvCxnSpPr>
        <p:spPr>
          <a:xfrm>
            <a:off x="4405313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1A6ED5-FA65-4B81-8DD8-F25C8A389FD3}"/>
              </a:ext>
            </a:extLst>
          </p:cNvPr>
          <p:cNvCxnSpPr/>
          <p:nvPr/>
        </p:nvCxnSpPr>
        <p:spPr>
          <a:xfrm>
            <a:off x="77978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64408280-2ED8-4C39-808D-B7A76786B46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D0A917-CF85-4021-9A4C-60CF52E93F98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A5BF6939-0D30-453D-9377-D81A82E6FC5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560388" y="6391275"/>
            <a:ext cx="364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86D0BC8-F431-4180-9370-3376348FDBA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1DD643EA-F8C6-4492-AEF5-8965524B3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40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4EC1-EA5F-4D9E-A841-56BA1D72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4988" y="6391275"/>
            <a:ext cx="9906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896A1-8D46-484D-98F3-E012F63EE7C6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C18A-7508-4803-A14D-6AEA5E6E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F6CB-4209-4755-B06D-638867F6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3BEB1-33B2-45E9-B983-4C0D6F6BC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72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3380DB99-07CF-4ACD-9339-69401E82884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CDBDE0-A7DE-45BD-945B-C2AF1670C01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C42B26-2672-486B-83B3-528AD2F9997A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9163E1-2122-42A8-981B-59E7901D5C6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C819B4-6C88-4D34-8FAE-CADF70F6B16A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C5E72F-9A7B-4F72-BB0C-885CDF482F50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38ADBC-F44C-43B7-8D65-82D812B7C15F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C7DB73-1B2D-415D-800D-957B59DF5469}"/>
                </a:ext>
              </a:extLst>
            </p:cNvPr>
            <p:cNvSpPr/>
            <p:nvPr/>
          </p:nvSpPr>
          <p:spPr bwMode="gray">
            <a:xfrm>
              <a:off x="414338" y="401638"/>
              <a:ext cx="65119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3147AFE-721D-49B5-8513-BCA259C31486}"/>
                </a:ext>
              </a:extLst>
            </p:cNvPr>
            <p:cNvSpPr>
              <a:spLocks/>
            </p:cNvSpPr>
            <p:nvPr/>
          </p:nvSpPr>
          <p:spPr bwMode="gray">
            <a:xfrm rot="5101749">
              <a:off x="6293645" y="4577556"/>
              <a:ext cx="3300412" cy="441325"/>
            </a:xfrm>
            <a:custGeom>
              <a:avLst/>
              <a:gdLst/>
              <a:ahLst/>
              <a:cxnLst>
                <a:cxn ang="0">
                  <a:pos x="85" y="2532"/>
                </a:cxn>
                <a:cxn ang="0">
                  <a:pos x="9958" y="5291"/>
                </a:cxn>
                <a:cxn ang="0">
                  <a:pos x="10000" y="0"/>
                </a:cxn>
                <a:cxn ang="0">
                  <a:pos x="10000" y="0"/>
                </a:cxn>
                <a:cxn ang="0">
                  <a:pos x="9667" y="204"/>
                </a:cxn>
                <a:cxn ang="0">
                  <a:pos x="9334" y="400"/>
                </a:cxn>
                <a:cxn ang="0">
                  <a:pos x="9001" y="590"/>
                </a:cxn>
                <a:cxn ang="0">
                  <a:pos x="8667" y="753"/>
                </a:cxn>
                <a:cxn ang="0">
                  <a:pos x="8333" y="917"/>
                </a:cxn>
                <a:cxn ang="0">
                  <a:pos x="7999" y="1071"/>
                </a:cxn>
                <a:cxn ang="0">
                  <a:pos x="7669" y="1202"/>
                </a:cxn>
                <a:cxn ang="0">
                  <a:pos x="7333" y="1325"/>
                </a:cxn>
                <a:cxn ang="0">
                  <a:pos x="7000" y="1440"/>
                </a:cxn>
                <a:cxn ang="0">
                  <a:pos x="6673" y="1538"/>
                </a:cxn>
                <a:cxn ang="0">
                  <a:pos x="6340" y="1636"/>
                </a:cxn>
                <a:cxn ang="0">
                  <a:pos x="6013" y="1719"/>
                </a:cxn>
                <a:cxn ang="0">
                  <a:pos x="5686" y="1784"/>
                </a:cxn>
                <a:cxn ang="0">
                  <a:pos x="5359" y="1850"/>
                </a:cxn>
                <a:cxn ang="0">
                  <a:pos x="5036" y="1906"/>
                </a:cxn>
                <a:cxn ang="0">
                  <a:pos x="4717" y="1948"/>
                </a:cxn>
                <a:cxn ang="0">
                  <a:pos x="4396" y="1980"/>
                </a:cxn>
                <a:cxn ang="0">
                  <a:pos x="4079" y="2013"/>
                </a:cxn>
                <a:cxn ang="0">
                  <a:pos x="3766" y="2029"/>
                </a:cxn>
                <a:cxn ang="0">
                  <a:pos x="3454" y="2046"/>
                </a:cxn>
                <a:cxn ang="0">
                  <a:pos x="3145" y="2053"/>
                </a:cxn>
                <a:cxn ang="0">
                  <a:pos x="2839" y="2046"/>
                </a:cxn>
                <a:cxn ang="0">
                  <a:pos x="2537" y="2046"/>
                </a:cxn>
                <a:cxn ang="0">
                  <a:pos x="2238" y="2029"/>
                </a:cxn>
                <a:cxn ang="0">
                  <a:pos x="1943" y="2004"/>
                </a:cxn>
                <a:cxn ang="0">
                  <a:pos x="1653" y="1980"/>
                </a:cxn>
                <a:cxn ang="0">
                  <a:pos x="1368" y="1955"/>
                </a:cxn>
                <a:cxn ang="0">
                  <a:pos x="1085" y="1915"/>
                </a:cxn>
                <a:cxn ang="0">
                  <a:pos x="806" y="1873"/>
                </a:cxn>
                <a:cxn ang="0">
                  <a:pos x="533" y="1833"/>
                </a:cxn>
                <a:cxn ang="0">
                  <a:pos x="0" y="1726"/>
                </a:cxn>
                <a:cxn ang="0">
                  <a:pos x="85" y="2532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5848A2-DBD3-409D-B152-5F27C42285D1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4448175" y="2801938"/>
              <a:ext cx="6054725" cy="1254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70"/>
                </a:cxn>
                <a:cxn ang="0">
                  <a:pos x="10000" y="8000"/>
                </a:cxn>
                <a:cxn ang="0">
                  <a:pos x="10000" y="7"/>
                </a:cxn>
                <a:cxn ang="0">
                  <a:pos x="10000" y="7"/>
                </a:cxn>
                <a:cxn ang="0">
                  <a:pos x="9773" y="156"/>
                </a:cxn>
                <a:cxn ang="0">
                  <a:pos x="9547" y="298"/>
                </a:cxn>
                <a:cxn ang="0">
                  <a:pos x="9320" y="437"/>
                </a:cxn>
                <a:cxn ang="0">
                  <a:pos x="9092" y="556"/>
                </a:cxn>
                <a:cxn ang="0">
                  <a:pos x="8865" y="676"/>
                </a:cxn>
                <a:cxn ang="0">
                  <a:pos x="8637" y="788"/>
                </a:cxn>
                <a:cxn ang="0">
                  <a:pos x="8412" y="884"/>
                </a:cxn>
                <a:cxn ang="0">
                  <a:pos x="8184" y="975"/>
                </a:cxn>
                <a:cxn ang="0">
                  <a:pos x="7957" y="1058"/>
                </a:cxn>
                <a:cxn ang="0">
                  <a:pos x="7734" y="1130"/>
                </a:cxn>
                <a:cxn ang="0">
                  <a:pos x="7508" y="1202"/>
                </a:cxn>
                <a:cxn ang="0">
                  <a:pos x="7285" y="1262"/>
                </a:cxn>
                <a:cxn ang="0">
                  <a:pos x="7062" y="1309"/>
                </a:cxn>
                <a:cxn ang="0">
                  <a:pos x="6840" y="1358"/>
                </a:cxn>
                <a:cxn ang="0">
                  <a:pos x="6620" y="1399"/>
                </a:cxn>
                <a:cxn ang="0">
                  <a:pos x="6402" y="1428"/>
                </a:cxn>
                <a:cxn ang="0">
                  <a:pos x="6184" y="1453"/>
                </a:cxn>
                <a:cxn ang="0">
                  <a:pos x="5968" y="1477"/>
                </a:cxn>
                <a:cxn ang="0">
                  <a:pos x="5755" y="1488"/>
                </a:cxn>
                <a:cxn ang="0">
                  <a:pos x="5542" y="1500"/>
                </a:cxn>
                <a:cxn ang="0">
                  <a:pos x="5332" y="1506"/>
                </a:cxn>
                <a:cxn ang="0">
                  <a:pos x="5124" y="1500"/>
                </a:cxn>
                <a:cxn ang="0">
                  <a:pos x="4918" y="1500"/>
                </a:cxn>
                <a:cxn ang="0">
                  <a:pos x="4714" y="1488"/>
                </a:cxn>
                <a:cxn ang="0">
                  <a:pos x="4514" y="1470"/>
                </a:cxn>
                <a:cxn ang="0">
                  <a:pos x="4316" y="1453"/>
                </a:cxn>
                <a:cxn ang="0">
                  <a:pos x="4122" y="1434"/>
                </a:cxn>
                <a:cxn ang="0">
                  <a:pos x="3929" y="1405"/>
                </a:cxn>
                <a:cxn ang="0">
                  <a:pos x="3739" y="1374"/>
                </a:cxn>
                <a:cxn ang="0">
                  <a:pos x="3553" y="1346"/>
                </a:cxn>
                <a:cxn ang="0">
                  <a:pos x="3190" y="1267"/>
                </a:cxn>
                <a:cxn ang="0">
                  <a:pos x="2842" y="1183"/>
                </a:cxn>
                <a:cxn ang="0">
                  <a:pos x="2508" y="1095"/>
                </a:cxn>
                <a:cxn ang="0">
                  <a:pos x="2192" y="998"/>
                </a:cxn>
                <a:cxn ang="0">
                  <a:pos x="1890" y="897"/>
                </a:cxn>
                <a:cxn ang="0">
                  <a:pos x="1610" y="788"/>
                </a:cxn>
                <a:cxn ang="0">
                  <a:pos x="1347" y="681"/>
                </a:cxn>
                <a:cxn ang="0">
                  <a:pos x="1105" y="574"/>
                </a:cxn>
                <a:cxn ang="0">
                  <a:pos x="883" y="473"/>
                </a:cxn>
                <a:cxn ang="0">
                  <a:pos x="686" y="377"/>
                </a:cxn>
                <a:cxn ang="0">
                  <a:pos x="508" y="286"/>
                </a:cxn>
                <a:cxn ang="0">
                  <a:pos x="358" y="210"/>
                </a:cxn>
                <a:cxn ang="0">
                  <a:pos x="232" y="138"/>
                </a:cxn>
                <a:cxn ang="0">
                  <a:pos x="5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0AF7C73-C8EC-435C-B118-4907091BF7A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8"/>
              <a:ext cx="12192000" cy="6856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8"/>
                </a:cxn>
                <a:cxn ang="0">
                  <a:pos x="15356" y="8638"/>
                </a:cxn>
                <a:cxn ang="0">
                  <a:pos x="15356" y="0"/>
                </a:cxn>
                <a:cxn ang="0">
                  <a:pos x="0" y="0"/>
                </a:cxn>
                <a:cxn ang="0">
                  <a:pos x="14748" y="8038"/>
                </a:cxn>
                <a:cxn ang="0">
                  <a:pos x="600" y="8038"/>
                </a:cxn>
                <a:cxn ang="0">
                  <a:pos x="600" y="592"/>
                </a:cxn>
                <a:cxn ang="0">
                  <a:pos x="14748" y="592"/>
                </a:cxn>
                <a:cxn ang="0">
                  <a:pos x="14748" y="8038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81D44-D5DB-49F1-A53E-BE456429D3E1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B22023A-D538-4C01-84E2-23E2366C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713" y="6391275"/>
            <a:ext cx="992187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385307-5247-40CF-84D0-072F9E4F0BB9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B53EB01-7234-40BD-A9B7-4E1CA332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BC0D68D-A538-4E79-B6A4-3571E6DA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34990-B463-48C5-97AD-604126E7B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0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6C55-A27D-4709-BDCC-EAFBDAD3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23376-641E-4CAF-AC7E-C20D6D4E2811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2EAED-247C-4A83-9CE9-E0F2CADA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F2A55-72CA-4937-9EAA-9E648DD2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B0C33-7E07-4446-B6E5-54A2E827D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33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86165301-2B7D-4D6D-87FB-B7735D2B15F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9595B1-422D-4BE7-8501-BEA50763E2A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825B63-4789-4AB7-BBFF-36852B97B05A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7370CE-C5B7-4ADB-9153-DBD61CB06631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6737CE-374D-4925-AEEA-9090B9C953A3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8E31A1-05C5-4A85-82B4-D40C69FF3114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E8CFD4-7AE1-4A18-BD4A-52A2F2176448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79B721-6ABC-4F7F-BFB7-53407AD0286E}"/>
                </a:ext>
              </a:extLst>
            </p:cNvPr>
            <p:cNvSpPr/>
            <p:nvPr/>
          </p:nvSpPr>
          <p:spPr bwMode="gray">
            <a:xfrm>
              <a:off x="7289800" y="401638"/>
              <a:ext cx="44783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92A5A7-4F1F-49BF-B52A-9A5E901702CF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786188" y="2801938"/>
              <a:ext cx="6054725" cy="1254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70"/>
                </a:cxn>
                <a:cxn ang="0">
                  <a:pos x="10000" y="8000"/>
                </a:cxn>
                <a:cxn ang="0">
                  <a:pos x="10000" y="7"/>
                </a:cxn>
                <a:cxn ang="0">
                  <a:pos x="10000" y="7"/>
                </a:cxn>
                <a:cxn ang="0">
                  <a:pos x="9773" y="156"/>
                </a:cxn>
                <a:cxn ang="0">
                  <a:pos x="9547" y="298"/>
                </a:cxn>
                <a:cxn ang="0">
                  <a:pos x="9320" y="437"/>
                </a:cxn>
                <a:cxn ang="0">
                  <a:pos x="9092" y="556"/>
                </a:cxn>
                <a:cxn ang="0">
                  <a:pos x="8865" y="676"/>
                </a:cxn>
                <a:cxn ang="0">
                  <a:pos x="8637" y="788"/>
                </a:cxn>
                <a:cxn ang="0">
                  <a:pos x="8412" y="884"/>
                </a:cxn>
                <a:cxn ang="0">
                  <a:pos x="8184" y="975"/>
                </a:cxn>
                <a:cxn ang="0">
                  <a:pos x="7957" y="1058"/>
                </a:cxn>
                <a:cxn ang="0">
                  <a:pos x="7734" y="1130"/>
                </a:cxn>
                <a:cxn ang="0">
                  <a:pos x="7508" y="1202"/>
                </a:cxn>
                <a:cxn ang="0">
                  <a:pos x="7285" y="1262"/>
                </a:cxn>
                <a:cxn ang="0">
                  <a:pos x="7062" y="1309"/>
                </a:cxn>
                <a:cxn ang="0">
                  <a:pos x="6840" y="1358"/>
                </a:cxn>
                <a:cxn ang="0">
                  <a:pos x="6620" y="1399"/>
                </a:cxn>
                <a:cxn ang="0">
                  <a:pos x="6402" y="1428"/>
                </a:cxn>
                <a:cxn ang="0">
                  <a:pos x="6184" y="1453"/>
                </a:cxn>
                <a:cxn ang="0">
                  <a:pos x="5968" y="1477"/>
                </a:cxn>
                <a:cxn ang="0">
                  <a:pos x="5755" y="1488"/>
                </a:cxn>
                <a:cxn ang="0">
                  <a:pos x="5542" y="1500"/>
                </a:cxn>
                <a:cxn ang="0">
                  <a:pos x="5332" y="1506"/>
                </a:cxn>
                <a:cxn ang="0">
                  <a:pos x="5124" y="1500"/>
                </a:cxn>
                <a:cxn ang="0">
                  <a:pos x="4918" y="1500"/>
                </a:cxn>
                <a:cxn ang="0">
                  <a:pos x="4714" y="1488"/>
                </a:cxn>
                <a:cxn ang="0">
                  <a:pos x="4514" y="1470"/>
                </a:cxn>
                <a:cxn ang="0">
                  <a:pos x="4316" y="1453"/>
                </a:cxn>
                <a:cxn ang="0">
                  <a:pos x="4122" y="1434"/>
                </a:cxn>
                <a:cxn ang="0">
                  <a:pos x="3929" y="1405"/>
                </a:cxn>
                <a:cxn ang="0">
                  <a:pos x="3739" y="1374"/>
                </a:cxn>
                <a:cxn ang="0">
                  <a:pos x="3553" y="1346"/>
                </a:cxn>
                <a:cxn ang="0">
                  <a:pos x="3190" y="1267"/>
                </a:cxn>
                <a:cxn ang="0">
                  <a:pos x="2842" y="1183"/>
                </a:cxn>
                <a:cxn ang="0">
                  <a:pos x="2508" y="1095"/>
                </a:cxn>
                <a:cxn ang="0">
                  <a:pos x="2192" y="998"/>
                </a:cxn>
                <a:cxn ang="0">
                  <a:pos x="1890" y="897"/>
                </a:cxn>
                <a:cxn ang="0">
                  <a:pos x="1610" y="788"/>
                </a:cxn>
                <a:cxn ang="0">
                  <a:pos x="1347" y="681"/>
                </a:cxn>
                <a:cxn ang="0">
                  <a:pos x="1105" y="574"/>
                </a:cxn>
                <a:cxn ang="0">
                  <a:pos x="883" y="473"/>
                </a:cxn>
                <a:cxn ang="0">
                  <a:pos x="686" y="377"/>
                </a:cxn>
                <a:cxn ang="0">
                  <a:pos x="508" y="286"/>
                </a:cxn>
                <a:cxn ang="0">
                  <a:pos x="358" y="210"/>
                </a:cxn>
                <a:cxn ang="0">
                  <a:pos x="232" y="138"/>
                </a:cxn>
                <a:cxn ang="0">
                  <a:pos x="5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EB60C6A-36B2-47DB-B102-69F28CFEF8FA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4699000" y="1825625"/>
              <a:ext cx="3298825" cy="441325"/>
            </a:xfrm>
            <a:custGeom>
              <a:avLst/>
              <a:gdLst/>
              <a:ahLst/>
              <a:cxnLst>
                <a:cxn ang="0">
                  <a:pos x="85" y="2532"/>
                </a:cxn>
                <a:cxn ang="0">
                  <a:pos x="9958" y="5291"/>
                </a:cxn>
                <a:cxn ang="0">
                  <a:pos x="10000" y="0"/>
                </a:cxn>
                <a:cxn ang="0">
                  <a:pos x="10000" y="0"/>
                </a:cxn>
                <a:cxn ang="0">
                  <a:pos x="9667" y="204"/>
                </a:cxn>
                <a:cxn ang="0">
                  <a:pos x="9334" y="400"/>
                </a:cxn>
                <a:cxn ang="0">
                  <a:pos x="9001" y="590"/>
                </a:cxn>
                <a:cxn ang="0">
                  <a:pos x="8667" y="753"/>
                </a:cxn>
                <a:cxn ang="0">
                  <a:pos x="8333" y="917"/>
                </a:cxn>
                <a:cxn ang="0">
                  <a:pos x="7999" y="1071"/>
                </a:cxn>
                <a:cxn ang="0">
                  <a:pos x="7669" y="1202"/>
                </a:cxn>
                <a:cxn ang="0">
                  <a:pos x="7333" y="1325"/>
                </a:cxn>
                <a:cxn ang="0">
                  <a:pos x="7000" y="1440"/>
                </a:cxn>
                <a:cxn ang="0">
                  <a:pos x="6673" y="1538"/>
                </a:cxn>
                <a:cxn ang="0">
                  <a:pos x="6340" y="1636"/>
                </a:cxn>
                <a:cxn ang="0">
                  <a:pos x="6013" y="1719"/>
                </a:cxn>
                <a:cxn ang="0">
                  <a:pos x="5686" y="1784"/>
                </a:cxn>
                <a:cxn ang="0">
                  <a:pos x="5359" y="1850"/>
                </a:cxn>
                <a:cxn ang="0">
                  <a:pos x="5036" y="1906"/>
                </a:cxn>
                <a:cxn ang="0">
                  <a:pos x="4717" y="1948"/>
                </a:cxn>
                <a:cxn ang="0">
                  <a:pos x="4396" y="1980"/>
                </a:cxn>
                <a:cxn ang="0">
                  <a:pos x="4079" y="2013"/>
                </a:cxn>
                <a:cxn ang="0">
                  <a:pos x="3766" y="2029"/>
                </a:cxn>
                <a:cxn ang="0">
                  <a:pos x="3454" y="2046"/>
                </a:cxn>
                <a:cxn ang="0">
                  <a:pos x="3145" y="2053"/>
                </a:cxn>
                <a:cxn ang="0">
                  <a:pos x="2839" y="2046"/>
                </a:cxn>
                <a:cxn ang="0">
                  <a:pos x="2537" y="2046"/>
                </a:cxn>
                <a:cxn ang="0">
                  <a:pos x="2238" y="2029"/>
                </a:cxn>
                <a:cxn ang="0">
                  <a:pos x="1943" y="2004"/>
                </a:cxn>
                <a:cxn ang="0">
                  <a:pos x="1653" y="1980"/>
                </a:cxn>
                <a:cxn ang="0">
                  <a:pos x="1368" y="1955"/>
                </a:cxn>
                <a:cxn ang="0">
                  <a:pos x="1085" y="1915"/>
                </a:cxn>
                <a:cxn ang="0">
                  <a:pos x="806" y="1873"/>
                </a:cxn>
                <a:cxn ang="0">
                  <a:pos x="533" y="1833"/>
                </a:cxn>
                <a:cxn ang="0">
                  <a:pos x="0" y="1726"/>
                </a:cxn>
                <a:cxn ang="0">
                  <a:pos x="85" y="2532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5B9FA90-722D-4D68-B54C-82463CB15BF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8"/>
              <a:ext cx="12192000" cy="6856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8"/>
                </a:cxn>
                <a:cxn ang="0">
                  <a:pos x="15356" y="8638"/>
                </a:cxn>
                <a:cxn ang="0">
                  <a:pos x="15356" y="0"/>
                </a:cxn>
                <a:cxn ang="0">
                  <a:pos x="0" y="0"/>
                </a:cxn>
                <a:cxn ang="0">
                  <a:pos x="14748" y="8038"/>
                </a:cxn>
                <a:cxn ang="0">
                  <a:pos x="600" y="8038"/>
                </a:cxn>
                <a:cxn ang="0">
                  <a:pos x="600" y="592"/>
                </a:cxn>
                <a:cxn ang="0">
                  <a:pos x="14748" y="592"/>
                </a:cxn>
                <a:cxn ang="0">
                  <a:pos x="14748" y="8038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77CF594-53FF-4107-8FF0-BDCFB03A6DC1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AA4C81F-4EA5-446A-BA48-CBA47880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3FFECF-5064-4492-A7CD-3F9D17F70072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5FE5E4E-9E77-44F7-9CAC-23BC3144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9F10AC0-F424-4776-BD96-BA6D96C5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5C58B-8936-4071-9C3E-7FBB9D635B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54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BA11B6-3A65-4349-A479-B45488EC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1CBEB-3EF4-4796-B94E-699312A214A1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A3C9B3-A488-4A26-962A-DCB90F4A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FBE3BB-B39D-4637-B8EA-58DB031D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E22BC-513E-40A6-9A9C-0CFBAC19A9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0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47ADD1-C38D-44CB-8F67-E3FC630D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072CF-6F77-40BE-9B18-40FA937BCCC6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21D9D4-0709-4FF5-B96A-80934FA1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44A546-7CB7-4533-B67A-FB852375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77F27-13C5-466C-9E00-94759B004F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77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1A9306-B53E-443C-B4FC-AC6F95E8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61605-FE83-4786-B256-8B86E8EF3E7D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B028AB4-B8E1-4670-8C65-F85DA69B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11F172-40EB-4FA8-9A86-4F5C8871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A6A2D8-900A-4D91-AB1B-9803F0B9D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8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F429D9-A737-4DAC-A3B8-8349FF0F81C7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68A4809-9E3E-4D56-A4B5-0C100627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BA6DD2-551E-4506-A170-805DE0FA633C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2E355BB-663B-429C-A584-9E3D79D4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F5BF70-AF1D-47F9-B4AD-9E291829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81CA3-8D19-4E84-895A-58722B65CD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0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67319224-5215-42E3-9F2D-48082E80C49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94B5E5-AD16-4D42-8CC8-8F67955A857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190E70-5F41-43DB-8E23-67A042B6A974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88D488-9DFD-472D-8269-28DE4DBA105D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7336B3-F5DD-421F-9D02-5216A86139F0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D7085E-5C91-4B34-B1AC-14BFAA2288E7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D38DAD-457F-46F1-BFA5-01341646A4F1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9F7FA7-DE97-49D1-B5C7-C69A9478AFF0}"/>
                </a:ext>
              </a:extLst>
            </p:cNvPr>
            <p:cNvSpPr/>
            <p:nvPr/>
          </p:nvSpPr>
          <p:spPr bwMode="gray">
            <a:xfrm>
              <a:off x="5713413" y="401638"/>
              <a:ext cx="60547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5E45B9-67C0-41A7-931F-754D390A49B1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3140869" y="1826419"/>
              <a:ext cx="3298825" cy="439737"/>
            </a:xfrm>
            <a:custGeom>
              <a:avLst/>
              <a:gdLst/>
              <a:ahLst/>
              <a:cxnLst>
                <a:cxn ang="0">
                  <a:pos x="85" y="2532"/>
                </a:cxn>
                <a:cxn ang="0">
                  <a:pos x="9958" y="5291"/>
                </a:cxn>
                <a:cxn ang="0">
                  <a:pos x="10000" y="0"/>
                </a:cxn>
                <a:cxn ang="0">
                  <a:pos x="10000" y="0"/>
                </a:cxn>
                <a:cxn ang="0">
                  <a:pos x="9667" y="204"/>
                </a:cxn>
                <a:cxn ang="0">
                  <a:pos x="9334" y="400"/>
                </a:cxn>
                <a:cxn ang="0">
                  <a:pos x="9001" y="590"/>
                </a:cxn>
                <a:cxn ang="0">
                  <a:pos x="8667" y="753"/>
                </a:cxn>
                <a:cxn ang="0">
                  <a:pos x="8333" y="917"/>
                </a:cxn>
                <a:cxn ang="0">
                  <a:pos x="7999" y="1071"/>
                </a:cxn>
                <a:cxn ang="0">
                  <a:pos x="7669" y="1202"/>
                </a:cxn>
                <a:cxn ang="0">
                  <a:pos x="7333" y="1325"/>
                </a:cxn>
                <a:cxn ang="0">
                  <a:pos x="7000" y="1440"/>
                </a:cxn>
                <a:cxn ang="0">
                  <a:pos x="6673" y="1538"/>
                </a:cxn>
                <a:cxn ang="0">
                  <a:pos x="6340" y="1636"/>
                </a:cxn>
                <a:cxn ang="0">
                  <a:pos x="6013" y="1719"/>
                </a:cxn>
                <a:cxn ang="0">
                  <a:pos x="5686" y="1784"/>
                </a:cxn>
                <a:cxn ang="0">
                  <a:pos x="5359" y="1850"/>
                </a:cxn>
                <a:cxn ang="0">
                  <a:pos x="5036" y="1906"/>
                </a:cxn>
                <a:cxn ang="0">
                  <a:pos x="4717" y="1948"/>
                </a:cxn>
                <a:cxn ang="0">
                  <a:pos x="4396" y="1980"/>
                </a:cxn>
                <a:cxn ang="0">
                  <a:pos x="4079" y="2013"/>
                </a:cxn>
                <a:cxn ang="0">
                  <a:pos x="3766" y="2029"/>
                </a:cxn>
                <a:cxn ang="0">
                  <a:pos x="3454" y="2046"/>
                </a:cxn>
                <a:cxn ang="0">
                  <a:pos x="3145" y="2053"/>
                </a:cxn>
                <a:cxn ang="0">
                  <a:pos x="2839" y="2046"/>
                </a:cxn>
                <a:cxn ang="0">
                  <a:pos x="2537" y="2046"/>
                </a:cxn>
                <a:cxn ang="0">
                  <a:pos x="2238" y="2029"/>
                </a:cxn>
                <a:cxn ang="0">
                  <a:pos x="1943" y="2004"/>
                </a:cxn>
                <a:cxn ang="0">
                  <a:pos x="1653" y="1980"/>
                </a:cxn>
                <a:cxn ang="0">
                  <a:pos x="1368" y="1955"/>
                </a:cxn>
                <a:cxn ang="0">
                  <a:pos x="1085" y="1915"/>
                </a:cxn>
                <a:cxn ang="0">
                  <a:pos x="806" y="1873"/>
                </a:cxn>
                <a:cxn ang="0">
                  <a:pos x="533" y="1833"/>
                </a:cxn>
                <a:cxn ang="0">
                  <a:pos x="0" y="1726"/>
                </a:cxn>
                <a:cxn ang="0">
                  <a:pos x="85" y="2532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A00C599-A911-45F6-A62B-85865FB60EFD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228850" y="2801938"/>
              <a:ext cx="6054725" cy="1254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70"/>
                </a:cxn>
                <a:cxn ang="0">
                  <a:pos x="10000" y="8000"/>
                </a:cxn>
                <a:cxn ang="0">
                  <a:pos x="10000" y="7"/>
                </a:cxn>
                <a:cxn ang="0">
                  <a:pos x="10000" y="7"/>
                </a:cxn>
                <a:cxn ang="0">
                  <a:pos x="9773" y="156"/>
                </a:cxn>
                <a:cxn ang="0">
                  <a:pos x="9547" y="298"/>
                </a:cxn>
                <a:cxn ang="0">
                  <a:pos x="9320" y="437"/>
                </a:cxn>
                <a:cxn ang="0">
                  <a:pos x="9092" y="556"/>
                </a:cxn>
                <a:cxn ang="0">
                  <a:pos x="8865" y="676"/>
                </a:cxn>
                <a:cxn ang="0">
                  <a:pos x="8637" y="788"/>
                </a:cxn>
                <a:cxn ang="0">
                  <a:pos x="8412" y="884"/>
                </a:cxn>
                <a:cxn ang="0">
                  <a:pos x="8184" y="975"/>
                </a:cxn>
                <a:cxn ang="0">
                  <a:pos x="7957" y="1058"/>
                </a:cxn>
                <a:cxn ang="0">
                  <a:pos x="7734" y="1130"/>
                </a:cxn>
                <a:cxn ang="0">
                  <a:pos x="7508" y="1202"/>
                </a:cxn>
                <a:cxn ang="0">
                  <a:pos x="7285" y="1262"/>
                </a:cxn>
                <a:cxn ang="0">
                  <a:pos x="7062" y="1309"/>
                </a:cxn>
                <a:cxn ang="0">
                  <a:pos x="6840" y="1358"/>
                </a:cxn>
                <a:cxn ang="0">
                  <a:pos x="6620" y="1399"/>
                </a:cxn>
                <a:cxn ang="0">
                  <a:pos x="6402" y="1428"/>
                </a:cxn>
                <a:cxn ang="0">
                  <a:pos x="6184" y="1453"/>
                </a:cxn>
                <a:cxn ang="0">
                  <a:pos x="5968" y="1477"/>
                </a:cxn>
                <a:cxn ang="0">
                  <a:pos x="5755" y="1488"/>
                </a:cxn>
                <a:cxn ang="0">
                  <a:pos x="5542" y="1500"/>
                </a:cxn>
                <a:cxn ang="0">
                  <a:pos x="5332" y="1506"/>
                </a:cxn>
                <a:cxn ang="0">
                  <a:pos x="5124" y="1500"/>
                </a:cxn>
                <a:cxn ang="0">
                  <a:pos x="4918" y="1500"/>
                </a:cxn>
                <a:cxn ang="0">
                  <a:pos x="4714" y="1488"/>
                </a:cxn>
                <a:cxn ang="0">
                  <a:pos x="4514" y="1470"/>
                </a:cxn>
                <a:cxn ang="0">
                  <a:pos x="4316" y="1453"/>
                </a:cxn>
                <a:cxn ang="0">
                  <a:pos x="4122" y="1434"/>
                </a:cxn>
                <a:cxn ang="0">
                  <a:pos x="3929" y="1405"/>
                </a:cxn>
                <a:cxn ang="0">
                  <a:pos x="3739" y="1374"/>
                </a:cxn>
                <a:cxn ang="0">
                  <a:pos x="3553" y="1346"/>
                </a:cxn>
                <a:cxn ang="0">
                  <a:pos x="3190" y="1267"/>
                </a:cxn>
                <a:cxn ang="0">
                  <a:pos x="2842" y="1183"/>
                </a:cxn>
                <a:cxn ang="0">
                  <a:pos x="2508" y="1095"/>
                </a:cxn>
                <a:cxn ang="0">
                  <a:pos x="2192" y="998"/>
                </a:cxn>
                <a:cxn ang="0">
                  <a:pos x="1890" y="897"/>
                </a:cxn>
                <a:cxn ang="0">
                  <a:pos x="1610" y="788"/>
                </a:cxn>
                <a:cxn ang="0">
                  <a:pos x="1347" y="681"/>
                </a:cxn>
                <a:cxn ang="0">
                  <a:pos x="1105" y="574"/>
                </a:cxn>
                <a:cxn ang="0">
                  <a:pos x="883" y="473"/>
                </a:cxn>
                <a:cxn ang="0">
                  <a:pos x="686" y="377"/>
                </a:cxn>
                <a:cxn ang="0">
                  <a:pos x="508" y="286"/>
                </a:cxn>
                <a:cxn ang="0">
                  <a:pos x="358" y="210"/>
                </a:cxn>
                <a:cxn ang="0">
                  <a:pos x="232" y="138"/>
                </a:cxn>
                <a:cxn ang="0">
                  <a:pos x="5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F1895F3-EC6E-42EB-A13B-A9DFE15C0F4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8"/>
              <a:ext cx="12192000" cy="6856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8"/>
                </a:cxn>
                <a:cxn ang="0">
                  <a:pos x="15356" y="8638"/>
                </a:cxn>
                <a:cxn ang="0">
                  <a:pos x="15356" y="0"/>
                </a:cxn>
                <a:cxn ang="0">
                  <a:pos x="0" y="0"/>
                </a:cxn>
                <a:cxn ang="0">
                  <a:pos x="14748" y="8038"/>
                </a:cxn>
                <a:cxn ang="0">
                  <a:pos x="600" y="8038"/>
                </a:cxn>
                <a:cxn ang="0">
                  <a:pos x="600" y="592"/>
                </a:cxn>
                <a:cxn ang="0">
                  <a:pos x="14748" y="592"/>
                </a:cxn>
                <a:cxn ang="0">
                  <a:pos x="14748" y="8038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90B07-3C61-44CD-99BD-29401CB8EB22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EDA6B287-A40E-424B-A6EF-68BB3AF4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B717E6-5C90-4A25-AF77-FC9A2835AFDF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5EBE5C9E-B4C2-49DE-9081-1FFDCFE6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6975B87-1C90-4E09-BDA0-FA70F81D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FD844-4F58-4A30-820A-E20C43F13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40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>
            <a:extLst>
              <a:ext uri="{FF2B5EF4-FFF2-40B4-BE49-F238E27FC236}">
                <a16:creationId xmlns:a16="http://schemas.microsoft.com/office/drawing/2014/main" id="{341ABF00-BCDF-49B7-9616-76F6160DD7A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AE157D-0CBE-4C8C-84BE-6DFC293D7C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9FA2911-FB99-4486-806B-01DD5F57BE31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13AF86-9E07-4003-AD40-02F269B8F9B2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5475F4-D07E-424C-B7C4-FA74CA5047B9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0F93124-94D2-48D8-883F-8CD553F9BF81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6D19DB-6E07-48E7-9322-B7CADD06C5ED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011D48-5399-475F-A010-0DF271861DE5}"/>
                </a:ext>
              </a:extLst>
            </p:cNvPr>
            <p:cNvSpPr/>
            <p:nvPr/>
          </p:nvSpPr>
          <p:spPr bwMode="gray">
            <a:xfrm>
              <a:off x="6172200" y="401638"/>
              <a:ext cx="55959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68ADF77-27B3-4A40-A97E-176EA9C3B5D8}"/>
                </a:ext>
              </a:extLst>
            </p:cNvPr>
            <p:cNvSpPr>
              <a:spLocks/>
            </p:cNvSpPr>
            <p:nvPr/>
          </p:nvSpPr>
          <p:spPr bwMode="gray">
            <a:xfrm rot="-5677511">
              <a:off x="4203700" y="1825625"/>
              <a:ext cx="3298825" cy="441325"/>
            </a:xfrm>
            <a:custGeom>
              <a:avLst/>
              <a:gdLst/>
              <a:ahLst/>
              <a:cxnLst>
                <a:cxn ang="0">
                  <a:pos x="85" y="2532"/>
                </a:cxn>
                <a:cxn ang="0">
                  <a:pos x="9958" y="5291"/>
                </a:cxn>
                <a:cxn ang="0">
                  <a:pos x="10000" y="0"/>
                </a:cxn>
                <a:cxn ang="0">
                  <a:pos x="10000" y="0"/>
                </a:cxn>
                <a:cxn ang="0">
                  <a:pos x="9667" y="204"/>
                </a:cxn>
                <a:cxn ang="0">
                  <a:pos x="9334" y="400"/>
                </a:cxn>
                <a:cxn ang="0">
                  <a:pos x="9001" y="590"/>
                </a:cxn>
                <a:cxn ang="0">
                  <a:pos x="8667" y="753"/>
                </a:cxn>
                <a:cxn ang="0">
                  <a:pos x="8333" y="917"/>
                </a:cxn>
                <a:cxn ang="0">
                  <a:pos x="7999" y="1071"/>
                </a:cxn>
                <a:cxn ang="0">
                  <a:pos x="7669" y="1202"/>
                </a:cxn>
                <a:cxn ang="0">
                  <a:pos x="7333" y="1325"/>
                </a:cxn>
                <a:cxn ang="0">
                  <a:pos x="7000" y="1440"/>
                </a:cxn>
                <a:cxn ang="0">
                  <a:pos x="6673" y="1538"/>
                </a:cxn>
                <a:cxn ang="0">
                  <a:pos x="6340" y="1636"/>
                </a:cxn>
                <a:cxn ang="0">
                  <a:pos x="6013" y="1719"/>
                </a:cxn>
                <a:cxn ang="0">
                  <a:pos x="5686" y="1784"/>
                </a:cxn>
                <a:cxn ang="0">
                  <a:pos x="5359" y="1850"/>
                </a:cxn>
                <a:cxn ang="0">
                  <a:pos x="5036" y="1906"/>
                </a:cxn>
                <a:cxn ang="0">
                  <a:pos x="4717" y="1948"/>
                </a:cxn>
                <a:cxn ang="0">
                  <a:pos x="4396" y="1980"/>
                </a:cxn>
                <a:cxn ang="0">
                  <a:pos x="4079" y="2013"/>
                </a:cxn>
                <a:cxn ang="0">
                  <a:pos x="3766" y="2029"/>
                </a:cxn>
                <a:cxn ang="0">
                  <a:pos x="3454" y="2046"/>
                </a:cxn>
                <a:cxn ang="0">
                  <a:pos x="3145" y="2053"/>
                </a:cxn>
                <a:cxn ang="0">
                  <a:pos x="2839" y="2046"/>
                </a:cxn>
                <a:cxn ang="0">
                  <a:pos x="2537" y="2046"/>
                </a:cxn>
                <a:cxn ang="0">
                  <a:pos x="2238" y="2029"/>
                </a:cxn>
                <a:cxn ang="0">
                  <a:pos x="1943" y="2004"/>
                </a:cxn>
                <a:cxn ang="0">
                  <a:pos x="1653" y="1980"/>
                </a:cxn>
                <a:cxn ang="0">
                  <a:pos x="1368" y="1955"/>
                </a:cxn>
                <a:cxn ang="0">
                  <a:pos x="1085" y="1915"/>
                </a:cxn>
                <a:cxn ang="0">
                  <a:pos x="806" y="1873"/>
                </a:cxn>
                <a:cxn ang="0">
                  <a:pos x="533" y="1833"/>
                </a:cxn>
                <a:cxn ang="0">
                  <a:pos x="0" y="1726"/>
                </a:cxn>
                <a:cxn ang="0">
                  <a:pos x="85" y="2532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EF67D89-E56F-4A13-9F6A-8CD0B76EBB87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294856" y="2801145"/>
              <a:ext cx="6054725" cy="1255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70"/>
                </a:cxn>
                <a:cxn ang="0">
                  <a:pos x="10000" y="8000"/>
                </a:cxn>
                <a:cxn ang="0">
                  <a:pos x="10000" y="7"/>
                </a:cxn>
                <a:cxn ang="0">
                  <a:pos x="10000" y="7"/>
                </a:cxn>
                <a:cxn ang="0">
                  <a:pos x="9773" y="156"/>
                </a:cxn>
                <a:cxn ang="0">
                  <a:pos x="9547" y="298"/>
                </a:cxn>
                <a:cxn ang="0">
                  <a:pos x="9320" y="437"/>
                </a:cxn>
                <a:cxn ang="0">
                  <a:pos x="9092" y="556"/>
                </a:cxn>
                <a:cxn ang="0">
                  <a:pos x="8865" y="676"/>
                </a:cxn>
                <a:cxn ang="0">
                  <a:pos x="8637" y="788"/>
                </a:cxn>
                <a:cxn ang="0">
                  <a:pos x="8412" y="884"/>
                </a:cxn>
                <a:cxn ang="0">
                  <a:pos x="8184" y="975"/>
                </a:cxn>
                <a:cxn ang="0">
                  <a:pos x="7957" y="1058"/>
                </a:cxn>
                <a:cxn ang="0">
                  <a:pos x="7734" y="1130"/>
                </a:cxn>
                <a:cxn ang="0">
                  <a:pos x="7508" y="1202"/>
                </a:cxn>
                <a:cxn ang="0">
                  <a:pos x="7285" y="1262"/>
                </a:cxn>
                <a:cxn ang="0">
                  <a:pos x="7062" y="1309"/>
                </a:cxn>
                <a:cxn ang="0">
                  <a:pos x="6840" y="1358"/>
                </a:cxn>
                <a:cxn ang="0">
                  <a:pos x="6620" y="1399"/>
                </a:cxn>
                <a:cxn ang="0">
                  <a:pos x="6402" y="1428"/>
                </a:cxn>
                <a:cxn ang="0">
                  <a:pos x="6184" y="1453"/>
                </a:cxn>
                <a:cxn ang="0">
                  <a:pos x="5968" y="1477"/>
                </a:cxn>
                <a:cxn ang="0">
                  <a:pos x="5755" y="1488"/>
                </a:cxn>
                <a:cxn ang="0">
                  <a:pos x="5542" y="1500"/>
                </a:cxn>
                <a:cxn ang="0">
                  <a:pos x="5332" y="1506"/>
                </a:cxn>
                <a:cxn ang="0">
                  <a:pos x="5124" y="1500"/>
                </a:cxn>
                <a:cxn ang="0">
                  <a:pos x="4918" y="1500"/>
                </a:cxn>
                <a:cxn ang="0">
                  <a:pos x="4714" y="1488"/>
                </a:cxn>
                <a:cxn ang="0">
                  <a:pos x="4514" y="1470"/>
                </a:cxn>
                <a:cxn ang="0">
                  <a:pos x="4316" y="1453"/>
                </a:cxn>
                <a:cxn ang="0">
                  <a:pos x="4122" y="1434"/>
                </a:cxn>
                <a:cxn ang="0">
                  <a:pos x="3929" y="1405"/>
                </a:cxn>
                <a:cxn ang="0">
                  <a:pos x="3739" y="1374"/>
                </a:cxn>
                <a:cxn ang="0">
                  <a:pos x="3553" y="1346"/>
                </a:cxn>
                <a:cxn ang="0">
                  <a:pos x="3190" y="1267"/>
                </a:cxn>
                <a:cxn ang="0">
                  <a:pos x="2842" y="1183"/>
                </a:cxn>
                <a:cxn ang="0">
                  <a:pos x="2508" y="1095"/>
                </a:cxn>
                <a:cxn ang="0">
                  <a:pos x="2192" y="998"/>
                </a:cxn>
                <a:cxn ang="0">
                  <a:pos x="1890" y="897"/>
                </a:cxn>
                <a:cxn ang="0">
                  <a:pos x="1610" y="788"/>
                </a:cxn>
                <a:cxn ang="0">
                  <a:pos x="1347" y="681"/>
                </a:cxn>
                <a:cxn ang="0">
                  <a:pos x="1105" y="574"/>
                </a:cxn>
                <a:cxn ang="0">
                  <a:pos x="883" y="473"/>
                </a:cxn>
                <a:cxn ang="0">
                  <a:pos x="686" y="377"/>
                </a:cxn>
                <a:cxn ang="0">
                  <a:pos x="508" y="286"/>
                </a:cxn>
                <a:cxn ang="0">
                  <a:pos x="358" y="210"/>
                </a:cxn>
                <a:cxn ang="0">
                  <a:pos x="232" y="138"/>
                </a:cxn>
                <a:cxn ang="0">
                  <a:pos x="59" y="3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FD5D8E8-7272-4F56-BBDA-0B5BFDBAB53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8"/>
              <a:ext cx="12192000" cy="6856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8"/>
                </a:cxn>
                <a:cxn ang="0">
                  <a:pos x="15356" y="8638"/>
                </a:cxn>
                <a:cxn ang="0">
                  <a:pos x="15356" y="0"/>
                </a:cxn>
                <a:cxn ang="0">
                  <a:pos x="0" y="0"/>
                </a:cxn>
                <a:cxn ang="0">
                  <a:pos x="14748" y="8038"/>
                </a:cxn>
                <a:cxn ang="0">
                  <a:pos x="600" y="8038"/>
                </a:cxn>
                <a:cxn ang="0">
                  <a:pos x="600" y="592"/>
                </a:cxn>
                <a:cxn ang="0">
                  <a:pos x="14748" y="592"/>
                </a:cxn>
                <a:cxn ang="0">
                  <a:pos x="14748" y="8038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A2A67B3-6434-41B0-902B-805AE340684B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E627D474-B52D-4487-8960-668C8B4F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F6BF-7450-485D-ACA0-1F85CC92785F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CFA6E1C3-5480-4908-8A95-08CB1540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9722367D-E0AB-47D4-8E8B-171F683D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F43F2-AC62-4976-8C14-05E5D9F37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05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40EEBD67-B790-4AE6-A723-7D013B077C2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682F3-2044-4F42-A62C-927C76FAA19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D1011B-ED0E-4615-9BD0-468510B7AC99}"/>
                </a:ext>
              </a:extLst>
            </p:cNvPr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45A6EB-68E9-4FB4-BCF6-EBB9A3F31B8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17EDC9-FDBD-4D7A-9D61-A320AC8D0192}"/>
                </a:ext>
              </a:extLst>
            </p:cNvPr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55F6EA-7A10-49DC-85FA-7365A9DF320E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C89375-C714-4D3A-B4CE-22FD8ADD85EF}"/>
                </a:ext>
              </a:extLst>
            </p:cNvPr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966ECC11-329A-41A4-A44F-9BB8A2B4829D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8491538" y="1797050"/>
              <a:ext cx="3298825" cy="441325"/>
            </a:xfrm>
            <a:custGeom>
              <a:avLst/>
              <a:gdLst/>
              <a:ahLst/>
              <a:cxnLst>
                <a:cxn ang="0">
                  <a:pos x="85" y="2532"/>
                </a:cxn>
                <a:cxn ang="0">
                  <a:pos x="9958" y="5291"/>
                </a:cxn>
                <a:cxn ang="0">
                  <a:pos x="10000" y="0"/>
                </a:cxn>
                <a:cxn ang="0">
                  <a:pos x="10000" y="0"/>
                </a:cxn>
                <a:cxn ang="0">
                  <a:pos x="9667" y="204"/>
                </a:cxn>
                <a:cxn ang="0">
                  <a:pos x="9334" y="400"/>
                </a:cxn>
                <a:cxn ang="0">
                  <a:pos x="9001" y="590"/>
                </a:cxn>
                <a:cxn ang="0">
                  <a:pos x="8667" y="753"/>
                </a:cxn>
                <a:cxn ang="0">
                  <a:pos x="8333" y="917"/>
                </a:cxn>
                <a:cxn ang="0">
                  <a:pos x="7999" y="1071"/>
                </a:cxn>
                <a:cxn ang="0">
                  <a:pos x="7669" y="1202"/>
                </a:cxn>
                <a:cxn ang="0">
                  <a:pos x="7333" y="1325"/>
                </a:cxn>
                <a:cxn ang="0">
                  <a:pos x="7000" y="1440"/>
                </a:cxn>
                <a:cxn ang="0">
                  <a:pos x="6673" y="1538"/>
                </a:cxn>
                <a:cxn ang="0">
                  <a:pos x="6340" y="1636"/>
                </a:cxn>
                <a:cxn ang="0">
                  <a:pos x="6013" y="1719"/>
                </a:cxn>
                <a:cxn ang="0">
                  <a:pos x="5686" y="1784"/>
                </a:cxn>
                <a:cxn ang="0">
                  <a:pos x="5359" y="1850"/>
                </a:cxn>
                <a:cxn ang="0">
                  <a:pos x="5036" y="1906"/>
                </a:cxn>
                <a:cxn ang="0">
                  <a:pos x="4717" y="1948"/>
                </a:cxn>
                <a:cxn ang="0">
                  <a:pos x="4396" y="1980"/>
                </a:cxn>
                <a:cxn ang="0">
                  <a:pos x="4079" y="2013"/>
                </a:cxn>
                <a:cxn ang="0">
                  <a:pos x="3766" y="2029"/>
                </a:cxn>
                <a:cxn ang="0">
                  <a:pos x="3454" y="2046"/>
                </a:cxn>
                <a:cxn ang="0">
                  <a:pos x="3145" y="2053"/>
                </a:cxn>
                <a:cxn ang="0">
                  <a:pos x="2839" y="2046"/>
                </a:cxn>
                <a:cxn ang="0">
                  <a:pos x="2537" y="2046"/>
                </a:cxn>
                <a:cxn ang="0">
                  <a:pos x="2238" y="2029"/>
                </a:cxn>
                <a:cxn ang="0">
                  <a:pos x="1943" y="2004"/>
                </a:cxn>
                <a:cxn ang="0">
                  <a:pos x="1653" y="1980"/>
                </a:cxn>
                <a:cxn ang="0">
                  <a:pos x="1368" y="1955"/>
                </a:cxn>
                <a:cxn ang="0">
                  <a:pos x="1085" y="1915"/>
                </a:cxn>
                <a:cxn ang="0">
                  <a:pos x="806" y="1873"/>
                </a:cxn>
                <a:cxn ang="0">
                  <a:pos x="533" y="1833"/>
                </a:cxn>
                <a:cxn ang="0">
                  <a:pos x="0" y="1726"/>
                </a:cxn>
                <a:cxn ang="0">
                  <a:pos x="85" y="2532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2" name="Freeform 5">
              <a:extLst>
                <a:ext uri="{FF2B5EF4-FFF2-40B4-BE49-F238E27FC236}">
                  <a16:creationId xmlns:a16="http://schemas.microsoft.com/office/drawing/2014/main" id="{0582F4F3-82AB-443E-871E-FA2A2C89483D}"/>
                </a:ext>
              </a:extLst>
            </p:cNvPr>
            <p:cNvSpPr>
              <a:spLocks/>
            </p:cNvSpPr>
            <p:nvPr/>
          </p:nvSpPr>
          <p:spPr bwMode="gray">
            <a:xfrm>
              <a:off x="458788" y="1866900"/>
              <a:ext cx="11277600" cy="453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56"/>
                </a:cxn>
                <a:cxn ang="0">
                  <a:pos x="7104" y="2856"/>
                </a:cxn>
                <a:cxn ang="0">
                  <a:pos x="7104" y="1"/>
                </a:cxn>
                <a:cxn ang="0">
                  <a:pos x="7104" y="1"/>
                </a:cxn>
                <a:cxn ang="0">
                  <a:pos x="6943" y="26"/>
                </a:cxn>
                <a:cxn ang="0">
                  <a:pos x="6782" y="50"/>
                </a:cxn>
                <a:cxn ang="0">
                  <a:pos x="6621" y="73"/>
                </a:cxn>
                <a:cxn ang="0">
                  <a:pos x="6459" y="93"/>
                </a:cxn>
                <a:cxn ang="0">
                  <a:pos x="6298" y="113"/>
                </a:cxn>
                <a:cxn ang="0">
                  <a:pos x="6136" y="132"/>
                </a:cxn>
                <a:cxn ang="0">
                  <a:pos x="5976" y="148"/>
                </a:cxn>
                <a:cxn ang="0">
                  <a:pos x="5814" y="163"/>
                </a:cxn>
                <a:cxn ang="0">
                  <a:pos x="5653" y="177"/>
                </a:cxn>
                <a:cxn ang="0">
                  <a:pos x="5494" y="189"/>
                </a:cxn>
                <a:cxn ang="0">
                  <a:pos x="5334" y="201"/>
                </a:cxn>
                <a:cxn ang="0">
                  <a:pos x="5175" y="211"/>
                </a:cxn>
                <a:cxn ang="0">
                  <a:pos x="5017" y="219"/>
                </a:cxn>
                <a:cxn ang="0">
                  <a:pos x="4859" y="227"/>
                </a:cxn>
                <a:cxn ang="0">
                  <a:pos x="4703" y="234"/>
                </a:cxn>
                <a:cxn ang="0">
                  <a:pos x="4548" y="239"/>
                </a:cxn>
                <a:cxn ang="0">
                  <a:pos x="4393" y="243"/>
                </a:cxn>
                <a:cxn ang="0">
                  <a:pos x="4240" y="247"/>
                </a:cxn>
                <a:cxn ang="0">
                  <a:pos x="4088" y="249"/>
                </a:cxn>
                <a:cxn ang="0">
                  <a:pos x="3937" y="251"/>
                </a:cxn>
                <a:cxn ang="0">
                  <a:pos x="3788" y="252"/>
                </a:cxn>
                <a:cxn ang="0">
                  <a:pos x="3640" y="251"/>
                </a:cxn>
                <a:cxn ang="0">
                  <a:pos x="3494" y="251"/>
                </a:cxn>
                <a:cxn ang="0">
                  <a:pos x="3349" y="249"/>
                </a:cxn>
                <a:cxn ang="0">
                  <a:pos x="3207" y="246"/>
                </a:cxn>
                <a:cxn ang="0">
                  <a:pos x="3066" y="243"/>
                </a:cxn>
                <a:cxn ang="0">
                  <a:pos x="2928" y="240"/>
                </a:cxn>
                <a:cxn ang="0">
                  <a:pos x="2791" y="235"/>
                </a:cxn>
                <a:cxn ang="0">
                  <a:pos x="2656" y="230"/>
                </a:cxn>
                <a:cxn ang="0">
                  <a:pos x="2524" y="225"/>
                </a:cxn>
                <a:cxn ang="0">
                  <a:pos x="2266" y="212"/>
                </a:cxn>
                <a:cxn ang="0">
                  <a:pos x="2019" y="198"/>
                </a:cxn>
                <a:cxn ang="0">
                  <a:pos x="1782" y="183"/>
                </a:cxn>
                <a:cxn ang="0">
                  <a:pos x="1557" y="167"/>
                </a:cxn>
                <a:cxn ang="0">
                  <a:pos x="1343" y="150"/>
                </a:cxn>
                <a:cxn ang="0">
                  <a:pos x="1144" y="132"/>
                </a:cxn>
                <a:cxn ang="0">
                  <a:pos x="957" y="114"/>
                </a:cxn>
                <a:cxn ang="0">
                  <a:pos x="785" y="96"/>
                </a:cxn>
                <a:cxn ang="0">
                  <a:pos x="627" y="79"/>
                </a:cxn>
                <a:cxn ang="0">
                  <a:pos x="487" y="63"/>
                </a:cxn>
                <a:cxn ang="0">
                  <a:pos x="361" y="48"/>
                </a:cxn>
                <a:cxn ang="0">
                  <a:pos x="254" y="35"/>
                </a:cxn>
                <a:cxn ang="0">
                  <a:pos x="165" y="23"/>
                </a:cxn>
                <a:cxn ang="0">
                  <a:pos x="4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5B69265F-DA9B-4259-8DE1-9E7531ABBE4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8"/>
              <a:ext cx="12192000" cy="6856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8"/>
                </a:cxn>
                <a:cxn ang="0">
                  <a:pos x="15356" y="8638"/>
                </a:cxn>
                <a:cxn ang="0">
                  <a:pos x="15356" y="0"/>
                </a:cxn>
                <a:cxn ang="0">
                  <a:pos x="0" y="0"/>
                </a:cxn>
                <a:cxn ang="0">
                  <a:pos x="14748" y="8038"/>
                </a:cxn>
                <a:cxn ang="0">
                  <a:pos x="600" y="8038"/>
                </a:cxn>
                <a:cxn ang="0">
                  <a:pos x="600" y="592"/>
                </a:cxn>
                <a:cxn ang="0">
                  <a:pos x="14748" y="592"/>
                </a:cxn>
                <a:cxn ang="0">
                  <a:pos x="14748" y="8038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EBD0A899-636F-43E9-BD65-F5B4FA8669D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AD07974-D5BE-4A9B-8671-307A5561A6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4ADC-0C99-486C-B8FD-A2E520D6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1" i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A7F69998-47CB-49FC-9575-BFA086331C4D}" type="datetime1">
              <a:rPr lang="en-US"/>
              <a:pPr>
                <a:defRPr/>
              </a:pPr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9A66-8FD6-4990-90C6-CE47941A1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B0309-05BB-4D0F-83AA-43D082B924D1}"/>
              </a:ext>
            </a:extLst>
          </p:cNvPr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4999-4241-4A10-9E7F-FE42C3614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fld id="{C4CE8203-6670-43A1-A6AD-5C3BC78D6F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8" r:id="rId3"/>
    <p:sldLayoutId id="2147483734" r:id="rId4"/>
    <p:sldLayoutId id="2147483735" r:id="rId5"/>
    <p:sldLayoutId id="2147483736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BB38-61E0-4AD9-BBEA-CDB9D581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695325"/>
            <a:ext cx="8824913" cy="2678113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cap="all" dirty="0">
                <a:solidFill>
                  <a:srgbClr val="00FF00"/>
                </a:solidFill>
              </a:rPr>
              <a:t>Proposed Network For A school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F5EEC3B6-4E78-4AA8-8482-35FCF4C6CA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29400" y="4714875"/>
            <a:ext cx="4441825" cy="646113"/>
          </a:xfrm>
        </p:spPr>
        <p:txBody>
          <a:bodyPr anchor="ctr">
            <a:spAutoFit/>
          </a:bodyPr>
          <a:lstStyle/>
          <a:p>
            <a:pPr algn="r" defTabSz="9144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cap="none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 panose="020B0604020202020204" pitchFamily="34" charset="0"/>
              </a:rPr>
              <a:t>DCN 17.1 Group 03</a:t>
            </a:r>
            <a:endParaRPr lang="en-US" altLang="en-US" sz="3600" cap="none">
              <a:solidFill>
                <a:srgbClr val="FFFF00"/>
              </a:solidFill>
              <a:latin typeface="Arial" panose="020B0604020202020204" pitchFamily="34" charset="0"/>
              <a:ea typeface="Times New Roman" panose="02020603050405020304" pitchFamily="18" charset="0"/>
              <a:cs typeface="Iskoola Pota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29303130-61D4-4E12-B0D6-29DD1604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10474C0-C77F-488E-825B-E43AD8F0DF08}" type="slidenum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6257C0B2-65A7-4E72-B8D2-9F2E8918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63" y="582613"/>
            <a:ext cx="10125075" cy="5910262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3200" b="1">
                <a:solidFill>
                  <a:srgbClr val="00FF00"/>
                </a:solidFill>
              </a:rPr>
              <a:t>Estimated Budget</a:t>
            </a:r>
            <a:endParaRPr lang="en-US" altLang="en-US" sz="3200">
              <a:solidFill>
                <a:srgbClr val="00FF00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/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C114A717-298F-4D1E-948A-7751264C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F5920ED-A126-4A67-835F-6E203CBC2DBC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799792-FE31-4B10-AD03-18D0636CE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81170"/>
              </p:ext>
            </p:extLst>
          </p:nvPr>
        </p:nvGraphicFramePr>
        <p:xfrm>
          <a:off x="470517" y="1544716"/>
          <a:ext cx="11239129" cy="4558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93220">
                  <a:extLst>
                    <a:ext uri="{9D8B030D-6E8A-4147-A177-3AD203B41FA5}">
                      <a16:colId xmlns:a16="http://schemas.microsoft.com/office/drawing/2014/main" val="3764728993"/>
                    </a:ext>
                  </a:extLst>
                </a:gridCol>
                <a:gridCol w="2055499">
                  <a:extLst>
                    <a:ext uri="{9D8B030D-6E8A-4147-A177-3AD203B41FA5}">
                      <a16:colId xmlns:a16="http://schemas.microsoft.com/office/drawing/2014/main" val="3203611915"/>
                    </a:ext>
                  </a:extLst>
                </a:gridCol>
                <a:gridCol w="775320">
                  <a:extLst>
                    <a:ext uri="{9D8B030D-6E8A-4147-A177-3AD203B41FA5}">
                      <a16:colId xmlns:a16="http://schemas.microsoft.com/office/drawing/2014/main" val="4179811608"/>
                    </a:ext>
                  </a:extLst>
                </a:gridCol>
                <a:gridCol w="1815090">
                  <a:extLst>
                    <a:ext uri="{9D8B030D-6E8A-4147-A177-3AD203B41FA5}">
                      <a16:colId xmlns:a16="http://schemas.microsoft.com/office/drawing/2014/main" val="3493335252"/>
                    </a:ext>
                  </a:extLst>
                </a:gridCol>
              </a:tblGrid>
              <a:tr h="745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497754"/>
                  </a:ext>
                </a:extLst>
              </a:tr>
              <a:tr h="291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Cisco Catalyst 2960-L Series 24 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Rs.108447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Rs.542235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2479627"/>
                  </a:ext>
                </a:extLst>
              </a:tr>
              <a:tr h="291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Cisco Catalyst 3650 24 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Rs.244982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Rs.489964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534045"/>
                  </a:ext>
                </a:extLst>
              </a:tr>
              <a:tr h="291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Cisco Aironet 1815i Wireless Access Point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Rs.40227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Rs.804540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336224"/>
                  </a:ext>
                </a:extLst>
              </a:tr>
              <a:tr h="291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Cisco ASA 5500-X Firewall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Rs.478,842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Rs.957684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816359"/>
                  </a:ext>
                </a:extLst>
              </a:tr>
              <a:tr h="291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Cat6 Ethernet cable roll (1000ft)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Rs.9000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Rs.90000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102716"/>
                  </a:ext>
                </a:extLst>
              </a:tr>
              <a:tr h="3201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Fiber Optic Cable (1000ft)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Rs.24810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Rs.99240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689514"/>
                  </a:ext>
                </a:extLst>
              </a:tr>
              <a:tr h="291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Rack 36U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Rs.70329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Rs.70329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1074195"/>
                  </a:ext>
                </a:extLst>
              </a:tr>
              <a:tr h="291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10U Wall Mount Rack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Rs.48275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Rs.96550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473935"/>
                  </a:ext>
                </a:extLst>
              </a:tr>
              <a:tr h="291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 6 Faceplate socket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Rs.48000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717517"/>
                  </a:ext>
                </a:extLst>
              </a:tr>
              <a:tr h="291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 Port Patch panel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Rs.10454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Rs.20908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8359414"/>
                  </a:ext>
                </a:extLst>
              </a:tr>
              <a:tr h="291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Lease-line Dialog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Rs.180000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Rs.360000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4488731"/>
                  </a:ext>
                </a:extLst>
              </a:tr>
              <a:tr h="5821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193165" algn="l"/>
                        </a:tabLst>
                      </a:pPr>
                      <a:r>
                        <a:rPr lang="en-US" sz="1200">
                          <a:effectLst/>
                        </a:rPr>
                        <a:t>Grand 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Rs.3,579,450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82785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C8BA-6D85-4078-B74D-0C81EDBD8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50" y="649288"/>
            <a:ext cx="10098088" cy="5910262"/>
          </a:xfrm>
        </p:spPr>
        <p:txBody>
          <a:bodyPr/>
          <a:lstStyle/>
          <a:p>
            <a:pPr algn="ctr" eaLnBrk="1" hangingPunct="1">
              <a:buFont typeface="Wingdings 3" panose="05040102010807070707" pitchFamily="18" charset="2"/>
              <a:buNone/>
              <a:defRPr/>
            </a:pPr>
            <a:endParaRPr lang="en-US" sz="4400" b="1" cap="all" dirty="0">
              <a:solidFill>
                <a:srgbClr val="00FF00"/>
              </a:solidFill>
            </a:endParaRPr>
          </a:p>
          <a:p>
            <a:pPr algn="ctr" eaLnBrk="1" hangingPunct="1">
              <a:buFont typeface="Wingdings 3" panose="05040102010807070707" pitchFamily="18" charset="2"/>
              <a:buNone/>
              <a:defRPr/>
            </a:pPr>
            <a:endParaRPr lang="en-US" sz="4400" b="1" cap="all" dirty="0">
              <a:solidFill>
                <a:srgbClr val="00FF00"/>
              </a:solidFill>
            </a:endParaRPr>
          </a:p>
          <a:p>
            <a:pPr algn="ctr" eaLnBrk="1" hangingPunct="1">
              <a:buFont typeface="Wingdings 3" panose="05040102010807070707" pitchFamily="18" charset="2"/>
              <a:buNone/>
              <a:defRPr/>
            </a:pPr>
            <a:endParaRPr lang="en-US" sz="4400" b="1" cap="all" dirty="0">
              <a:solidFill>
                <a:srgbClr val="00FF00"/>
              </a:solidFill>
            </a:endParaRPr>
          </a:p>
          <a:p>
            <a:pPr algn="ctr" eaLnBrk="1" hangingPunct="1">
              <a:buFont typeface="Wingdings 3" panose="05040102010807070707" pitchFamily="18" charset="2"/>
              <a:buNone/>
              <a:defRPr/>
            </a:pPr>
            <a:r>
              <a:rPr lang="en-US" sz="4400" b="1" cap="all" dirty="0">
                <a:solidFill>
                  <a:srgbClr val="0000FF"/>
                </a:solidFill>
              </a:rPr>
              <a:t>THANK YOU</a:t>
            </a:r>
            <a:endParaRPr lang="en-US" sz="4400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40CB57F-2F31-4828-BF58-D823C297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031AF42-3C0C-4D5E-9038-66785D8C75A0}" type="slidenum">
              <a:rPr lang="en-US" altLang="en-US">
                <a:solidFill>
                  <a:schemeClr val="bg1"/>
                </a:solidFill>
              </a:rPr>
              <a:pPr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88F2-B1A0-4B8D-9AF0-995F3928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650" y="676275"/>
            <a:ext cx="8826500" cy="6002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3200" cap="all" dirty="0">
                <a:solidFill>
                  <a:srgbClr val="00FF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Our Goals</a:t>
            </a:r>
            <a:endParaRPr lang="en-US" sz="3200" cap="all" dirty="0">
              <a:solidFill>
                <a:srgbClr val="00FF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rgbClr val="00B0F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rgbClr val="00B0F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rgbClr val="00B0F0"/>
              </a:solidFill>
            </a:endParaRPr>
          </a:p>
          <a:p>
            <a:pPr lvl="0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give a better network infrastructure for the institute</a:t>
            </a:r>
          </a:p>
          <a:p>
            <a:pPr lvl="0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use best equipment according to a well managed budget</a:t>
            </a:r>
          </a:p>
          <a:p>
            <a:pPr lvl="0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provide faster internet connection through both wired and wireless media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IoT devices.</a:t>
            </a:r>
          </a:p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rovide the best security for the Network.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4D38833A-2210-47F4-B9B0-BD6D094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C20630A-08BF-4992-B22B-E4FEE0FF4288}" type="slidenum">
              <a:rPr lang="en-US" altLang="en-US">
                <a:solidFill>
                  <a:schemeClr val="bg1"/>
                </a:solidFill>
              </a:rPr>
              <a:pPr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EDAD-7D69-420F-8CCA-48370655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563" y="693738"/>
            <a:ext cx="8824912" cy="5707062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3200" cap="all" dirty="0">
                <a:solidFill>
                  <a:srgbClr val="00FF00"/>
                </a:solidFill>
              </a:rPr>
              <a:t>Features of The Network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network will be designed for make connectivity among the all users in the School Area.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Network operational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from inside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server room.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Divided into VLANs for reduce memory, network usage and for improved security of the networks and devices.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 users can access internet with some rules. Filtering will be depending on his or her user ID.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There are Wi-Fi area which covers entire school and guests and minor staff can access to the internet through their own devices.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There are one main internet connection and another backup line.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Firewall will be protecting the network from the harmful traffic and block unauthorized accesses. 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7CD6584D-699C-4BBE-A6FA-6BBF60E1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D662D05-8104-4DBE-9F00-554756B7CA6E}" type="slidenum">
              <a:rPr lang="en-US" altLang="en-US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F01D-77FE-4852-9BF2-EECD3C718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725" y="569913"/>
            <a:ext cx="9990138" cy="5989637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3200" cap="all" dirty="0">
                <a:solidFill>
                  <a:srgbClr val="00FF00"/>
                </a:solidFill>
              </a:rPr>
              <a:t>Ground FLOOR</a:t>
            </a:r>
          </a:p>
        </p:txBody>
      </p:sp>
      <p:pic>
        <p:nvPicPr>
          <p:cNvPr id="18435" name="Picture 3" descr="C:\Users\mcs\Desktop\FINAL\viva\school_main_ground.jpg">
            <a:extLst>
              <a:ext uri="{FF2B5EF4-FFF2-40B4-BE49-F238E27FC236}">
                <a16:creationId xmlns:a16="http://schemas.microsoft.com/office/drawing/2014/main" id="{79319231-9E6C-4F8E-9191-42B4C0C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408113"/>
            <a:ext cx="7540625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23625EED-D0DC-421C-B1D9-7288C985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AE7E11B-4AEE-4494-98C7-DDC9B7B5B13B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AE41-1D26-4129-9D14-CBA6F1CB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688975"/>
            <a:ext cx="9829800" cy="5937250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3200" cap="all" dirty="0">
                <a:solidFill>
                  <a:srgbClr val="00FF00"/>
                </a:solidFill>
              </a:rPr>
              <a:t>fIRST FLOOR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  <p:pic>
        <p:nvPicPr>
          <p:cNvPr id="19459" name="Picture 2" descr="C:\Users\mcs\Desktop\FINAL\viva\school_main_firstFloor.jpg">
            <a:extLst>
              <a:ext uri="{FF2B5EF4-FFF2-40B4-BE49-F238E27FC236}">
                <a16:creationId xmlns:a16="http://schemas.microsoft.com/office/drawing/2014/main" id="{C56BBC52-FAF0-4054-A245-1503AFF8C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536700"/>
            <a:ext cx="874871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0BBBCCAF-D298-4A49-BC3A-BBB1BAAC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A0AF24D-EB8C-45FA-AEAD-F3805EE4D1B2}" type="slidenum">
              <a:rPr lang="en-US" altLang="en-US">
                <a:solidFill>
                  <a:schemeClr val="bg1"/>
                </a:solidFill>
              </a:rPr>
              <a:pPr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957C-9B40-4012-A2DC-74B32BB1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5" y="661988"/>
            <a:ext cx="9925050" cy="5937250"/>
          </a:xfrm>
        </p:spPr>
        <p:txBody>
          <a:bodyPr numCol="2"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3200" b="1" cap="all" dirty="0">
                <a:solidFill>
                  <a:srgbClr val="00FF00"/>
                </a:solidFill>
              </a:rPr>
              <a:t>Office Building Details</a:t>
            </a:r>
            <a:endParaRPr lang="en-US" b="1" cap="all" dirty="0">
              <a:solidFill>
                <a:srgbClr val="00FF00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sz="2400" cap="all" dirty="0"/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400" cap="all" dirty="0">
                <a:solidFill>
                  <a:schemeClr val="accent5">
                    <a:lumMod val="50000"/>
                  </a:schemeClr>
                </a:solidFill>
              </a:rPr>
              <a:t>VLANs</a:t>
            </a:r>
          </a:p>
          <a:p>
            <a:pPr eaLnBrk="1" hangingPunct="1">
              <a:defRPr/>
            </a:pPr>
            <a:r>
              <a:rPr lang="en-US" cap="all" dirty="0">
                <a:solidFill>
                  <a:srgbClr val="0000FF"/>
                </a:solidFill>
              </a:rPr>
              <a:t>IT Unit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Office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Principle Office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Auditorium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b="1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400" cap="all" dirty="0">
                <a:solidFill>
                  <a:schemeClr val="accent5">
                    <a:lumMod val="50000"/>
                  </a:schemeClr>
                </a:solidFill>
              </a:rPr>
              <a:t>Devices</a:t>
            </a:r>
          </a:p>
          <a:p>
            <a:pPr eaLnBrk="1" hangingPunct="1">
              <a:defRPr/>
            </a:pPr>
            <a:r>
              <a:rPr lang="en-US" cap="all" dirty="0">
                <a:solidFill>
                  <a:srgbClr val="0000FF"/>
                </a:solidFill>
              </a:rPr>
              <a:t>5 AP</a:t>
            </a:r>
          </a:p>
          <a:p>
            <a:pPr eaLnBrk="1" hangingPunct="1">
              <a:defRPr/>
            </a:pPr>
            <a:r>
              <a:rPr lang="en-US" cap="all" dirty="0">
                <a:solidFill>
                  <a:srgbClr val="0000FF"/>
                </a:solidFill>
              </a:rPr>
              <a:t>30 Wall Sockets</a:t>
            </a:r>
          </a:p>
          <a:p>
            <a:pPr eaLnBrk="1" hangingPunct="1">
              <a:defRPr/>
            </a:pPr>
            <a:r>
              <a:rPr lang="en-US" cap="all" dirty="0">
                <a:solidFill>
                  <a:srgbClr val="0000FF"/>
                </a:solidFill>
              </a:rPr>
              <a:t>24 Port switch</a:t>
            </a:r>
          </a:p>
          <a:p>
            <a:pPr eaLnBrk="1" hangingPunct="1"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buNone/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None/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None/>
              <a:defRPr/>
            </a:pPr>
            <a:r>
              <a:rPr lang="en-US" sz="2400" cap="all" dirty="0">
                <a:solidFill>
                  <a:schemeClr val="accent5">
                    <a:lumMod val="50000"/>
                  </a:schemeClr>
                </a:solidFill>
              </a:rPr>
              <a:t>Server room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Leased line Dialog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Leased line Dialog (Backup)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2x Firewall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2 x Cisco Catalyst 3650 core switch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Dell PowerEdge T20 Server machine</a:t>
            </a:r>
          </a:p>
          <a:p>
            <a:pPr eaLnBrk="1" hangingPunct="1">
              <a:buNone/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eaLnBrk="1" hangingPunct="1">
              <a:buNone/>
              <a:defRPr/>
            </a:pPr>
            <a:endParaRPr lang="en-US" cap="all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b="1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sz="2800" b="1" cap="all" dirty="0">
              <a:solidFill>
                <a:srgbClr val="00FF00"/>
              </a:solidFill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FA67DBDD-D06A-4A0F-A9F4-FC4AF40C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F08B423-E169-42FE-9EA6-12FF2F83DA05}" type="slidenum">
              <a:rPr lang="en-US" altLang="en-US">
                <a:solidFill>
                  <a:schemeClr val="bg1"/>
                </a:solidFill>
              </a:rPr>
              <a:pPr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C1C7-6AE1-4F92-82D0-D1084FDD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676275"/>
            <a:ext cx="9790113" cy="5897563"/>
          </a:xfrm>
        </p:spPr>
        <p:txBody>
          <a:bodyPr numCol="2"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3200" b="1" cap="all" dirty="0">
                <a:solidFill>
                  <a:srgbClr val="00FF00"/>
                </a:solidFill>
              </a:rPr>
              <a:t>Building 1 details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sz="3200" b="1" cap="all" dirty="0">
              <a:solidFill>
                <a:srgbClr val="00FF00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400" cap="all" dirty="0">
                <a:solidFill>
                  <a:schemeClr val="accent5">
                    <a:lumMod val="50000"/>
                  </a:schemeClr>
                </a:solidFill>
              </a:rPr>
              <a:t>VLANS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IT Lab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Classes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Science Lab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Library</a:t>
            </a:r>
          </a:p>
          <a:p>
            <a:pPr marL="0" indent="0" eaLnBrk="1" hangingPunct="1">
              <a:buNone/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cap="all" dirty="0">
              <a:solidFill>
                <a:srgbClr val="0000FF"/>
              </a:solidFill>
            </a:endParaRPr>
          </a:p>
          <a:p>
            <a:pPr eaLnBrk="1" hangingPunct="1">
              <a:buNone/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None/>
              <a:defRPr/>
            </a:pPr>
            <a:r>
              <a:rPr lang="en-US" sz="2400" cap="all" dirty="0">
                <a:solidFill>
                  <a:schemeClr val="accent5">
                    <a:lumMod val="50000"/>
                  </a:schemeClr>
                </a:solidFill>
              </a:rPr>
              <a:t>Devices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7 x AP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2 x 24 Port switch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50 x wall sockets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10u Wall rack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48 port patch panel</a:t>
            </a:r>
          </a:p>
          <a:p>
            <a:pPr eaLnBrk="1" hangingPunct="1"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cap="all" dirty="0">
              <a:solidFill>
                <a:srgbClr val="0000FF"/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sz="2400" b="1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A4ED2017-D65E-48C7-9B35-35AE8F51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74A35BF-C3C2-4315-B83F-D89E8431F776}" type="slidenum">
              <a:rPr lang="en-US" altLang="en-US">
                <a:solidFill>
                  <a:schemeClr val="bg1"/>
                </a:solidFill>
              </a:rPr>
              <a:pPr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5798F0FE-5472-4598-BCFB-5D08A6DA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E135465-702F-411E-8BB9-829BC04DC30B}" type="slidenum">
              <a:rPr lang="en-US" altLang="en-US">
                <a:solidFill>
                  <a:schemeClr val="bg1"/>
                </a:solidFill>
              </a:rPr>
              <a:pPr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D76736-15C8-43BF-9149-3191A8D3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636588"/>
            <a:ext cx="9948863" cy="5383212"/>
          </a:xfrm>
        </p:spPr>
        <p:txBody>
          <a:bodyPr numCol="2"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3200" b="1" cap="all" dirty="0">
                <a:solidFill>
                  <a:srgbClr val="00FF00"/>
                </a:solidFill>
              </a:rPr>
              <a:t>Building 2 details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400" cap="all" dirty="0">
                <a:solidFill>
                  <a:schemeClr val="accent5">
                    <a:lumMod val="50000"/>
                  </a:schemeClr>
                </a:solidFill>
              </a:rPr>
              <a:t>VLANS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IT Lab 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Classes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Main Hall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Canteen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sz="2400" cap="all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dirty="0"/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dirty="0"/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dirty="0"/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GB" dirty="0"/>
          </a:p>
          <a:p>
            <a:pPr eaLnBrk="1" hangingPunct="1">
              <a:buNone/>
              <a:defRPr/>
            </a:pPr>
            <a:r>
              <a:rPr lang="en-US" sz="2400" cap="all" dirty="0">
                <a:solidFill>
                  <a:schemeClr val="accent5">
                    <a:lumMod val="50000"/>
                  </a:schemeClr>
                </a:solidFill>
              </a:rPr>
              <a:t>Devices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6 x AP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2 x 24 Port switch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50 x  Wall sockets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10U Wall Rack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</a:rPr>
              <a:t>48 port patch panel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A50A-2BD9-41DB-90AB-19D24FFD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609600"/>
            <a:ext cx="9990138" cy="601662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3200" b="1" cap="all" dirty="0">
                <a:solidFill>
                  <a:srgbClr val="00FF00"/>
                </a:solidFill>
              </a:rPr>
              <a:t>Network Topology</a:t>
            </a:r>
            <a:endParaRPr lang="en-US" sz="3200" dirty="0">
              <a:solidFill>
                <a:srgbClr val="00FF00"/>
              </a:solidFill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3D440D4F-4BEF-4B9A-84FA-B91252F0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1ACD50A-E42D-4D85-9028-A472CEEA5469}" type="slidenum">
              <a:rPr lang="en-US" altLang="en-US">
                <a:solidFill>
                  <a:schemeClr val="bg1"/>
                </a:solidFill>
              </a:rPr>
              <a:pPr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964EA-9818-4E3C-9863-107B0550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66" y="1345323"/>
            <a:ext cx="8551995" cy="537951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528</TotalTime>
  <Words>390</Words>
  <Application>Microsoft Office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Iskoola Pota</vt:lpstr>
      <vt:lpstr>Times New Roman</vt:lpstr>
      <vt:lpstr>Wingdings 3</vt:lpstr>
      <vt:lpstr>Ion Boardroom</vt:lpstr>
      <vt:lpstr>Proposed Network For A school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dcsd171</dc:creator>
  <cp:lastModifiedBy>dcsd171</cp:lastModifiedBy>
  <cp:revision>30</cp:revision>
  <dcterms:created xsi:type="dcterms:W3CDTF">2018-03-17T05:21:28Z</dcterms:created>
  <dcterms:modified xsi:type="dcterms:W3CDTF">2018-03-19T09:47:30Z</dcterms:modified>
</cp:coreProperties>
</file>