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1b29023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1b29023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1b29023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1b29023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1b2902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1b2902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1b29023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1b29023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1b2902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1b2902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1b29023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1b29023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1b29023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1b2902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1b29023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1b29023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1b29023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51b2902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51b29023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51b29023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b2902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b2902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1b29023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1b29023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51b29023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51b29023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b29023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b29023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2042ce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2042ce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b2902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b2902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1b29023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1b29023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1b2902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1b2902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1b29023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1b29023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1b2902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1b2902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1b29023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1b29023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eee8023/covid-chestxray-dataset" TargetMode="External"/><Relationship Id="rId4" Type="http://schemas.openxmlformats.org/officeDocument/2006/relationships/hyperlink" Target="https://covidtracking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4925" y="2207750"/>
            <a:ext cx="7688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(CNN) and Forecasting -  Prediction of COVID-19.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Sajith Gowthaman</a:t>
            </a:r>
            <a:endParaRPr/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Trainee</a:t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Thinkful, Inc.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00" y="3256875"/>
            <a:ext cx="3787173" cy="17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THE MODEL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 The test accuracy increased from 50% to 97%.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The training accuracy increased from 80% to 93%.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The loss associated with the model fell from 11 to 0.26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 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18525"/>
            <a:ext cx="4342527" cy="4342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4652000" y="703375"/>
            <a:ext cx="13830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4572000" y="4284775"/>
            <a:ext cx="13830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TUNING THE ACCURACY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69425" y="1853850"/>
            <a:ext cx="44577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Using weighted regularization to keep the weights as low as possible for better generalization kernel_regularizer=regularizers.l2(0.05).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Increasing training set, which was </a:t>
            </a: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performed</a:t>
            </a: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by rotating, flipping and adding noise.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Used VGG-16 for transfer learning due to the small data size.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350" y="657525"/>
            <a:ext cx="3301400" cy="21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38" y="2946400"/>
            <a:ext cx="3125220" cy="203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&amp; CONFUSION MATRIX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37491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 No false positive or false negatives for Normal Chest X-rays.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The model is was able to predict about 126 Covid-19 images correct (True positive)  and 23 images incorrect (false positive).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Training accuracy:  92%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 Test accuracy: 98%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•   Loss on test: 29%</a:t>
            </a:r>
            <a:endParaRPr b="1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5" y="1943100"/>
            <a:ext cx="4281149" cy="3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</a:t>
            </a:r>
            <a:r>
              <a:rPr lang="en-GB"/>
              <a:t>-2 FORECASTING 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Structure and Aim</a:t>
            </a:r>
            <a:r>
              <a:rPr b="1" lang="en-GB"/>
              <a:t>: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We will forecasting the positive cases  using ARIMA and FB Prophet.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For visualization, the top 10 states that are affected are taken.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This is a time series data, consisting of records since the beginning of  outspread (January 2020). </a:t>
            </a:r>
            <a:endParaRPr b="1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975" y="3851900"/>
            <a:ext cx="1931700" cy="7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34404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date was converted to Datetime format using Pandas.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Null values were plotted to understand the structure of the data feature better.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dates til March-12 were dropped. </a:t>
            </a:r>
            <a:endParaRPr sz="1050">
              <a:solidFill>
                <a:srgbClr val="BA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625" y="1924453"/>
            <a:ext cx="4229800" cy="2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02875" y="129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STATE-WISE POSITIVE CASES</a:t>
            </a:r>
            <a:endParaRPr sz="16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450" y="1897525"/>
            <a:ext cx="31503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  New York and New Jersey are at the top of the list.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 This is because of the high population in New York City, where there is an average of over 27,000 people per sq. mile according to 2010 Census.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675" y="1297000"/>
            <a:ext cx="5155401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TOTAL TEST RESULTS</a:t>
            </a:r>
            <a:endParaRPr sz="160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853850"/>
            <a:ext cx="376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 Not to mislead you, CA contributes to 18% of the total results and not the positive cases.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NY with 23.1%, CA with 18.6% followed by FL with 10.5%. These states had the highest number of tests as of May 10, 2020.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0" y="1318650"/>
            <a:ext cx="4262274" cy="2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258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DEATH RATE</a:t>
            </a:r>
            <a:endParaRPr sz="1600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2843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• The death rate is starting to decline with increase in number of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This could be due to victims who were tested positive and followed the right  measures to restrict the virus from spreading further..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650" y="1371600"/>
            <a:ext cx="5219151" cy="37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RECOVERY RATE</a:t>
            </a:r>
            <a:endParaRPr sz="1600"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37475" y="2078875"/>
            <a:ext cx="2717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 From this plot we can infer that Washington had the highest recovery compared to other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This is  because of the wide-scale rapid testing across the state,  health care and front line workers access to PPE, and abundance of protective supplies. 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75" y="1397725"/>
            <a:ext cx="5793501" cy="36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 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332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ARIMA model of order (0,1,1) had the least AIC and BIC values as low as 72 and 73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MAPE/RMSE: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The model is predicting a high number of new cases in Illinois, which could be true. As of today, IL had the second highest new cases, first being NY.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75" y="1634500"/>
            <a:ext cx="4377499" cy="26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59425"/>
            <a:ext cx="82578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Coronavirus</a:t>
            </a:r>
            <a:r>
              <a:rPr b="1" lang="en-GB" sz="1400"/>
              <a:t> (CoV) are a large family of viruses </a:t>
            </a:r>
            <a:r>
              <a:rPr b="1" lang="en-GB" sz="1400"/>
              <a:t>transmitted</a:t>
            </a:r>
            <a:r>
              <a:rPr b="1" lang="en-GB" sz="1400"/>
              <a:t> between animals and people that causes illness ranging from common cold to more severe diseases that affects the respiratory system.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This project is a combination of  deep learning, forecasting and visualizations.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Visualization alone can only provide so much information. However, we could strengthen the analysis to improve the healthcare system by leveraging the application of data science and AI. 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FB Prophet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338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Predictions were made for a period of 30 days using FB Prophet.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The positive cases of New York was predicted, and the cases seem to increase almost up to 450,000.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26" y="1901237"/>
            <a:ext cx="4553926" cy="277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FOR PART-2 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data was visualized for the top 10 countries that are affected, putting them in priority.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Washington State's recovery level is comparatively higher to other states.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New York is the highest affected state, however, the curve is starting to flatten from the peak.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positive cases for New York were forecasted using FB Prophet.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positive cases of all states were forecasted using ARIMA model for a period of 30 days. 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ALL CONCLUSION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The images for the COVID-19 chest xrays were classified and evaluated with test data to get 92% test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The positive cases of New York are continuing to increase </a:t>
            </a:r>
            <a:r>
              <a:rPr lang="en-GB"/>
              <a:t>at least</a:t>
            </a:r>
            <a:r>
              <a:rPr lang="en-GB"/>
              <a:t> for the next 30 days.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The positive cases for Illinois are increasing on a higher rate, all the other states are expected a mild increase for the next 10 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Washington State has the highest recovery rate as of May 12.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27650" y="280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AIM &amp; DETAIL: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26325" y="2127325"/>
            <a:ext cx="81432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There are two parts to the project: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Performing prognostic prediction to find the presence of CoV in chest x-ray images using Convolutional Neural Network algorithms. The data for this part of the project was taken from an open Github repository (</a:t>
            </a:r>
            <a:r>
              <a:rPr b="1" lang="en-GB" sz="1400" u="sng">
                <a:solidFill>
                  <a:schemeClr val="accent5"/>
                </a:solidFill>
                <a:hlinkClick r:id="rId3"/>
              </a:rPr>
              <a:t>https://github.com/ieee8023/covid-chestxray-dataset</a:t>
            </a:r>
            <a:r>
              <a:rPr b="1" lang="en-GB" sz="1400"/>
              <a:t>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Visualization and </a:t>
            </a:r>
            <a:r>
              <a:rPr b="1" lang="en-GB" sz="1400"/>
              <a:t>prediction</a:t>
            </a:r>
            <a:r>
              <a:rPr b="1" lang="en-GB" sz="1400"/>
              <a:t> of positive COVID-19 cases using a real time data from “COVID-19 Tracking Project”   (</a:t>
            </a:r>
            <a:r>
              <a:rPr b="1" lang="en-GB" sz="1400" u="sng">
                <a:solidFill>
                  <a:schemeClr val="hlink"/>
                </a:solidFill>
                <a:hlinkClick r:id="rId4"/>
              </a:rPr>
              <a:t>https://covidtracking.com</a:t>
            </a:r>
            <a:r>
              <a:rPr b="1" lang="en-GB" sz="1400"/>
              <a:t>)</a:t>
            </a:r>
            <a:endParaRPr b="1"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/>
              <a:t> 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- 1 DEEP LEARNING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IMAGE CLASSIFICATION OF COVID-19 CHEST X-RAYS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AIM: To classify and predict the presence of CoV in the chest x-rays.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The data consists of 350+ images of Covid-19 victim’s chest x-rays (2k+ after augmentation).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The normal chest x-ray images were taken from Kaggle.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Concepts used: Keras (TensorFlow as backend), CNN, Augmentation, Activation, Padding, BatchNormalization, Regularizers, Dropouts, Softmax Activation, pretrained model and Matplotlib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LAYER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8427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 CNN is used to understand and learn complex chest x-ray images with pixel dependencies. It can capture Spatial and Temporal dependencies.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•  </a:t>
            </a:r>
            <a:r>
              <a:rPr b="1" lang="en-GB"/>
              <a:t>Convolutional Neural Networks is used to differentiate images through learnable weights and biases.</a:t>
            </a:r>
            <a:endParaRPr b="1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14" y="1968125"/>
            <a:ext cx="3524612" cy="25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70025" y="1956675"/>
            <a:ext cx="27711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•  The pictures are first pre processed, reshaped to 64x64x3 for feeding it into the model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•  </a:t>
            </a:r>
            <a:r>
              <a:rPr b="1" lang="en-GB"/>
              <a:t>We will move in the direction of the pipeline starting  from convolutional layer, Maxpooling, Batch Normalization, fully connected layer output</a:t>
            </a:r>
            <a:endParaRPr b="1"/>
          </a:p>
        </p:txBody>
      </p:sp>
      <p:sp>
        <p:nvSpPr>
          <p:cNvPr id="119" name="Google Shape;119;p18"/>
          <p:cNvSpPr txBox="1"/>
          <p:nvPr/>
        </p:nvSpPr>
        <p:spPr>
          <a:xfrm>
            <a:off x="492525" y="1307775"/>
            <a:ext cx="5460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ato"/>
                <a:ea typeface="Lato"/>
                <a:cs typeface="Lato"/>
                <a:sym typeface="Lato"/>
              </a:rPr>
              <a:t>WORKFLOW/PIPELINE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50" y="1956675"/>
            <a:ext cx="5410533" cy="30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750" y="3360350"/>
            <a:ext cx="718500" cy="7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38025" y="1634525"/>
            <a:ext cx="807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Image Data Generator : This is used to automatically generate data while training the model.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AUGMENTATION: Manually duplicating images to produce larger training data (flipping, rotating, etc.).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• VGG-16: This is proven pre-trained model, whose weights and activations can be used in other models.</a:t>
            </a:r>
            <a:endParaRPr b="1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53" y="2916850"/>
            <a:ext cx="5786723" cy="2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38025" y="1188725"/>
            <a:ext cx="5555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GENERATING DATA: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25" y="3028949"/>
            <a:ext cx="2733826" cy="20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PROCESSING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338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 T</a:t>
            </a:r>
            <a:r>
              <a:rPr b="1" lang="en-GB"/>
              <a:t>he CoV chest-xray images  were augmented to about 2000 in count. The CNN model works better with more images.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</a:t>
            </a:r>
            <a:r>
              <a:rPr b="1" lang="en-GB"/>
              <a:t>The Images were all resized to 64x64.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 The Labels for CoV x-rays were given as 1, and Normal chest x-rays as 0.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75" y="1926250"/>
            <a:ext cx="451044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ARCHITECTURE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362900" cy="26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• Visible input layer of image size 64x64x3 (width x height x rgb) and kernel size 3x3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Activation - “Relu” which defines the output of a neuron to either 0 or better value.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Regularizers - Kernel regularizer - L2(0.01) - which penalizes the weight to get better fit.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Padding - Two types: “Valid” which will reduce the size and  “Same” that preserves the size.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MaxPooling - Reducing the dimension, while preserving the most important aspects.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• Filter size: Filters are used to recognize and learn the patterns, which is moved by strides (1,1).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•  Output layer with “Softmax” activation to get the output in the form of probability.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