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8a2256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8a2256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8a2256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8a2256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8a2256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8a2256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a2256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8a2256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8a2256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8a2256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Walmart Sales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analyze the sales data of  M-5  Walmart.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preprocess the sales data using Dimension Reduction by preserving 95% of the variance.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apply Unsupervised Learning’s Clustering algorithms to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 forecast the sales as a part of Kaggle’s competition.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be applying the unsupervised algorithms to the Selling Price Validation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contains the sales data from day 1 to day 1913, Store ID, State ID, Item ID, Department ID, Category 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shape of the data is 30,490 Observations and 1919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269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the data is too big, the data has been subsetted to 15 columns.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Checked for MAR and found 0 missing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825" y="1411950"/>
            <a:ext cx="5545849" cy="32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Heatmap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27725" y="2056475"/>
            <a:ext cx="359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heat map was plotted between winsorized and the normal 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can see few of the sales data like d_3 and d_8 are highly correlated.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000" y="907675"/>
            <a:ext cx="4866991" cy="42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