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349b50d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349b50d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349b50d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349b50d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349b50d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349b50d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349b50da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349b50da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349b50d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349b50d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349b50da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349b50d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349b50d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349b50d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349b50da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349b50da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349b50d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349b50d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349b50da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349b50da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349b50d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349b50d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349b50d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349b50d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349b50da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349b50d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349b50d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349b50d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349b50d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349b50d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349b50da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349b50da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86675" y="1122150"/>
            <a:ext cx="8509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Machine      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1975" y="2571750"/>
            <a:ext cx="8509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SUPERVISED LEARNING -  CLASSIFICATION MODELING -GOOGLE PLAYSTORE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50" y="2786850"/>
            <a:ext cx="4784405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Modeling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18400" y="2096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Train,Test,Split: 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 = google_df.drop(‘Rating’,1)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 = </a:t>
            </a:r>
            <a:r>
              <a:rPr lang="en-GB"/>
              <a:t>google_df.Rating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X_train, X_test, y_train, y_test = train_test_split(google_df.drop('Rating', 1),google_df.Rating, test_size = 0.30)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" y="1933076"/>
            <a:ext cx="7832900" cy="3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Classifier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0" y="1853850"/>
            <a:ext cx="7589726" cy="2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5" y="1961025"/>
            <a:ext cx="8942527" cy="30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682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50" y="1922075"/>
            <a:ext cx="6899050" cy="25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Classifier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1853862"/>
            <a:ext cx="6916804" cy="27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Challenges: 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Ratings were majorly concentrated from 4 to 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created a class imbalance while training the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imbalance was treated by upsampling using </a:t>
            </a:r>
            <a:r>
              <a:rPr b="1" lang="en-GB"/>
              <a:t>sklearn’s resample.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data were really messy and had a lot of strings which called in for longer data cleaning process.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works much better after binazring the target variable “Rating”.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Random Forest classifier had the highest predicting accuracy with 84%.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bias is high due to the fact that we are predicting one feature  with 8+ dimension..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85750" y="71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AIM ( Research Topic):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59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focus of this project will be to predict the ratings against the Playstore’s features.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To classify the ratings and categorical parameters to enhance customer experience.</a:t>
            </a:r>
            <a:endParaRPr sz="1800"/>
          </a:p>
        </p:txBody>
      </p:sp>
      <p:sp>
        <p:nvSpPr>
          <p:cNvPr id="95" name="Google Shape;95;p14"/>
          <p:cNvSpPr/>
          <p:nvPr/>
        </p:nvSpPr>
        <p:spPr>
          <a:xfrm>
            <a:off x="193950" y="1763475"/>
            <a:ext cx="391800" cy="195900"/>
          </a:xfrm>
          <a:prstGeom prst="rightArrow">
            <a:avLst>
              <a:gd fmla="val 733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93950" y="2571750"/>
            <a:ext cx="391800" cy="195900"/>
          </a:xfrm>
          <a:prstGeom prst="rightArrow">
            <a:avLst>
              <a:gd fmla="val 7332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Information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was taken from Kaggle.com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dataset that has been used in this project is the latest available Google Playstore data on the internet.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Contents: Ratings, Reviews, Price, Instrallation, Size, Content_Category, App Name, Last  updated, Minimum Version and Latest 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There are 11 columns and 32k Rows.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07150" y="1341050"/>
            <a:ext cx="883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(EDA) and Data Cleaning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92400" y="2123525"/>
            <a:ext cx="76887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There were variables with several unwanted elements present in the data such as “$” ,”+”, “,” “k”, etc.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The Category, Content_rating, were one hot encoded.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Numerical columns were checked for strings and removed the unwanted dirty data </a:t>
            </a:r>
            <a:r>
              <a:rPr lang="en-GB" sz="1400"/>
              <a:t>wherever</a:t>
            </a:r>
            <a:r>
              <a:rPr lang="en-GB" sz="1400"/>
              <a:t> applicable.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64125" y="61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72675" y="4650375"/>
            <a:ext cx="58542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FF0000"/>
                </a:solidFill>
              </a:rPr>
              <a:t>The ratings are majorly concentrated from 4-5.</a:t>
            </a:r>
            <a:endParaRPr b="1" i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00" y="1008663"/>
            <a:ext cx="4572000" cy="40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01" y="1300976"/>
            <a:ext cx="3697200" cy="34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548350" y="12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Paid vs Free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0" y="2442275"/>
            <a:ext cx="6733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PAID VS FREE APPS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6.4% of the apps were paid.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400" y="1684225"/>
            <a:ext cx="3101801" cy="235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200" y="1684225"/>
            <a:ext cx="3316925" cy="23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Ratings vs Reviews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402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Rating increases as the review count increases.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The highest rating 5 has the highest number of reviews recorded in the data.</a:t>
            </a:r>
            <a:endParaRPr sz="14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84" y="1730125"/>
            <a:ext cx="3972291" cy="27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03625" y="135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Map against Ratings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69175" y="198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Reviews and Installs had the highest correlation.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target was set as ratings, to get the top correlated variables: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GB"/>
              <a:t>Interaction of Review and Price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75" y="1792950"/>
            <a:ext cx="4034125" cy="3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Feature Selection</a:t>
            </a:r>
            <a:r>
              <a:rPr lang="en-GB"/>
              <a:t> : </a:t>
            </a:r>
            <a:r>
              <a:rPr b="1" lang="en-GB"/>
              <a:t>Reveiws, Price, Installs, Size, Content_PG, Paid or Free, Category Code, Interaction between Price and Reviews.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Interaction of  Price and Reviews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Interaction of Reviews and Installs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Ratings were binarized by splitting them to two parts, ratings below 4 and ratings above 4.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