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B64B-88F5-4361-BDC3-460B98F5D58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2BE6-BD6E-45D9-957D-21E3901434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F2BE6-BD6E-45D9-957D-21E39014346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F58E-09C9-42E0-8899-9DBF6661E1CB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7A4B-B37B-4589-BEE4-E4783BC3F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4000" y="381000"/>
            <a:ext cx="6095682" cy="6324600"/>
            <a:chOff x="1524000" y="381000"/>
            <a:chExt cx="6095682" cy="6324600"/>
          </a:xfrm>
        </p:grpSpPr>
        <p:pic>
          <p:nvPicPr>
            <p:cNvPr id="4" name="Picture 3" descr="figure 3.emf"/>
            <p:cNvPicPr/>
            <p:nvPr/>
          </p:nvPicPr>
          <p:blipFill>
            <a:blip r:embed="rId3" cstate="print"/>
            <a:srcRect l="4396" r="3297" b="15820"/>
            <a:stretch>
              <a:fillRect/>
            </a:stretch>
          </p:blipFill>
          <p:spPr>
            <a:xfrm>
              <a:off x="1524000" y="381000"/>
              <a:ext cx="5486400" cy="1449977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317" y="1810385"/>
              <a:ext cx="6095365" cy="489521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dcterms:created xsi:type="dcterms:W3CDTF">2015-01-23T10:44:59Z</dcterms:created>
  <dcterms:modified xsi:type="dcterms:W3CDTF">2015-01-23T10:45:04Z</dcterms:modified>
</cp:coreProperties>
</file>