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9"/>
    <p:restoredTop sz="94671"/>
  </p:normalViewPr>
  <p:slideViewPr>
    <p:cSldViewPr snapToGrid="0" snapToObjects="1">
      <p:cViewPr varScale="1">
        <p:scale>
          <a:sx n="113" d="100"/>
          <a:sy n="113" d="100"/>
        </p:scale>
        <p:origin x="1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DAAD9-871D-0F49-BF41-4590EFC953C1}" type="doc">
      <dgm:prSet loTypeId="urn:microsoft.com/office/officeart/2005/8/layout/cycle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270816-DA79-C84B-92F1-BB56213448C5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3FF6D13D-1BFA-7C4B-9F68-DBCE9344DD58}" type="parTrans" cxnId="{9EC0247B-3048-364E-A1C1-9666E6F1FE3C}">
      <dgm:prSet/>
      <dgm:spPr/>
      <dgm:t>
        <a:bodyPr/>
        <a:lstStyle/>
        <a:p>
          <a:endParaRPr lang="en-US"/>
        </a:p>
      </dgm:t>
    </dgm:pt>
    <dgm:pt modelId="{C733BF35-2688-F148-A724-91ACE4B7A5FF}" type="sibTrans" cxnId="{9EC0247B-3048-364E-A1C1-9666E6F1FE3C}">
      <dgm:prSet/>
      <dgm:spPr/>
      <dgm:t>
        <a:bodyPr/>
        <a:lstStyle/>
        <a:p>
          <a:endParaRPr lang="en-US"/>
        </a:p>
      </dgm:t>
    </dgm:pt>
    <dgm:pt modelId="{72463E68-2486-7344-A4FC-9517F11D28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EB695706-AED2-C147-9B36-5B91E7002CA1}" type="parTrans" cxnId="{6EF461AF-F584-FE41-A33C-64613140468E}">
      <dgm:prSet/>
      <dgm:spPr/>
      <dgm:t>
        <a:bodyPr/>
        <a:lstStyle/>
        <a:p>
          <a:endParaRPr lang="en-US"/>
        </a:p>
      </dgm:t>
    </dgm:pt>
    <dgm:pt modelId="{3EFC8706-C63D-D849-869B-AD7CBB1A8C84}" type="sibTrans" cxnId="{6EF461AF-F584-FE41-A33C-64613140468E}">
      <dgm:prSet/>
      <dgm:spPr/>
      <dgm:t>
        <a:bodyPr/>
        <a:lstStyle/>
        <a:p>
          <a:endParaRPr lang="en-US"/>
        </a:p>
      </dgm:t>
    </dgm:pt>
    <dgm:pt modelId="{E3C11C15-E643-5449-BF9C-DB798BEAD09F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014EF0A8-8C68-2F42-A293-D001AB3EAD5C}" type="parTrans" cxnId="{1C6718F3-28A1-E147-BF90-B2C86DADC064}">
      <dgm:prSet/>
      <dgm:spPr/>
      <dgm:t>
        <a:bodyPr/>
        <a:lstStyle/>
        <a:p>
          <a:endParaRPr lang="en-US"/>
        </a:p>
      </dgm:t>
    </dgm:pt>
    <dgm:pt modelId="{63B579E0-0F90-FB48-9CDD-EBB97F0944DB}" type="sibTrans" cxnId="{1C6718F3-28A1-E147-BF90-B2C86DADC064}">
      <dgm:prSet/>
      <dgm:spPr/>
      <dgm:t>
        <a:bodyPr/>
        <a:lstStyle/>
        <a:p>
          <a:endParaRPr lang="en-US"/>
        </a:p>
      </dgm:t>
    </dgm:pt>
    <dgm:pt modelId="{2BBE5C93-16DE-2146-BEE8-B25F365D1393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A02C0084-BCD1-6746-9E7B-FDA6DA53F988}" type="parTrans" cxnId="{170C58D4-376C-4842-84FE-628909A82338}">
      <dgm:prSet/>
      <dgm:spPr/>
      <dgm:t>
        <a:bodyPr/>
        <a:lstStyle/>
        <a:p>
          <a:endParaRPr lang="en-US"/>
        </a:p>
      </dgm:t>
    </dgm:pt>
    <dgm:pt modelId="{9B8092E1-A13F-624E-B950-0AE17A01EC46}" type="sibTrans" cxnId="{170C58D4-376C-4842-84FE-628909A82338}">
      <dgm:prSet/>
      <dgm:spPr/>
      <dgm:t>
        <a:bodyPr/>
        <a:lstStyle/>
        <a:p>
          <a:endParaRPr lang="en-US"/>
        </a:p>
      </dgm:t>
    </dgm:pt>
    <dgm:pt modelId="{3C71CC09-B7E4-584E-BC35-9ABC9C2D6ED2}" type="pres">
      <dgm:prSet presAssocID="{8B6DAAD9-871D-0F49-BF41-4590EFC953C1}" presName="cycle" presStyleCnt="0">
        <dgm:presLayoutVars>
          <dgm:dir/>
          <dgm:resizeHandles val="exact"/>
        </dgm:presLayoutVars>
      </dgm:prSet>
      <dgm:spPr/>
    </dgm:pt>
    <dgm:pt modelId="{8F7097E2-E03F-A445-A879-9AEE4D7B94D5}" type="pres">
      <dgm:prSet presAssocID="{E5270816-DA79-C84B-92F1-BB56213448C5}" presName="node" presStyleLbl="node1" presStyleIdx="0" presStyleCnt="4">
        <dgm:presLayoutVars>
          <dgm:bulletEnabled val="1"/>
        </dgm:presLayoutVars>
      </dgm:prSet>
      <dgm:spPr/>
    </dgm:pt>
    <dgm:pt modelId="{62C77C46-F565-CD4E-9AF9-9C2C930452B9}" type="pres">
      <dgm:prSet presAssocID="{C733BF35-2688-F148-A724-91ACE4B7A5FF}" presName="sibTrans" presStyleLbl="sibTrans2D1" presStyleIdx="0" presStyleCnt="4"/>
      <dgm:spPr/>
    </dgm:pt>
    <dgm:pt modelId="{20AC8CD6-2255-B240-B65B-D768941B02EA}" type="pres">
      <dgm:prSet presAssocID="{C733BF35-2688-F148-A724-91ACE4B7A5FF}" presName="connectorText" presStyleLbl="sibTrans2D1" presStyleIdx="0" presStyleCnt="4"/>
      <dgm:spPr/>
    </dgm:pt>
    <dgm:pt modelId="{38B2B361-C196-4743-9BEF-647E03C6C2F8}" type="pres">
      <dgm:prSet presAssocID="{72463E68-2486-7344-A4FC-9517F11D2890}" presName="node" presStyleLbl="node1" presStyleIdx="1" presStyleCnt="4">
        <dgm:presLayoutVars>
          <dgm:bulletEnabled val="1"/>
        </dgm:presLayoutVars>
      </dgm:prSet>
      <dgm:spPr/>
    </dgm:pt>
    <dgm:pt modelId="{BEACA77C-E2F8-8A4D-8E30-DAF05E77C903}" type="pres">
      <dgm:prSet presAssocID="{3EFC8706-C63D-D849-869B-AD7CBB1A8C84}" presName="sibTrans" presStyleLbl="sibTrans2D1" presStyleIdx="1" presStyleCnt="4"/>
      <dgm:spPr/>
    </dgm:pt>
    <dgm:pt modelId="{14291810-8438-A24E-9EFE-4D13A8DAA926}" type="pres">
      <dgm:prSet presAssocID="{3EFC8706-C63D-D849-869B-AD7CBB1A8C84}" presName="connectorText" presStyleLbl="sibTrans2D1" presStyleIdx="1" presStyleCnt="4"/>
      <dgm:spPr/>
    </dgm:pt>
    <dgm:pt modelId="{247F82E8-09AC-2148-BD5A-7D6369889BAC}" type="pres">
      <dgm:prSet presAssocID="{E3C11C15-E643-5449-BF9C-DB798BEAD09F}" presName="node" presStyleLbl="node1" presStyleIdx="2" presStyleCnt="4">
        <dgm:presLayoutVars>
          <dgm:bulletEnabled val="1"/>
        </dgm:presLayoutVars>
      </dgm:prSet>
      <dgm:spPr/>
    </dgm:pt>
    <dgm:pt modelId="{3BFFE127-3CCB-E442-BE4D-8B6D27C45065}" type="pres">
      <dgm:prSet presAssocID="{63B579E0-0F90-FB48-9CDD-EBB97F0944DB}" presName="sibTrans" presStyleLbl="sibTrans2D1" presStyleIdx="2" presStyleCnt="4"/>
      <dgm:spPr/>
    </dgm:pt>
    <dgm:pt modelId="{22B5246D-493E-E246-9D60-6F20433AA6CC}" type="pres">
      <dgm:prSet presAssocID="{63B579E0-0F90-FB48-9CDD-EBB97F0944DB}" presName="connectorText" presStyleLbl="sibTrans2D1" presStyleIdx="2" presStyleCnt="4"/>
      <dgm:spPr/>
    </dgm:pt>
    <dgm:pt modelId="{BCAE79F3-A6D0-8D41-A65A-BC02A2EB77D2}" type="pres">
      <dgm:prSet presAssocID="{2BBE5C93-16DE-2146-BEE8-B25F365D1393}" presName="node" presStyleLbl="node1" presStyleIdx="3" presStyleCnt="4">
        <dgm:presLayoutVars>
          <dgm:bulletEnabled val="1"/>
        </dgm:presLayoutVars>
      </dgm:prSet>
      <dgm:spPr/>
    </dgm:pt>
    <dgm:pt modelId="{301EDA57-D5E2-E34E-A7EB-C2372A11018D}" type="pres">
      <dgm:prSet presAssocID="{9B8092E1-A13F-624E-B950-0AE17A01EC46}" presName="sibTrans" presStyleLbl="sibTrans2D1" presStyleIdx="3" presStyleCnt="4"/>
      <dgm:spPr/>
    </dgm:pt>
    <dgm:pt modelId="{04D165A3-D360-9848-97A9-45086D4C5B6F}" type="pres">
      <dgm:prSet presAssocID="{9B8092E1-A13F-624E-B950-0AE17A01EC46}" presName="connectorText" presStyleLbl="sibTrans2D1" presStyleIdx="3" presStyleCnt="4"/>
      <dgm:spPr/>
    </dgm:pt>
  </dgm:ptLst>
  <dgm:cxnLst>
    <dgm:cxn modelId="{596EE005-193E-DB45-8B63-DE0A4C1388AF}" type="presOf" srcId="{C733BF35-2688-F148-A724-91ACE4B7A5FF}" destId="{20AC8CD6-2255-B240-B65B-D768941B02EA}" srcOrd="1" destOrd="0" presId="urn:microsoft.com/office/officeart/2005/8/layout/cycle2"/>
    <dgm:cxn modelId="{87A8D10C-149A-8D40-90AF-C9AF0135B5B0}" type="presOf" srcId="{2BBE5C93-16DE-2146-BEE8-B25F365D1393}" destId="{BCAE79F3-A6D0-8D41-A65A-BC02A2EB77D2}" srcOrd="0" destOrd="0" presId="urn:microsoft.com/office/officeart/2005/8/layout/cycle2"/>
    <dgm:cxn modelId="{0BCE1127-951A-DF44-B32F-685043556AAF}" type="presOf" srcId="{63B579E0-0F90-FB48-9CDD-EBB97F0944DB}" destId="{22B5246D-493E-E246-9D60-6F20433AA6CC}" srcOrd="1" destOrd="0" presId="urn:microsoft.com/office/officeart/2005/8/layout/cycle2"/>
    <dgm:cxn modelId="{ED8C8542-9989-F245-B2CD-F15CCAD1CE62}" type="presOf" srcId="{72463E68-2486-7344-A4FC-9517F11D2890}" destId="{38B2B361-C196-4743-9BEF-647E03C6C2F8}" srcOrd="0" destOrd="0" presId="urn:microsoft.com/office/officeart/2005/8/layout/cycle2"/>
    <dgm:cxn modelId="{70D2475B-8E33-3D4C-B612-F653543DE098}" type="presOf" srcId="{9B8092E1-A13F-624E-B950-0AE17A01EC46}" destId="{04D165A3-D360-9848-97A9-45086D4C5B6F}" srcOrd="1" destOrd="0" presId="urn:microsoft.com/office/officeart/2005/8/layout/cycle2"/>
    <dgm:cxn modelId="{9EC0247B-3048-364E-A1C1-9666E6F1FE3C}" srcId="{8B6DAAD9-871D-0F49-BF41-4590EFC953C1}" destId="{E5270816-DA79-C84B-92F1-BB56213448C5}" srcOrd="0" destOrd="0" parTransId="{3FF6D13D-1BFA-7C4B-9F68-DBCE9344DD58}" sibTransId="{C733BF35-2688-F148-A724-91ACE4B7A5FF}"/>
    <dgm:cxn modelId="{037FDF81-4D9E-FD4D-B195-D21566165E04}" type="presOf" srcId="{8B6DAAD9-871D-0F49-BF41-4590EFC953C1}" destId="{3C71CC09-B7E4-584E-BC35-9ABC9C2D6ED2}" srcOrd="0" destOrd="0" presId="urn:microsoft.com/office/officeart/2005/8/layout/cycle2"/>
    <dgm:cxn modelId="{D1FF888B-431D-614D-9568-B412F254C8E3}" type="presOf" srcId="{C733BF35-2688-F148-A724-91ACE4B7A5FF}" destId="{62C77C46-F565-CD4E-9AF9-9C2C930452B9}" srcOrd="0" destOrd="0" presId="urn:microsoft.com/office/officeart/2005/8/layout/cycle2"/>
    <dgm:cxn modelId="{6EF461AF-F584-FE41-A33C-64613140468E}" srcId="{8B6DAAD9-871D-0F49-BF41-4590EFC953C1}" destId="{72463E68-2486-7344-A4FC-9517F11D2890}" srcOrd="1" destOrd="0" parTransId="{EB695706-AED2-C147-9B36-5B91E7002CA1}" sibTransId="{3EFC8706-C63D-D849-869B-AD7CBB1A8C84}"/>
    <dgm:cxn modelId="{60043BB5-43F2-134B-A32D-6EF27F506177}" type="presOf" srcId="{E3C11C15-E643-5449-BF9C-DB798BEAD09F}" destId="{247F82E8-09AC-2148-BD5A-7D6369889BAC}" srcOrd="0" destOrd="0" presId="urn:microsoft.com/office/officeart/2005/8/layout/cycle2"/>
    <dgm:cxn modelId="{F9C4F5BD-3500-6F44-B8A8-01CFD36B126B}" type="presOf" srcId="{63B579E0-0F90-FB48-9CDD-EBB97F0944DB}" destId="{3BFFE127-3CCB-E442-BE4D-8B6D27C45065}" srcOrd="0" destOrd="0" presId="urn:microsoft.com/office/officeart/2005/8/layout/cycle2"/>
    <dgm:cxn modelId="{B0FF3FC0-5F4A-474B-9E5D-82FB7EB15369}" type="presOf" srcId="{E5270816-DA79-C84B-92F1-BB56213448C5}" destId="{8F7097E2-E03F-A445-A879-9AEE4D7B94D5}" srcOrd="0" destOrd="0" presId="urn:microsoft.com/office/officeart/2005/8/layout/cycle2"/>
    <dgm:cxn modelId="{06631DC4-814B-BA44-BF6B-B5780A21ACD5}" type="presOf" srcId="{9B8092E1-A13F-624E-B950-0AE17A01EC46}" destId="{301EDA57-D5E2-E34E-A7EB-C2372A11018D}" srcOrd="0" destOrd="0" presId="urn:microsoft.com/office/officeart/2005/8/layout/cycle2"/>
    <dgm:cxn modelId="{02CED6D0-77B7-B844-AA51-E3B6213790D0}" type="presOf" srcId="{3EFC8706-C63D-D849-869B-AD7CBB1A8C84}" destId="{BEACA77C-E2F8-8A4D-8E30-DAF05E77C903}" srcOrd="0" destOrd="0" presId="urn:microsoft.com/office/officeart/2005/8/layout/cycle2"/>
    <dgm:cxn modelId="{170C58D4-376C-4842-84FE-628909A82338}" srcId="{8B6DAAD9-871D-0F49-BF41-4590EFC953C1}" destId="{2BBE5C93-16DE-2146-BEE8-B25F365D1393}" srcOrd="3" destOrd="0" parTransId="{A02C0084-BCD1-6746-9E7B-FDA6DA53F988}" sibTransId="{9B8092E1-A13F-624E-B950-0AE17A01EC46}"/>
    <dgm:cxn modelId="{1C6718F3-28A1-E147-BF90-B2C86DADC064}" srcId="{8B6DAAD9-871D-0F49-BF41-4590EFC953C1}" destId="{E3C11C15-E643-5449-BF9C-DB798BEAD09F}" srcOrd="2" destOrd="0" parTransId="{014EF0A8-8C68-2F42-A293-D001AB3EAD5C}" sibTransId="{63B579E0-0F90-FB48-9CDD-EBB97F0944DB}"/>
    <dgm:cxn modelId="{FF9319F3-9E34-654A-A39B-20C23A49EEFC}" type="presOf" srcId="{3EFC8706-C63D-D849-869B-AD7CBB1A8C84}" destId="{14291810-8438-A24E-9EFE-4D13A8DAA926}" srcOrd="1" destOrd="0" presId="urn:microsoft.com/office/officeart/2005/8/layout/cycle2"/>
    <dgm:cxn modelId="{87A22B77-A61C-7848-B38B-60A1F16B1ED7}" type="presParOf" srcId="{3C71CC09-B7E4-584E-BC35-9ABC9C2D6ED2}" destId="{8F7097E2-E03F-A445-A879-9AEE4D7B94D5}" srcOrd="0" destOrd="0" presId="urn:microsoft.com/office/officeart/2005/8/layout/cycle2"/>
    <dgm:cxn modelId="{CDB15D70-5A94-4849-9118-F509F80ABDB9}" type="presParOf" srcId="{3C71CC09-B7E4-584E-BC35-9ABC9C2D6ED2}" destId="{62C77C46-F565-CD4E-9AF9-9C2C930452B9}" srcOrd="1" destOrd="0" presId="urn:microsoft.com/office/officeart/2005/8/layout/cycle2"/>
    <dgm:cxn modelId="{05250AD7-3639-344B-9C76-45E574CE3AFC}" type="presParOf" srcId="{62C77C46-F565-CD4E-9AF9-9C2C930452B9}" destId="{20AC8CD6-2255-B240-B65B-D768941B02EA}" srcOrd="0" destOrd="0" presId="urn:microsoft.com/office/officeart/2005/8/layout/cycle2"/>
    <dgm:cxn modelId="{C0B256D6-C890-7549-9FC6-FF9EAFF084A3}" type="presParOf" srcId="{3C71CC09-B7E4-584E-BC35-9ABC9C2D6ED2}" destId="{38B2B361-C196-4743-9BEF-647E03C6C2F8}" srcOrd="2" destOrd="0" presId="urn:microsoft.com/office/officeart/2005/8/layout/cycle2"/>
    <dgm:cxn modelId="{719183F1-E6AA-4849-B4EA-90B8D55F8F3B}" type="presParOf" srcId="{3C71CC09-B7E4-584E-BC35-9ABC9C2D6ED2}" destId="{BEACA77C-E2F8-8A4D-8E30-DAF05E77C903}" srcOrd="3" destOrd="0" presId="urn:microsoft.com/office/officeart/2005/8/layout/cycle2"/>
    <dgm:cxn modelId="{F5D88306-193B-4F46-87D9-257769315927}" type="presParOf" srcId="{BEACA77C-E2F8-8A4D-8E30-DAF05E77C903}" destId="{14291810-8438-A24E-9EFE-4D13A8DAA926}" srcOrd="0" destOrd="0" presId="urn:microsoft.com/office/officeart/2005/8/layout/cycle2"/>
    <dgm:cxn modelId="{9770FDF6-083C-F245-80BA-44DE9589D33B}" type="presParOf" srcId="{3C71CC09-B7E4-584E-BC35-9ABC9C2D6ED2}" destId="{247F82E8-09AC-2148-BD5A-7D6369889BAC}" srcOrd="4" destOrd="0" presId="urn:microsoft.com/office/officeart/2005/8/layout/cycle2"/>
    <dgm:cxn modelId="{F199A3CB-A85E-8B44-B03C-C338911B245F}" type="presParOf" srcId="{3C71CC09-B7E4-584E-BC35-9ABC9C2D6ED2}" destId="{3BFFE127-3CCB-E442-BE4D-8B6D27C45065}" srcOrd="5" destOrd="0" presId="urn:microsoft.com/office/officeart/2005/8/layout/cycle2"/>
    <dgm:cxn modelId="{7C59FC17-7B22-AC44-BC6E-70A9747C004F}" type="presParOf" srcId="{3BFFE127-3CCB-E442-BE4D-8B6D27C45065}" destId="{22B5246D-493E-E246-9D60-6F20433AA6CC}" srcOrd="0" destOrd="0" presId="urn:microsoft.com/office/officeart/2005/8/layout/cycle2"/>
    <dgm:cxn modelId="{1D97D8E5-B37B-FE4F-AF19-76C40F6F7073}" type="presParOf" srcId="{3C71CC09-B7E4-584E-BC35-9ABC9C2D6ED2}" destId="{BCAE79F3-A6D0-8D41-A65A-BC02A2EB77D2}" srcOrd="6" destOrd="0" presId="urn:microsoft.com/office/officeart/2005/8/layout/cycle2"/>
    <dgm:cxn modelId="{BAEF77C0-57CF-4944-A891-7874D28837DB}" type="presParOf" srcId="{3C71CC09-B7E4-584E-BC35-9ABC9C2D6ED2}" destId="{301EDA57-D5E2-E34E-A7EB-C2372A11018D}" srcOrd="7" destOrd="0" presId="urn:microsoft.com/office/officeart/2005/8/layout/cycle2"/>
    <dgm:cxn modelId="{958FBBA9-CF0E-F647-8C41-D5088990AD45}" type="presParOf" srcId="{301EDA57-D5E2-E34E-A7EB-C2372A11018D}" destId="{04D165A3-D360-9848-97A9-45086D4C5B6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097E2-E03F-A445-A879-9AEE4D7B94D5}">
      <dsp:nvSpPr>
        <dsp:cNvPr id="0" name=""/>
        <dsp:cNvSpPr/>
      </dsp:nvSpPr>
      <dsp:spPr>
        <a:xfrm>
          <a:off x="4562065" y="1117"/>
          <a:ext cx="1391468" cy="139146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Design</a:t>
          </a:r>
        </a:p>
      </dsp:txBody>
      <dsp:txXfrm>
        <a:off x="4765841" y="204893"/>
        <a:ext cx="983916" cy="983916"/>
      </dsp:txXfrm>
    </dsp:sp>
    <dsp:sp modelId="{62C77C46-F565-CD4E-9AF9-9C2C930452B9}">
      <dsp:nvSpPr>
        <dsp:cNvPr id="0" name=""/>
        <dsp:cNvSpPr/>
      </dsp:nvSpPr>
      <dsp:spPr>
        <a:xfrm rot="2700000">
          <a:off x="5804312" y="1194026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820609" y="1248606"/>
        <a:ext cx="259661" cy="281772"/>
      </dsp:txXfrm>
    </dsp:sp>
    <dsp:sp modelId="{38B2B361-C196-4743-9BEF-647E03C6C2F8}">
      <dsp:nvSpPr>
        <dsp:cNvPr id="0" name=""/>
        <dsp:cNvSpPr/>
      </dsp:nvSpPr>
      <dsp:spPr>
        <a:xfrm>
          <a:off x="6040882" y="1479934"/>
          <a:ext cx="1391468" cy="1391468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Build</a:t>
          </a:r>
        </a:p>
      </dsp:txBody>
      <dsp:txXfrm>
        <a:off x="6244658" y="1683710"/>
        <a:ext cx="983916" cy="983916"/>
      </dsp:txXfrm>
    </dsp:sp>
    <dsp:sp modelId="{BEACA77C-E2F8-8A4D-8E30-DAF05E77C903}">
      <dsp:nvSpPr>
        <dsp:cNvPr id="0" name=""/>
        <dsp:cNvSpPr/>
      </dsp:nvSpPr>
      <dsp:spPr>
        <a:xfrm rot="8100000">
          <a:off x="5819159" y="2672843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914145" y="2727423"/>
        <a:ext cx="259661" cy="281772"/>
      </dsp:txXfrm>
    </dsp:sp>
    <dsp:sp modelId="{247F82E8-09AC-2148-BD5A-7D6369889BAC}">
      <dsp:nvSpPr>
        <dsp:cNvPr id="0" name=""/>
        <dsp:cNvSpPr/>
      </dsp:nvSpPr>
      <dsp:spPr>
        <a:xfrm>
          <a:off x="4562065" y="2958751"/>
          <a:ext cx="1391468" cy="1391468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Run</a:t>
          </a:r>
        </a:p>
      </dsp:txBody>
      <dsp:txXfrm>
        <a:off x="4765841" y="3162527"/>
        <a:ext cx="983916" cy="983916"/>
      </dsp:txXfrm>
    </dsp:sp>
    <dsp:sp modelId="{3BFFE127-3CCB-E442-BE4D-8B6D27C45065}">
      <dsp:nvSpPr>
        <dsp:cNvPr id="0" name=""/>
        <dsp:cNvSpPr/>
      </dsp:nvSpPr>
      <dsp:spPr>
        <a:xfrm rot="13500000">
          <a:off x="4340342" y="2687690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435328" y="2820958"/>
        <a:ext cx="259661" cy="281772"/>
      </dsp:txXfrm>
    </dsp:sp>
    <dsp:sp modelId="{BCAE79F3-A6D0-8D41-A65A-BC02A2EB77D2}">
      <dsp:nvSpPr>
        <dsp:cNvPr id="0" name=""/>
        <dsp:cNvSpPr/>
      </dsp:nvSpPr>
      <dsp:spPr>
        <a:xfrm>
          <a:off x="3083248" y="1479934"/>
          <a:ext cx="1391468" cy="1391468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Analyze</a:t>
          </a:r>
        </a:p>
      </dsp:txBody>
      <dsp:txXfrm>
        <a:off x="3287024" y="1683710"/>
        <a:ext cx="983916" cy="983916"/>
      </dsp:txXfrm>
    </dsp:sp>
    <dsp:sp modelId="{301EDA57-D5E2-E34E-A7EB-C2372A11018D}">
      <dsp:nvSpPr>
        <dsp:cNvPr id="0" name=""/>
        <dsp:cNvSpPr/>
      </dsp:nvSpPr>
      <dsp:spPr>
        <a:xfrm rot="18900000">
          <a:off x="4325495" y="1208873"/>
          <a:ext cx="370944" cy="469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41792" y="1342141"/>
        <a:ext cx="259661" cy="281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7F71-C79F-CF47-BF0E-B334B582C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A6775-1A16-B84E-9FC3-846B9CB76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2012-A1CC-8440-80DB-655991B8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5D50-530A-F04F-AD4E-0787C0085D0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6E8F-8FAD-9640-96D9-C9970486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BE64B-B249-FA4B-BA38-28C1542C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7335-993D-DC4F-AF28-3CEF48A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5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F47C-E159-1B4E-87DC-A10F25F7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52073-38F5-9040-8CA2-527444AB9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DB17-F6FE-DA4E-B54B-647F9AB1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5D50-530A-F04F-AD4E-0787C0085D0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59A9-F805-F643-8542-738141D3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E013-B2F6-C04E-A0CA-D9879856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7335-993D-DC4F-AF28-3CEF48A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9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90AED-2ACE-174B-9167-778265E80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65F45-3E89-CB43-8F2F-38DA3BA14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3254-F45E-744A-8652-886EACE7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5D50-530A-F04F-AD4E-0787C0085D0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811E-9EF2-AA4E-83F5-CF480671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3CFE-4763-E44D-AF5F-06F0D347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7335-993D-DC4F-AF28-3CEF48A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B24E-4807-004C-8B68-3F07294A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3402-652E-DF4E-9B1B-9C0A2211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3837-A697-1741-95F6-4AE8809F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5D50-530A-F04F-AD4E-0787C0085D0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3AE5D-80E0-024A-9769-3C19E225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1754-896C-BA48-AF20-0A6C8E78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7335-993D-DC4F-AF28-3CEF48A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4C56-682D-2749-8506-90363B1D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C2BC-E26C-C245-92C6-124B2672B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E6569-301D-C147-889A-60F50955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5D50-530A-F04F-AD4E-0787C0085D0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DE8A-802E-5445-BA31-00BFCE4E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3BB5-D040-0949-9E1C-7E42E563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7335-993D-DC4F-AF28-3CEF48A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65B5-D6D0-6A42-B2CB-023A2353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2856-E2AF-AF4A-87A2-CAE79E3D6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68175-26FD-E343-9EA0-90910ABA8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67F19-248E-FD4B-9F5C-68EF1062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5D50-530A-F04F-AD4E-0787C0085D0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6DCAB-ABDB-8C49-BC81-5B87647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2BC12-4A98-B84D-8EC2-A22CDE6D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7335-993D-DC4F-AF28-3CEF48A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6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A3A3-B9D1-9F4F-9ED2-3E1DDCDA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152A-6783-EC4D-8F57-CDCCD169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94BB-898D-0047-A9A5-E4D4D392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55FB5-01EC-DD44-82E2-AA1988260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30B9D-FB9E-BF42-AD0F-CD799786D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8288-3B79-D446-A495-0CDD32D4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5D50-530A-F04F-AD4E-0787C0085D0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FF4D2-B1E4-F441-9687-424D4D0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DFBEE-3A29-7847-9C8C-63FC56C3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7335-993D-DC4F-AF28-3CEF48A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8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1D9F-9642-074E-A5CF-A8A4F0B7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62AC5-57BF-A74C-AE2B-75F38B4C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5D50-530A-F04F-AD4E-0787C0085D0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4F472-EC02-724C-B67B-8AA19581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9B2D-232F-BF46-8C35-0DAC3E6D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7335-993D-DC4F-AF28-3CEF48A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DBC0C-CDE1-5143-82FF-D659DF74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5D50-530A-F04F-AD4E-0787C0085D0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B3760-A73B-E747-9531-F84EAB67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B7DE9-1646-7F45-8FDB-1565F343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7335-993D-DC4F-AF28-3CEF48A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A7B4-E9E0-AF42-AE60-ED267575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EF9D-467F-D847-99A5-9747B9FB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6C537-B433-3743-9929-C3B88507D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E8A07-61A9-574E-89CF-C6AE80AD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5D50-530A-F04F-AD4E-0787C0085D0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A6CAD-FEC7-BC49-A466-2AC8E1EA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3F316-EE2E-5248-B7A6-DF8F90A4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7335-993D-DC4F-AF28-3CEF48A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7F7B-F1A4-684A-B41F-4E882B9B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94C03-1FD1-3A49-8997-AF9C7DF62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0502-5821-5440-B8C1-F1F124F71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478FC-E62D-1642-9FC5-8838FA1F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5D50-530A-F04F-AD4E-0787C0085D0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45D70-18A7-A248-9FEB-C473226A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3307-AE9F-2146-B719-23F07FFB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7335-993D-DC4F-AF28-3CEF48A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1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96AF9-DB66-B748-85D1-52926E01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7FBDE-0CDD-4B4A-8160-2CD43BD41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C14A-4946-0B42-A8C0-3A624B3AD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5D50-530A-F04F-AD4E-0787C0085D0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5AB3-0344-2F47-92B4-02EE04DDD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5494-7E7B-DB42-BDB7-04B28EE91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7335-993D-DC4F-AF28-3CEF48A0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1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6E4-6CA2-C64C-8350-B6F6654BA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Profiling and Debugging Microservices with AWS X-Ray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90E9F-A1C9-D84E-BF49-287733884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Sajith Weerakoon</a:t>
            </a:r>
          </a:p>
        </p:txBody>
      </p:sp>
    </p:spTree>
    <p:extLst>
      <p:ext uri="{BB962C8B-B14F-4D97-AF65-F5344CB8AC3E}">
        <p14:creationId xmlns:p14="http://schemas.microsoft.com/office/powerpoint/2010/main" val="202106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BF60-C7F0-574F-B876-2724F145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– </a:t>
            </a:r>
            <a:r>
              <a:rPr lang="en-US" dirty="0" err="1"/>
              <a:t>Ain’t</a:t>
            </a:r>
            <a:r>
              <a:rPr lang="en-US" dirty="0"/>
              <a:t> it fun?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9AA43-EC4A-CE45-9274-1D4F07C7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7" y="1523999"/>
            <a:ext cx="4421481" cy="33161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504B5-5D18-4443-9625-76EC0BB91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89"/>
          <a:stretch/>
        </p:blipFill>
        <p:spPr>
          <a:xfrm>
            <a:off x="7159410" y="1286934"/>
            <a:ext cx="4459304" cy="24687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84C9FE-7118-5343-98F7-422413665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10"/>
          <a:stretch/>
        </p:blipFill>
        <p:spPr>
          <a:xfrm>
            <a:off x="4227826" y="2964237"/>
            <a:ext cx="5863167" cy="37517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52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01D3-F173-5A40-BC74-8E966732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Well, its not always fun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4CA6FC-46D7-0C43-BB11-4D5F6F4F7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56" y="2007394"/>
            <a:ext cx="4398433" cy="3835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959F9-F42B-5F47-9AD3-11B66CB26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34" y="2007394"/>
            <a:ext cx="4815792" cy="3835434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01B1167-EE6D-694A-AD98-049D9B4530D7}"/>
              </a:ext>
            </a:extLst>
          </p:cNvPr>
          <p:cNvSpPr/>
          <p:nvPr/>
        </p:nvSpPr>
        <p:spPr>
          <a:xfrm>
            <a:off x="5204178" y="3420533"/>
            <a:ext cx="1490133" cy="504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D998-3623-934F-8C66-5101285B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are,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0978-A834-FD49-8268-7C55176A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profile</a:t>
            </a:r>
          </a:p>
          <a:p>
            <a:r>
              <a:rPr lang="en-US" dirty="0"/>
              <a:t>Hard to debug</a:t>
            </a:r>
          </a:p>
          <a:p>
            <a:r>
              <a:rPr lang="en-US" dirty="0"/>
              <a:t>Hard to analyze</a:t>
            </a:r>
          </a:p>
          <a:p>
            <a:r>
              <a:rPr lang="en-US" dirty="0"/>
              <a:t>Mostly impossible to know what is happening inside</a:t>
            </a:r>
          </a:p>
        </p:txBody>
      </p:sp>
    </p:spTree>
    <p:extLst>
      <p:ext uri="{BB962C8B-B14F-4D97-AF65-F5344CB8AC3E}">
        <p14:creationId xmlns:p14="http://schemas.microsoft.com/office/powerpoint/2010/main" val="71953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B456-3DCA-9544-A681-B140A1EB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AWS X-Ray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A74B-5E10-AB4E-8968-E660806C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AWS</a:t>
            </a:r>
          </a:p>
          <a:p>
            <a:r>
              <a:rPr lang="en-US" dirty="0"/>
              <a:t>Helps to Analyze and Debug distributed applications</a:t>
            </a:r>
          </a:p>
          <a:p>
            <a:r>
              <a:rPr lang="en-US" dirty="0"/>
              <a:t>Trace requests -&gt; record traces -&gt; analyze them</a:t>
            </a:r>
          </a:p>
        </p:txBody>
      </p:sp>
    </p:spTree>
    <p:extLst>
      <p:ext uri="{BB962C8B-B14F-4D97-AF65-F5344CB8AC3E}">
        <p14:creationId xmlns:p14="http://schemas.microsoft.com/office/powerpoint/2010/main" val="191845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DEE4-08EE-5248-B93F-A170B0A9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F610-E578-374F-805F-9CDDE7E1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code do?</a:t>
            </a:r>
          </a:p>
          <a:p>
            <a:pPr lvl="1"/>
            <a:r>
              <a:rPr lang="en-US" dirty="0"/>
              <a:t>Fetches weather data from a remote service</a:t>
            </a:r>
          </a:p>
          <a:p>
            <a:pPr lvl="1"/>
            <a:r>
              <a:rPr lang="en-US" dirty="0"/>
              <a:t>Formats the data using an internal service</a:t>
            </a:r>
          </a:p>
          <a:p>
            <a:pPr lvl="1"/>
            <a:r>
              <a:rPr lang="en-US" dirty="0"/>
              <a:t>Inserts data to the database</a:t>
            </a:r>
          </a:p>
          <a:p>
            <a:pPr lvl="1"/>
            <a:r>
              <a:rPr lang="en-US" dirty="0"/>
              <a:t>Publishes data to an SNS channel which triggers an email</a:t>
            </a:r>
          </a:p>
        </p:txBody>
      </p:sp>
    </p:spTree>
    <p:extLst>
      <p:ext uri="{BB962C8B-B14F-4D97-AF65-F5344CB8AC3E}">
        <p14:creationId xmlns:p14="http://schemas.microsoft.com/office/powerpoint/2010/main" val="387408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AF7E-2F9A-D84C-80AD-0FDE7F90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Development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3B16E-6D5E-AF4B-9982-E815051E5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0392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774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77F7-072A-0C45-BAFE-C16B9786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81D2-36E7-A645-BEF9-D8F3F957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and the presentation,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sajithvim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-</a:t>
            </a:r>
            <a:r>
              <a:rPr lang="en-US" dirty="0" err="1"/>
              <a:t>xray</a:t>
            </a:r>
            <a:r>
              <a:rPr lang="en-US" dirty="0"/>
              <a:t>-sample</a:t>
            </a:r>
          </a:p>
        </p:txBody>
      </p:sp>
    </p:spTree>
    <p:extLst>
      <p:ext uri="{BB962C8B-B14F-4D97-AF65-F5344CB8AC3E}">
        <p14:creationId xmlns:p14="http://schemas.microsoft.com/office/powerpoint/2010/main" val="223285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124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Profiling and Debugging Microservices with AWS X-Ray</vt:lpstr>
      <vt:lpstr>Microservices – Ain’t it fun?</vt:lpstr>
      <vt:lpstr>Well, its not always fun</vt:lpstr>
      <vt:lpstr>Microservices are,</vt:lpstr>
      <vt:lpstr>Introducing AWS X-Ray</vt:lpstr>
      <vt:lpstr>Let’s get to the code</vt:lpstr>
      <vt:lpstr>Data Driven Development</vt:lpstr>
      <vt:lpstr>Resources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and Debugging Microservices with AWS X-Ray</dc:title>
  <dc:creator>Sajith Weerakoon</dc:creator>
  <cp:lastModifiedBy>Sajith Weerakoon</cp:lastModifiedBy>
  <cp:revision>9</cp:revision>
  <dcterms:created xsi:type="dcterms:W3CDTF">2018-05-31T06:45:43Z</dcterms:created>
  <dcterms:modified xsi:type="dcterms:W3CDTF">2018-05-31T23:59:20Z</dcterms:modified>
</cp:coreProperties>
</file>