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6" r:id="rId2"/>
    <p:sldId id="4134" r:id="rId3"/>
    <p:sldId id="4135" r:id="rId4"/>
    <p:sldId id="4137" r:id="rId5"/>
    <p:sldId id="4136" r:id="rId6"/>
    <p:sldId id="4138" r:id="rId7"/>
    <p:sldId id="4139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93" autoAdjust="0"/>
    <p:restoredTop sz="94660"/>
  </p:normalViewPr>
  <p:slideViewPr>
    <p:cSldViewPr snapToGrid="0">
      <p:cViewPr>
        <p:scale>
          <a:sx n="52" d="100"/>
          <a:sy n="52" d="100"/>
        </p:scale>
        <p:origin x="920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10EF4-199B-40FE-8B88-1F415F9ADA6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B67C32-2820-4CE5-8C55-C318DC49777F}">
      <dgm:prSet phldrT="[Text]" custT="1"/>
      <dgm:spPr/>
      <dgm:t>
        <a:bodyPr/>
        <a:lstStyle/>
        <a:p>
          <a:r>
            <a:rPr lang="en-US" sz="1050" dirty="0"/>
            <a:t>Ease of use</a:t>
          </a:r>
          <a:endParaRPr lang="en-IN" sz="1050" dirty="0"/>
        </a:p>
      </dgm:t>
    </dgm:pt>
    <dgm:pt modelId="{BC96E988-FF2D-450D-A9EA-65574A305896}" type="parTrans" cxnId="{64DDA8BB-983E-4A88-8A46-F599DE11C519}">
      <dgm:prSet/>
      <dgm:spPr/>
      <dgm:t>
        <a:bodyPr/>
        <a:lstStyle/>
        <a:p>
          <a:endParaRPr lang="en-IN" sz="4000"/>
        </a:p>
      </dgm:t>
    </dgm:pt>
    <dgm:pt modelId="{51F22C74-385C-4276-B470-90E296959514}" type="sibTrans" cxnId="{64DDA8BB-983E-4A88-8A46-F599DE11C519}">
      <dgm:prSet/>
      <dgm:spPr/>
      <dgm:t>
        <a:bodyPr/>
        <a:lstStyle/>
        <a:p>
          <a:endParaRPr lang="en-IN" sz="4000"/>
        </a:p>
      </dgm:t>
    </dgm:pt>
    <dgm:pt modelId="{803566B2-7DC0-47E2-863B-3753AAB613A8}">
      <dgm:prSet phldrT="[Text]" custT="1"/>
      <dgm:spPr/>
      <dgm:t>
        <a:bodyPr/>
        <a:lstStyle/>
        <a:p>
          <a:r>
            <a:rPr lang="en-US" sz="1050" dirty="0"/>
            <a:t>Low cost</a:t>
          </a:r>
          <a:endParaRPr lang="en-IN" sz="1050" dirty="0"/>
        </a:p>
      </dgm:t>
    </dgm:pt>
    <dgm:pt modelId="{7B40615F-F4E9-4287-A846-F239BA6714AC}" type="parTrans" cxnId="{469E6FF0-C96B-4BF3-B32B-B340033D1AE8}">
      <dgm:prSet/>
      <dgm:spPr/>
      <dgm:t>
        <a:bodyPr/>
        <a:lstStyle/>
        <a:p>
          <a:endParaRPr lang="en-IN" sz="4000"/>
        </a:p>
      </dgm:t>
    </dgm:pt>
    <dgm:pt modelId="{689D99B1-C638-4B43-A0D9-C088CCA0E300}" type="sibTrans" cxnId="{469E6FF0-C96B-4BF3-B32B-B340033D1AE8}">
      <dgm:prSet/>
      <dgm:spPr/>
      <dgm:t>
        <a:bodyPr/>
        <a:lstStyle/>
        <a:p>
          <a:endParaRPr lang="en-IN" sz="4000"/>
        </a:p>
      </dgm:t>
    </dgm:pt>
    <dgm:pt modelId="{752BA31C-17D8-4213-B3D2-A4F001EB32D9}">
      <dgm:prSet phldrT="[Text]" custT="1"/>
      <dgm:spPr/>
      <dgm:t>
        <a:bodyPr/>
        <a:lstStyle/>
        <a:p>
          <a:r>
            <a:rPr lang="en-US" sz="1050" dirty="0"/>
            <a:t>Accessible</a:t>
          </a:r>
          <a:endParaRPr lang="en-IN" sz="1050" dirty="0"/>
        </a:p>
      </dgm:t>
    </dgm:pt>
    <dgm:pt modelId="{130D445B-3A83-4399-87EE-96D72A8B005F}" type="parTrans" cxnId="{CF87040E-584B-45D2-A531-E1D905151CCE}">
      <dgm:prSet/>
      <dgm:spPr/>
      <dgm:t>
        <a:bodyPr/>
        <a:lstStyle/>
        <a:p>
          <a:endParaRPr lang="en-IN" sz="4000"/>
        </a:p>
      </dgm:t>
    </dgm:pt>
    <dgm:pt modelId="{E43847BD-8082-4DA2-ABDA-2A5D7B0CF060}" type="sibTrans" cxnId="{CF87040E-584B-45D2-A531-E1D905151CCE}">
      <dgm:prSet/>
      <dgm:spPr/>
      <dgm:t>
        <a:bodyPr/>
        <a:lstStyle/>
        <a:p>
          <a:endParaRPr lang="en-IN" sz="4000"/>
        </a:p>
      </dgm:t>
    </dgm:pt>
    <dgm:pt modelId="{DFF5144D-4231-43BB-8E6F-43CB2DBDF60D}">
      <dgm:prSet phldrT="[Text]" custT="1"/>
      <dgm:spPr/>
      <dgm:t>
        <a:bodyPr/>
        <a:lstStyle/>
        <a:p>
          <a:r>
            <a:rPr lang="en-US" sz="1050" dirty="0"/>
            <a:t>Flexible</a:t>
          </a:r>
          <a:endParaRPr lang="en-IN" sz="1050" dirty="0"/>
        </a:p>
      </dgm:t>
    </dgm:pt>
    <dgm:pt modelId="{CD1E0EAD-AF62-4C32-B410-4B42DD9F4B9B}" type="parTrans" cxnId="{FDED3C73-0C15-479B-8FB8-80D7838E93FD}">
      <dgm:prSet/>
      <dgm:spPr/>
      <dgm:t>
        <a:bodyPr/>
        <a:lstStyle/>
        <a:p>
          <a:endParaRPr lang="en-IN" sz="4000"/>
        </a:p>
      </dgm:t>
    </dgm:pt>
    <dgm:pt modelId="{00ED6CAA-AEBE-4758-B384-74BEF73AFD60}" type="sibTrans" cxnId="{FDED3C73-0C15-479B-8FB8-80D7838E93FD}">
      <dgm:prSet/>
      <dgm:spPr/>
      <dgm:t>
        <a:bodyPr/>
        <a:lstStyle/>
        <a:p>
          <a:endParaRPr lang="en-IN" sz="4000"/>
        </a:p>
      </dgm:t>
    </dgm:pt>
    <dgm:pt modelId="{1AF3398F-BDD1-4112-B497-4634A2B0E57C}">
      <dgm:prSet phldrT="[Text]" custT="1"/>
      <dgm:spPr>
        <a:solidFill>
          <a:schemeClr val="accent4"/>
        </a:solidFill>
      </dgm:spPr>
      <dgm:t>
        <a:bodyPr lIns="0" tIns="0" rIns="0" bIns="0"/>
        <a:lstStyle/>
        <a:p>
          <a:r>
            <a:rPr lang="en-US" sz="1000" b="1" dirty="0"/>
            <a:t>Considerations</a:t>
          </a:r>
          <a:endParaRPr lang="en-IN" sz="1000" b="1" dirty="0"/>
        </a:p>
      </dgm:t>
    </dgm:pt>
    <dgm:pt modelId="{05EDE308-9844-4AD2-97DD-BB0F45BB3B6A}" type="parTrans" cxnId="{E7D7076E-7A7D-41DF-9CB5-85C112D1DDA6}">
      <dgm:prSet/>
      <dgm:spPr/>
      <dgm:t>
        <a:bodyPr/>
        <a:lstStyle/>
        <a:p>
          <a:endParaRPr lang="en-IN" sz="4000"/>
        </a:p>
      </dgm:t>
    </dgm:pt>
    <dgm:pt modelId="{AAE27B04-B05F-4250-B6FB-4A044CB83DB4}" type="sibTrans" cxnId="{E7D7076E-7A7D-41DF-9CB5-85C112D1DDA6}">
      <dgm:prSet/>
      <dgm:spPr/>
      <dgm:t>
        <a:bodyPr/>
        <a:lstStyle/>
        <a:p>
          <a:endParaRPr lang="en-IN" sz="4000"/>
        </a:p>
      </dgm:t>
    </dgm:pt>
    <dgm:pt modelId="{4021D3BB-9BF8-49B9-B160-C6F01FBC6C93}" type="pres">
      <dgm:prSet presAssocID="{F2410EF4-199B-40FE-8B88-1F415F9ADA6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DEE33A5-8A6E-4CF5-ADAD-AE9895C2605D}" type="pres">
      <dgm:prSet presAssocID="{1AF3398F-BDD1-4112-B497-4634A2B0E57C}" presName="Accent5" presStyleCnt="0"/>
      <dgm:spPr/>
    </dgm:pt>
    <dgm:pt modelId="{1F3CDC71-8955-4EB0-9F58-0F0F6FD0633C}" type="pres">
      <dgm:prSet presAssocID="{1AF3398F-BDD1-4112-B497-4634A2B0E57C}" presName="Accent" presStyleLbl="node1" presStyleIdx="0" presStyleCnt="5"/>
      <dgm:spPr/>
    </dgm:pt>
    <dgm:pt modelId="{162EACA1-5A34-4E2D-B9FC-37F8B2FF690D}" type="pres">
      <dgm:prSet presAssocID="{1AF3398F-BDD1-4112-B497-4634A2B0E57C}" presName="ParentBackground5" presStyleCnt="0"/>
      <dgm:spPr/>
    </dgm:pt>
    <dgm:pt modelId="{92C765C8-8213-4455-9C58-D88BB176E782}" type="pres">
      <dgm:prSet presAssocID="{1AF3398F-BDD1-4112-B497-4634A2B0E57C}" presName="ParentBackground" presStyleLbl="fgAcc1" presStyleIdx="0" presStyleCnt="5"/>
      <dgm:spPr/>
    </dgm:pt>
    <dgm:pt modelId="{D061D6EF-CB24-4A90-8E33-70DBEC0C77E3}" type="pres">
      <dgm:prSet presAssocID="{1AF3398F-BDD1-4112-B497-4634A2B0E57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84BDE9-AE79-4391-8FDA-6372FB4A0ACB}" type="pres">
      <dgm:prSet presAssocID="{DFF5144D-4231-43BB-8E6F-43CB2DBDF60D}" presName="Accent4" presStyleCnt="0"/>
      <dgm:spPr/>
    </dgm:pt>
    <dgm:pt modelId="{A6D2B254-6580-42A0-BB45-6B113B399FF9}" type="pres">
      <dgm:prSet presAssocID="{DFF5144D-4231-43BB-8E6F-43CB2DBDF60D}" presName="Accent" presStyleLbl="node1" presStyleIdx="1" presStyleCnt="5"/>
      <dgm:spPr/>
    </dgm:pt>
    <dgm:pt modelId="{DF498C39-BD5E-4C48-AB0C-E055B60FBE95}" type="pres">
      <dgm:prSet presAssocID="{DFF5144D-4231-43BB-8E6F-43CB2DBDF60D}" presName="ParentBackground4" presStyleCnt="0"/>
      <dgm:spPr/>
    </dgm:pt>
    <dgm:pt modelId="{603CD481-9B6F-4E9F-863C-C094C9E94D65}" type="pres">
      <dgm:prSet presAssocID="{DFF5144D-4231-43BB-8E6F-43CB2DBDF60D}" presName="ParentBackground" presStyleLbl="fgAcc1" presStyleIdx="1" presStyleCnt="5"/>
      <dgm:spPr/>
    </dgm:pt>
    <dgm:pt modelId="{539453D1-1902-4330-BD50-2E807DCA0A6B}" type="pres">
      <dgm:prSet presAssocID="{DFF5144D-4231-43BB-8E6F-43CB2DBDF60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6D54BE-ED63-4D61-88C4-437FC2A7EC69}" type="pres">
      <dgm:prSet presAssocID="{752BA31C-17D8-4213-B3D2-A4F001EB32D9}" presName="Accent3" presStyleCnt="0"/>
      <dgm:spPr/>
    </dgm:pt>
    <dgm:pt modelId="{8976C037-3E09-4E43-820B-73179ABC289F}" type="pres">
      <dgm:prSet presAssocID="{752BA31C-17D8-4213-B3D2-A4F001EB32D9}" presName="Accent" presStyleLbl="node1" presStyleIdx="2" presStyleCnt="5"/>
      <dgm:spPr/>
    </dgm:pt>
    <dgm:pt modelId="{23F8D6EC-2303-4406-89DA-AAD177835FDD}" type="pres">
      <dgm:prSet presAssocID="{752BA31C-17D8-4213-B3D2-A4F001EB32D9}" presName="ParentBackground3" presStyleCnt="0"/>
      <dgm:spPr/>
    </dgm:pt>
    <dgm:pt modelId="{BAFE5E38-7555-4FF4-BC51-126461CEC5AB}" type="pres">
      <dgm:prSet presAssocID="{752BA31C-17D8-4213-B3D2-A4F001EB32D9}" presName="ParentBackground" presStyleLbl="fgAcc1" presStyleIdx="2" presStyleCnt="5"/>
      <dgm:spPr/>
    </dgm:pt>
    <dgm:pt modelId="{8CE1320D-E952-4E60-B108-C965160A888E}" type="pres">
      <dgm:prSet presAssocID="{752BA31C-17D8-4213-B3D2-A4F001EB32D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F212E2-BE06-46EA-98E1-D4E51F3AD5EF}" type="pres">
      <dgm:prSet presAssocID="{803566B2-7DC0-47E2-863B-3753AAB613A8}" presName="Accent2" presStyleCnt="0"/>
      <dgm:spPr/>
    </dgm:pt>
    <dgm:pt modelId="{4E2BE07B-BFF3-4D74-8E61-11B37E56B1B3}" type="pres">
      <dgm:prSet presAssocID="{803566B2-7DC0-47E2-863B-3753AAB613A8}" presName="Accent" presStyleLbl="node1" presStyleIdx="3" presStyleCnt="5"/>
      <dgm:spPr/>
    </dgm:pt>
    <dgm:pt modelId="{A825447D-3C33-4539-A78A-FE82B62D99BF}" type="pres">
      <dgm:prSet presAssocID="{803566B2-7DC0-47E2-863B-3753AAB613A8}" presName="ParentBackground2" presStyleCnt="0"/>
      <dgm:spPr/>
    </dgm:pt>
    <dgm:pt modelId="{8B7367C7-F8F7-4D51-9629-E8225A38AF7E}" type="pres">
      <dgm:prSet presAssocID="{803566B2-7DC0-47E2-863B-3753AAB613A8}" presName="ParentBackground" presStyleLbl="fgAcc1" presStyleIdx="3" presStyleCnt="5"/>
      <dgm:spPr/>
    </dgm:pt>
    <dgm:pt modelId="{2F65117E-CC84-4819-BE0C-A66C9EE26659}" type="pres">
      <dgm:prSet presAssocID="{803566B2-7DC0-47E2-863B-3753AAB613A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97A01B-8658-406E-A0D4-50390EDD6041}" type="pres">
      <dgm:prSet presAssocID="{19B67C32-2820-4CE5-8C55-C318DC49777F}" presName="Accent1" presStyleCnt="0"/>
      <dgm:spPr/>
    </dgm:pt>
    <dgm:pt modelId="{9F735BE1-3677-4CB8-B719-F5D2AC33C59A}" type="pres">
      <dgm:prSet presAssocID="{19B67C32-2820-4CE5-8C55-C318DC49777F}" presName="Accent" presStyleLbl="node1" presStyleIdx="4" presStyleCnt="5"/>
      <dgm:spPr/>
    </dgm:pt>
    <dgm:pt modelId="{282FE52E-44B6-4E48-B7FB-22ACF51E18D8}" type="pres">
      <dgm:prSet presAssocID="{19B67C32-2820-4CE5-8C55-C318DC49777F}" presName="ParentBackground1" presStyleCnt="0"/>
      <dgm:spPr/>
    </dgm:pt>
    <dgm:pt modelId="{5D644E73-33E2-44D2-B919-4428D00348B2}" type="pres">
      <dgm:prSet presAssocID="{19B67C32-2820-4CE5-8C55-C318DC49777F}" presName="ParentBackground" presStyleLbl="fgAcc1" presStyleIdx="4" presStyleCnt="5"/>
      <dgm:spPr/>
    </dgm:pt>
    <dgm:pt modelId="{6591A070-ACDC-4BF2-AD00-9B71A7AAC47E}" type="pres">
      <dgm:prSet presAssocID="{19B67C32-2820-4CE5-8C55-C318DC49777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F87040E-584B-45D2-A531-E1D905151CCE}" srcId="{F2410EF4-199B-40FE-8B88-1F415F9ADA66}" destId="{752BA31C-17D8-4213-B3D2-A4F001EB32D9}" srcOrd="2" destOrd="0" parTransId="{130D445B-3A83-4399-87EE-96D72A8B005F}" sibTransId="{E43847BD-8082-4DA2-ABDA-2A5D7B0CF060}"/>
    <dgm:cxn modelId="{9AA72814-5909-4C6A-B596-84C127563284}" type="presOf" srcId="{1AF3398F-BDD1-4112-B497-4634A2B0E57C}" destId="{92C765C8-8213-4455-9C58-D88BB176E782}" srcOrd="0" destOrd="0" presId="urn:microsoft.com/office/officeart/2011/layout/CircleProcess"/>
    <dgm:cxn modelId="{7668FA1C-EF20-4043-B90E-062603C3B7F4}" type="presOf" srcId="{803566B2-7DC0-47E2-863B-3753AAB613A8}" destId="{8B7367C7-F8F7-4D51-9629-E8225A38AF7E}" srcOrd="0" destOrd="0" presId="urn:microsoft.com/office/officeart/2011/layout/CircleProcess"/>
    <dgm:cxn modelId="{CE4A5328-D864-427B-9128-F599CD017E97}" type="presOf" srcId="{19B67C32-2820-4CE5-8C55-C318DC49777F}" destId="{5D644E73-33E2-44D2-B919-4428D00348B2}" srcOrd="0" destOrd="0" presId="urn:microsoft.com/office/officeart/2011/layout/CircleProcess"/>
    <dgm:cxn modelId="{1F600F68-1EC2-4D8A-B271-22611E6780E0}" type="presOf" srcId="{752BA31C-17D8-4213-B3D2-A4F001EB32D9}" destId="{BAFE5E38-7555-4FF4-BC51-126461CEC5AB}" srcOrd="0" destOrd="0" presId="urn:microsoft.com/office/officeart/2011/layout/CircleProcess"/>
    <dgm:cxn modelId="{E7D7076E-7A7D-41DF-9CB5-85C112D1DDA6}" srcId="{F2410EF4-199B-40FE-8B88-1F415F9ADA66}" destId="{1AF3398F-BDD1-4112-B497-4634A2B0E57C}" srcOrd="4" destOrd="0" parTransId="{05EDE308-9844-4AD2-97DD-BB0F45BB3B6A}" sibTransId="{AAE27B04-B05F-4250-B6FB-4A044CB83DB4}"/>
    <dgm:cxn modelId="{FDED3C73-0C15-479B-8FB8-80D7838E93FD}" srcId="{F2410EF4-199B-40FE-8B88-1F415F9ADA66}" destId="{DFF5144D-4231-43BB-8E6F-43CB2DBDF60D}" srcOrd="3" destOrd="0" parTransId="{CD1E0EAD-AF62-4C32-B410-4B42DD9F4B9B}" sibTransId="{00ED6CAA-AEBE-4758-B384-74BEF73AFD60}"/>
    <dgm:cxn modelId="{A571BC59-7917-4523-A803-7F4AAEC24A19}" type="presOf" srcId="{F2410EF4-199B-40FE-8B88-1F415F9ADA66}" destId="{4021D3BB-9BF8-49B9-B160-C6F01FBC6C93}" srcOrd="0" destOrd="0" presId="urn:microsoft.com/office/officeart/2011/layout/CircleProcess"/>
    <dgm:cxn modelId="{BE285693-9CFD-4933-A564-02D0121BD6E3}" type="presOf" srcId="{DFF5144D-4231-43BB-8E6F-43CB2DBDF60D}" destId="{603CD481-9B6F-4E9F-863C-C094C9E94D65}" srcOrd="0" destOrd="0" presId="urn:microsoft.com/office/officeart/2011/layout/CircleProcess"/>
    <dgm:cxn modelId="{FEC6A69B-D9F8-46DA-B998-631F25E7A976}" type="presOf" srcId="{19B67C32-2820-4CE5-8C55-C318DC49777F}" destId="{6591A070-ACDC-4BF2-AD00-9B71A7AAC47E}" srcOrd="1" destOrd="0" presId="urn:microsoft.com/office/officeart/2011/layout/CircleProcess"/>
    <dgm:cxn modelId="{279BBBB8-3CC1-491D-BDA0-348D365488C8}" type="presOf" srcId="{1AF3398F-BDD1-4112-B497-4634A2B0E57C}" destId="{D061D6EF-CB24-4A90-8E33-70DBEC0C77E3}" srcOrd="1" destOrd="0" presId="urn:microsoft.com/office/officeart/2011/layout/CircleProcess"/>
    <dgm:cxn modelId="{64DDA8BB-983E-4A88-8A46-F599DE11C519}" srcId="{F2410EF4-199B-40FE-8B88-1F415F9ADA66}" destId="{19B67C32-2820-4CE5-8C55-C318DC49777F}" srcOrd="0" destOrd="0" parTransId="{BC96E988-FF2D-450D-A9EA-65574A305896}" sibTransId="{51F22C74-385C-4276-B470-90E296959514}"/>
    <dgm:cxn modelId="{326827C1-6252-4C06-95A3-083EBCEFEAF1}" type="presOf" srcId="{752BA31C-17D8-4213-B3D2-A4F001EB32D9}" destId="{8CE1320D-E952-4E60-B108-C965160A888E}" srcOrd="1" destOrd="0" presId="urn:microsoft.com/office/officeart/2011/layout/CircleProcess"/>
    <dgm:cxn modelId="{DCC5F7D4-63AE-48CD-A505-57F111C8D886}" type="presOf" srcId="{DFF5144D-4231-43BB-8E6F-43CB2DBDF60D}" destId="{539453D1-1902-4330-BD50-2E807DCA0A6B}" srcOrd="1" destOrd="0" presId="urn:microsoft.com/office/officeart/2011/layout/CircleProcess"/>
    <dgm:cxn modelId="{469E6FF0-C96B-4BF3-B32B-B340033D1AE8}" srcId="{F2410EF4-199B-40FE-8B88-1F415F9ADA66}" destId="{803566B2-7DC0-47E2-863B-3753AAB613A8}" srcOrd="1" destOrd="0" parTransId="{7B40615F-F4E9-4287-A846-F239BA6714AC}" sibTransId="{689D99B1-C638-4B43-A0D9-C088CCA0E300}"/>
    <dgm:cxn modelId="{018BF1FA-FCB0-4F5F-93C5-B3B8CB900D95}" type="presOf" srcId="{803566B2-7DC0-47E2-863B-3753AAB613A8}" destId="{2F65117E-CC84-4819-BE0C-A66C9EE26659}" srcOrd="1" destOrd="0" presId="urn:microsoft.com/office/officeart/2011/layout/CircleProcess"/>
    <dgm:cxn modelId="{8B60EACB-F1BB-4E2C-BEB7-74B3A2D98A12}" type="presParOf" srcId="{4021D3BB-9BF8-49B9-B160-C6F01FBC6C93}" destId="{ADEE33A5-8A6E-4CF5-ADAD-AE9895C2605D}" srcOrd="0" destOrd="0" presId="urn:microsoft.com/office/officeart/2011/layout/CircleProcess"/>
    <dgm:cxn modelId="{1BF4DAEC-B840-4F74-9509-A1D7822B7230}" type="presParOf" srcId="{ADEE33A5-8A6E-4CF5-ADAD-AE9895C2605D}" destId="{1F3CDC71-8955-4EB0-9F58-0F0F6FD0633C}" srcOrd="0" destOrd="0" presId="urn:microsoft.com/office/officeart/2011/layout/CircleProcess"/>
    <dgm:cxn modelId="{E9AB8881-A98F-45E2-B91B-7B419A9FBFED}" type="presParOf" srcId="{4021D3BB-9BF8-49B9-B160-C6F01FBC6C93}" destId="{162EACA1-5A34-4E2D-B9FC-37F8B2FF690D}" srcOrd="1" destOrd="0" presId="urn:microsoft.com/office/officeart/2011/layout/CircleProcess"/>
    <dgm:cxn modelId="{DABA8A1D-F082-444C-935B-349B52861C4E}" type="presParOf" srcId="{162EACA1-5A34-4E2D-B9FC-37F8B2FF690D}" destId="{92C765C8-8213-4455-9C58-D88BB176E782}" srcOrd="0" destOrd="0" presId="urn:microsoft.com/office/officeart/2011/layout/CircleProcess"/>
    <dgm:cxn modelId="{BF7CCB95-FC00-4E2F-A322-EAAF46E645EE}" type="presParOf" srcId="{4021D3BB-9BF8-49B9-B160-C6F01FBC6C93}" destId="{D061D6EF-CB24-4A90-8E33-70DBEC0C77E3}" srcOrd="2" destOrd="0" presId="urn:microsoft.com/office/officeart/2011/layout/CircleProcess"/>
    <dgm:cxn modelId="{3E33C234-8961-4C15-98EC-BE05578C321A}" type="presParOf" srcId="{4021D3BB-9BF8-49B9-B160-C6F01FBC6C93}" destId="{C784BDE9-AE79-4391-8FDA-6372FB4A0ACB}" srcOrd="3" destOrd="0" presId="urn:microsoft.com/office/officeart/2011/layout/CircleProcess"/>
    <dgm:cxn modelId="{A063CDDE-D5A3-41C0-8616-D4B832E499F6}" type="presParOf" srcId="{C784BDE9-AE79-4391-8FDA-6372FB4A0ACB}" destId="{A6D2B254-6580-42A0-BB45-6B113B399FF9}" srcOrd="0" destOrd="0" presId="urn:microsoft.com/office/officeart/2011/layout/CircleProcess"/>
    <dgm:cxn modelId="{FF8E0A89-18BC-404D-92F6-487B93AAAE3D}" type="presParOf" srcId="{4021D3BB-9BF8-49B9-B160-C6F01FBC6C93}" destId="{DF498C39-BD5E-4C48-AB0C-E055B60FBE95}" srcOrd="4" destOrd="0" presId="urn:microsoft.com/office/officeart/2011/layout/CircleProcess"/>
    <dgm:cxn modelId="{13C66D17-B527-4341-B25A-553404DB8788}" type="presParOf" srcId="{DF498C39-BD5E-4C48-AB0C-E055B60FBE95}" destId="{603CD481-9B6F-4E9F-863C-C094C9E94D65}" srcOrd="0" destOrd="0" presId="urn:microsoft.com/office/officeart/2011/layout/CircleProcess"/>
    <dgm:cxn modelId="{77722F43-58B9-435E-B098-EE634F715692}" type="presParOf" srcId="{4021D3BB-9BF8-49B9-B160-C6F01FBC6C93}" destId="{539453D1-1902-4330-BD50-2E807DCA0A6B}" srcOrd="5" destOrd="0" presId="urn:microsoft.com/office/officeart/2011/layout/CircleProcess"/>
    <dgm:cxn modelId="{BD52A38D-52EE-4C5B-97C9-AD25F4BE6E5B}" type="presParOf" srcId="{4021D3BB-9BF8-49B9-B160-C6F01FBC6C93}" destId="{8C6D54BE-ED63-4D61-88C4-437FC2A7EC69}" srcOrd="6" destOrd="0" presId="urn:microsoft.com/office/officeart/2011/layout/CircleProcess"/>
    <dgm:cxn modelId="{F24C0CFC-617B-489B-948A-365F34E498C5}" type="presParOf" srcId="{8C6D54BE-ED63-4D61-88C4-437FC2A7EC69}" destId="{8976C037-3E09-4E43-820B-73179ABC289F}" srcOrd="0" destOrd="0" presId="urn:microsoft.com/office/officeart/2011/layout/CircleProcess"/>
    <dgm:cxn modelId="{C2B80CDA-970A-46D2-9790-ED8A2E0BDD7C}" type="presParOf" srcId="{4021D3BB-9BF8-49B9-B160-C6F01FBC6C93}" destId="{23F8D6EC-2303-4406-89DA-AAD177835FDD}" srcOrd="7" destOrd="0" presId="urn:microsoft.com/office/officeart/2011/layout/CircleProcess"/>
    <dgm:cxn modelId="{E43A562F-DA6A-47E8-8401-E51A49C0EABA}" type="presParOf" srcId="{23F8D6EC-2303-4406-89DA-AAD177835FDD}" destId="{BAFE5E38-7555-4FF4-BC51-126461CEC5AB}" srcOrd="0" destOrd="0" presId="urn:microsoft.com/office/officeart/2011/layout/CircleProcess"/>
    <dgm:cxn modelId="{D64DA639-5D74-45A9-BD1B-C26AE084FA44}" type="presParOf" srcId="{4021D3BB-9BF8-49B9-B160-C6F01FBC6C93}" destId="{8CE1320D-E952-4E60-B108-C965160A888E}" srcOrd="8" destOrd="0" presId="urn:microsoft.com/office/officeart/2011/layout/CircleProcess"/>
    <dgm:cxn modelId="{8CF7559A-51C1-4417-870E-B12B100050C4}" type="presParOf" srcId="{4021D3BB-9BF8-49B9-B160-C6F01FBC6C93}" destId="{F8F212E2-BE06-46EA-98E1-D4E51F3AD5EF}" srcOrd="9" destOrd="0" presId="urn:microsoft.com/office/officeart/2011/layout/CircleProcess"/>
    <dgm:cxn modelId="{26479642-AB43-4B3F-8252-DE46140D4637}" type="presParOf" srcId="{F8F212E2-BE06-46EA-98E1-D4E51F3AD5EF}" destId="{4E2BE07B-BFF3-4D74-8E61-11B37E56B1B3}" srcOrd="0" destOrd="0" presId="urn:microsoft.com/office/officeart/2011/layout/CircleProcess"/>
    <dgm:cxn modelId="{FB42797B-9709-4B02-A57D-F87EFC4FB14A}" type="presParOf" srcId="{4021D3BB-9BF8-49B9-B160-C6F01FBC6C93}" destId="{A825447D-3C33-4539-A78A-FE82B62D99BF}" srcOrd="10" destOrd="0" presId="urn:microsoft.com/office/officeart/2011/layout/CircleProcess"/>
    <dgm:cxn modelId="{A07B45E7-6482-4DC9-AE95-BFDA3601429B}" type="presParOf" srcId="{A825447D-3C33-4539-A78A-FE82B62D99BF}" destId="{8B7367C7-F8F7-4D51-9629-E8225A38AF7E}" srcOrd="0" destOrd="0" presId="urn:microsoft.com/office/officeart/2011/layout/CircleProcess"/>
    <dgm:cxn modelId="{FA8D7338-A0E1-4A59-8E43-275CEC7C4EA0}" type="presParOf" srcId="{4021D3BB-9BF8-49B9-B160-C6F01FBC6C93}" destId="{2F65117E-CC84-4819-BE0C-A66C9EE26659}" srcOrd="11" destOrd="0" presId="urn:microsoft.com/office/officeart/2011/layout/CircleProcess"/>
    <dgm:cxn modelId="{BF16365C-C04E-4297-A925-E12494C07293}" type="presParOf" srcId="{4021D3BB-9BF8-49B9-B160-C6F01FBC6C93}" destId="{5397A01B-8658-406E-A0D4-50390EDD6041}" srcOrd="12" destOrd="0" presId="urn:microsoft.com/office/officeart/2011/layout/CircleProcess"/>
    <dgm:cxn modelId="{6760AFC6-367E-4EB9-84BB-E2A62630C1C6}" type="presParOf" srcId="{5397A01B-8658-406E-A0D4-50390EDD6041}" destId="{9F735BE1-3677-4CB8-B719-F5D2AC33C59A}" srcOrd="0" destOrd="0" presId="urn:microsoft.com/office/officeart/2011/layout/CircleProcess"/>
    <dgm:cxn modelId="{56E59902-30A9-4E38-AF7B-EFC197A2870C}" type="presParOf" srcId="{4021D3BB-9BF8-49B9-B160-C6F01FBC6C93}" destId="{282FE52E-44B6-4E48-B7FB-22ACF51E18D8}" srcOrd="13" destOrd="0" presId="urn:microsoft.com/office/officeart/2011/layout/CircleProcess"/>
    <dgm:cxn modelId="{BAF4AA8D-7111-4A3B-BF7C-5F3AAC7FCB68}" type="presParOf" srcId="{282FE52E-44B6-4E48-B7FB-22ACF51E18D8}" destId="{5D644E73-33E2-44D2-B919-4428D00348B2}" srcOrd="0" destOrd="0" presId="urn:microsoft.com/office/officeart/2011/layout/CircleProcess"/>
    <dgm:cxn modelId="{860B6F7B-A342-4D69-8869-FB9E615C6BDD}" type="presParOf" srcId="{4021D3BB-9BF8-49B9-B160-C6F01FBC6C93}" destId="{6591A070-ACDC-4BF2-AD00-9B71A7AAC47E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CDC71-8955-4EB0-9F58-0F0F6FD0633C}">
      <dsp:nvSpPr>
        <dsp:cNvPr id="0" name=""/>
        <dsp:cNvSpPr/>
      </dsp:nvSpPr>
      <dsp:spPr>
        <a:xfrm>
          <a:off x="5420707" y="716631"/>
          <a:ext cx="1236009" cy="1236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65C8-8213-4455-9C58-D88BB176E782}">
      <dsp:nvSpPr>
        <dsp:cNvPr id="0" name=""/>
        <dsp:cNvSpPr/>
      </dsp:nvSpPr>
      <dsp:spPr>
        <a:xfrm>
          <a:off x="5461491" y="757845"/>
          <a:ext cx="1153784" cy="115378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Considerations</a:t>
          </a:r>
          <a:endParaRPr lang="en-IN" sz="1000" b="1" kern="1200" dirty="0"/>
        </a:p>
      </dsp:txBody>
      <dsp:txXfrm>
        <a:off x="5626599" y="922703"/>
        <a:ext cx="824225" cy="824068"/>
      </dsp:txXfrm>
    </dsp:sp>
    <dsp:sp modelId="{A6D2B254-6580-42A0-BB45-6B113B399FF9}">
      <dsp:nvSpPr>
        <dsp:cNvPr id="0" name=""/>
        <dsp:cNvSpPr/>
      </dsp:nvSpPr>
      <dsp:spPr>
        <a:xfrm rot="2700000">
          <a:off x="4142670" y="716695"/>
          <a:ext cx="1235866" cy="12358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CD481-9B6F-4E9F-863C-C094C9E94D65}">
      <dsp:nvSpPr>
        <dsp:cNvPr id="0" name=""/>
        <dsp:cNvSpPr/>
      </dsp:nvSpPr>
      <dsp:spPr>
        <a:xfrm>
          <a:off x="4184698" y="757845"/>
          <a:ext cx="1153784" cy="11537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Flexible</a:t>
          </a:r>
          <a:endParaRPr lang="en-IN" sz="1050" kern="1200" dirty="0"/>
        </a:p>
      </dsp:txBody>
      <dsp:txXfrm>
        <a:off x="4349148" y="922703"/>
        <a:ext cx="824225" cy="824068"/>
      </dsp:txXfrm>
    </dsp:sp>
    <dsp:sp modelId="{8976C037-3E09-4E43-820B-73179ABC289F}">
      <dsp:nvSpPr>
        <dsp:cNvPr id="0" name=""/>
        <dsp:cNvSpPr/>
      </dsp:nvSpPr>
      <dsp:spPr>
        <a:xfrm rot="2700000">
          <a:off x="2865877" y="716695"/>
          <a:ext cx="1235866" cy="12358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5E38-7555-4FF4-BC51-126461CEC5AB}">
      <dsp:nvSpPr>
        <dsp:cNvPr id="0" name=""/>
        <dsp:cNvSpPr/>
      </dsp:nvSpPr>
      <dsp:spPr>
        <a:xfrm>
          <a:off x="2907247" y="757845"/>
          <a:ext cx="1153784" cy="11537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Accessible</a:t>
          </a:r>
          <a:endParaRPr lang="en-IN" sz="1050" kern="1200" dirty="0"/>
        </a:p>
      </dsp:txBody>
      <dsp:txXfrm>
        <a:off x="3071697" y="922703"/>
        <a:ext cx="824225" cy="824068"/>
      </dsp:txXfrm>
    </dsp:sp>
    <dsp:sp modelId="{4E2BE07B-BFF3-4D74-8E61-11B37E56B1B3}">
      <dsp:nvSpPr>
        <dsp:cNvPr id="0" name=""/>
        <dsp:cNvSpPr/>
      </dsp:nvSpPr>
      <dsp:spPr>
        <a:xfrm rot="2700000">
          <a:off x="1588426" y="716695"/>
          <a:ext cx="1235866" cy="12358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367C7-F8F7-4D51-9629-E8225A38AF7E}">
      <dsp:nvSpPr>
        <dsp:cNvPr id="0" name=""/>
        <dsp:cNvSpPr/>
      </dsp:nvSpPr>
      <dsp:spPr>
        <a:xfrm>
          <a:off x="1629796" y="757845"/>
          <a:ext cx="1153784" cy="11537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Low cost</a:t>
          </a:r>
          <a:endParaRPr lang="en-IN" sz="1050" kern="1200" dirty="0"/>
        </a:p>
      </dsp:txBody>
      <dsp:txXfrm>
        <a:off x="1794904" y="922703"/>
        <a:ext cx="824225" cy="824068"/>
      </dsp:txXfrm>
    </dsp:sp>
    <dsp:sp modelId="{9F735BE1-3677-4CB8-B719-F5D2AC33C59A}">
      <dsp:nvSpPr>
        <dsp:cNvPr id="0" name=""/>
        <dsp:cNvSpPr/>
      </dsp:nvSpPr>
      <dsp:spPr>
        <a:xfrm rot="2700000">
          <a:off x="310975" y="716695"/>
          <a:ext cx="1235866" cy="12358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44E73-33E2-44D2-B919-4428D00348B2}">
      <dsp:nvSpPr>
        <dsp:cNvPr id="0" name=""/>
        <dsp:cNvSpPr/>
      </dsp:nvSpPr>
      <dsp:spPr>
        <a:xfrm>
          <a:off x="352345" y="757845"/>
          <a:ext cx="1153784" cy="11537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Ease of use</a:t>
          </a:r>
          <a:endParaRPr lang="en-IN" sz="1050" kern="1200" dirty="0"/>
        </a:p>
      </dsp:txBody>
      <dsp:txXfrm>
        <a:off x="517453" y="922703"/>
        <a:ext cx="824225" cy="82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B2205-4B48-4F42-8456-4899A465D416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0695-E64B-4029-8BCD-A052FE2B8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43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9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577" y="1422616"/>
            <a:ext cx="3340870" cy="3215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49" y="899118"/>
            <a:ext cx="60713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6937" y="3786799"/>
            <a:ext cx="6070692" cy="82368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lowchart: Alternate Process 33"/>
          <p:cNvSpPr/>
          <p:nvPr userDrawn="1"/>
        </p:nvSpPr>
        <p:spPr>
          <a:xfrm rot="5400000" flipV="1">
            <a:off x="2636778" y="3221814"/>
            <a:ext cx="4691111" cy="45719"/>
          </a:xfrm>
          <a:prstGeom prst="flowChartAlternateProcess">
            <a:avLst/>
          </a:prstGeom>
          <a:gradFill flip="none" rotWithShape="1">
            <a:gsLst>
              <a:gs pos="48000">
                <a:schemeClr val="tx1"/>
              </a:gs>
              <a:gs pos="85000">
                <a:schemeClr val="accent1"/>
              </a:gs>
              <a:gs pos="15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>
            <a:grpSpLocks noChangeAspect="1"/>
          </p:cNvGrpSpPr>
          <p:nvPr userDrawn="1"/>
        </p:nvGrpSpPr>
        <p:grpSpPr>
          <a:xfrm rot="2700000">
            <a:off x="10998547" y="3042034"/>
            <a:ext cx="576438" cy="572635"/>
            <a:chOff x="3432640" y="2210611"/>
            <a:chExt cx="3976713" cy="3950476"/>
          </a:xfrm>
        </p:grpSpPr>
        <p:grpSp>
          <p:nvGrpSpPr>
            <p:cNvPr id="57" name="Group 56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61" name="Freeform 60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61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59" name="Freeform 58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Group 62"/>
          <p:cNvGrpSpPr>
            <a:grpSpLocks noChangeAspect="1"/>
          </p:cNvGrpSpPr>
          <p:nvPr userDrawn="1"/>
        </p:nvGrpSpPr>
        <p:grpSpPr>
          <a:xfrm rot="2700000">
            <a:off x="9405618" y="4957180"/>
            <a:ext cx="2598469" cy="2581325"/>
            <a:chOff x="3432640" y="2210611"/>
            <a:chExt cx="3976713" cy="3950476"/>
          </a:xfrm>
        </p:grpSpPr>
        <p:grpSp>
          <p:nvGrpSpPr>
            <p:cNvPr id="64" name="Group 63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68" name="Freeform 67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/>
          <p:cNvGrpSpPr>
            <a:grpSpLocks noChangeAspect="1"/>
          </p:cNvGrpSpPr>
          <p:nvPr userDrawn="1"/>
        </p:nvGrpSpPr>
        <p:grpSpPr>
          <a:xfrm rot="2700000">
            <a:off x="7757152" y="1863623"/>
            <a:ext cx="1789521" cy="1777714"/>
            <a:chOff x="3432640" y="2210611"/>
            <a:chExt cx="3976713" cy="3950476"/>
          </a:xfrm>
        </p:grpSpPr>
        <p:grpSp>
          <p:nvGrpSpPr>
            <p:cNvPr id="42" name="Group 41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46" name="Freeform 4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46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44" name="Freeform 43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0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4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5469" cy="6869151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10800000">
            <a:off x="227026" y="6611815"/>
            <a:ext cx="246184" cy="246184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73211" y="6611815"/>
            <a:ext cx="11718789" cy="24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62674-24F4-4C4F-AECA-9D4F8B80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10248900" y="794"/>
            <a:ext cx="838200" cy="838200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794"/>
            <a:ext cx="102489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13121" cy="837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>
          <a:xfrm rot="232794">
            <a:off x="11079589" y="4030398"/>
            <a:ext cx="929767" cy="2054103"/>
          </a:xfrm>
          <a:custGeom>
            <a:avLst/>
            <a:gdLst>
              <a:gd name="connsiteX0" fmla="*/ 1295165 w 1505906"/>
              <a:gd name="connsiteY0" fmla="*/ 356 h 3326948"/>
              <a:gd name="connsiteX1" fmla="*/ 1348219 w 1505906"/>
              <a:gd name="connsiteY1" fmla="*/ 4509 h 3326948"/>
              <a:gd name="connsiteX2" fmla="*/ 1505906 w 1505906"/>
              <a:gd name="connsiteY2" fmla="*/ 162196 h 3326948"/>
              <a:gd name="connsiteX3" fmla="*/ 1348219 w 1505906"/>
              <a:gd name="connsiteY3" fmla="*/ 319883 h 3326948"/>
              <a:gd name="connsiteX4" fmla="*/ 1190532 w 1505906"/>
              <a:gd name="connsiteY4" fmla="*/ 162196 h 3326948"/>
              <a:gd name="connsiteX5" fmla="*/ 1202924 w 1505906"/>
              <a:gd name="connsiteY5" fmla="*/ 100818 h 3326948"/>
              <a:gd name="connsiteX6" fmla="*/ 1215902 w 1505906"/>
              <a:gd name="connsiteY6" fmla="*/ 81569 h 3326948"/>
              <a:gd name="connsiteX7" fmla="*/ 1177230 w 1505906"/>
              <a:gd name="connsiteY7" fmla="*/ 107916 h 3326948"/>
              <a:gd name="connsiteX8" fmla="*/ 1025184 w 1505906"/>
              <a:gd name="connsiteY8" fmla="*/ 302235 h 3326948"/>
              <a:gd name="connsiteX9" fmla="*/ 861504 w 1505906"/>
              <a:gd name="connsiteY9" fmla="*/ 868702 h 3326948"/>
              <a:gd name="connsiteX10" fmla="*/ 833033 w 1505906"/>
              <a:gd name="connsiteY10" fmla="*/ 1682176 h 3326948"/>
              <a:gd name="connsiteX11" fmla="*/ 831785 w 1505906"/>
              <a:gd name="connsiteY11" fmla="*/ 1682139 h 3326948"/>
              <a:gd name="connsiteX12" fmla="*/ 829500 w 1505906"/>
              <a:gd name="connsiteY12" fmla="*/ 1794803 h 3326948"/>
              <a:gd name="connsiteX13" fmla="*/ 769875 w 1505906"/>
              <a:gd name="connsiteY13" fmla="*/ 2452102 h 3326948"/>
              <a:gd name="connsiteX14" fmla="*/ 514688 w 1505906"/>
              <a:gd name="connsiteY14" fmla="*/ 3130636 h 3326948"/>
              <a:gd name="connsiteX15" fmla="*/ 259915 w 1505906"/>
              <a:gd name="connsiteY15" fmla="*/ 3318961 h 3326948"/>
              <a:gd name="connsiteX16" fmla="*/ 157687 w 1505906"/>
              <a:gd name="connsiteY16" fmla="*/ 3322440 h 3326948"/>
              <a:gd name="connsiteX17" fmla="*/ 0 w 1505906"/>
              <a:gd name="connsiteY17" fmla="*/ 3164753 h 3326948"/>
              <a:gd name="connsiteX18" fmla="*/ 157687 w 1505906"/>
              <a:gd name="connsiteY18" fmla="*/ 3007066 h 3326948"/>
              <a:gd name="connsiteX19" fmla="*/ 315374 w 1505906"/>
              <a:gd name="connsiteY19" fmla="*/ 3164753 h 3326948"/>
              <a:gd name="connsiteX20" fmla="*/ 302982 w 1505906"/>
              <a:gd name="connsiteY20" fmla="*/ 3226132 h 3326948"/>
              <a:gd name="connsiteX21" fmla="*/ 290004 w 1505906"/>
              <a:gd name="connsiteY21" fmla="*/ 3245380 h 3326948"/>
              <a:gd name="connsiteX22" fmla="*/ 328676 w 1505906"/>
              <a:gd name="connsiteY22" fmla="*/ 3219033 h 3326948"/>
              <a:gd name="connsiteX23" fmla="*/ 480722 w 1505906"/>
              <a:gd name="connsiteY23" fmla="*/ 3024714 h 3326948"/>
              <a:gd name="connsiteX24" fmla="*/ 644402 w 1505906"/>
              <a:gd name="connsiteY24" fmla="*/ 2458247 h 3326948"/>
              <a:gd name="connsiteX25" fmla="*/ 672873 w 1505906"/>
              <a:gd name="connsiteY25" fmla="*/ 1644773 h 3326948"/>
              <a:gd name="connsiteX26" fmla="*/ 674121 w 1505906"/>
              <a:gd name="connsiteY26" fmla="*/ 1644810 h 3326948"/>
              <a:gd name="connsiteX27" fmla="*/ 676406 w 1505906"/>
              <a:gd name="connsiteY27" fmla="*/ 1532146 h 3326948"/>
              <a:gd name="connsiteX28" fmla="*/ 736031 w 1505906"/>
              <a:gd name="connsiteY28" fmla="*/ 874847 h 3326948"/>
              <a:gd name="connsiteX29" fmla="*/ 991218 w 1505906"/>
              <a:gd name="connsiteY29" fmla="*/ 196313 h 3326948"/>
              <a:gd name="connsiteX30" fmla="*/ 1245991 w 1505906"/>
              <a:gd name="connsiteY30" fmla="*/ 7989 h 3326948"/>
              <a:gd name="connsiteX31" fmla="*/ 1295165 w 1505906"/>
              <a:gd name="connsiteY31" fmla="*/ 356 h 33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05906" h="3326948">
                <a:moveTo>
                  <a:pt x="1295165" y="356"/>
                </a:moveTo>
                <a:cubicBezTo>
                  <a:pt x="1311960" y="-632"/>
                  <a:pt x="1329402" y="345"/>
                  <a:pt x="1348219" y="4509"/>
                </a:cubicBezTo>
                <a:cubicBezTo>
                  <a:pt x="1435307" y="4509"/>
                  <a:pt x="1505906" y="75108"/>
                  <a:pt x="1505906" y="162196"/>
                </a:cubicBezTo>
                <a:cubicBezTo>
                  <a:pt x="1505906" y="249284"/>
                  <a:pt x="1435307" y="319883"/>
                  <a:pt x="1348219" y="319883"/>
                </a:cubicBezTo>
                <a:cubicBezTo>
                  <a:pt x="1261131" y="319883"/>
                  <a:pt x="1190532" y="249284"/>
                  <a:pt x="1190532" y="162196"/>
                </a:cubicBezTo>
                <a:cubicBezTo>
                  <a:pt x="1190532" y="140424"/>
                  <a:pt x="1194945" y="119682"/>
                  <a:pt x="1202924" y="100818"/>
                </a:cubicBezTo>
                <a:lnTo>
                  <a:pt x="1215902" y="81569"/>
                </a:lnTo>
                <a:lnTo>
                  <a:pt x="1177230" y="107916"/>
                </a:lnTo>
                <a:cubicBezTo>
                  <a:pt x="1135633" y="137790"/>
                  <a:pt x="1093649" y="183243"/>
                  <a:pt x="1025184" y="302235"/>
                </a:cubicBezTo>
                <a:cubicBezTo>
                  <a:pt x="947984" y="436408"/>
                  <a:pt x="893529" y="638712"/>
                  <a:pt x="861504" y="868702"/>
                </a:cubicBezTo>
                <a:cubicBezTo>
                  <a:pt x="829478" y="1098692"/>
                  <a:pt x="837390" y="1254591"/>
                  <a:pt x="833033" y="1682176"/>
                </a:cubicBezTo>
                <a:lnTo>
                  <a:pt x="831785" y="1682139"/>
                </a:lnTo>
                <a:lnTo>
                  <a:pt x="829500" y="1794803"/>
                </a:lnTo>
                <a:cubicBezTo>
                  <a:pt x="822886" y="2106122"/>
                  <a:pt x="816214" y="2236103"/>
                  <a:pt x="769875" y="2452102"/>
                </a:cubicBezTo>
                <a:cubicBezTo>
                  <a:pt x="716915" y="2698958"/>
                  <a:pt x="671397" y="2943961"/>
                  <a:pt x="514688" y="3130636"/>
                </a:cubicBezTo>
                <a:cubicBezTo>
                  <a:pt x="414514" y="3265690"/>
                  <a:pt x="292375" y="3311575"/>
                  <a:pt x="259915" y="3318961"/>
                </a:cubicBezTo>
                <a:cubicBezTo>
                  <a:pt x="227454" y="3326347"/>
                  <a:pt x="195321" y="3330768"/>
                  <a:pt x="157687" y="3322440"/>
                </a:cubicBezTo>
                <a:cubicBezTo>
                  <a:pt x="70599" y="3322440"/>
                  <a:pt x="0" y="3251841"/>
                  <a:pt x="0" y="3164753"/>
                </a:cubicBezTo>
                <a:cubicBezTo>
                  <a:pt x="0" y="3077665"/>
                  <a:pt x="70599" y="3007066"/>
                  <a:pt x="157687" y="3007066"/>
                </a:cubicBezTo>
                <a:cubicBezTo>
                  <a:pt x="244775" y="3007066"/>
                  <a:pt x="315374" y="3077665"/>
                  <a:pt x="315374" y="3164753"/>
                </a:cubicBezTo>
                <a:cubicBezTo>
                  <a:pt x="315374" y="3186525"/>
                  <a:pt x="310961" y="3207267"/>
                  <a:pt x="302982" y="3226132"/>
                </a:cubicBezTo>
                <a:lnTo>
                  <a:pt x="290004" y="3245380"/>
                </a:lnTo>
                <a:lnTo>
                  <a:pt x="328676" y="3219033"/>
                </a:lnTo>
                <a:cubicBezTo>
                  <a:pt x="370273" y="3189160"/>
                  <a:pt x="412257" y="3143706"/>
                  <a:pt x="480722" y="3024714"/>
                </a:cubicBezTo>
                <a:cubicBezTo>
                  <a:pt x="557922" y="2890541"/>
                  <a:pt x="612377" y="2688237"/>
                  <a:pt x="644402" y="2458247"/>
                </a:cubicBezTo>
                <a:cubicBezTo>
                  <a:pt x="676428" y="2228257"/>
                  <a:pt x="668516" y="2072358"/>
                  <a:pt x="672873" y="1644773"/>
                </a:cubicBezTo>
                <a:lnTo>
                  <a:pt x="674121" y="1644810"/>
                </a:lnTo>
                <a:lnTo>
                  <a:pt x="676406" y="1532146"/>
                </a:lnTo>
                <a:cubicBezTo>
                  <a:pt x="683020" y="1220828"/>
                  <a:pt x="689692" y="1090847"/>
                  <a:pt x="736031" y="874847"/>
                </a:cubicBezTo>
                <a:cubicBezTo>
                  <a:pt x="788991" y="627991"/>
                  <a:pt x="834509" y="382988"/>
                  <a:pt x="991218" y="196313"/>
                </a:cubicBezTo>
                <a:cubicBezTo>
                  <a:pt x="1091392" y="61259"/>
                  <a:pt x="1213531" y="15374"/>
                  <a:pt x="1245991" y="7989"/>
                </a:cubicBezTo>
                <a:cubicBezTo>
                  <a:pt x="1262221" y="4295"/>
                  <a:pt x="1278370" y="1344"/>
                  <a:pt x="1295165" y="3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 rot="232794">
            <a:off x="9844414" y="3621337"/>
            <a:ext cx="1329562" cy="2937358"/>
          </a:xfrm>
          <a:custGeom>
            <a:avLst/>
            <a:gdLst>
              <a:gd name="connsiteX0" fmla="*/ 1295165 w 1505906"/>
              <a:gd name="connsiteY0" fmla="*/ 356 h 3326948"/>
              <a:gd name="connsiteX1" fmla="*/ 1348219 w 1505906"/>
              <a:gd name="connsiteY1" fmla="*/ 4509 h 3326948"/>
              <a:gd name="connsiteX2" fmla="*/ 1505906 w 1505906"/>
              <a:gd name="connsiteY2" fmla="*/ 162196 h 3326948"/>
              <a:gd name="connsiteX3" fmla="*/ 1348219 w 1505906"/>
              <a:gd name="connsiteY3" fmla="*/ 319883 h 3326948"/>
              <a:gd name="connsiteX4" fmla="*/ 1190532 w 1505906"/>
              <a:gd name="connsiteY4" fmla="*/ 162196 h 3326948"/>
              <a:gd name="connsiteX5" fmla="*/ 1202924 w 1505906"/>
              <a:gd name="connsiteY5" fmla="*/ 100818 h 3326948"/>
              <a:gd name="connsiteX6" fmla="*/ 1215902 w 1505906"/>
              <a:gd name="connsiteY6" fmla="*/ 81569 h 3326948"/>
              <a:gd name="connsiteX7" fmla="*/ 1177230 w 1505906"/>
              <a:gd name="connsiteY7" fmla="*/ 107916 h 3326948"/>
              <a:gd name="connsiteX8" fmla="*/ 1025184 w 1505906"/>
              <a:gd name="connsiteY8" fmla="*/ 302235 h 3326948"/>
              <a:gd name="connsiteX9" fmla="*/ 861504 w 1505906"/>
              <a:gd name="connsiteY9" fmla="*/ 868702 h 3326948"/>
              <a:gd name="connsiteX10" fmla="*/ 833033 w 1505906"/>
              <a:gd name="connsiteY10" fmla="*/ 1682176 h 3326948"/>
              <a:gd name="connsiteX11" fmla="*/ 831785 w 1505906"/>
              <a:gd name="connsiteY11" fmla="*/ 1682139 h 3326948"/>
              <a:gd name="connsiteX12" fmla="*/ 829500 w 1505906"/>
              <a:gd name="connsiteY12" fmla="*/ 1794803 h 3326948"/>
              <a:gd name="connsiteX13" fmla="*/ 769875 w 1505906"/>
              <a:gd name="connsiteY13" fmla="*/ 2452102 h 3326948"/>
              <a:gd name="connsiteX14" fmla="*/ 514688 w 1505906"/>
              <a:gd name="connsiteY14" fmla="*/ 3130636 h 3326948"/>
              <a:gd name="connsiteX15" fmla="*/ 259915 w 1505906"/>
              <a:gd name="connsiteY15" fmla="*/ 3318961 h 3326948"/>
              <a:gd name="connsiteX16" fmla="*/ 157687 w 1505906"/>
              <a:gd name="connsiteY16" fmla="*/ 3322440 h 3326948"/>
              <a:gd name="connsiteX17" fmla="*/ 0 w 1505906"/>
              <a:gd name="connsiteY17" fmla="*/ 3164753 h 3326948"/>
              <a:gd name="connsiteX18" fmla="*/ 157687 w 1505906"/>
              <a:gd name="connsiteY18" fmla="*/ 3007066 h 3326948"/>
              <a:gd name="connsiteX19" fmla="*/ 315374 w 1505906"/>
              <a:gd name="connsiteY19" fmla="*/ 3164753 h 3326948"/>
              <a:gd name="connsiteX20" fmla="*/ 302982 w 1505906"/>
              <a:gd name="connsiteY20" fmla="*/ 3226132 h 3326948"/>
              <a:gd name="connsiteX21" fmla="*/ 290004 w 1505906"/>
              <a:gd name="connsiteY21" fmla="*/ 3245380 h 3326948"/>
              <a:gd name="connsiteX22" fmla="*/ 328676 w 1505906"/>
              <a:gd name="connsiteY22" fmla="*/ 3219033 h 3326948"/>
              <a:gd name="connsiteX23" fmla="*/ 480722 w 1505906"/>
              <a:gd name="connsiteY23" fmla="*/ 3024714 h 3326948"/>
              <a:gd name="connsiteX24" fmla="*/ 644402 w 1505906"/>
              <a:gd name="connsiteY24" fmla="*/ 2458247 h 3326948"/>
              <a:gd name="connsiteX25" fmla="*/ 672873 w 1505906"/>
              <a:gd name="connsiteY25" fmla="*/ 1644773 h 3326948"/>
              <a:gd name="connsiteX26" fmla="*/ 674121 w 1505906"/>
              <a:gd name="connsiteY26" fmla="*/ 1644810 h 3326948"/>
              <a:gd name="connsiteX27" fmla="*/ 676406 w 1505906"/>
              <a:gd name="connsiteY27" fmla="*/ 1532146 h 3326948"/>
              <a:gd name="connsiteX28" fmla="*/ 736031 w 1505906"/>
              <a:gd name="connsiteY28" fmla="*/ 874847 h 3326948"/>
              <a:gd name="connsiteX29" fmla="*/ 991218 w 1505906"/>
              <a:gd name="connsiteY29" fmla="*/ 196313 h 3326948"/>
              <a:gd name="connsiteX30" fmla="*/ 1245991 w 1505906"/>
              <a:gd name="connsiteY30" fmla="*/ 7989 h 3326948"/>
              <a:gd name="connsiteX31" fmla="*/ 1295165 w 1505906"/>
              <a:gd name="connsiteY31" fmla="*/ 356 h 33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05906" h="3326948">
                <a:moveTo>
                  <a:pt x="1295165" y="356"/>
                </a:moveTo>
                <a:cubicBezTo>
                  <a:pt x="1311960" y="-632"/>
                  <a:pt x="1329402" y="345"/>
                  <a:pt x="1348219" y="4509"/>
                </a:cubicBezTo>
                <a:cubicBezTo>
                  <a:pt x="1435307" y="4509"/>
                  <a:pt x="1505906" y="75108"/>
                  <a:pt x="1505906" y="162196"/>
                </a:cubicBezTo>
                <a:cubicBezTo>
                  <a:pt x="1505906" y="249284"/>
                  <a:pt x="1435307" y="319883"/>
                  <a:pt x="1348219" y="319883"/>
                </a:cubicBezTo>
                <a:cubicBezTo>
                  <a:pt x="1261131" y="319883"/>
                  <a:pt x="1190532" y="249284"/>
                  <a:pt x="1190532" y="162196"/>
                </a:cubicBezTo>
                <a:cubicBezTo>
                  <a:pt x="1190532" y="140424"/>
                  <a:pt x="1194945" y="119682"/>
                  <a:pt x="1202924" y="100818"/>
                </a:cubicBezTo>
                <a:lnTo>
                  <a:pt x="1215902" y="81569"/>
                </a:lnTo>
                <a:lnTo>
                  <a:pt x="1177230" y="107916"/>
                </a:lnTo>
                <a:cubicBezTo>
                  <a:pt x="1135633" y="137790"/>
                  <a:pt x="1093649" y="183243"/>
                  <a:pt x="1025184" y="302235"/>
                </a:cubicBezTo>
                <a:cubicBezTo>
                  <a:pt x="947984" y="436408"/>
                  <a:pt x="893529" y="638712"/>
                  <a:pt x="861504" y="868702"/>
                </a:cubicBezTo>
                <a:cubicBezTo>
                  <a:pt x="829478" y="1098692"/>
                  <a:pt x="837390" y="1254591"/>
                  <a:pt x="833033" y="1682176"/>
                </a:cubicBezTo>
                <a:lnTo>
                  <a:pt x="831785" y="1682139"/>
                </a:lnTo>
                <a:lnTo>
                  <a:pt x="829500" y="1794803"/>
                </a:lnTo>
                <a:cubicBezTo>
                  <a:pt x="822886" y="2106122"/>
                  <a:pt x="816214" y="2236103"/>
                  <a:pt x="769875" y="2452102"/>
                </a:cubicBezTo>
                <a:cubicBezTo>
                  <a:pt x="716915" y="2698958"/>
                  <a:pt x="671397" y="2943961"/>
                  <a:pt x="514688" y="3130636"/>
                </a:cubicBezTo>
                <a:cubicBezTo>
                  <a:pt x="414514" y="3265690"/>
                  <a:pt x="292375" y="3311575"/>
                  <a:pt x="259915" y="3318961"/>
                </a:cubicBezTo>
                <a:cubicBezTo>
                  <a:pt x="227454" y="3326347"/>
                  <a:pt x="195321" y="3330768"/>
                  <a:pt x="157687" y="3322440"/>
                </a:cubicBezTo>
                <a:cubicBezTo>
                  <a:pt x="70599" y="3322440"/>
                  <a:pt x="0" y="3251841"/>
                  <a:pt x="0" y="3164753"/>
                </a:cubicBezTo>
                <a:cubicBezTo>
                  <a:pt x="0" y="3077665"/>
                  <a:pt x="70599" y="3007066"/>
                  <a:pt x="157687" y="3007066"/>
                </a:cubicBezTo>
                <a:cubicBezTo>
                  <a:pt x="244775" y="3007066"/>
                  <a:pt x="315374" y="3077665"/>
                  <a:pt x="315374" y="3164753"/>
                </a:cubicBezTo>
                <a:cubicBezTo>
                  <a:pt x="315374" y="3186525"/>
                  <a:pt x="310961" y="3207267"/>
                  <a:pt x="302982" y="3226132"/>
                </a:cubicBezTo>
                <a:lnTo>
                  <a:pt x="290004" y="3245380"/>
                </a:lnTo>
                <a:lnTo>
                  <a:pt x="328676" y="3219033"/>
                </a:lnTo>
                <a:cubicBezTo>
                  <a:pt x="370273" y="3189160"/>
                  <a:pt x="412257" y="3143706"/>
                  <a:pt x="480722" y="3024714"/>
                </a:cubicBezTo>
                <a:cubicBezTo>
                  <a:pt x="557922" y="2890541"/>
                  <a:pt x="612377" y="2688237"/>
                  <a:pt x="644402" y="2458247"/>
                </a:cubicBezTo>
                <a:cubicBezTo>
                  <a:pt x="676428" y="2228257"/>
                  <a:pt x="668516" y="2072358"/>
                  <a:pt x="672873" y="1644773"/>
                </a:cubicBezTo>
                <a:lnTo>
                  <a:pt x="674121" y="1644810"/>
                </a:lnTo>
                <a:lnTo>
                  <a:pt x="676406" y="1532146"/>
                </a:lnTo>
                <a:cubicBezTo>
                  <a:pt x="683020" y="1220828"/>
                  <a:pt x="689692" y="1090847"/>
                  <a:pt x="736031" y="874847"/>
                </a:cubicBezTo>
                <a:cubicBezTo>
                  <a:pt x="788991" y="627991"/>
                  <a:pt x="834509" y="382988"/>
                  <a:pt x="991218" y="196313"/>
                </a:cubicBezTo>
                <a:cubicBezTo>
                  <a:pt x="1091392" y="61259"/>
                  <a:pt x="1213531" y="15374"/>
                  <a:pt x="1245991" y="7989"/>
                </a:cubicBezTo>
                <a:cubicBezTo>
                  <a:pt x="1262221" y="4295"/>
                  <a:pt x="1278370" y="1344"/>
                  <a:pt x="1295165" y="3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 noChangeAspect="1"/>
          </p:cNvSpPr>
          <p:nvPr userDrawn="1"/>
        </p:nvSpPr>
        <p:spPr>
          <a:xfrm rot="232794">
            <a:off x="11577042" y="5556959"/>
            <a:ext cx="442520" cy="977645"/>
          </a:xfrm>
          <a:custGeom>
            <a:avLst/>
            <a:gdLst>
              <a:gd name="connsiteX0" fmla="*/ 1295165 w 1505906"/>
              <a:gd name="connsiteY0" fmla="*/ 356 h 3326948"/>
              <a:gd name="connsiteX1" fmla="*/ 1348219 w 1505906"/>
              <a:gd name="connsiteY1" fmla="*/ 4509 h 3326948"/>
              <a:gd name="connsiteX2" fmla="*/ 1505906 w 1505906"/>
              <a:gd name="connsiteY2" fmla="*/ 162196 h 3326948"/>
              <a:gd name="connsiteX3" fmla="*/ 1348219 w 1505906"/>
              <a:gd name="connsiteY3" fmla="*/ 319883 h 3326948"/>
              <a:gd name="connsiteX4" fmla="*/ 1190532 w 1505906"/>
              <a:gd name="connsiteY4" fmla="*/ 162196 h 3326948"/>
              <a:gd name="connsiteX5" fmla="*/ 1202924 w 1505906"/>
              <a:gd name="connsiteY5" fmla="*/ 100818 h 3326948"/>
              <a:gd name="connsiteX6" fmla="*/ 1215902 w 1505906"/>
              <a:gd name="connsiteY6" fmla="*/ 81569 h 3326948"/>
              <a:gd name="connsiteX7" fmla="*/ 1177230 w 1505906"/>
              <a:gd name="connsiteY7" fmla="*/ 107916 h 3326948"/>
              <a:gd name="connsiteX8" fmla="*/ 1025184 w 1505906"/>
              <a:gd name="connsiteY8" fmla="*/ 302235 h 3326948"/>
              <a:gd name="connsiteX9" fmla="*/ 861504 w 1505906"/>
              <a:gd name="connsiteY9" fmla="*/ 868702 h 3326948"/>
              <a:gd name="connsiteX10" fmla="*/ 833033 w 1505906"/>
              <a:gd name="connsiteY10" fmla="*/ 1682176 h 3326948"/>
              <a:gd name="connsiteX11" fmla="*/ 831785 w 1505906"/>
              <a:gd name="connsiteY11" fmla="*/ 1682139 h 3326948"/>
              <a:gd name="connsiteX12" fmla="*/ 829500 w 1505906"/>
              <a:gd name="connsiteY12" fmla="*/ 1794803 h 3326948"/>
              <a:gd name="connsiteX13" fmla="*/ 769875 w 1505906"/>
              <a:gd name="connsiteY13" fmla="*/ 2452102 h 3326948"/>
              <a:gd name="connsiteX14" fmla="*/ 514688 w 1505906"/>
              <a:gd name="connsiteY14" fmla="*/ 3130636 h 3326948"/>
              <a:gd name="connsiteX15" fmla="*/ 259915 w 1505906"/>
              <a:gd name="connsiteY15" fmla="*/ 3318961 h 3326948"/>
              <a:gd name="connsiteX16" fmla="*/ 157687 w 1505906"/>
              <a:gd name="connsiteY16" fmla="*/ 3322440 h 3326948"/>
              <a:gd name="connsiteX17" fmla="*/ 0 w 1505906"/>
              <a:gd name="connsiteY17" fmla="*/ 3164753 h 3326948"/>
              <a:gd name="connsiteX18" fmla="*/ 157687 w 1505906"/>
              <a:gd name="connsiteY18" fmla="*/ 3007066 h 3326948"/>
              <a:gd name="connsiteX19" fmla="*/ 315374 w 1505906"/>
              <a:gd name="connsiteY19" fmla="*/ 3164753 h 3326948"/>
              <a:gd name="connsiteX20" fmla="*/ 302982 w 1505906"/>
              <a:gd name="connsiteY20" fmla="*/ 3226132 h 3326948"/>
              <a:gd name="connsiteX21" fmla="*/ 290004 w 1505906"/>
              <a:gd name="connsiteY21" fmla="*/ 3245380 h 3326948"/>
              <a:gd name="connsiteX22" fmla="*/ 328676 w 1505906"/>
              <a:gd name="connsiteY22" fmla="*/ 3219033 h 3326948"/>
              <a:gd name="connsiteX23" fmla="*/ 480722 w 1505906"/>
              <a:gd name="connsiteY23" fmla="*/ 3024714 h 3326948"/>
              <a:gd name="connsiteX24" fmla="*/ 644402 w 1505906"/>
              <a:gd name="connsiteY24" fmla="*/ 2458247 h 3326948"/>
              <a:gd name="connsiteX25" fmla="*/ 672873 w 1505906"/>
              <a:gd name="connsiteY25" fmla="*/ 1644773 h 3326948"/>
              <a:gd name="connsiteX26" fmla="*/ 674121 w 1505906"/>
              <a:gd name="connsiteY26" fmla="*/ 1644810 h 3326948"/>
              <a:gd name="connsiteX27" fmla="*/ 676406 w 1505906"/>
              <a:gd name="connsiteY27" fmla="*/ 1532146 h 3326948"/>
              <a:gd name="connsiteX28" fmla="*/ 736031 w 1505906"/>
              <a:gd name="connsiteY28" fmla="*/ 874847 h 3326948"/>
              <a:gd name="connsiteX29" fmla="*/ 991218 w 1505906"/>
              <a:gd name="connsiteY29" fmla="*/ 196313 h 3326948"/>
              <a:gd name="connsiteX30" fmla="*/ 1245991 w 1505906"/>
              <a:gd name="connsiteY30" fmla="*/ 7989 h 3326948"/>
              <a:gd name="connsiteX31" fmla="*/ 1295165 w 1505906"/>
              <a:gd name="connsiteY31" fmla="*/ 356 h 33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05906" h="3326948">
                <a:moveTo>
                  <a:pt x="1295165" y="356"/>
                </a:moveTo>
                <a:cubicBezTo>
                  <a:pt x="1311960" y="-632"/>
                  <a:pt x="1329402" y="345"/>
                  <a:pt x="1348219" y="4509"/>
                </a:cubicBezTo>
                <a:cubicBezTo>
                  <a:pt x="1435307" y="4509"/>
                  <a:pt x="1505906" y="75108"/>
                  <a:pt x="1505906" y="162196"/>
                </a:cubicBezTo>
                <a:cubicBezTo>
                  <a:pt x="1505906" y="249284"/>
                  <a:pt x="1435307" y="319883"/>
                  <a:pt x="1348219" y="319883"/>
                </a:cubicBezTo>
                <a:cubicBezTo>
                  <a:pt x="1261131" y="319883"/>
                  <a:pt x="1190532" y="249284"/>
                  <a:pt x="1190532" y="162196"/>
                </a:cubicBezTo>
                <a:cubicBezTo>
                  <a:pt x="1190532" y="140424"/>
                  <a:pt x="1194945" y="119682"/>
                  <a:pt x="1202924" y="100818"/>
                </a:cubicBezTo>
                <a:lnTo>
                  <a:pt x="1215902" y="81569"/>
                </a:lnTo>
                <a:lnTo>
                  <a:pt x="1177230" y="107916"/>
                </a:lnTo>
                <a:cubicBezTo>
                  <a:pt x="1135633" y="137790"/>
                  <a:pt x="1093649" y="183243"/>
                  <a:pt x="1025184" y="302235"/>
                </a:cubicBezTo>
                <a:cubicBezTo>
                  <a:pt x="947984" y="436408"/>
                  <a:pt x="893529" y="638712"/>
                  <a:pt x="861504" y="868702"/>
                </a:cubicBezTo>
                <a:cubicBezTo>
                  <a:pt x="829478" y="1098692"/>
                  <a:pt x="837390" y="1254591"/>
                  <a:pt x="833033" y="1682176"/>
                </a:cubicBezTo>
                <a:lnTo>
                  <a:pt x="831785" y="1682139"/>
                </a:lnTo>
                <a:lnTo>
                  <a:pt x="829500" y="1794803"/>
                </a:lnTo>
                <a:cubicBezTo>
                  <a:pt x="822886" y="2106122"/>
                  <a:pt x="816214" y="2236103"/>
                  <a:pt x="769875" y="2452102"/>
                </a:cubicBezTo>
                <a:cubicBezTo>
                  <a:pt x="716915" y="2698958"/>
                  <a:pt x="671397" y="2943961"/>
                  <a:pt x="514688" y="3130636"/>
                </a:cubicBezTo>
                <a:cubicBezTo>
                  <a:pt x="414514" y="3265690"/>
                  <a:pt x="292375" y="3311575"/>
                  <a:pt x="259915" y="3318961"/>
                </a:cubicBezTo>
                <a:cubicBezTo>
                  <a:pt x="227454" y="3326347"/>
                  <a:pt x="195321" y="3330768"/>
                  <a:pt x="157687" y="3322440"/>
                </a:cubicBezTo>
                <a:cubicBezTo>
                  <a:pt x="70599" y="3322440"/>
                  <a:pt x="0" y="3251841"/>
                  <a:pt x="0" y="3164753"/>
                </a:cubicBezTo>
                <a:cubicBezTo>
                  <a:pt x="0" y="3077665"/>
                  <a:pt x="70599" y="3007066"/>
                  <a:pt x="157687" y="3007066"/>
                </a:cubicBezTo>
                <a:cubicBezTo>
                  <a:pt x="244775" y="3007066"/>
                  <a:pt x="315374" y="3077665"/>
                  <a:pt x="315374" y="3164753"/>
                </a:cubicBezTo>
                <a:cubicBezTo>
                  <a:pt x="315374" y="3186525"/>
                  <a:pt x="310961" y="3207267"/>
                  <a:pt x="302982" y="3226132"/>
                </a:cubicBezTo>
                <a:lnTo>
                  <a:pt x="290004" y="3245380"/>
                </a:lnTo>
                <a:lnTo>
                  <a:pt x="328676" y="3219033"/>
                </a:lnTo>
                <a:cubicBezTo>
                  <a:pt x="370273" y="3189160"/>
                  <a:pt x="412257" y="3143706"/>
                  <a:pt x="480722" y="3024714"/>
                </a:cubicBezTo>
                <a:cubicBezTo>
                  <a:pt x="557922" y="2890541"/>
                  <a:pt x="612377" y="2688237"/>
                  <a:pt x="644402" y="2458247"/>
                </a:cubicBezTo>
                <a:cubicBezTo>
                  <a:pt x="676428" y="2228257"/>
                  <a:pt x="668516" y="2072358"/>
                  <a:pt x="672873" y="1644773"/>
                </a:cubicBezTo>
                <a:lnTo>
                  <a:pt x="674121" y="1644810"/>
                </a:lnTo>
                <a:lnTo>
                  <a:pt x="676406" y="1532146"/>
                </a:lnTo>
                <a:cubicBezTo>
                  <a:pt x="683020" y="1220828"/>
                  <a:pt x="689692" y="1090847"/>
                  <a:pt x="736031" y="874847"/>
                </a:cubicBezTo>
                <a:cubicBezTo>
                  <a:pt x="788991" y="627991"/>
                  <a:pt x="834509" y="382988"/>
                  <a:pt x="991218" y="196313"/>
                </a:cubicBezTo>
                <a:cubicBezTo>
                  <a:pt x="1091392" y="61259"/>
                  <a:pt x="1213531" y="15374"/>
                  <a:pt x="1245991" y="7989"/>
                </a:cubicBezTo>
                <a:cubicBezTo>
                  <a:pt x="1262221" y="4295"/>
                  <a:pt x="1278370" y="1344"/>
                  <a:pt x="1295165" y="3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998" y="78816"/>
            <a:ext cx="975544" cy="7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5469" cy="6869151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10800000">
            <a:off x="227026" y="6611815"/>
            <a:ext cx="246184" cy="246184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73211" y="6611815"/>
            <a:ext cx="11718789" cy="24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62674-24F4-4C4F-AECA-9D4F8B80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058"/>
            <a:ext cx="9913121" cy="68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161741"/>
            <a:ext cx="659530" cy="51285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857828"/>
            <a:ext cx="11087100" cy="153988"/>
            <a:chOff x="0" y="902432"/>
            <a:chExt cx="11087100" cy="153988"/>
          </a:xfrm>
        </p:grpSpPr>
        <p:sp>
          <p:nvSpPr>
            <p:cNvPr id="18" name="Freeform 17"/>
            <p:cNvSpPr>
              <a:spLocks noChangeAspect="1"/>
            </p:cNvSpPr>
            <p:nvPr userDrawn="1"/>
          </p:nvSpPr>
          <p:spPr>
            <a:xfrm>
              <a:off x="10933112" y="902432"/>
              <a:ext cx="153988" cy="153988"/>
            </a:xfrm>
            <a:custGeom>
              <a:avLst/>
              <a:gdLst>
                <a:gd name="connsiteX0" fmla="*/ 0 w 1715276"/>
                <a:gd name="connsiteY0" fmla="*/ 0 h 1715276"/>
                <a:gd name="connsiteX1" fmla="*/ 1 w 1715276"/>
                <a:gd name="connsiteY1" fmla="*/ 0 h 1715276"/>
                <a:gd name="connsiteX2" fmla="*/ 857638 w 1715276"/>
                <a:gd name="connsiteY2" fmla="*/ 0 h 1715276"/>
                <a:gd name="connsiteX3" fmla="*/ 871428 w 1715276"/>
                <a:gd name="connsiteY3" fmla="*/ 0 h 1715276"/>
                <a:gd name="connsiteX4" fmla="*/ 871428 w 1715276"/>
                <a:gd name="connsiteY4" fmla="*/ 696 h 1715276"/>
                <a:gd name="connsiteX5" fmla="*/ 945327 w 1715276"/>
                <a:gd name="connsiteY5" fmla="*/ 4428 h 1715276"/>
                <a:gd name="connsiteX6" fmla="*/ 1715276 w 1715276"/>
                <a:gd name="connsiteY6" fmla="*/ 857638 h 1715276"/>
                <a:gd name="connsiteX7" fmla="*/ 945327 w 1715276"/>
                <a:gd name="connsiteY7" fmla="*/ 1710848 h 1715276"/>
                <a:gd name="connsiteX8" fmla="*/ 871428 w 1715276"/>
                <a:gd name="connsiteY8" fmla="*/ 1714580 h 1715276"/>
                <a:gd name="connsiteX9" fmla="*/ 871428 w 1715276"/>
                <a:gd name="connsiteY9" fmla="*/ 1715275 h 1715276"/>
                <a:gd name="connsiteX10" fmla="*/ 857658 w 1715276"/>
                <a:gd name="connsiteY10" fmla="*/ 1715275 h 1715276"/>
                <a:gd name="connsiteX11" fmla="*/ 857638 w 1715276"/>
                <a:gd name="connsiteY11" fmla="*/ 1715276 h 1715276"/>
                <a:gd name="connsiteX12" fmla="*/ 0 w 1715276"/>
                <a:gd name="connsiteY12" fmla="*/ 1715275 h 17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76" h="1715276">
                  <a:moveTo>
                    <a:pt x="0" y="0"/>
                  </a:moveTo>
                  <a:lnTo>
                    <a:pt x="1" y="0"/>
                  </a:lnTo>
                  <a:lnTo>
                    <a:pt x="857638" y="0"/>
                  </a:lnTo>
                  <a:lnTo>
                    <a:pt x="871428" y="0"/>
                  </a:lnTo>
                  <a:lnTo>
                    <a:pt x="871428" y="696"/>
                  </a:lnTo>
                  <a:lnTo>
                    <a:pt x="945327" y="4428"/>
                  </a:lnTo>
                  <a:cubicBezTo>
                    <a:pt x="1377795" y="48348"/>
                    <a:pt x="1715276" y="413582"/>
                    <a:pt x="1715276" y="857638"/>
                  </a:cubicBezTo>
                  <a:cubicBezTo>
                    <a:pt x="1715276" y="1301694"/>
                    <a:pt x="1377795" y="1666929"/>
                    <a:pt x="945327" y="1710848"/>
                  </a:cubicBezTo>
                  <a:lnTo>
                    <a:pt x="871428" y="1714580"/>
                  </a:lnTo>
                  <a:lnTo>
                    <a:pt x="871428" y="1715275"/>
                  </a:lnTo>
                  <a:lnTo>
                    <a:pt x="857658" y="1715275"/>
                  </a:lnTo>
                  <a:lnTo>
                    <a:pt x="857638" y="1715276"/>
                  </a:lnTo>
                  <a:lnTo>
                    <a:pt x="0" y="171527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902432"/>
              <a:ext cx="10933112" cy="1539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53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 userDrawn="1"/>
        </p:nvGrpSpPr>
        <p:grpSpPr>
          <a:xfrm rot="1800000">
            <a:off x="4557486" y="4604307"/>
            <a:ext cx="1193014" cy="1185143"/>
            <a:chOff x="3432640" y="2210611"/>
            <a:chExt cx="3976713" cy="3950476"/>
          </a:xfrm>
        </p:grpSpPr>
        <p:grpSp>
          <p:nvGrpSpPr>
            <p:cNvPr id="15" name="Group 14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22" name="Freeform 21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20" name="Freeform 19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23"/>
          <p:cNvGrpSpPr>
            <a:grpSpLocks noChangeAspect="1"/>
          </p:cNvGrpSpPr>
          <p:nvPr userDrawn="1"/>
        </p:nvGrpSpPr>
        <p:grpSpPr>
          <a:xfrm rot="2700000">
            <a:off x="5964384" y="3185260"/>
            <a:ext cx="1789521" cy="1777714"/>
            <a:chOff x="3432640" y="2210611"/>
            <a:chExt cx="3976713" cy="3950476"/>
          </a:xfrm>
        </p:grpSpPr>
        <p:grpSp>
          <p:nvGrpSpPr>
            <p:cNvPr id="25" name="Group 24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29" name="Freeform 28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29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27" name="Freeform 26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/>
          <p:cNvGrpSpPr>
            <a:grpSpLocks noChangeAspect="1"/>
          </p:cNvGrpSpPr>
          <p:nvPr userDrawn="1"/>
        </p:nvGrpSpPr>
        <p:grpSpPr>
          <a:xfrm rot="3600000">
            <a:off x="8766716" y="2704394"/>
            <a:ext cx="2386028" cy="2370286"/>
            <a:chOff x="3432640" y="2210611"/>
            <a:chExt cx="3976713" cy="3950476"/>
          </a:xfrm>
        </p:grpSpPr>
        <p:grpSp>
          <p:nvGrpSpPr>
            <p:cNvPr id="32" name="Group 31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36" name="Freeform 3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34" name="Freeform 33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80000"/>
                </a:schemeClr>
              </a:gs>
              <a:gs pos="78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10800000">
            <a:off x="227026" y="6611815"/>
            <a:ext cx="246184" cy="246184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73211" y="6611815"/>
            <a:ext cx="11718789" cy="24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62674-24F4-4C4F-AECA-9D4F8B80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058"/>
            <a:ext cx="9913121" cy="68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161741"/>
            <a:ext cx="659530" cy="51285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857828"/>
            <a:ext cx="11087100" cy="153988"/>
            <a:chOff x="0" y="902432"/>
            <a:chExt cx="11087100" cy="153988"/>
          </a:xfrm>
        </p:grpSpPr>
        <p:sp>
          <p:nvSpPr>
            <p:cNvPr id="18" name="Freeform 17"/>
            <p:cNvSpPr>
              <a:spLocks noChangeAspect="1"/>
            </p:cNvSpPr>
            <p:nvPr userDrawn="1"/>
          </p:nvSpPr>
          <p:spPr>
            <a:xfrm>
              <a:off x="10933112" y="902432"/>
              <a:ext cx="153988" cy="153988"/>
            </a:xfrm>
            <a:custGeom>
              <a:avLst/>
              <a:gdLst>
                <a:gd name="connsiteX0" fmla="*/ 0 w 1715276"/>
                <a:gd name="connsiteY0" fmla="*/ 0 h 1715276"/>
                <a:gd name="connsiteX1" fmla="*/ 1 w 1715276"/>
                <a:gd name="connsiteY1" fmla="*/ 0 h 1715276"/>
                <a:gd name="connsiteX2" fmla="*/ 857638 w 1715276"/>
                <a:gd name="connsiteY2" fmla="*/ 0 h 1715276"/>
                <a:gd name="connsiteX3" fmla="*/ 871428 w 1715276"/>
                <a:gd name="connsiteY3" fmla="*/ 0 h 1715276"/>
                <a:gd name="connsiteX4" fmla="*/ 871428 w 1715276"/>
                <a:gd name="connsiteY4" fmla="*/ 696 h 1715276"/>
                <a:gd name="connsiteX5" fmla="*/ 945327 w 1715276"/>
                <a:gd name="connsiteY5" fmla="*/ 4428 h 1715276"/>
                <a:gd name="connsiteX6" fmla="*/ 1715276 w 1715276"/>
                <a:gd name="connsiteY6" fmla="*/ 857638 h 1715276"/>
                <a:gd name="connsiteX7" fmla="*/ 945327 w 1715276"/>
                <a:gd name="connsiteY7" fmla="*/ 1710848 h 1715276"/>
                <a:gd name="connsiteX8" fmla="*/ 871428 w 1715276"/>
                <a:gd name="connsiteY8" fmla="*/ 1714580 h 1715276"/>
                <a:gd name="connsiteX9" fmla="*/ 871428 w 1715276"/>
                <a:gd name="connsiteY9" fmla="*/ 1715275 h 1715276"/>
                <a:gd name="connsiteX10" fmla="*/ 857658 w 1715276"/>
                <a:gd name="connsiteY10" fmla="*/ 1715275 h 1715276"/>
                <a:gd name="connsiteX11" fmla="*/ 857638 w 1715276"/>
                <a:gd name="connsiteY11" fmla="*/ 1715276 h 1715276"/>
                <a:gd name="connsiteX12" fmla="*/ 0 w 1715276"/>
                <a:gd name="connsiteY12" fmla="*/ 1715275 h 17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76" h="1715276">
                  <a:moveTo>
                    <a:pt x="0" y="0"/>
                  </a:moveTo>
                  <a:lnTo>
                    <a:pt x="1" y="0"/>
                  </a:lnTo>
                  <a:lnTo>
                    <a:pt x="857638" y="0"/>
                  </a:lnTo>
                  <a:lnTo>
                    <a:pt x="871428" y="0"/>
                  </a:lnTo>
                  <a:lnTo>
                    <a:pt x="871428" y="696"/>
                  </a:lnTo>
                  <a:lnTo>
                    <a:pt x="945327" y="4428"/>
                  </a:lnTo>
                  <a:cubicBezTo>
                    <a:pt x="1377795" y="48348"/>
                    <a:pt x="1715276" y="413582"/>
                    <a:pt x="1715276" y="857638"/>
                  </a:cubicBezTo>
                  <a:cubicBezTo>
                    <a:pt x="1715276" y="1301694"/>
                    <a:pt x="1377795" y="1666929"/>
                    <a:pt x="945327" y="1710848"/>
                  </a:cubicBezTo>
                  <a:lnTo>
                    <a:pt x="871428" y="1714580"/>
                  </a:lnTo>
                  <a:lnTo>
                    <a:pt x="871428" y="1715275"/>
                  </a:lnTo>
                  <a:lnTo>
                    <a:pt x="857658" y="1715275"/>
                  </a:lnTo>
                  <a:lnTo>
                    <a:pt x="857638" y="1715276"/>
                  </a:lnTo>
                  <a:lnTo>
                    <a:pt x="0" y="171527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902432"/>
              <a:ext cx="10933112" cy="1539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9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>
            <a:grpSpLocks noChangeAspect="1"/>
          </p:cNvGrpSpPr>
          <p:nvPr userDrawn="1"/>
        </p:nvGrpSpPr>
        <p:grpSpPr>
          <a:xfrm rot="2700000">
            <a:off x="10998547" y="3042034"/>
            <a:ext cx="576438" cy="572635"/>
            <a:chOff x="3432640" y="2210611"/>
            <a:chExt cx="3976713" cy="3950476"/>
          </a:xfrm>
        </p:grpSpPr>
        <p:grpSp>
          <p:nvGrpSpPr>
            <p:cNvPr id="40" name="Group 39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44" name="Freeform 43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42" name="Freeform 41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42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 45"/>
          <p:cNvGrpSpPr>
            <a:grpSpLocks noChangeAspect="1"/>
          </p:cNvGrpSpPr>
          <p:nvPr userDrawn="1"/>
        </p:nvGrpSpPr>
        <p:grpSpPr>
          <a:xfrm rot="2700000">
            <a:off x="9405618" y="4957180"/>
            <a:ext cx="2598469" cy="2581325"/>
            <a:chOff x="3432640" y="2210611"/>
            <a:chExt cx="3976713" cy="3950476"/>
          </a:xfrm>
        </p:grpSpPr>
        <p:grpSp>
          <p:nvGrpSpPr>
            <p:cNvPr id="47" name="Group 46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51" name="Freeform 50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51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49" name="Freeform 48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49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/>
          <p:cNvGrpSpPr>
            <a:grpSpLocks noChangeAspect="1"/>
          </p:cNvGrpSpPr>
          <p:nvPr userDrawn="1"/>
        </p:nvGrpSpPr>
        <p:grpSpPr>
          <a:xfrm rot="2700000">
            <a:off x="7757152" y="1863623"/>
            <a:ext cx="1789521" cy="1777714"/>
            <a:chOff x="3432640" y="2210611"/>
            <a:chExt cx="3976713" cy="3950476"/>
          </a:xfrm>
        </p:grpSpPr>
        <p:grpSp>
          <p:nvGrpSpPr>
            <p:cNvPr id="54" name="Group 53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58" name="Freeform 57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56" name="Freeform 5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56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Freeform 59"/>
          <p:cNvSpPr>
            <a:spLocks noChangeAspect="1"/>
          </p:cNvSpPr>
          <p:nvPr userDrawn="1"/>
        </p:nvSpPr>
        <p:spPr>
          <a:xfrm>
            <a:off x="10933112" y="902432"/>
            <a:ext cx="153988" cy="153988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9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1" y="6634823"/>
            <a:ext cx="2066364" cy="182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362674-24F4-4C4F-AECA-9D4F8B80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058"/>
            <a:ext cx="9913121" cy="68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161741"/>
            <a:ext cx="659530" cy="51285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857828"/>
            <a:ext cx="11087100" cy="153988"/>
            <a:chOff x="0" y="902432"/>
            <a:chExt cx="11087100" cy="153988"/>
          </a:xfrm>
        </p:grpSpPr>
        <p:sp>
          <p:nvSpPr>
            <p:cNvPr id="18" name="Freeform 17"/>
            <p:cNvSpPr>
              <a:spLocks noChangeAspect="1"/>
            </p:cNvSpPr>
            <p:nvPr userDrawn="1"/>
          </p:nvSpPr>
          <p:spPr>
            <a:xfrm>
              <a:off x="10933112" y="902432"/>
              <a:ext cx="153988" cy="153988"/>
            </a:xfrm>
            <a:custGeom>
              <a:avLst/>
              <a:gdLst>
                <a:gd name="connsiteX0" fmla="*/ 0 w 1715276"/>
                <a:gd name="connsiteY0" fmla="*/ 0 h 1715276"/>
                <a:gd name="connsiteX1" fmla="*/ 1 w 1715276"/>
                <a:gd name="connsiteY1" fmla="*/ 0 h 1715276"/>
                <a:gd name="connsiteX2" fmla="*/ 857638 w 1715276"/>
                <a:gd name="connsiteY2" fmla="*/ 0 h 1715276"/>
                <a:gd name="connsiteX3" fmla="*/ 871428 w 1715276"/>
                <a:gd name="connsiteY3" fmla="*/ 0 h 1715276"/>
                <a:gd name="connsiteX4" fmla="*/ 871428 w 1715276"/>
                <a:gd name="connsiteY4" fmla="*/ 696 h 1715276"/>
                <a:gd name="connsiteX5" fmla="*/ 945327 w 1715276"/>
                <a:gd name="connsiteY5" fmla="*/ 4428 h 1715276"/>
                <a:gd name="connsiteX6" fmla="*/ 1715276 w 1715276"/>
                <a:gd name="connsiteY6" fmla="*/ 857638 h 1715276"/>
                <a:gd name="connsiteX7" fmla="*/ 945327 w 1715276"/>
                <a:gd name="connsiteY7" fmla="*/ 1710848 h 1715276"/>
                <a:gd name="connsiteX8" fmla="*/ 871428 w 1715276"/>
                <a:gd name="connsiteY8" fmla="*/ 1714580 h 1715276"/>
                <a:gd name="connsiteX9" fmla="*/ 871428 w 1715276"/>
                <a:gd name="connsiteY9" fmla="*/ 1715275 h 1715276"/>
                <a:gd name="connsiteX10" fmla="*/ 857658 w 1715276"/>
                <a:gd name="connsiteY10" fmla="*/ 1715275 h 1715276"/>
                <a:gd name="connsiteX11" fmla="*/ 857638 w 1715276"/>
                <a:gd name="connsiteY11" fmla="*/ 1715276 h 1715276"/>
                <a:gd name="connsiteX12" fmla="*/ 0 w 1715276"/>
                <a:gd name="connsiteY12" fmla="*/ 1715275 h 17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76" h="1715276">
                  <a:moveTo>
                    <a:pt x="0" y="0"/>
                  </a:moveTo>
                  <a:lnTo>
                    <a:pt x="1" y="0"/>
                  </a:lnTo>
                  <a:lnTo>
                    <a:pt x="857638" y="0"/>
                  </a:lnTo>
                  <a:lnTo>
                    <a:pt x="871428" y="0"/>
                  </a:lnTo>
                  <a:lnTo>
                    <a:pt x="871428" y="696"/>
                  </a:lnTo>
                  <a:lnTo>
                    <a:pt x="945327" y="4428"/>
                  </a:lnTo>
                  <a:cubicBezTo>
                    <a:pt x="1377795" y="48348"/>
                    <a:pt x="1715276" y="413582"/>
                    <a:pt x="1715276" y="857638"/>
                  </a:cubicBezTo>
                  <a:cubicBezTo>
                    <a:pt x="1715276" y="1301694"/>
                    <a:pt x="1377795" y="1666929"/>
                    <a:pt x="945327" y="1710848"/>
                  </a:cubicBezTo>
                  <a:lnTo>
                    <a:pt x="871428" y="1714580"/>
                  </a:lnTo>
                  <a:lnTo>
                    <a:pt x="871428" y="1715275"/>
                  </a:lnTo>
                  <a:lnTo>
                    <a:pt x="857658" y="1715275"/>
                  </a:lnTo>
                  <a:lnTo>
                    <a:pt x="857638" y="1715276"/>
                  </a:lnTo>
                  <a:lnTo>
                    <a:pt x="0" y="171527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902432"/>
              <a:ext cx="10933112" cy="1539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10655426" y="6521428"/>
            <a:ext cx="15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Di∫i</a:t>
            </a: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Native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  <p:sp>
        <p:nvSpPr>
          <p:cNvPr id="60" name="Freeform 59"/>
          <p:cNvSpPr>
            <a:spLocks noChangeAspect="1"/>
          </p:cNvSpPr>
          <p:nvPr userDrawn="1"/>
        </p:nvSpPr>
        <p:spPr>
          <a:xfrm>
            <a:off x="10933112" y="902432"/>
            <a:ext cx="153988" cy="153988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90000"/>
                </a:schemeClr>
              </a:gs>
              <a:gs pos="5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058"/>
            <a:ext cx="9913121" cy="68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Freeform 36"/>
          <p:cNvSpPr/>
          <p:nvPr userDrawn="1"/>
        </p:nvSpPr>
        <p:spPr>
          <a:xfrm>
            <a:off x="0" y="818072"/>
            <a:ext cx="11087100" cy="45719"/>
          </a:xfrm>
          <a:custGeom>
            <a:avLst/>
            <a:gdLst>
              <a:gd name="connsiteX0" fmla="*/ 0 w 11087100"/>
              <a:gd name="connsiteY0" fmla="*/ 0 h 153988"/>
              <a:gd name="connsiteX1" fmla="*/ 10933112 w 11087100"/>
              <a:gd name="connsiteY1" fmla="*/ 0 h 153988"/>
              <a:gd name="connsiteX2" fmla="*/ 11010106 w 11087100"/>
              <a:gd name="connsiteY2" fmla="*/ 0 h 153988"/>
              <a:gd name="connsiteX3" fmla="*/ 11011344 w 11087100"/>
              <a:gd name="connsiteY3" fmla="*/ 0 h 153988"/>
              <a:gd name="connsiteX4" fmla="*/ 11011344 w 11087100"/>
              <a:gd name="connsiteY4" fmla="*/ 63 h 153988"/>
              <a:gd name="connsiteX5" fmla="*/ 11017978 w 11087100"/>
              <a:gd name="connsiteY5" fmla="*/ 398 h 153988"/>
              <a:gd name="connsiteX6" fmla="*/ 11087100 w 11087100"/>
              <a:gd name="connsiteY6" fmla="*/ 76994 h 153988"/>
              <a:gd name="connsiteX7" fmla="*/ 11017978 w 11087100"/>
              <a:gd name="connsiteY7" fmla="*/ 153591 h 153988"/>
              <a:gd name="connsiteX8" fmla="*/ 11011344 w 11087100"/>
              <a:gd name="connsiteY8" fmla="*/ 153926 h 153988"/>
              <a:gd name="connsiteX9" fmla="*/ 11011344 w 11087100"/>
              <a:gd name="connsiteY9" fmla="*/ 153988 h 153988"/>
              <a:gd name="connsiteX10" fmla="*/ 11010108 w 11087100"/>
              <a:gd name="connsiteY10" fmla="*/ 153988 h 153988"/>
              <a:gd name="connsiteX11" fmla="*/ 11010106 w 11087100"/>
              <a:gd name="connsiteY11" fmla="*/ 153988 h 153988"/>
              <a:gd name="connsiteX12" fmla="*/ 10933112 w 11087100"/>
              <a:gd name="connsiteY12" fmla="*/ 153988 h 153988"/>
              <a:gd name="connsiteX13" fmla="*/ 10933112 w 11087100"/>
              <a:gd name="connsiteY13" fmla="*/ 153988 h 153988"/>
              <a:gd name="connsiteX14" fmla="*/ 0 w 11087100"/>
              <a:gd name="connsiteY14" fmla="*/ 153988 h 1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87100" h="153988">
                <a:moveTo>
                  <a:pt x="0" y="0"/>
                </a:moveTo>
                <a:lnTo>
                  <a:pt x="10933112" y="0"/>
                </a:lnTo>
                <a:lnTo>
                  <a:pt x="11010106" y="0"/>
                </a:lnTo>
                <a:lnTo>
                  <a:pt x="11011344" y="0"/>
                </a:lnTo>
                <a:lnTo>
                  <a:pt x="11011344" y="63"/>
                </a:lnTo>
                <a:lnTo>
                  <a:pt x="11017978" y="398"/>
                </a:lnTo>
                <a:cubicBezTo>
                  <a:pt x="11056803" y="4340"/>
                  <a:pt x="11087100" y="37129"/>
                  <a:pt x="11087100" y="76994"/>
                </a:cubicBezTo>
                <a:cubicBezTo>
                  <a:pt x="11087100" y="116859"/>
                  <a:pt x="11056803" y="149648"/>
                  <a:pt x="11017978" y="153591"/>
                </a:cubicBezTo>
                <a:lnTo>
                  <a:pt x="11011344" y="153926"/>
                </a:lnTo>
                <a:lnTo>
                  <a:pt x="11011344" y="153988"/>
                </a:lnTo>
                <a:lnTo>
                  <a:pt x="11010108" y="153988"/>
                </a:lnTo>
                <a:lnTo>
                  <a:pt x="11010106" y="153988"/>
                </a:lnTo>
                <a:lnTo>
                  <a:pt x="10933112" y="153988"/>
                </a:lnTo>
                <a:lnTo>
                  <a:pt x="10933112" y="153988"/>
                </a:lnTo>
                <a:lnTo>
                  <a:pt x="0" y="153988"/>
                </a:lnTo>
                <a:close/>
              </a:path>
            </a:pathLst>
          </a:custGeom>
          <a:gradFill flip="none" rotWithShape="1">
            <a:gsLst>
              <a:gs pos="48000">
                <a:schemeClr val="tx1"/>
              </a:gs>
              <a:gs pos="85000">
                <a:schemeClr val="accent1"/>
              </a:gs>
              <a:gs pos="15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BFD17-1D79-441A-9861-B9C908EE6E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7890" y="6433604"/>
            <a:ext cx="1654919" cy="5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 userDrawn="1"/>
        </p:nvGrpSpPr>
        <p:grpSpPr>
          <a:xfrm rot="1800000">
            <a:off x="4557486" y="4604307"/>
            <a:ext cx="1193014" cy="1185143"/>
            <a:chOff x="3432640" y="2210611"/>
            <a:chExt cx="3976713" cy="3950476"/>
          </a:xfrm>
        </p:grpSpPr>
        <p:grpSp>
          <p:nvGrpSpPr>
            <p:cNvPr id="35" name="Group 34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39" name="Freeform 38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39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37" name="Freeform 36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/>
          <p:cNvGrpSpPr>
            <a:grpSpLocks noChangeAspect="1"/>
          </p:cNvGrpSpPr>
          <p:nvPr userDrawn="1"/>
        </p:nvGrpSpPr>
        <p:grpSpPr>
          <a:xfrm rot="2700000">
            <a:off x="5964384" y="3185260"/>
            <a:ext cx="1789521" cy="1777714"/>
            <a:chOff x="3432640" y="2210611"/>
            <a:chExt cx="3976713" cy="3950476"/>
          </a:xfrm>
        </p:grpSpPr>
        <p:grpSp>
          <p:nvGrpSpPr>
            <p:cNvPr id="42" name="Group 41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46" name="Freeform 4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46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44" name="Freeform 43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Group 47"/>
          <p:cNvGrpSpPr>
            <a:grpSpLocks noChangeAspect="1"/>
          </p:cNvGrpSpPr>
          <p:nvPr userDrawn="1"/>
        </p:nvGrpSpPr>
        <p:grpSpPr>
          <a:xfrm rot="3600000">
            <a:off x="8766716" y="2704394"/>
            <a:ext cx="2386028" cy="2370286"/>
            <a:chOff x="3432640" y="2210611"/>
            <a:chExt cx="3976713" cy="3950476"/>
          </a:xfrm>
        </p:grpSpPr>
        <p:grpSp>
          <p:nvGrpSpPr>
            <p:cNvPr id="49" name="Group 48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53" name="Freeform 52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53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51" name="Freeform 50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51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Rectangle 5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80000"/>
                </a:schemeClr>
              </a:gs>
              <a:gs pos="78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10800000">
            <a:off x="227026" y="6611815"/>
            <a:ext cx="246184" cy="246184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73211" y="6611815"/>
            <a:ext cx="11718789" cy="24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62674-24F4-4C4F-AECA-9D4F8B80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794"/>
            <a:ext cx="102489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13121" cy="8374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reeform 10"/>
          <p:cNvSpPr>
            <a:spLocks noChangeAspect="1"/>
          </p:cNvSpPr>
          <p:nvPr userDrawn="1"/>
        </p:nvSpPr>
        <p:spPr>
          <a:xfrm>
            <a:off x="10933112" y="902432"/>
            <a:ext cx="153988" cy="153988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902432"/>
            <a:ext cx="10933112" cy="153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>
            <a:grpSpLocks noChangeAspect="1"/>
          </p:cNvGrpSpPr>
          <p:nvPr userDrawn="1"/>
        </p:nvGrpSpPr>
        <p:grpSpPr>
          <a:xfrm rot="2700000">
            <a:off x="10998547" y="3042034"/>
            <a:ext cx="576438" cy="572635"/>
            <a:chOff x="3432640" y="2210611"/>
            <a:chExt cx="3976713" cy="3950476"/>
          </a:xfrm>
        </p:grpSpPr>
        <p:grpSp>
          <p:nvGrpSpPr>
            <p:cNvPr id="57" name="Group 56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61" name="Freeform 60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61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59" name="Freeform 58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Group 62"/>
          <p:cNvGrpSpPr>
            <a:grpSpLocks noChangeAspect="1"/>
          </p:cNvGrpSpPr>
          <p:nvPr userDrawn="1"/>
        </p:nvGrpSpPr>
        <p:grpSpPr>
          <a:xfrm rot="2700000">
            <a:off x="9405618" y="4957180"/>
            <a:ext cx="2598469" cy="2581325"/>
            <a:chOff x="3432640" y="2210611"/>
            <a:chExt cx="3976713" cy="3950476"/>
          </a:xfrm>
        </p:grpSpPr>
        <p:grpSp>
          <p:nvGrpSpPr>
            <p:cNvPr id="64" name="Group 63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68" name="Freeform 67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/>
          <p:cNvGrpSpPr>
            <a:grpSpLocks noChangeAspect="1"/>
          </p:cNvGrpSpPr>
          <p:nvPr userDrawn="1"/>
        </p:nvGrpSpPr>
        <p:grpSpPr>
          <a:xfrm rot="2700000">
            <a:off x="7757152" y="1863623"/>
            <a:ext cx="1789521" cy="1777714"/>
            <a:chOff x="3432640" y="2210611"/>
            <a:chExt cx="3976713" cy="3950476"/>
          </a:xfrm>
        </p:grpSpPr>
        <p:grpSp>
          <p:nvGrpSpPr>
            <p:cNvPr id="42" name="Group 41"/>
            <p:cNvGrpSpPr/>
            <p:nvPr/>
          </p:nvGrpSpPr>
          <p:grpSpPr>
            <a:xfrm>
              <a:off x="3432640" y="4445810"/>
              <a:ext cx="3976713" cy="1715277"/>
              <a:chOff x="3648540" y="1999863"/>
              <a:chExt cx="3976713" cy="1715277"/>
            </a:xfrm>
          </p:grpSpPr>
          <p:sp>
            <p:nvSpPr>
              <p:cNvPr id="46" name="Freeform 45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46"/>
              <p:cNvSpPr>
                <a:spLocks noChangeAspect="1"/>
              </p:cNvSpPr>
              <p:nvPr/>
            </p:nvSpPr>
            <p:spPr>
              <a:xfrm rot="16200000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3432640" y="2210611"/>
              <a:ext cx="3976713" cy="1715277"/>
              <a:chOff x="3648540" y="1999863"/>
              <a:chExt cx="3976713" cy="1715277"/>
            </a:xfrm>
          </p:grpSpPr>
          <p:sp>
            <p:nvSpPr>
              <p:cNvPr id="44" name="Freeform 43"/>
              <p:cNvSpPr>
                <a:spLocks noChangeAspect="1"/>
              </p:cNvSpPr>
              <p:nvPr/>
            </p:nvSpPr>
            <p:spPr>
              <a:xfrm>
                <a:off x="3648540" y="1999863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>
                <a:spLocks noChangeAspect="1"/>
              </p:cNvSpPr>
              <p:nvPr/>
            </p:nvSpPr>
            <p:spPr>
              <a:xfrm rot="5400000" flipV="1">
                <a:off x="5909977" y="1999864"/>
                <a:ext cx="1715276" cy="1715276"/>
              </a:xfrm>
              <a:custGeom>
                <a:avLst/>
                <a:gdLst>
                  <a:gd name="connsiteX0" fmla="*/ 0 w 1715276"/>
                  <a:gd name="connsiteY0" fmla="*/ 0 h 1715276"/>
                  <a:gd name="connsiteX1" fmla="*/ 1 w 1715276"/>
                  <a:gd name="connsiteY1" fmla="*/ 0 h 1715276"/>
                  <a:gd name="connsiteX2" fmla="*/ 857638 w 1715276"/>
                  <a:gd name="connsiteY2" fmla="*/ 0 h 1715276"/>
                  <a:gd name="connsiteX3" fmla="*/ 871428 w 1715276"/>
                  <a:gd name="connsiteY3" fmla="*/ 0 h 1715276"/>
                  <a:gd name="connsiteX4" fmla="*/ 871428 w 1715276"/>
                  <a:gd name="connsiteY4" fmla="*/ 696 h 1715276"/>
                  <a:gd name="connsiteX5" fmla="*/ 945327 w 1715276"/>
                  <a:gd name="connsiteY5" fmla="*/ 4428 h 1715276"/>
                  <a:gd name="connsiteX6" fmla="*/ 1715276 w 1715276"/>
                  <a:gd name="connsiteY6" fmla="*/ 857638 h 1715276"/>
                  <a:gd name="connsiteX7" fmla="*/ 945327 w 1715276"/>
                  <a:gd name="connsiteY7" fmla="*/ 1710848 h 1715276"/>
                  <a:gd name="connsiteX8" fmla="*/ 871428 w 1715276"/>
                  <a:gd name="connsiteY8" fmla="*/ 1714580 h 1715276"/>
                  <a:gd name="connsiteX9" fmla="*/ 871428 w 1715276"/>
                  <a:gd name="connsiteY9" fmla="*/ 1715275 h 1715276"/>
                  <a:gd name="connsiteX10" fmla="*/ 857658 w 1715276"/>
                  <a:gd name="connsiteY10" fmla="*/ 1715275 h 1715276"/>
                  <a:gd name="connsiteX11" fmla="*/ 857638 w 1715276"/>
                  <a:gd name="connsiteY11" fmla="*/ 1715276 h 1715276"/>
                  <a:gd name="connsiteX12" fmla="*/ 0 w 1715276"/>
                  <a:gd name="connsiteY12" fmla="*/ 1715275 h 17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5276" h="1715276">
                    <a:moveTo>
                      <a:pt x="0" y="0"/>
                    </a:moveTo>
                    <a:lnTo>
                      <a:pt x="1" y="0"/>
                    </a:lnTo>
                    <a:lnTo>
                      <a:pt x="857638" y="0"/>
                    </a:lnTo>
                    <a:lnTo>
                      <a:pt x="871428" y="0"/>
                    </a:lnTo>
                    <a:lnTo>
                      <a:pt x="871428" y="696"/>
                    </a:lnTo>
                    <a:lnTo>
                      <a:pt x="945327" y="4428"/>
                    </a:lnTo>
                    <a:cubicBezTo>
                      <a:pt x="1377795" y="48348"/>
                      <a:pt x="1715276" y="413582"/>
                      <a:pt x="1715276" y="857638"/>
                    </a:cubicBezTo>
                    <a:cubicBezTo>
                      <a:pt x="1715276" y="1301694"/>
                      <a:pt x="1377795" y="1666929"/>
                      <a:pt x="945327" y="1710848"/>
                    </a:cubicBezTo>
                    <a:lnTo>
                      <a:pt x="871428" y="1714580"/>
                    </a:lnTo>
                    <a:lnTo>
                      <a:pt x="871428" y="1715275"/>
                    </a:lnTo>
                    <a:lnTo>
                      <a:pt x="857658" y="1715275"/>
                    </a:lnTo>
                    <a:lnTo>
                      <a:pt x="857638" y="1715276"/>
                    </a:lnTo>
                    <a:lnTo>
                      <a:pt x="0" y="171527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Rectangle 5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80000"/>
                </a:schemeClr>
              </a:gs>
              <a:gs pos="4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10800000">
            <a:off x="227026" y="6611815"/>
            <a:ext cx="246184" cy="246184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73211" y="6611815"/>
            <a:ext cx="11718789" cy="24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794"/>
            <a:ext cx="102489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13121" cy="8374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reeform 10"/>
          <p:cNvSpPr>
            <a:spLocks noChangeAspect="1"/>
          </p:cNvSpPr>
          <p:nvPr userDrawn="1"/>
        </p:nvSpPr>
        <p:spPr>
          <a:xfrm>
            <a:off x="10933112" y="902432"/>
            <a:ext cx="153988" cy="153988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902432"/>
            <a:ext cx="10933112" cy="153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10800000">
            <a:off x="227026" y="6611815"/>
            <a:ext cx="246184" cy="246184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73211" y="6611815"/>
            <a:ext cx="11718789" cy="24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5E7BAD-64F3-4B0B-8071-D1618B5522DF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34823"/>
            <a:ext cx="41148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34823"/>
            <a:ext cx="2743200" cy="182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62674-24F4-4C4F-AECA-9D4F8B80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10248900" y="794"/>
            <a:ext cx="838200" cy="838200"/>
          </a:xfrm>
          <a:custGeom>
            <a:avLst/>
            <a:gdLst>
              <a:gd name="connsiteX0" fmla="*/ 0 w 1715276"/>
              <a:gd name="connsiteY0" fmla="*/ 0 h 1715276"/>
              <a:gd name="connsiteX1" fmla="*/ 1 w 1715276"/>
              <a:gd name="connsiteY1" fmla="*/ 0 h 1715276"/>
              <a:gd name="connsiteX2" fmla="*/ 857638 w 1715276"/>
              <a:gd name="connsiteY2" fmla="*/ 0 h 1715276"/>
              <a:gd name="connsiteX3" fmla="*/ 871428 w 1715276"/>
              <a:gd name="connsiteY3" fmla="*/ 0 h 1715276"/>
              <a:gd name="connsiteX4" fmla="*/ 871428 w 1715276"/>
              <a:gd name="connsiteY4" fmla="*/ 696 h 1715276"/>
              <a:gd name="connsiteX5" fmla="*/ 945327 w 1715276"/>
              <a:gd name="connsiteY5" fmla="*/ 4428 h 1715276"/>
              <a:gd name="connsiteX6" fmla="*/ 1715276 w 1715276"/>
              <a:gd name="connsiteY6" fmla="*/ 857638 h 1715276"/>
              <a:gd name="connsiteX7" fmla="*/ 945327 w 1715276"/>
              <a:gd name="connsiteY7" fmla="*/ 1710848 h 1715276"/>
              <a:gd name="connsiteX8" fmla="*/ 871428 w 1715276"/>
              <a:gd name="connsiteY8" fmla="*/ 1714580 h 1715276"/>
              <a:gd name="connsiteX9" fmla="*/ 871428 w 1715276"/>
              <a:gd name="connsiteY9" fmla="*/ 1715275 h 1715276"/>
              <a:gd name="connsiteX10" fmla="*/ 857658 w 1715276"/>
              <a:gd name="connsiteY10" fmla="*/ 1715275 h 1715276"/>
              <a:gd name="connsiteX11" fmla="*/ 857638 w 1715276"/>
              <a:gd name="connsiteY11" fmla="*/ 1715276 h 1715276"/>
              <a:gd name="connsiteX12" fmla="*/ 0 w 1715276"/>
              <a:gd name="connsiteY12" fmla="*/ 1715275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76" h="1715276">
                <a:moveTo>
                  <a:pt x="0" y="0"/>
                </a:moveTo>
                <a:lnTo>
                  <a:pt x="1" y="0"/>
                </a:lnTo>
                <a:lnTo>
                  <a:pt x="857638" y="0"/>
                </a:lnTo>
                <a:lnTo>
                  <a:pt x="871428" y="0"/>
                </a:lnTo>
                <a:lnTo>
                  <a:pt x="871428" y="696"/>
                </a:lnTo>
                <a:lnTo>
                  <a:pt x="945327" y="4428"/>
                </a:lnTo>
                <a:cubicBezTo>
                  <a:pt x="1377795" y="48348"/>
                  <a:pt x="1715276" y="413582"/>
                  <a:pt x="1715276" y="857638"/>
                </a:cubicBezTo>
                <a:cubicBezTo>
                  <a:pt x="1715276" y="1301694"/>
                  <a:pt x="1377795" y="1666929"/>
                  <a:pt x="945327" y="1710848"/>
                </a:cubicBezTo>
                <a:lnTo>
                  <a:pt x="871428" y="1714580"/>
                </a:lnTo>
                <a:lnTo>
                  <a:pt x="871428" y="1715275"/>
                </a:lnTo>
                <a:lnTo>
                  <a:pt x="857658" y="1715275"/>
                </a:lnTo>
                <a:lnTo>
                  <a:pt x="857638" y="1715276"/>
                </a:lnTo>
                <a:lnTo>
                  <a:pt x="0" y="1715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794"/>
            <a:ext cx="102489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13121" cy="837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>
            <a:spLocks noChangeAspect="1"/>
          </p:cNvSpPr>
          <p:nvPr userDrawn="1"/>
        </p:nvSpPr>
        <p:spPr>
          <a:xfrm rot="232794">
            <a:off x="8648599" y="1409043"/>
            <a:ext cx="2096231" cy="4631133"/>
          </a:xfrm>
          <a:custGeom>
            <a:avLst/>
            <a:gdLst>
              <a:gd name="connsiteX0" fmla="*/ 1295165 w 1505906"/>
              <a:gd name="connsiteY0" fmla="*/ 356 h 3326948"/>
              <a:gd name="connsiteX1" fmla="*/ 1348219 w 1505906"/>
              <a:gd name="connsiteY1" fmla="*/ 4509 h 3326948"/>
              <a:gd name="connsiteX2" fmla="*/ 1505906 w 1505906"/>
              <a:gd name="connsiteY2" fmla="*/ 162196 h 3326948"/>
              <a:gd name="connsiteX3" fmla="*/ 1348219 w 1505906"/>
              <a:gd name="connsiteY3" fmla="*/ 319883 h 3326948"/>
              <a:gd name="connsiteX4" fmla="*/ 1190532 w 1505906"/>
              <a:gd name="connsiteY4" fmla="*/ 162196 h 3326948"/>
              <a:gd name="connsiteX5" fmla="*/ 1202924 w 1505906"/>
              <a:gd name="connsiteY5" fmla="*/ 100818 h 3326948"/>
              <a:gd name="connsiteX6" fmla="*/ 1215902 w 1505906"/>
              <a:gd name="connsiteY6" fmla="*/ 81569 h 3326948"/>
              <a:gd name="connsiteX7" fmla="*/ 1177230 w 1505906"/>
              <a:gd name="connsiteY7" fmla="*/ 107916 h 3326948"/>
              <a:gd name="connsiteX8" fmla="*/ 1025184 w 1505906"/>
              <a:gd name="connsiteY8" fmla="*/ 302235 h 3326948"/>
              <a:gd name="connsiteX9" fmla="*/ 861504 w 1505906"/>
              <a:gd name="connsiteY9" fmla="*/ 868702 h 3326948"/>
              <a:gd name="connsiteX10" fmla="*/ 833033 w 1505906"/>
              <a:gd name="connsiteY10" fmla="*/ 1682176 h 3326948"/>
              <a:gd name="connsiteX11" fmla="*/ 831785 w 1505906"/>
              <a:gd name="connsiteY11" fmla="*/ 1682139 h 3326948"/>
              <a:gd name="connsiteX12" fmla="*/ 829500 w 1505906"/>
              <a:gd name="connsiteY12" fmla="*/ 1794803 h 3326948"/>
              <a:gd name="connsiteX13" fmla="*/ 769875 w 1505906"/>
              <a:gd name="connsiteY13" fmla="*/ 2452102 h 3326948"/>
              <a:gd name="connsiteX14" fmla="*/ 514688 w 1505906"/>
              <a:gd name="connsiteY14" fmla="*/ 3130636 h 3326948"/>
              <a:gd name="connsiteX15" fmla="*/ 259915 w 1505906"/>
              <a:gd name="connsiteY15" fmla="*/ 3318961 h 3326948"/>
              <a:gd name="connsiteX16" fmla="*/ 157687 w 1505906"/>
              <a:gd name="connsiteY16" fmla="*/ 3322440 h 3326948"/>
              <a:gd name="connsiteX17" fmla="*/ 0 w 1505906"/>
              <a:gd name="connsiteY17" fmla="*/ 3164753 h 3326948"/>
              <a:gd name="connsiteX18" fmla="*/ 157687 w 1505906"/>
              <a:gd name="connsiteY18" fmla="*/ 3007066 h 3326948"/>
              <a:gd name="connsiteX19" fmla="*/ 315374 w 1505906"/>
              <a:gd name="connsiteY19" fmla="*/ 3164753 h 3326948"/>
              <a:gd name="connsiteX20" fmla="*/ 302982 w 1505906"/>
              <a:gd name="connsiteY20" fmla="*/ 3226132 h 3326948"/>
              <a:gd name="connsiteX21" fmla="*/ 290004 w 1505906"/>
              <a:gd name="connsiteY21" fmla="*/ 3245380 h 3326948"/>
              <a:gd name="connsiteX22" fmla="*/ 328676 w 1505906"/>
              <a:gd name="connsiteY22" fmla="*/ 3219033 h 3326948"/>
              <a:gd name="connsiteX23" fmla="*/ 480722 w 1505906"/>
              <a:gd name="connsiteY23" fmla="*/ 3024714 h 3326948"/>
              <a:gd name="connsiteX24" fmla="*/ 644402 w 1505906"/>
              <a:gd name="connsiteY24" fmla="*/ 2458247 h 3326948"/>
              <a:gd name="connsiteX25" fmla="*/ 672873 w 1505906"/>
              <a:gd name="connsiteY25" fmla="*/ 1644773 h 3326948"/>
              <a:gd name="connsiteX26" fmla="*/ 674121 w 1505906"/>
              <a:gd name="connsiteY26" fmla="*/ 1644810 h 3326948"/>
              <a:gd name="connsiteX27" fmla="*/ 676406 w 1505906"/>
              <a:gd name="connsiteY27" fmla="*/ 1532146 h 3326948"/>
              <a:gd name="connsiteX28" fmla="*/ 736031 w 1505906"/>
              <a:gd name="connsiteY28" fmla="*/ 874847 h 3326948"/>
              <a:gd name="connsiteX29" fmla="*/ 991218 w 1505906"/>
              <a:gd name="connsiteY29" fmla="*/ 196313 h 3326948"/>
              <a:gd name="connsiteX30" fmla="*/ 1245991 w 1505906"/>
              <a:gd name="connsiteY30" fmla="*/ 7989 h 3326948"/>
              <a:gd name="connsiteX31" fmla="*/ 1295165 w 1505906"/>
              <a:gd name="connsiteY31" fmla="*/ 356 h 33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05906" h="3326948">
                <a:moveTo>
                  <a:pt x="1295165" y="356"/>
                </a:moveTo>
                <a:cubicBezTo>
                  <a:pt x="1311960" y="-632"/>
                  <a:pt x="1329402" y="345"/>
                  <a:pt x="1348219" y="4509"/>
                </a:cubicBezTo>
                <a:cubicBezTo>
                  <a:pt x="1435307" y="4509"/>
                  <a:pt x="1505906" y="75108"/>
                  <a:pt x="1505906" y="162196"/>
                </a:cubicBezTo>
                <a:cubicBezTo>
                  <a:pt x="1505906" y="249284"/>
                  <a:pt x="1435307" y="319883"/>
                  <a:pt x="1348219" y="319883"/>
                </a:cubicBezTo>
                <a:cubicBezTo>
                  <a:pt x="1261131" y="319883"/>
                  <a:pt x="1190532" y="249284"/>
                  <a:pt x="1190532" y="162196"/>
                </a:cubicBezTo>
                <a:cubicBezTo>
                  <a:pt x="1190532" y="140424"/>
                  <a:pt x="1194945" y="119682"/>
                  <a:pt x="1202924" y="100818"/>
                </a:cubicBezTo>
                <a:lnTo>
                  <a:pt x="1215902" y="81569"/>
                </a:lnTo>
                <a:lnTo>
                  <a:pt x="1177230" y="107916"/>
                </a:lnTo>
                <a:cubicBezTo>
                  <a:pt x="1135633" y="137790"/>
                  <a:pt x="1093649" y="183243"/>
                  <a:pt x="1025184" y="302235"/>
                </a:cubicBezTo>
                <a:cubicBezTo>
                  <a:pt x="947984" y="436408"/>
                  <a:pt x="893529" y="638712"/>
                  <a:pt x="861504" y="868702"/>
                </a:cubicBezTo>
                <a:cubicBezTo>
                  <a:pt x="829478" y="1098692"/>
                  <a:pt x="837390" y="1254591"/>
                  <a:pt x="833033" y="1682176"/>
                </a:cubicBezTo>
                <a:lnTo>
                  <a:pt x="831785" y="1682139"/>
                </a:lnTo>
                <a:lnTo>
                  <a:pt x="829500" y="1794803"/>
                </a:lnTo>
                <a:cubicBezTo>
                  <a:pt x="822886" y="2106122"/>
                  <a:pt x="816214" y="2236103"/>
                  <a:pt x="769875" y="2452102"/>
                </a:cubicBezTo>
                <a:cubicBezTo>
                  <a:pt x="716915" y="2698958"/>
                  <a:pt x="671397" y="2943961"/>
                  <a:pt x="514688" y="3130636"/>
                </a:cubicBezTo>
                <a:cubicBezTo>
                  <a:pt x="414514" y="3265690"/>
                  <a:pt x="292375" y="3311575"/>
                  <a:pt x="259915" y="3318961"/>
                </a:cubicBezTo>
                <a:cubicBezTo>
                  <a:pt x="227454" y="3326347"/>
                  <a:pt x="195321" y="3330768"/>
                  <a:pt x="157687" y="3322440"/>
                </a:cubicBezTo>
                <a:cubicBezTo>
                  <a:pt x="70599" y="3322440"/>
                  <a:pt x="0" y="3251841"/>
                  <a:pt x="0" y="3164753"/>
                </a:cubicBezTo>
                <a:cubicBezTo>
                  <a:pt x="0" y="3077665"/>
                  <a:pt x="70599" y="3007066"/>
                  <a:pt x="157687" y="3007066"/>
                </a:cubicBezTo>
                <a:cubicBezTo>
                  <a:pt x="244775" y="3007066"/>
                  <a:pt x="315374" y="3077665"/>
                  <a:pt x="315374" y="3164753"/>
                </a:cubicBezTo>
                <a:cubicBezTo>
                  <a:pt x="315374" y="3186525"/>
                  <a:pt x="310961" y="3207267"/>
                  <a:pt x="302982" y="3226132"/>
                </a:cubicBezTo>
                <a:lnTo>
                  <a:pt x="290004" y="3245380"/>
                </a:lnTo>
                <a:lnTo>
                  <a:pt x="328676" y="3219033"/>
                </a:lnTo>
                <a:cubicBezTo>
                  <a:pt x="370273" y="3189160"/>
                  <a:pt x="412257" y="3143706"/>
                  <a:pt x="480722" y="3024714"/>
                </a:cubicBezTo>
                <a:cubicBezTo>
                  <a:pt x="557922" y="2890541"/>
                  <a:pt x="612377" y="2688237"/>
                  <a:pt x="644402" y="2458247"/>
                </a:cubicBezTo>
                <a:cubicBezTo>
                  <a:pt x="676428" y="2228257"/>
                  <a:pt x="668516" y="2072358"/>
                  <a:pt x="672873" y="1644773"/>
                </a:cubicBezTo>
                <a:lnTo>
                  <a:pt x="674121" y="1644810"/>
                </a:lnTo>
                <a:lnTo>
                  <a:pt x="676406" y="1532146"/>
                </a:lnTo>
                <a:cubicBezTo>
                  <a:pt x="683020" y="1220828"/>
                  <a:pt x="689692" y="1090847"/>
                  <a:pt x="736031" y="874847"/>
                </a:cubicBezTo>
                <a:cubicBezTo>
                  <a:pt x="788991" y="627991"/>
                  <a:pt x="834509" y="382988"/>
                  <a:pt x="991218" y="196313"/>
                </a:cubicBezTo>
                <a:cubicBezTo>
                  <a:pt x="1091392" y="61259"/>
                  <a:pt x="1213531" y="15374"/>
                  <a:pt x="1245991" y="7989"/>
                </a:cubicBezTo>
                <a:cubicBezTo>
                  <a:pt x="1262221" y="4295"/>
                  <a:pt x="1278370" y="1344"/>
                  <a:pt x="1295165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67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7BAD-64F3-4B0B-8071-D1618B5522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2674-24F4-4C4F-AECA-9D4F8B80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ONDC innovation-hackathon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6249" y="3159438"/>
            <a:ext cx="6070692" cy="823689"/>
          </a:xfrm>
        </p:spPr>
        <p:txBody>
          <a:bodyPr/>
          <a:lstStyle/>
          <a:p>
            <a:r>
              <a:rPr lang="en-US" dirty="0"/>
              <a:t>22 Jan 2022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8043D0D-EF63-4942-9AE6-36768CAF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50" y="4349578"/>
            <a:ext cx="2048577" cy="204857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425AB7-E1CD-4769-9D7A-0946E3AD3C59}"/>
              </a:ext>
            </a:extLst>
          </p:cNvPr>
          <p:cNvSpPr txBox="1">
            <a:spLocks/>
          </p:cNvSpPr>
          <p:nvPr/>
        </p:nvSpPr>
        <p:spPr>
          <a:xfrm>
            <a:off x="5626249" y="6446155"/>
            <a:ext cx="6070692" cy="82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PhotoDada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7811-3428-4E8B-8761-B13BAD4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problem we are trying to solve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C3979-26E0-4DA8-8D34-B2176F74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2" y="1670207"/>
            <a:ext cx="3432266" cy="25741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3811E2-5D71-40BE-8B75-073A35D53D4D}"/>
              </a:ext>
            </a:extLst>
          </p:cNvPr>
          <p:cNvSpPr/>
          <p:nvPr/>
        </p:nvSpPr>
        <p:spPr>
          <a:xfrm>
            <a:off x="4346961" y="271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63ECE-C4FE-4339-886F-E7C3AF6D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962" y="2273173"/>
            <a:ext cx="1455439" cy="1455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133235-5D10-42C3-9E16-F46C1956B0A6}"/>
              </a:ext>
            </a:extLst>
          </p:cNvPr>
          <p:cNvSpPr/>
          <p:nvPr/>
        </p:nvSpPr>
        <p:spPr>
          <a:xfrm>
            <a:off x="5773949" y="2500106"/>
            <a:ext cx="38128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personalized catalogue for a seller from one photo (and a lot more)</a:t>
            </a:r>
            <a:endParaRPr lang="en-IN" sz="14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FCFE667-CC9C-43EE-944B-8E84520B5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180531"/>
              </p:ext>
            </p:extLst>
          </p:nvPr>
        </p:nvGraphicFramePr>
        <p:xfrm>
          <a:off x="2508673" y="4188742"/>
          <a:ext cx="6711736" cy="266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98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7811-3428-4E8B-8761-B13BAD4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C3979-26E0-4DA8-8D34-B2176F74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2"/>
          <a:stretch/>
        </p:blipFill>
        <p:spPr>
          <a:xfrm>
            <a:off x="1041683" y="1157115"/>
            <a:ext cx="1504539" cy="131136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3811E2-5D71-40BE-8B75-073A35D53D4D}"/>
              </a:ext>
            </a:extLst>
          </p:cNvPr>
          <p:cNvSpPr/>
          <p:nvPr/>
        </p:nvSpPr>
        <p:spPr>
          <a:xfrm>
            <a:off x="2961729" y="33151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33235-5D10-42C3-9E16-F46C1956B0A6}"/>
              </a:ext>
            </a:extLst>
          </p:cNvPr>
          <p:cNvSpPr/>
          <p:nvPr/>
        </p:nvSpPr>
        <p:spPr>
          <a:xfrm>
            <a:off x="10232754" y="2639435"/>
            <a:ext cx="975598" cy="6372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Catalogue</a:t>
            </a:r>
          </a:p>
          <a:p>
            <a:r>
              <a:rPr lang="en-US" sz="1000" dirty="0"/>
              <a:t>Inventory (good enough)</a:t>
            </a:r>
            <a:endParaRPr lang="en-I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CDDA3-0B65-4B74-8962-7A832EE3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21" y="2802202"/>
            <a:ext cx="1504540" cy="16404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C47442-6A66-48ED-9AD2-92E04623C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4"/>
          <a:stretch/>
        </p:blipFill>
        <p:spPr bwMode="auto">
          <a:xfrm>
            <a:off x="1043822" y="4726678"/>
            <a:ext cx="1505610" cy="14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784F-E38D-407E-90EC-4684AF7FC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05" y="1449795"/>
            <a:ext cx="2457380" cy="1380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59D09-B902-4E41-A484-4A55C0F58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506" y="3229593"/>
            <a:ext cx="2457380" cy="163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C04CC1-A2F1-4076-92B7-60517A26683F}"/>
              </a:ext>
            </a:extLst>
          </p:cNvPr>
          <p:cNvSpPr txBox="1"/>
          <p:nvPr/>
        </p:nvSpPr>
        <p:spPr>
          <a:xfrm>
            <a:off x="4537005" y="1088177"/>
            <a:ext cx="209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 camera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1E20D-E7EB-4BC7-8692-D308BE7EC94A}"/>
              </a:ext>
            </a:extLst>
          </p:cNvPr>
          <p:cNvSpPr txBox="1"/>
          <p:nvPr/>
        </p:nvSpPr>
        <p:spPr>
          <a:xfrm>
            <a:off x="4775833" y="2883490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Realtime Videos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042BAF-2A32-45C5-B581-71AD92F1E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833" y="5104596"/>
            <a:ext cx="1239075" cy="1239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54EDF-491E-45A6-87E7-AA8D8D4CBFAA}"/>
              </a:ext>
            </a:extLst>
          </p:cNvPr>
          <p:cNvSpPr txBox="1"/>
          <p:nvPr/>
        </p:nvSpPr>
        <p:spPr>
          <a:xfrm>
            <a:off x="4245599" y="5026305"/>
            <a:ext cx="240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cost timer cameras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4BFD57-87CD-4C5C-BDDD-D6A393C123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988" y="3013945"/>
            <a:ext cx="1749704" cy="9205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F6CEAD-0419-4D8B-8A28-E434CD6C6927}"/>
              </a:ext>
            </a:extLst>
          </p:cNvPr>
          <p:cNvSpPr txBox="1"/>
          <p:nvPr/>
        </p:nvSpPr>
        <p:spPr>
          <a:xfrm>
            <a:off x="2549" y="1535058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4FF2B-E626-4FB8-9E19-08CA006C7F0B}"/>
              </a:ext>
            </a:extLst>
          </p:cNvPr>
          <p:cNvSpPr txBox="1"/>
          <p:nvPr/>
        </p:nvSpPr>
        <p:spPr>
          <a:xfrm>
            <a:off x="2549" y="345655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BB607-A7AA-4AFC-B937-5000D555F6A0}"/>
              </a:ext>
            </a:extLst>
          </p:cNvPr>
          <p:cNvSpPr txBox="1"/>
          <p:nvPr/>
        </p:nvSpPr>
        <p:spPr>
          <a:xfrm>
            <a:off x="0" y="5193392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</a:t>
            </a:r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46354B-3970-4D9B-882E-EC5E12FCE8E8}"/>
              </a:ext>
            </a:extLst>
          </p:cNvPr>
          <p:cNvSpPr/>
          <p:nvPr/>
        </p:nvSpPr>
        <p:spPr>
          <a:xfrm>
            <a:off x="7195474" y="32143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C54761-C60C-4431-8670-762E5587A8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94464" y="3208803"/>
            <a:ext cx="584468" cy="58446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0C15AB58-3F21-4670-BE46-FC009A1326D6}"/>
              </a:ext>
            </a:extLst>
          </p:cNvPr>
          <p:cNvSpPr/>
          <p:nvPr/>
        </p:nvSpPr>
        <p:spPr>
          <a:xfrm>
            <a:off x="10232754" y="32295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241BF9-81A9-4608-B08C-B1D17FBB6B54}"/>
              </a:ext>
            </a:extLst>
          </p:cNvPr>
          <p:cNvSpPr/>
          <p:nvPr/>
        </p:nvSpPr>
        <p:spPr>
          <a:xfrm>
            <a:off x="11208352" y="3730818"/>
            <a:ext cx="956691" cy="3599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Applications</a:t>
            </a:r>
            <a:endParaRPr lang="en-IN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B362B6-2E47-459B-B701-B11C2C7B315A}"/>
              </a:ext>
            </a:extLst>
          </p:cNvPr>
          <p:cNvSpPr txBox="1"/>
          <p:nvPr/>
        </p:nvSpPr>
        <p:spPr>
          <a:xfrm>
            <a:off x="2970688" y="2802202"/>
            <a:ext cx="93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FC8B22-0D0E-4D85-85C9-98C68C66B7E2}"/>
              </a:ext>
            </a:extLst>
          </p:cNvPr>
          <p:cNvSpPr txBox="1"/>
          <p:nvPr/>
        </p:nvSpPr>
        <p:spPr>
          <a:xfrm>
            <a:off x="7196168" y="2802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6E08AA-981C-4DF1-9492-F383128571F3}"/>
              </a:ext>
            </a:extLst>
          </p:cNvPr>
          <p:cNvSpPr txBox="1"/>
          <p:nvPr/>
        </p:nvSpPr>
        <p:spPr>
          <a:xfrm>
            <a:off x="8538028" y="2565387"/>
            <a:ext cx="156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Hosted service</a:t>
            </a:r>
            <a:endParaRPr lang="en-IN" dirty="0"/>
          </a:p>
        </p:txBody>
      </p:sp>
      <p:sp>
        <p:nvSpPr>
          <p:cNvPr id="16" name="Rounded Rectangle 144">
            <a:extLst>
              <a:ext uri="{FF2B5EF4-FFF2-40B4-BE49-F238E27FC236}">
                <a16:creationId xmlns:a16="http://schemas.microsoft.com/office/drawing/2014/main" id="{4459695E-F283-4932-9C01-482A9C25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010" y="3803432"/>
            <a:ext cx="1112235" cy="2797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4C84"/>
              </a:gs>
              <a:gs pos="80000">
                <a:srgbClr val="0067AF"/>
              </a:gs>
              <a:gs pos="100000">
                <a:srgbClr val="0068B3"/>
              </a:gs>
            </a:gsLst>
            <a:lin ang="16200000"/>
          </a:gradFill>
          <a:ln w="9525">
            <a:solidFill>
              <a:srgbClr val="00639D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ndara"/>
                <a:ea typeface="+mn-ea"/>
                <a:cs typeface="Candara"/>
              </a:rPr>
              <a:t>REST / </a:t>
            </a:r>
            <a:r>
              <a:rPr lang="en-US" sz="800" dirty="0" err="1">
                <a:solidFill>
                  <a:schemeClr val="bg1"/>
                </a:solidFill>
                <a:latin typeface="Candara"/>
                <a:ea typeface="+mn-ea"/>
                <a:cs typeface="Candara"/>
              </a:rPr>
              <a:t>Grpc</a:t>
            </a:r>
            <a:r>
              <a:rPr lang="en-US" sz="800" dirty="0">
                <a:solidFill>
                  <a:schemeClr val="bg1"/>
                </a:solidFill>
                <a:latin typeface="Candara"/>
                <a:ea typeface="+mn-ea"/>
                <a:cs typeface="Candara"/>
              </a:rPr>
              <a:t> 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4B624-80B4-4820-AE10-1F8A05E9F4C3}"/>
              </a:ext>
            </a:extLst>
          </p:cNvPr>
          <p:cNvSpPr txBox="1"/>
          <p:nvPr/>
        </p:nvSpPr>
        <p:spPr>
          <a:xfrm>
            <a:off x="8457957" y="4254753"/>
            <a:ext cx="1659735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The algorithms, local trained model, with development pipeline and hosted for universal consumption as API service is heard of our product &amp; proposed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E505E-4FF8-4B55-BE8A-A388D47D5164}"/>
              </a:ext>
            </a:extLst>
          </p:cNvPr>
          <p:cNvSpPr txBox="1"/>
          <p:nvPr/>
        </p:nvSpPr>
        <p:spPr>
          <a:xfrm>
            <a:off x="10958327" y="4213134"/>
            <a:ext cx="123736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Mobile client Application has been developed to show real world features to ONDC as per challenge requirement</a:t>
            </a:r>
            <a:endParaRPr lang="en-IN" sz="12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5BDDE5DA-7E06-475B-9FA0-16F34F970B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77" y="1573560"/>
            <a:ext cx="926325" cy="9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E3E811-7079-42EA-BB4A-E219F397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42" t="14515" r="39827" b="4491"/>
          <a:stretch/>
        </p:blipFill>
        <p:spPr>
          <a:xfrm>
            <a:off x="5869686" y="1355835"/>
            <a:ext cx="2239391" cy="4771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82BB-AF10-4A44-AC4E-8CEE1A74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mobile client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63A1E-DCB8-47C4-B555-D67D0C182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00" t="24459" r="39827" b="4009"/>
          <a:stretch/>
        </p:blipFill>
        <p:spPr>
          <a:xfrm>
            <a:off x="441435" y="1355835"/>
            <a:ext cx="2154621" cy="4687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BEEEB-7550-4782-9997-0FBE70C80DE5}"/>
              </a:ext>
            </a:extLst>
          </p:cNvPr>
          <p:cNvSpPr txBox="1"/>
          <p:nvPr/>
        </p:nvSpPr>
        <p:spPr>
          <a:xfrm>
            <a:off x="2806261" y="2795752"/>
            <a:ext cx="239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screen: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Authentication using google/phone/email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Can be made available in </a:t>
            </a:r>
            <a:r>
              <a:rPr lang="en-IN" sz="1200" dirty="0" err="1"/>
              <a:t>playstore</a:t>
            </a:r>
            <a:r>
              <a:rPr lang="en-IN" sz="1200" dirty="0"/>
              <a:t>/</a:t>
            </a:r>
            <a:r>
              <a:rPr lang="en-IN" sz="1200" dirty="0" err="1"/>
              <a:t>appstore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Option to extend to other auth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Self service identity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64ED-59D4-433E-915C-4759A2F9364A}"/>
              </a:ext>
            </a:extLst>
          </p:cNvPr>
          <p:cNvSpPr txBox="1"/>
          <p:nvPr/>
        </p:nvSpPr>
        <p:spPr>
          <a:xfrm>
            <a:off x="4660637" y="872392"/>
            <a:ext cx="448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using Flutter, firebase for database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98C96-38B2-426E-ACAA-BC07F5155361}"/>
              </a:ext>
            </a:extLst>
          </p:cNvPr>
          <p:cNvSpPr txBox="1"/>
          <p:nvPr/>
        </p:nvSpPr>
        <p:spPr>
          <a:xfrm>
            <a:off x="8867092" y="2956853"/>
            <a:ext cx="2396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 screen: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Personalized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Ability to add multiple catalogs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Show additional attributes quick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other help in curation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5937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A73D5C-6B69-4B35-AF7F-EFBC56C2C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4" t="14849" r="39423" b="5187"/>
          <a:stretch/>
        </p:blipFill>
        <p:spPr>
          <a:xfrm>
            <a:off x="441435" y="1355834"/>
            <a:ext cx="2254669" cy="468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82BB-AF10-4A44-AC4E-8CEE1A74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mobile client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BEEEB-7550-4782-9997-0FBE70C80DE5}"/>
              </a:ext>
            </a:extLst>
          </p:cNvPr>
          <p:cNvSpPr txBox="1"/>
          <p:nvPr/>
        </p:nvSpPr>
        <p:spPr>
          <a:xfrm>
            <a:off x="2806261" y="2795752"/>
            <a:ext cx="2396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Catalog creation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Upload photos of shop front /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attributes like location, address, map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Easy UI interface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64ED-59D4-433E-915C-4759A2F9364A}"/>
              </a:ext>
            </a:extLst>
          </p:cNvPr>
          <p:cNvSpPr txBox="1"/>
          <p:nvPr/>
        </p:nvSpPr>
        <p:spPr>
          <a:xfrm>
            <a:off x="4660637" y="872392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using Flutter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022D2-6A10-44D0-9B42-ACFBB8F7B1F1}"/>
              </a:ext>
            </a:extLst>
          </p:cNvPr>
          <p:cNvSpPr txBox="1"/>
          <p:nvPr/>
        </p:nvSpPr>
        <p:spPr>
          <a:xfrm>
            <a:off x="8972599" y="2795752"/>
            <a:ext cx="2396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Catalogue viewing &amp; updating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Personalized view for quick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Modify a set of attributes of each item like price/discount</a:t>
            </a:r>
            <a:endParaRPr lang="en-IN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B638BF-F653-48C1-B0CD-8294F4FD7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6"/>
          <a:stretch/>
        </p:blipFill>
        <p:spPr>
          <a:xfrm>
            <a:off x="6209569" y="1355834"/>
            <a:ext cx="2254669" cy="46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32BF-BAE9-41DC-B70B-54F1FB9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mobile client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F85C6-9530-4981-A284-8B3C930C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4" t="15211" r="39696" b="3331"/>
          <a:stretch/>
        </p:blipFill>
        <p:spPr>
          <a:xfrm>
            <a:off x="580767" y="1000897"/>
            <a:ext cx="2471352" cy="533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0DA342-41C4-4D2A-99FB-EE7A62E78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30" t="14832" r="40000" b="3708"/>
          <a:stretch/>
        </p:blipFill>
        <p:spPr>
          <a:xfrm>
            <a:off x="8180173" y="1000897"/>
            <a:ext cx="2471352" cy="5338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C946B2-44E4-4CE3-8645-BC967E57F224}"/>
              </a:ext>
            </a:extLst>
          </p:cNvPr>
          <p:cNvSpPr txBox="1"/>
          <p:nvPr/>
        </p:nvSpPr>
        <p:spPr>
          <a:xfrm>
            <a:off x="4289388" y="3162124"/>
            <a:ext cx="23963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Catalogue viewing &amp; updating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Scan from phone or existing photo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 multiple items interred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Delete non relevant items inferred from the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 the shortlisted to the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Subsequently configure each catalogue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678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82E3-A8FF-4888-ADCA-BD178B5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API Service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97B08-1277-4AB0-BA43-D7ECC644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06" y="1740261"/>
            <a:ext cx="1774090" cy="3377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1DEEE-7153-49B1-B798-E7CE248FFD40}"/>
              </a:ext>
            </a:extLst>
          </p:cNvPr>
          <p:cNvSpPr txBox="1"/>
          <p:nvPr/>
        </p:nvSpPr>
        <p:spPr>
          <a:xfrm>
            <a:off x="3571387" y="2502624"/>
            <a:ext cx="272925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universal consumption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Based on deep learning &amp; ML Model in </a:t>
            </a:r>
            <a:r>
              <a:rPr lang="en-US" sz="1200" dirty="0" err="1"/>
              <a:t>Pytorch</a:t>
            </a:r>
            <a:r>
              <a:rPr lang="en-US" sz="1200" dirty="0"/>
              <a:t> &amp; </a:t>
            </a:r>
            <a:r>
              <a:rPr lang="en-US" sz="1200" dirty="0" err="1"/>
              <a:t>Tensorflow</a:t>
            </a:r>
            <a:endParaRPr lang="en-US" sz="12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Opensource based with Python &amp; libraries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Models trained on NVIDIA GPU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Cloud native architecture with Linux containers and  Kubernetes based deployment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Queuing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err="1"/>
              <a:t>Loadbalancers</a:t>
            </a:r>
            <a:r>
              <a:rPr lang="en-IN" sz="1200" dirty="0"/>
              <a:t> for </a:t>
            </a:r>
            <a:r>
              <a:rPr lang="en-IN" sz="1200" dirty="0" err="1"/>
              <a:t>scalling</a:t>
            </a:r>
            <a:endParaRPr lang="en-IN" sz="12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SSL &amp; digital certificates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758FC1-62FA-4941-9E36-87BC967A7F73}"/>
              </a:ext>
            </a:extLst>
          </p:cNvPr>
          <p:cNvCxnSpPr/>
          <p:nvPr/>
        </p:nvCxnSpPr>
        <p:spPr>
          <a:xfrm>
            <a:off x="7574107" y="2138963"/>
            <a:ext cx="20240" cy="3148013"/>
          </a:xfrm>
          <a:prstGeom prst="line">
            <a:avLst/>
          </a:prstGeom>
          <a:ln w="28575" cmpd="sng"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DB424874-50E5-4A22-873D-51D2AF2BBFD0}"/>
              </a:ext>
            </a:extLst>
          </p:cNvPr>
          <p:cNvSpPr/>
          <p:nvPr/>
        </p:nvSpPr>
        <p:spPr>
          <a:xfrm>
            <a:off x="6808534" y="2284219"/>
            <a:ext cx="1045369" cy="2847975"/>
          </a:xfrm>
          <a:prstGeom prst="roundRect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B98E335E-5DBF-4E10-8A13-545707CBF433}"/>
              </a:ext>
            </a:extLst>
          </p:cNvPr>
          <p:cNvSpPr/>
          <p:nvPr/>
        </p:nvSpPr>
        <p:spPr>
          <a:xfrm>
            <a:off x="6983556" y="2605688"/>
            <a:ext cx="652463" cy="30003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 Neue Light"/>
                <a:cs typeface="Helvetica Neue Light"/>
              </a:rPr>
              <a:t>API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923D57C-5A24-4E4D-8DE3-010139C8C2D1}"/>
              </a:ext>
            </a:extLst>
          </p:cNvPr>
          <p:cNvSpPr/>
          <p:nvPr/>
        </p:nvSpPr>
        <p:spPr>
          <a:xfrm>
            <a:off x="7004987" y="3196238"/>
            <a:ext cx="652463" cy="30003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 Neue Light"/>
                <a:cs typeface="Helvetica Neue Light"/>
              </a:rPr>
              <a:t>API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96B1A45A-6728-4981-8F04-3BC53D958120}"/>
              </a:ext>
            </a:extLst>
          </p:cNvPr>
          <p:cNvSpPr/>
          <p:nvPr/>
        </p:nvSpPr>
        <p:spPr>
          <a:xfrm>
            <a:off x="7006178" y="3776072"/>
            <a:ext cx="651272" cy="30003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 Neue Light"/>
                <a:cs typeface="Helvetica Neue Light"/>
              </a:rPr>
              <a:t>API</a:t>
            </a:r>
          </a:p>
        </p:txBody>
      </p:sp>
      <p:sp>
        <p:nvSpPr>
          <p:cNvPr id="10" name="Can 11">
            <a:extLst>
              <a:ext uri="{FF2B5EF4-FFF2-40B4-BE49-F238E27FC236}">
                <a16:creationId xmlns:a16="http://schemas.microsoft.com/office/drawing/2014/main" id="{8C96FA08-F41C-4438-9169-EB4C37D3A34B}"/>
              </a:ext>
            </a:extLst>
          </p:cNvPr>
          <p:cNvSpPr/>
          <p:nvPr/>
        </p:nvSpPr>
        <p:spPr>
          <a:xfrm>
            <a:off x="10875297" y="4345192"/>
            <a:ext cx="905166" cy="859631"/>
          </a:xfrm>
          <a:prstGeom prst="can">
            <a:avLst/>
          </a:prstGeom>
          <a:solidFill>
            <a:srgbClr val="7CC7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50" b="1" dirty="0">
                <a:solidFill>
                  <a:srgbClr val="264A60"/>
                </a:solidFill>
                <a:latin typeface="Helvetica Neue Light"/>
                <a:cs typeface="Helvetica Neue Light"/>
              </a:rPr>
              <a:t>Data</a:t>
            </a:r>
            <a:r>
              <a:rPr lang="en-US" sz="1050" dirty="0">
                <a:solidFill>
                  <a:srgbClr val="264A60"/>
                </a:solidFill>
                <a:latin typeface="Helvetica Neue Light"/>
                <a:cs typeface="Helvetica Neue Light"/>
              </a:rPr>
              <a:t> Catalogue, taxonomy, log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D5D0ADE5-0D14-4652-B43E-865A809F2960}"/>
              </a:ext>
            </a:extLst>
          </p:cNvPr>
          <p:cNvSpPr/>
          <p:nvPr/>
        </p:nvSpPr>
        <p:spPr>
          <a:xfrm>
            <a:off x="8349981" y="3454604"/>
            <a:ext cx="1314450" cy="590550"/>
          </a:xfrm>
          <a:prstGeom prst="roundRect">
            <a:avLst/>
          </a:prstGeom>
          <a:solidFill>
            <a:srgbClr val="7F7F7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Helvetica Neue Light"/>
                <a:cs typeface="Helvetica Neue Light"/>
              </a:rPr>
              <a:t>Microservice:  </a:t>
            </a:r>
            <a:r>
              <a:rPr lang="en-US" sz="1400" dirty="0">
                <a:solidFill>
                  <a:srgbClr val="FFFF00"/>
                </a:solidFill>
                <a:latin typeface="Helvetica Neue Light"/>
                <a:cs typeface="Helvetica Neue Light"/>
              </a:rPr>
              <a:t>Kubernetes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52A3A-E5BB-4C44-8CC4-E244BE43D7CB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9664430" y="3749878"/>
            <a:ext cx="414338" cy="57150"/>
          </a:xfrm>
          <a:prstGeom prst="straightConnector1">
            <a:avLst/>
          </a:prstGeom>
          <a:ln w="28575" cmpd="sng"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1253C3-87B4-43E3-9542-50A1538538B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57450" y="3749879"/>
            <a:ext cx="692531" cy="176212"/>
          </a:xfrm>
          <a:prstGeom prst="straightConnector1">
            <a:avLst/>
          </a:prstGeom>
          <a:ln w="38100" cmpd="sng"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C9B40EEB-726B-449A-864E-1335F993B420}"/>
              </a:ext>
            </a:extLst>
          </p:cNvPr>
          <p:cNvSpPr/>
          <p:nvPr/>
        </p:nvSpPr>
        <p:spPr>
          <a:xfrm>
            <a:off x="6862995" y="1125361"/>
            <a:ext cx="2916140" cy="883810"/>
          </a:xfrm>
          <a:prstGeom prst="roundRect">
            <a:avLst/>
          </a:prstGeom>
          <a:solidFill>
            <a:schemeClr val="tx2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Helvetica Neue Light"/>
                <a:cs typeface="Helvetica Neue Light"/>
              </a:rPr>
              <a:t>API Gateway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Helvetica Neue Light"/>
                <a:cs typeface="Helvetica Neue Light"/>
              </a:rPr>
              <a:t>(rate limiting, security, monitoring, permissions)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0084DC-B850-4E8B-9133-75ABD2DD5A21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flipV="1">
            <a:off x="7331219" y="2009171"/>
            <a:ext cx="989846" cy="2750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5">
            <a:extLst>
              <a:ext uri="{FF2B5EF4-FFF2-40B4-BE49-F238E27FC236}">
                <a16:creationId xmlns:a16="http://schemas.microsoft.com/office/drawing/2014/main" id="{99E3F4E6-205E-4C0D-A687-606A5F368567}"/>
              </a:ext>
            </a:extLst>
          </p:cNvPr>
          <p:cNvSpPr/>
          <p:nvPr/>
        </p:nvSpPr>
        <p:spPr>
          <a:xfrm>
            <a:off x="8339266" y="4076110"/>
            <a:ext cx="1325165" cy="551840"/>
          </a:xfrm>
          <a:prstGeom prst="roundRect">
            <a:avLst/>
          </a:prstGeom>
          <a:solidFill>
            <a:srgbClr val="AFB8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595959"/>
                </a:solidFill>
                <a:latin typeface="Helvetica Neue Light"/>
                <a:cs typeface="Helvetica Neue Light"/>
              </a:rPr>
              <a:t>Runtime </a:t>
            </a:r>
          </a:p>
          <a:p>
            <a:pPr algn="ctr">
              <a:defRPr/>
            </a:pPr>
            <a:r>
              <a:rPr lang="en-US" sz="1200" dirty="0">
                <a:solidFill>
                  <a:srgbClr val="595959"/>
                </a:solidFill>
                <a:latin typeface="Helvetica Neue Light"/>
                <a:cs typeface="Helvetica Neue Light"/>
              </a:rPr>
              <a:t>(</a:t>
            </a:r>
            <a:r>
              <a:rPr lang="en-US" sz="1200" dirty="0" err="1">
                <a:solidFill>
                  <a:srgbClr val="595959"/>
                </a:solidFill>
                <a:latin typeface="Helvetica Neue Light"/>
                <a:cs typeface="Helvetica Neue Light"/>
              </a:rPr>
              <a:t>linux</a:t>
            </a:r>
            <a:r>
              <a:rPr lang="en-US" sz="1200" dirty="0">
                <a:solidFill>
                  <a:srgbClr val="595959"/>
                </a:solidFill>
                <a:latin typeface="Helvetica Neue Light"/>
                <a:cs typeface="Helvetica Neue Light"/>
              </a:rPr>
              <a:t>, GPU, tensor servings)</a:t>
            </a:r>
          </a:p>
        </p:txBody>
      </p:sp>
      <p:sp>
        <p:nvSpPr>
          <p:cNvPr id="18" name="Can 51">
            <a:extLst>
              <a:ext uri="{FF2B5EF4-FFF2-40B4-BE49-F238E27FC236}">
                <a16:creationId xmlns:a16="http://schemas.microsoft.com/office/drawing/2014/main" id="{C790DD56-3CCE-4828-B1A1-AD3203AF21C3}"/>
              </a:ext>
            </a:extLst>
          </p:cNvPr>
          <p:cNvSpPr/>
          <p:nvPr/>
        </p:nvSpPr>
        <p:spPr>
          <a:xfrm>
            <a:off x="9831505" y="4354884"/>
            <a:ext cx="939686" cy="859630"/>
          </a:xfrm>
          <a:prstGeom prst="can">
            <a:avLst/>
          </a:prstGeom>
          <a:solidFill>
            <a:srgbClr val="7CC7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50" dirty="0">
                <a:solidFill>
                  <a:srgbClr val="264A60"/>
                </a:solidFill>
                <a:latin typeface="Helvetica Neue Light"/>
                <a:cs typeface="Helvetica Neue Light"/>
              </a:rPr>
              <a:t>AI Models</a:t>
            </a: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EEC33875-D422-4177-9A61-ECA12E35085B}"/>
              </a:ext>
            </a:extLst>
          </p:cNvPr>
          <p:cNvSpPr/>
          <p:nvPr/>
        </p:nvSpPr>
        <p:spPr>
          <a:xfrm>
            <a:off x="10078769" y="3476035"/>
            <a:ext cx="1107281" cy="661988"/>
          </a:xfrm>
          <a:prstGeom prst="roundRect">
            <a:avLst/>
          </a:prstGeom>
          <a:solidFill>
            <a:srgbClr val="7CC7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264A60"/>
                </a:solidFill>
                <a:latin typeface="Helvetica Neue Light"/>
                <a:cs typeface="Helvetica Neue Light"/>
              </a:rPr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8F7E6-7B4F-4CDA-8E34-588B86902E67}"/>
              </a:ext>
            </a:extLst>
          </p:cNvPr>
          <p:cNvCxnSpPr>
            <a:cxnSpLocks/>
            <a:stCxn id="18" idx="1"/>
            <a:endCxn id="19" idx="2"/>
          </p:cNvCxnSpPr>
          <p:nvPr/>
        </p:nvCxnSpPr>
        <p:spPr>
          <a:xfrm flipV="1">
            <a:off x="10301348" y="4138023"/>
            <a:ext cx="331062" cy="216861"/>
          </a:xfrm>
          <a:prstGeom prst="straightConnector1">
            <a:avLst/>
          </a:prstGeom>
          <a:ln w="28575" cmpd="sng"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94435A-0EC8-4C3E-8D35-A85DA1A6A7F4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flipH="1" flipV="1">
            <a:off x="10632410" y="4138023"/>
            <a:ext cx="695470" cy="207169"/>
          </a:xfrm>
          <a:prstGeom prst="straightConnector1">
            <a:avLst/>
          </a:prstGeom>
          <a:ln w="28575" cmpd="sng"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8CAE3189-59F0-4165-9981-482EFFDDAE7A}"/>
              </a:ext>
            </a:extLst>
          </p:cNvPr>
          <p:cNvSpPr txBox="1"/>
          <p:nvPr/>
        </p:nvSpPr>
        <p:spPr>
          <a:xfrm>
            <a:off x="7108572" y="5194107"/>
            <a:ext cx="132516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6600"/>
                </a:solidFill>
                <a:latin typeface="Helvetica Neue Light"/>
                <a:cs typeface="Helvetica Neue Light"/>
              </a:rPr>
              <a:t>Firewall &amp; load balancers</a:t>
            </a: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676C6F5-5554-48AE-AAAA-FA2F1F4BAC7F}"/>
              </a:ext>
            </a:extLst>
          </p:cNvPr>
          <p:cNvSpPr/>
          <p:nvPr/>
        </p:nvSpPr>
        <p:spPr>
          <a:xfrm>
            <a:off x="7004987" y="4354884"/>
            <a:ext cx="652463" cy="30003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 Neue Light"/>
                <a:cs typeface="Helvetica Neue Light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3250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52BB4-9616-4BFA-8B29-F43FF694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390891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EF7F0C-7F7D-451E-8E32-6D3A845D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20" y="788613"/>
            <a:ext cx="2743086" cy="26403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2294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18616</TotalTime>
  <Words>351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Helvetica Neue Light</vt:lpstr>
      <vt:lpstr>1_Office Theme</vt:lpstr>
      <vt:lpstr>ONDC innovation-hackathon</vt:lpstr>
      <vt:lpstr>What is the problem we are trying to solve</vt:lpstr>
      <vt:lpstr>How it works</vt:lpstr>
      <vt:lpstr>Key features of mobile client</vt:lpstr>
      <vt:lpstr>Key features of mobile client</vt:lpstr>
      <vt:lpstr>Key features of mobile client</vt:lpstr>
      <vt:lpstr>About API Service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Inflection points and enterprise digital transformation</dc:title>
  <dc:creator>Saji</dc:creator>
  <cp:lastModifiedBy>Saji</cp:lastModifiedBy>
  <cp:revision>47</cp:revision>
  <dcterms:created xsi:type="dcterms:W3CDTF">2021-07-06T17:47:49Z</dcterms:created>
  <dcterms:modified xsi:type="dcterms:W3CDTF">2022-01-09T17:03:53Z</dcterms:modified>
</cp:coreProperties>
</file>