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98E766-1091-FF40-AA30-1785CB43EE1F}">
          <p14:sldIdLst>
            <p14:sldId id="25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683"/>
  </p:normalViewPr>
  <p:slideViewPr>
    <p:cSldViewPr snapToGrid="0" snapToObjects="1">
      <p:cViewPr varScale="1">
        <p:scale>
          <a:sx n="67" d="100"/>
          <a:sy n="6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9B01-91ED-0443-9CD8-47355300E80B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6864-DCCA-364E-9892-D830332F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751F-7EFC-8F4E-9036-9E2220481C9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4FC0-F638-244C-AF6F-E95C1D1E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#windows" TargetMode="External"/><Relationship Id="rId4" Type="http://schemas.openxmlformats.org/officeDocument/2006/relationships/hyperlink" Target="https://github.com/manaranjanp/DL_Cour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download/#mac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AI Series: Deep Learning using Keras and 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5872" y="3509963"/>
            <a:ext cx="4072128" cy="1140650"/>
          </a:xfrm>
        </p:spPr>
        <p:txBody>
          <a:bodyPr/>
          <a:lstStyle/>
          <a:p>
            <a:pPr algn="r"/>
            <a:r>
              <a:rPr lang="en-US" dirty="0" smtClean="0"/>
              <a:t>Manaranjan Pradhan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following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Anaconda distribution for python 3.6</a:t>
            </a:r>
          </a:p>
          <a:p>
            <a:pPr lvl="1"/>
            <a:r>
              <a:rPr lang="en-US" dirty="0">
                <a:hlinkClick r:id="rId2"/>
              </a:rPr>
              <a:t>https://www.anaconda.com/download/#</a:t>
            </a:r>
            <a:r>
              <a:rPr lang="en-US" dirty="0" smtClean="0">
                <a:hlinkClick r:id="rId2"/>
              </a:rPr>
              <a:t>macos</a:t>
            </a:r>
            <a:r>
              <a:rPr lang="en-US" dirty="0" smtClean="0"/>
              <a:t>  (For MAC)</a:t>
            </a:r>
          </a:p>
          <a:p>
            <a:pPr lvl="1"/>
            <a:r>
              <a:rPr lang="en-US" dirty="0">
                <a:hlinkClick r:id="rId3"/>
              </a:rPr>
              <a:t>https://www.anaconda.com/download</a:t>
            </a:r>
            <a:r>
              <a:rPr lang="en-US" dirty="0" smtClean="0">
                <a:hlinkClick r:id="rId3"/>
              </a:rPr>
              <a:t>/#windows</a:t>
            </a:r>
            <a:r>
              <a:rPr lang="en-US" dirty="0" smtClean="0"/>
              <a:t> (For Windows)</a:t>
            </a:r>
          </a:p>
          <a:p>
            <a:r>
              <a:rPr lang="en-US" dirty="0" smtClean="0"/>
              <a:t>Open Anaconda Prompt</a:t>
            </a:r>
          </a:p>
          <a:p>
            <a:pPr lvl="1"/>
            <a:r>
              <a:rPr lang="en-US" dirty="0" smtClean="0"/>
              <a:t>Install Tensorflow, Keras and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smtClean="0"/>
              <a:t>pip3 install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2"/>
            <a:r>
              <a:rPr lang="en-US" dirty="0" smtClean="0"/>
              <a:t>pip install </a:t>
            </a:r>
            <a:r>
              <a:rPr lang="en-US" dirty="0" err="1" smtClean="0"/>
              <a:t>opencv</a:t>
            </a:r>
            <a:r>
              <a:rPr lang="en-US" dirty="0" smtClean="0"/>
              <a:t>-python</a:t>
            </a:r>
          </a:p>
          <a:p>
            <a:r>
              <a:rPr lang="en-US" dirty="0" smtClean="0"/>
              <a:t>Check install version using jupyter </a:t>
            </a:r>
            <a:r>
              <a:rPr lang="en-US" dirty="0" smtClean="0"/>
              <a:t>notebook</a:t>
            </a:r>
          </a:p>
          <a:p>
            <a:r>
              <a:rPr lang="en-US" dirty="0" smtClean="0"/>
              <a:t>Download the dataset from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github.com/manaranjanp/DL_Course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2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Basics</a:t>
            </a:r>
          </a:p>
          <a:p>
            <a:r>
              <a:rPr lang="en-US" dirty="0" smtClean="0"/>
              <a:t>What is regression and classification?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What is gradient descent optimizer?</a:t>
            </a:r>
          </a:p>
          <a:p>
            <a:r>
              <a:rPr lang="en-US" dirty="0" smtClean="0"/>
              <a:t>Model Evaluation Metrics</a:t>
            </a:r>
          </a:p>
          <a:p>
            <a:pPr lvl="1"/>
            <a:r>
              <a:rPr lang="en-US" dirty="0" smtClean="0"/>
              <a:t>RMSE, R-Squared, Precision, Recall, F1-Score</a:t>
            </a:r>
          </a:p>
          <a:p>
            <a:r>
              <a:rPr lang="en-US" dirty="0" smtClean="0"/>
              <a:t>What is Confusion Matrix?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Deep Learning Basics: Getting Started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181"/>
            <a:ext cx="9435353" cy="2721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8" y="4408614"/>
            <a:ext cx="9531365" cy="1275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704" y="5956867"/>
            <a:ext cx="1021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House Price Prediction, 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13077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3847" cy="1325563"/>
          </a:xfrm>
        </p:spPr>
        <p:txBody>
          <a:bodyPr/>
          <a:lstStyle/>
          <a:p>
            <a:r>
              <a:rPr lang="en-US" dirty="0" smtClean="0"/>
              <a:t>Day 2: Deep Dive: CNN and Image Classification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997710"/>
            <a:ext cx="10604500" cy="176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592" y="4386251"/>
            <a:ext cx="1021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b="1" smtClean="0"/>
              <a:t>: Digit Recognition, Plant </a:t>
            </a:r>
            <a:r>
              <a:rPr lang="en-US" sz="2400" b="1" dirty="0" smtClean="0"/>
              <a:t>Disease Classification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Capstone: Build your own face recognition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Deep Dive: NLP &amp; Sequence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570"/>
            <a:ext cx="10363200" cy="148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592" y="4386251"/>
            <a:ext cx="1021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Movie reviews Sentiment Classification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Capstone: Bugs Triaging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Severity Prediction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10768</TotalTime>
  <Words>172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AI Series: Deep Learning using Keras and Tensorflow</vt:lpstr>
      <vt:lpstr>Complete the following steps:</vt:lpstr>
      <vt:lpstr>Prerequisites:</vt:lpstr>
      <vt:lpstr>Day 1: Deep Learning Basics: Getting Started</vt:lpstr>
      <vt:lpstr>Day 2: Deep Dive: CNN and Image Classification</vt:lpstr>
      <vt:lpstr>Day 3: Deep Dive: NLP &amp; Sequence Models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Deep Learning</dc:title>
  <dc:creator>manaranjan pradhan</dc:creator>
  <cp:lastModifiedBy>manaranjan pradhan</cp:lastModifiedBy>
  <cp:revision>64</cp:revision>
  <dcterms:created xsi:type="dcterms:W3CDTF">2018-04-30T10:22:09Z</dcterms:created>
  <dcterms:modified xsi:type="dcterms:W3CDTF">2018-09-17T04:25:44Z</dcterms:modified>
</cp:coreProperties>
</file>