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0A49C06C-64E4-E30C-27D9-4DB9C4863F52}"/>
              </a:ext>
            </a:extLst>
          </p:cNvPr>
          <p:cNvSpPr>
            <a:spLocks noGrp="1" noRot="1" noChangeAspect="1"/>
          </p:cNvSpPr>
          <p:nvPr>
            <p:ph type="sldImg" idx="2"/>
          </p:nvPr>
        </p:nvSpPr>
        <p:spPr>
          <a:xfrm>
            <a:off x="1143228" y="685800"/>
            <a:ext cx="4572228" cy="3429000"/>
          </a:xfrm>
          <a:prstGeom prst="rect">
            <a:avLst/>
          </a:prstGeom>
          <a:noFill/>
          <a:ln w="9528" cap="flat">
            <a:solidFill>
              <a:srgbClr val="000000"/>
            </a:solidFill>
            <a:prstDash val="solid"/>
            <a:round/>
          </a:ln>
        </p:spPr>
      </p:sp>
      <p:sp>
        <p:nvSpPr>
          <p:cNvPr id="3" name="Google Shape;4;n">
            <a:extLst>
              <a:ext uri="{FF2B5EF4-FFF2-40B4-BE49-F238E27FC236}">
                <a16:creationId xmlns:a16="http://schemas.microsoft.com/office/drawing/2014/main" id="{FF083BD6-EF87-E0DE-EB1B-A8407A5C189D}"/>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en-IN"/>
          </a:p>
        </p:txBody>
      </p:sp>
    </p:spTree>
    <p:extLst>
      <p:ext uri="{BB962C8B-B14F-4D97-AF65-F5344CB8AC3E}">
        <p14:creationId xmlns:p14="http://schemas.microsoft.com/office/powerpoint/2010/main" val="2957808156"/>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IN"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3;p1:notes">
            <a:extLst>
              <a:ext uri="{FF2B5EF4-FFF2-40B4-BE49-F238E27FC236}">
                <a16:creationId xmlns:a16="http://schemas.microsoft.com/office/drawing/2014/main" id="{7123ADC9-3CDF-7F67-8844-45E291493B90}"/>
              </a:ext>
            </a:extLst>
          </p:cNvPr>
          <p:cNvSpPr txBox="1">
            <a:spLocks noGrp="1"/>
          </p:cNvSpPr>
          <p:nvPr>
            <p:ph type="body" sz="quarter" idx="1"/>
          </p:nvPr>
        </p:nvSpPr>
        <p:spPr/>
        <p:txBody>
          <a:bodyPr/>
          <a:lstStyle/>
          <a:p>
            <a:endParaRPr lang="en-IN"/>
          </a:p>
        </p:txBody>
      </p:sp>
      <p:sp>
        <p:nvSpPr>
          <p:cNvPr id="3" name="Google Shape;84;p1:notes">
            <a:extLst>
              <a:ext uri="{FF2B5EF4-FFF2-40B4-BE49-F238E27FC236}">
                <a16:creationId xmlns:a16="http://schemas.microsoft.com/office/drawing/2014/main" id="{9005547A-6E18-B645-88DF-FF946E81C860}"/>
              </a:ext>
            </a:extLst>
          </p:cNvPr>
          <p:cNvSpPr>
            <a:spLocks noGrp="1" noRot="1" noChangeAspect="1"/>
          </p:cNvSpPr>
          <p:nvPr>
            <p:ph type="sldImg"/>
          </p:nvPr>
        </p:nvSpPr>
        <p:spPr>
          <a:xfrm>
            <a:off x="381000" y="685800"/>
            <a:ext cx="6096000" cy="34290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46;p10:notes">
            <a:extLst>
              <a:ext uri="{FF2B5EF4-FFF2-40B4-BE49-F238E27FC236}">
                <a16:creationId xmlns:a16="http://schemas.microsoft.com/office/drawing/2014/main" id="{14850781-8996-6CE3-5A6B-2B000B0E4A9F}"/>
              </a:ext>
            </a:extLst>
          </p:cNvPr>
          <p:cNvSpPr txBox="1">
            <a:spLocks noGrp="1"/>
          </p:cNvSpPr>
          <p:nvPr>
            <p:ph type="body" sz="quarter" idx="1"/>
          </p:nvPr>
        </p:nvSpPr>
        <p:spPr/>
        <p:txBody>
          <a:bodyPr/>
          <a:lstStyle/>
          <a:p>
            <a:endParaRPr lang="en-IN"/>
          </a:p>
        </p:txBody>
      </p:sp>
      <p:sp>
        <p:nvSpPr>
          <p:cNvPr id="3" name="Google Shape;147;p10:notes">
            <a:extLst>
              <a:ext uri="{FF2B5EF4-FFF2-40B4-BE49-F238E27FC236}">
                <a16:creationId xmlns:a16="http://schemas.microsoft.com/office/drawing/2014/main" id="{A17DAE7E-3E7A-75F7-A5C9-863FE60BA584}"/>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54;p11:notes">
            <a:extLst>
              <a:ext uri="{FF2B5EF4-FFF2-40B4-BE49-F238E27FC236}">
                <a16:creationId xmlns:a16="http://schemas.microsoft.com/office/drawing/2014/main" id="{C5B42359-467D-F45C-AFA7-4BA3762CEC02}"/>
              </a:ext>
            </a:extLst>
          </p:cNvPr>
          <p:cNvSpPr txBox="1">
            <a:spLocks noGrp="1"/>
          </p:cNvSpPr>
          <p:nvPr>
            <p:ph type="body" sz="quarter" idx="1"/>
          </p:nvPr>
        </p:nvSpPr>
        <p:spPr/>
        <p:txBody>
          <a:bodyPr/>
          <a:lstStyle/>
          <a:p>
            <a:endParaRPr lang="en-IN"/>
          </a:p>
        </p:txBody>
      </p:sp>
      <p:sp>
        <p:nvSpPr>
          <p:cNvPr id="3" name="Google Shape;155;p11:notes">
            <a:extLst>
              <a:ext uri="{FF2B5EF4-FFF2-40B4-BE49-F238E27FC236}">
                <a16:creationId xmlns:a16="http://schemas.microsoft.com/office/drawing/2014/main" id="{99B263F9-2018-3826-31AF-A45B4152F72F}"/>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4;p12:notes">
            <a:extLst>
              <a:ext uri="{FF2B5EF4-FFF2-40B4-BE49-F238E27FC236}">
                <a16:creationId xmlns:a16="http://schemas.microsoft.com/office/drawing/2014/main" id="{02CD0F8C-19D4-4540-A507-2747F3AAE9F8}"/>
              </a:ext>
            </a:extLst>
          </p:cNvPr>
          <p:cNvSpPr txBox="1">
            <a:spLocks noGrp="1"/>
          </p:cNvSpPr>
          <p:nvPr>
            <p:ph type="body" sz="quarter" idx="1"/>
          </p:nvPr>
        </p:nvSpPr>
        <p:spPr/>
        <p:txBody>
          <a:bodyPr/>
          <a:lstStyle/>
          <a:p>
            <a:endParaRPr lang="en-IN"/>
          </a:p>
        </p:txBody>
      </p:sp>
      <p:sp>
        <p:nvSpPr>
          <p:cNvPr id="3" name="Google Shape;165;p12:notes">
            <a:extLst>
              <a:ext uri="{FF2B5EF4-FFF2-40B4-BE49-F238E27FC236}">
                <a16:creationId xmlns:a16="http://schemas.microsoft.com/office/drawing/2014/main" id="{C5C956B7-BCDF-A150-05F3-34A75FA233DE}"/>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72;p13:notes">
            <a:extLst>
              <a:ext uri="{FF2B5EF4-FFF2-40B4-BE49-F238E27FC236}">
                <a16:creationId xmlns:a16="http://schemas.microsoft.com/office/drawing/2014/main" id="{8BE2AC92-F42B-87FD-85BD-FA18085E768E}"/>
              </a:ext>
            </a:extLst>
          </p:cNvPr>
          <p:cNvSpPr txBox="1">
            <a:spLocks noGrp="1"/>
          </p:cNvSpPr>
          <p:nvPr>
            <p:ph type="body" sz="quarter" idx="1"/>
          </p:nvPr>
        </p:nvSpPr>
        <p:spPr/>
        <p:txBody>
          <a:bodyPr/>
          <a:lstStyle/>
          <a:p>
            <a:endParaRPr lang="en-IN"/>
          </a:p>
        </p:txBody>
      </p:sp>
      <p:sp>
        <p:nvSpPr>
          <p:cNvPr id="3" name="Google Shape;173;p13:notes">
            <a:extLst>
              <a:ext uri="{FF2B5EF4-FFF2-40B4-BE49-F238E27FC236}">
                <a16:creationId xmlns:a16="http://schemas.microsoft.com/office/drawing/2014/main" id="{F1525BBB-A69A-BA47-0827-E17C19DD0F31}"/>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83;p14:notes">
            <a:extLst>
              <a:ext uri="{FF2B5EF4-FFF2-40B4-BE49-F238E27FC236}">
                <a16:creationId xmlns:a16="http://schemas.microsoft.com/office/drawing/2014/main" id="{86212298-8A1A-6AFC-A601-5AD4F5F2D15B}"/>
              </a:ext>
            </a:extLst>
          </p:cNvPr>
          <p:cNvSpPr txBox="1">
            <a:spLocks noGrp="1"/>
          </p:cNvSpPr>
          <p:nvPr>
            <p:ph type="body" sz="quarter" idx="1"/>
          </p:nvPr>
        </p:nvSpPr>
        <p:spPr/>
        <p:txBody>
          <a:bodyPr/>
          <a:lstStyle/>
          <a:p>
            <a:endParaRPr lang="en-IN"/>
          </a:p>
        </p:txBody>
      </p:sp>
      <p:sp>
        <p:nvSpPr>
          <p:cNvPr id="3" name="Google Shape;184;p14:notes">
            <a:extLst>
              <a:ext uri="{FF2B5EF4-FFF2-40B4-BE49-F238E27FC236}">
                <a16:creationId xmlns:a16="http://schemas.microsoft.com/office/drawing/2014/main" id="{648FA15F-A83B-314D-A8C7-99E7406E635B}"/>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1;p15:notes">
            <a:extLst>
              <a:ext uri="{FF2B5EF4-FFF2-40B4-BE49-F238E27FC236}">
                <a16:creationId xmlns:a16="http://schemas.microsoft.com/office/drawing/2014/main" id="{A443436C-E893-875D-1E2F-97039EDF63B6}"/>
              </a:ext>
            </a:extLst>
          </p:cNvPr>
          <p:cNvSpPr txBox="1">
            <a:spLocks noGrp="1"/>
          </p:cNvSpPr>
          <p:nvPr>
            <p:ph type="body" sz="quarter" idx="1"/>
          </p:nvPr>
        </p:nvSpPr>
        <p:spPr/>
        <p:txBody>
          <a:bodyPr/>
          <a:lstStyle/>
          <a:p>
            <a:endParaRPr lang="en-IN"/>
          </a:p>
        </p:txBody>
      </p:sp>
      <p:sp>
        <p:nvSpPr>
          <p:cNvPr id="3" name="Google Shape;192;p15:notes">
            <a:extLst>
              <a:ext uri="{FF2B5EF4-FFF2-40B4-BE49-F238E27FC236}">
                <a16:creationId xmlns:a16="http://schemas.microsoft.com/office/drawing/2014/main" id="{50DCF3CE-5F74-3B4C-DF0E-52692039EFC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7;p16:notes">
            <a:extLst>
              <a:ext uri="{FF2B5EF4-FFF2-40B4-BE49-F238E27FC236}">
                <a16:creationId xmlns:a16="http://schemas.microsoft.com/office/drawing/2014/main" id="{3CBA760D-A685-F970-5F76-85645F54B3F6}"/>
              </a:ext>
            </a:extLst>
          </p:cNvPr>
          <p:cNvSpPr txBox="1">
            <a:spLocks noGrp="1"/>
          </p:cNvSpPr>
          <p:nvPr>
            <p:ph type="body" sz="quarter" idx="1"/>
          </p:nvPr>
        </p:nvSpPr>
        <p:spPr/>
        <p:txBody>
          <a:bodyPr/>
          <a:lstStyle/>
          <a:p>
            <a:endParaRPr lang="en-IN"/>
          </a:p>
        </p:txBody>
      </p:sp>
      <p:sp>
        <p:nvSpPr>
          <p:cNvPr id="3" name="Google Shape;198;p16:notes">
            <a:extLst>
              <a:ext uri="{FF2B5EF4-FFF2-40B4-BE49-F238E27FC236}">
                <a16:creationId xmlns:a16="http://schemas.microsoft.com/office/drawing/2014/main" id="{CF65E9E8-4076-4308-0E52-54FFD7690DA7}"/>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06;p17:notes">
            <a:extLst>
              <a:ext uri="{FF2B5EF4-FFF2-40B4-BE49-F238E27FC236}">
                <a16:creationId xmlns:a16="http://schemas.microsoft.com/office/drawing/2014/main" id="{2C533E92-9CBA-79E1-48EB-521E83B38E12}"/>
              </a:ext>
            </a:extLst>
          </p:cNvPr>
          <p:cNvSpPr txBox="1">
            <a:spLocks noGrp="1"/>
          </p:cNvSpPr>
          <p:nvPr>
            <p:ph type="body" sz="quarter" idx="1"/>
          </p:nvPr>
        </p:nvSpPr>
        <p:spPr/>
        <p:txBody>
          <a:bodyPr/>
          <a:lstStyle/>
          <a:p>
            <a:endParaRPr lang="en-IN"/>
          </a:p>
        </p:txBody>
      </p:sp>
      <p:sp>
        <p:nvSpPr>
          <p:cNvPr id="3" name="Google Shape;207;p17:notes">
            <a:extLst>
              <a:ext uri="{FF2B5EF4-FFF2-40B4-BE49-F238E27FC236}">
                <a16:creationId xmlns:a16="http://schemas.microsoft.com/office/drawing/2014/main" id="{E05C4619-DEEE-6ED3-3E93-31178343662E}"/>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14;p18:notes">
            <a:extLst>
              <a:ext uri="{FF2B5EF4-FFF2-40B4-BE49-F238E27FC236}">
                <a16:creationId xmlns:a16="http://schemas.microsoft.com/office/drawing/2014/main" id="{72379300-9F6F-188B-1E02-6A815A19E730}"/>
              </a:ext>
            </a:extLst>
          </p:cNvPr>
          <p:cNvSpPr txBox="1">
            <a:spLocks noGrp="1"/>
          </p:cNvSpPr>
          <p:nvPr>
            <p:ph type="body" sz="quarter" idx="1"/>
          </p:nvPr>
        </p:nvSpPr>
        <p:spPr/>
        <p:txBody>
          <a:bodyPr/>
          <a:lstStyle/>
          <a:p>
            <a:endParaRPr lang="en-IN"/>
          </a:p>
        </p:txBody>
      </p:sp>
      <p:sp>
        <p:nvSpPr>
          <p:cNvPr id="3" name="Google Shape;215;p18:notes">
            <a:extLst>
              <a:ext uri="{FF2B5EF4-FFF2-40B4-BE49-F238E27FC236}">
                <a16:creationId xmlns:a16="http://schemas.microsoft.com/office/drawing/2014/main" id="{0EE5DB9E-D97A-6087-7080-8FA183F0D0DE}"/>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20;p19:notes">
            <a:extLst>
              <a:ext uri="{FF2B5EF4-FFF2-40B4-BE49-F238E27FC236}">
                <a16:creationId xmlns:a16="http://schemas.microsoft.com/office/drawing/2014/main" id="{92E11DB6-E20E-E8A0-8B7B-75C79EE07259}"/>
              </a:ext>
            </a:extLst>
          </p:cNvPr>
          <p:cNvSpPr txBox="1">
            <a:spLocks noGrp="1"/>
          </p:cNvSpPr>
          <p:nvPr>
            <p:ph type="body" sz="quarter" idx="1"/>
          </p:nvPr>
        </p:nvSpPr>
        <p:spPr/>
        <p:txBody>
          <a:bodyPr/>
          <a:lstStyle/>
          <a:p>
            <a:endParaRPr lang="en-IN"/>
          </a:p>
        </p:txBody>
      </p:sp>
      <p:sp>
        <p:nvSpPr>
          <p:cNvPr id="3" name="Google Shape;221;p19:notes">
            <a:extLst>
              <a:ext uri="{FF2B5EF4-FFF2-40B4-BE49-F238E27FC236}">
                <a16:creationId xmlns:a16="http://schemas.microsoft.com/office/drawing/2014/main" id="{3E792ADE-0B27-F42C-ECD3-BFCA78FA7D5C}"/>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2;p2:notes">
            <a:extLst>
              <a:ext uri="{FF2B5EF4-FFF2-40B4-BE49-F238E27FC236}">
                <a16:creationId xmlns:a16="http://schemas.microsoft.com/office/drawing/2014/main" id="{A47050C7-084B-62A7-D67B-EA3F49E6B42B}"/>
              </a:ext>
            </a:extLst>
          </p:cNvPr>
          <p:cNvSpPr txBox="1">
            <a:spLocks noGrp="1"/>
          </p:cNvSpPr>
          <p:nvPr>
            <p:ph type="body" sz="quarter" idx="1"/>
          </p:nvPr>
        </p:nvSpPr>
        <p:spPr/>
        <p:txBody>
          <a:bodyPr/>
          <a:lstStyle/>
          <a:p>
            <a:endParaRPr lang="en-IN"/>
          </a:p>
        </p:txBody>
      </p:sp>
      <p:sp>
        <p:nvSpPr>
          <p:cNvPr id="3" name="Google Shape;93;p2:notes">
            <a:extLst>
              <a:ext uri="{FF2B5EF4-FFF2-40B4-BE49-F238E27FC236}">
                <a16:creationId xmlns:a16="http://schemas.microsoft.com/office/drawing/2014/main" id="{05E52F8A-BCF7-9277-5D94-288BCF590257}"/>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28;p20:notes">
            <a:extLst>
              <a:ext uri="{FF2B5EF4-FFF2-40B4-BE49-F238E27FC236}">
                <a16:creationId xmlns:a16="http://schemas.microsoft.com/office/drawing/2014/main" id="{AA3B3EE3-0622-CDEF-A28D-C012E10A53F5}"/>
              </a:ext>
            </a:extLst>
          </p:cNvPr>
          <p:cNvSpPr txBox="1">
            <a:spLocks noGrp="1"/>
          </p:cNvSpPr>
          <p:nvPr>
            <p:ph type="body" sz="quarter" idx="1"/>
          </p:nvPr>
        </p:nvSpPr>
        <p:spPr/>
        <p:txBody>
          <a:bodyPr/>
          <a:lstStyle/>
          <a:p>
            <a:endParaRPr lang="en-IN"/>
          </a:p>
        </p:txBody>
      </p:sp>
      <p:sp>
        <p:nvSpPr>
          <p:cNvPr id="3" name="Google Shape;229;p20:notes">
            <a:extLst>
              <a:ext uri="{FF2B5EF4-FFF2-40B4-BE49-F238E27FC236}">
                <a16:creationId xmlns:a16="http://schemas.microsoft.com/office/drawing/2014/main" id="{1680926A-44B8-E0BB-02F7-ACC5504774A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36;p21:notes">
            <a:extLst>
              <a:ext uri="{FF2B5EF4-FFF2-40B4-BE49-F238E27FC236}">
                <a16:creationId xmlns:a16="http://schemas.microsoft.com/office/drawing/2014/main" id="{40431802-6E3D-B309-2FB9-FAFFCD3A9269}"/>
              </a:ext>
            </a:extLst>
          </p:cNvPr>
          <p:cNvSpPr txBox="1">
            <a:spLocks noGrp="1"/>
          </p:cNvSpPr>
          <p:nvPr>
            <p:ph type="body" sz="quarter" idx="1"/>
          </p:nvPr>
        </p:nvSpPr>
        <p:spPr/>
        <p:txBody>
          <a:bodyPr/>
          <a:lstStyle/>
          <a:p>
            <a:endParaRPr lang="en-IN"/>
          </a:p>
        </p:txBody>
      </p:sp>
      <p:sp>
        <p:nvSpPr>
          <p:cNvPr id="3" name="Google Shape;237;p21:notes">
            <a:extLst>
              <a:ext uri="{FF2B5EF4-FFF2-40B4-BE49-F238E27FC236}">
                <a16:creationId xmlns:a16="http://schemas.microsoft.com/office/drawing/2014/main" id="{D992AB36-6A78-5DAC-36CF-CF603999E997}"/>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42;p22:notes">
            <a:extLst>
              <a:ext uri="{FF2B5EF4-FFF2-40B4-BE49-F238E27FC236}">
                <a16:creationId xmlns:a16="http://schemas.microsoft.com/office/drawing/2014/main" id="{460249BF-AED9-AF94-E7D1-A65F8F201401}"/>
              </a:ext>
            </a:extLst>
          </p:cNvPr>
          <p:cNvSpPr txBox="1">
            <a:spLocks noGrp="1"/>
          </p:cNvSpPr>
          <p:nvPr>
            <p:ph type="body" sz="quarter" idx="1"/>
          </p:nvPr>
        </p:nvSpPr>
        <p:spPr/>
        <p:txBody>
          <a:bodyPr/>
          <a:lstStyle/>
          <a:p>
            <a:endParaRPr lang="en-IN"/>
          </a:p>
        </p:txBody>
      </p:sp>
      <p:sp>
        <p:nvSpPr>
          <p:cNvPr id="3" name="Google Shape;243;p22:notes">
            <a:extLst>
              <a:ext uri="{FF2B5EF4-FFF2-40B4-BE49-F238E27FC236}">
                <a16:creationId xmlns:a16="http://schemas.microsoft.com/office/drawing/2014/main" id="{1EC8C5CF-3425-401A-D4C2-07D8F91F81C3}"/>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50;p23:notes">
            <a:extLst>
              <a:ext uri="{FF2B5EF4-FFF2-40B4-BE49-F238E27FC236}">
                <a16:creationId xmlns:a16="http://schemas.microsoft.com/office/drawing/2014/main" id="{314FEB78-50C6-BF1B-3FC5-C50AD8CD9AB7}"/>
              </a:ext>
            </a:extLst>
          </p:cNvPr>
          <p:cNvSpPr txBox="1">
            <a:spLocks noGrp="1"/>
          </p:cNvSpPr>
          <p:nvPr>
            <p:ph type="body" sz="quarter" idx="1"/>
          </p:nvPr>
        </p:nvSpPr>
        <p:spPr/>
        <p:txBody>
          <a:bodyPr/>
          <a:lstStyle/>
          <a:p>
            <a:endParaRPr lang="en-IN"/>
          </a:p>
        </p:txBody>
      </p:sp>
      <p:sp>
        <p:nvSpPr>
          <p:cNvPr id="3" name="Google Shape;251;p23:notes">
            <a:extLst>
              <a:ext uri="{FF2B5EF4-FFF2-40B4-BE49-F238E27FC236}">
                <a16:creationId xmlns:a16="http://schemas.microsoft.com/office/drawing/2014/main" id="{FE3D7754-32D9-40B9-503F-64D21CE3747F}"/>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58;p24:notes">
            <a:extLst>
              <a:ext uri="{FF2B5EF4-FFF2-40B4-BE49-F238E27FC236}">
                <a16:creationId xmlns:a16="http://schemas.microsoft.com/office/drawing/2014/main" id="{931BD617-D29B-6DCF-0EC3-D16EEBEC678B}"/>
              </a:ext>
            </a:extLst>
          </p:cNvPr>
          <p:cNvSpPr txBox="1">
            <a:spLocks noGrp="1"/>
          </p:cNvSpPr>
          <p:nvPr>
            <p:ph type="body" sz="quarter" idx="1"/>
          </p:nvPr>
        </p:nvSpPr>
        <p:spPr/>
        <p:txBody>
          <a:bodyPr/>
          <a:lstStyle/>
          <a:p>
            <a:endParaRPr lang="en-IN"/>
          </a:p>
        </p:txBody>
      </p:sp>
      <p:sp>
        <p:nvSpPr>
          <p:cNvPr id="3" name="Google Shape;259;p24:notes">
            <a:extLst>
              <a:ext uri="{FF2B5EF4-FFF2-40B4-BE49-F238E27FC236}">
                <a16:creationId xmlns:a16="http://schemas.microsoft.com/office/drawing/2014/main" id="{3C615BA6-2818-50BD-59B7-14E65F0FEE9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64;p25:notes">
            <a:extLst>
              <a:ext uri="{FF2B5EF4-FFF2-40B4-BE49-F238E27FC236}">
                <a16:creationId xmlns:a16="http://schemas.microsoft.com/office/drawing/2014/main" id="{B1F9F383-B67F-3627-9110-7CB0DD5B7FE5}"/>
              </a:ext>
            </a:extLst>
          </p:cNvPr>
          <p:cNvSpPr txBox="1">
            <a:spLocks noGrp="1"/>
          </p:cNvSpPr>
          <p:nvPr>
            <p:ph type="body" sz="quarter" idx="1"/>
          </p:nvPr>
        </p:nvSpPr>
        <p:spPr/>
        <p:txBody>
          <a:bodyPr/>
          <a:lstStyle/>
          <a:p>
            <a:endParaRPr lang="en-IN"/>
          </a:p>
        </p:txBody>
      </p:sp>
      <p:sp>
        <p:nvSpPr>
          <p:cNvPr id="3" name="Google Shape;265;p25:notes">
            <a:extLst>
              <a:ext uri="{FF2B5EF4-FFF2-40B4-BE49-F238E27FC236}">
                <a16:creationId xmlns:a16="http://schemas.microsoft.com/office/drawing/2014/main" id="{3DD4D949-3C5B-A663-FBDA-F98BE1CDD4B8}"/>
              </a:ext>
            </a:extLst>
          </p:cNvPr>
          <p:cNvSpPr>
            <a:spLocks noGrp="1" noRot="1" noChangeAspect="1"/>
          </p:cNvSpPr>
          <p:nvPr>
            <p:ph type="sldImg"/>
          </p:nvPr>
        </p:nvSpPr>
        <p:spPr>
          <a:xfrm>
            <a:off x="381000" y="685800"/>
            <a:ext cx="6096000" cy="342900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70;p26:notes">
            <a:extLst>
              <a:ext uri="{FF2B5EF4-FFF2-40B4-BE49-F238E27FC236}">
                <a16:creationId xmlns:a16="http://schemas.microsoft.com/office/drawing/2014/main" id="{B2E597DC-0E85-8221-6FE2-5475C4BFDC0B}"/>
              </a:ext>
            </a:extLst>
          </p:cNvPr>
          <p:cNvSpPr txBox="1">
            <a:spLocks noGrp="1"/>
          </p:cNvSpPr>
          <p:nvPr>
            <p:ph type="body" sz="quarter" idx="1"/>
          </p:nvPr>
        </p:nvSpPr>
        <p:spPr/>
        <p:txBody>
          <a:bodyPr/>
          <a:lstStyle/>
          <a:p>
            <a:endParaRPr lang="en-IN"/>
          </a:p>
        </p:txBody>
      </p:sp>
      <p:sp>
        <p:nvSpPr>
          <p:cNvPr id="3" name="Google Shape;271;p26:notes">
            <a:extLst>
              <a:ext uri="{FF2B5EF4-FFF2-40B4-BE49-F238E27FC236}">
                <a16:creationId xmlns:a16="http://schemas.microsoft.com/office/drawing/2014/main" id="{4ABCB5EF-794F-321B-02C3-DE69829A8938}"/>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77;p27:notes">
            <a:extLst>
              <a:ext uri="{FF2B5EF4-FFF2-40B4-BE49-F238E27FC236}">
                <a16:creationId xmlns:a16="http://schemas.microsoft.com/office/drawing/2014/main" id="{08D9C23A-29A4-7843-CE3B-47F653D0F260}"/>
              </a:ext>
            </a:extLst>
          </p:cNvPr>
          <p:cNvSpPr txBox="1">
            <a:spLocks noGrp="1"/>
          </p:cNvSpPr>
          <p:nvPr>
            <p:ph type="body" sz="quarter" idx="1"/>
          </p:nvPr>
        </p:nvSpPr>
        <p:spPr/>
        <p:txBody>
          <a:bodyPr/>
          <a:lstStyle/>
          <a:p>
            <a:endParaRPr lang="en-IN"/>
          </a:p>
        </p:txBody>
      </p:sp>
      <p:sp>
        <p:nvSpPr>
          <p:cNvPr id="3" name="Google Shape;278;p27:notes">
            <a:extLst>
              <a:ext uri="{FF2B5EF4-FFF2-40B4-BE49-F238E27FC236}">
                <a16:creationId xmlns:a16="http://schemas.microsoft.com/office/drawing/2014/main" id="{4F2E7A50-2924-DF56-EFAF-BACD71C1B5EB}"/>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82;p28:notes">
            <a:extLst>
              <a:ext uri="{FF2B5EF4-FFF2-40B4-BE49-F238E27FC236}">
                <a16:creationId xmlns:a16="http://schemas.microsoft.com/office/drawing/2014/main" id="{58ADF83F-5223-9915-140A-B9FC97E3D41E}"/>
              </a:ext>
            </a:extLst>
          </p:cNvPr>
          <p:cNvSpPr txBox="1">
            <a:spLocks noGrp="1"/>
          </p:cNvSpPr>
          <p:nvPr>
            <p:ph type="body" sz="quarter" idx="1"/>
          </p:nvPr>
        </p:nvSpPr>
        <p:spPr/>
        <p:txBody>
          <a:bodyPr/>
          <a:lstStyle/>
          <a:p>
            <a:endParaRPr lang="en-IN"/>
          </a:p>
        </p:txBody>
      </p:sp>
      <p:sp>
        <p:nvSpPr>
          <p:cNvPr id="3" name="Google Shape;283;p28:notes">
            <a:extLst>
              <a:ext uri="{FF2B5EF4-FFF2-40B4-BE49-F238E27FC236}">
                <a16:creationId xmlns:a16="http://schemas.microsoft.com/office/drawing/2014/main" id="{6B9BE550-1EF7-2D3C-23DA-A6CDEC668D40}"/>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293;p29:notes">
            <a:extLst>
              <a:ext uri="{FF2B5EF4-FFF2-40B4-BE49-F238E27FC236}">
                <a16:creationId xmlns:a16="http://schemas.microsoft.com/office/drawing/2014/main" id="{0C34800A-9AE2-27C6-BE7E-253E8AC51BBE}"/>
              </a:ext>
            </a:extLst>
          </p:cNvPr>
          <p:cNvSpPr txBox="1">
            <a:spLocks noGrp="1"/>
          </p:cNvSpPr>
          <p:nvPr>
            <p:ph type="body" sz="quarter" idx="1"/>
          </p:nvPr>
        </p:nvSpPr>
        <p:spPr/>
        <p:txBody>
          <a:bodyPr/>
          <a:lstStyle/>
          <a:p>
            <a:endParaRPr lang="en-IN"/>
          </a:p>
        </p:txBody>
      </p:sp>
      <p:sp>
        <p:nvSpPr>
          <p:cNvPr id="3" name="Google Shape;294;p29:notes">
            <a:extLst>
              <a:ext uri="{FF2B5EF4-FFF2-40B4-BE49-F238E27FC236}">
                <a16:creationId xmlns:a16="http://schemas.microsoft.com/office/drawing/2014/main" id="{C8D1D35D-58DE-AD47-49E4-F4B0D0A29DDD}"/>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8;p3:notes">
            <a:extLst>
              <a:ext uri="{FF2B5EF4-FFF2-40B4-BE49-F238E27FC236}">
                <a16:creationId xmlns:a16="http://schemas.microsoft.com/office/drawing/2014/main" id="{D3D09A83-1D5E-9856-1E2B-1C7BFDCFBC24}"/>
              </a:ext>
            </a:extLst>
          </p:cNvPr>
          <p:cNvSpPr txBox="1">
            <a:spLocks noGrp="1"/>
          </p:cNvSpPr>
          <p:nvPr>
            <p:ph type="body" sz="quarter" idx="1"/>
          </p:nvPr>
        </p:nvSpPr>
        <p:spPr/>
        <p:txBody>
          <a:bodyPr/>
          <a:lstStyle/>
          <a:p>
            <a:endParaRPr lang="en-IN"/>
          </a:p>
        </p:txBody>
      </p:sp>
      <p:sp>
        <p:nvSpPr>
          <p:cNvPr id="3" name="Google Shape;99;p3:notes">
            <a:extLst>
              <a:ext uri="{FF2B5EF4-FFF2-40B4-BE49-F238E27FC236}">
                <a16:creationId xmlns:a16="http://schemas.microsoft.com/office/drawing/2014/main" id="{8F1F1E28-11C4-5C00-6613-D91BEAFBA784}"/>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04;p30:notes">
            <a:extLst>
              <a:ext uri="{FF2B5EF4-FFF2-40B4-BE49-F238E27FC236}">
                <a16:creationId xmlns:a16="http://schemas.microsoft.com/office/drawing/2014/main" id="{DE8413A4-2DDF-2851-FE8F-84D17D7CA26C}"/>
              </a:ext>
            </a:extLst>
          </p:cNvPr>
          <p:cNvSpPr txBox="1">
            <a:spLocks noGrp="1"/>
          </p:cNvSpPr>
          <p:nvPr>
            <p:ph type="body" sz="quarter" idx="1"/>
          </p:nvPr>
        </p:nvSpPr>
        <p:spPr/>
        <p:txBody>
          <a:bodyPr/>
          <a:lstStyle/>
          <a:p>
            <a:endParaRPr lang="en-IN"/>
          </a:p>
        </p:txBody>
      </p:sp>
      <p:sp>
        <p:nvSpPr>
          <p:cNvPr id="3" name="Google Shape;305;p30:notes">
            <a:extLst>
              <a:ext uri="{FF2B5EF4-FFF2-40B4-BE49-F238E27FC236}">
                <a16:creationId xmlns:a16="http://schemas.microsoft.com/office/drawing/2014/main" id="{2507EF38-7009-1994-03B2-5383540E569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15;p31:notes">
            <a:extLst>
              <a:ext uri="{FF2B5EF4-FFF2-40B4-BE49-F238E27FC236}">
                <a16:creationId xmlns:a16="http://schemas.microsoft.com/office/drawing/2014/main" id="{4191F6DD-30D4-04FF-BD13-C7772346E0B2}"/>
              </a:ext>
            </a:extLst>
          </p:cNvPr>
          <p:cNvSpPr txBox="1">
            <a:spLocks noGrp="1"/>
          </p:cNvSpPr>
          <p:nvPr>
            <p:ph type="body" sz="quarter" idx="1"/>
          </p:nvPr>
        </p:nvSpPr>
        <p:spPr/>
        <p:txBody>
          <a:bodyPr/>
          <a:lstStyle/>
          <a:p>
            <a:endParaRPr lang="en-IN"/>
          </a:p>
        </p:txBody>
      </p:sp>
      <p:sp>
        <p:nvSpPr>
          <p:cNvPr id="3" name="Google Shape;316;p31:notes">
            <a:extLst>
              <a:ext uri="{FF2B5EF4-FFF2-40B4-BE49-F238E27FC236}">
                <a16:creationId xmlns:a16="http://schemas.microsoft.com/office/drawing/2014/main" id="{7F9C3AB0-DDE5-E949-F6FC-AABB4CB5FD4C}"/>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26;p32:notes">
            <a:extLst>
              <a:ext uri="{FF2B5EF4-FFF2-40B4-BE49-F238E27FC236}">
                <a16:creationId xmlns:a16="http://schemas.microsoft.com/office/drawing/2014/main" id="{8EFD4671-7D95-7086-EE4C-53CB7AC76A0B}"/>
              </a:ext>
            </a:extLst>
          </p:cNvPr>
          <p:cNvSpPr txBox="1">
            <a:spLocks noGrp="1"/>
          </p:cNvSpPr>
          <p:nvPr>
            <p:ph type="body" sz="quarter" idx="1"/>
          </p:nvPr>
        </p:nvSpPr>
        <p:spPr/>
        <p:txBody>
          <a:bodyPr/>
          <a:lstStyle/>
          <a:p>
            <a:endParaRPr lang="en-IN"/>
          </a:p>
        </p:txBody>
      </p:sp>
      <p:sp>
        <p:nvSpPr>
          <p:cNvPr id="3" name="Google Shape;327;p32:notes">
            <a:extLst>
              <a:ext uri="{FF2B5EF4-FFF2-40B4-BE49-F238E27FC236}">
                <a16:creationId xmlns:a16="http://schemas.microsoft.com/office/drawing/2014/main" id="{CFD92786-482F-3026-47CD-433E28A3FBF6}"/>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37;p33:notes">
            <a:extLst>
              <a:ext uri="{FF2B5EF4-FFF2-40B4-BE49-F238E27FC236}">
                <a16:creationId xmlns:a16="http://schemas.microsoft.com/office/drawing/2014/main" id="{41ED868B-C7A0-2D8D-651E-EE74ADDA6297}"/>
              </a:ext>
            </a:extLst>
          </p:cNvPr>
          <p:cNvSpPr txBox="1">
            <a:spLocks noGrp="1"/>
          </p:cNvSpPr>
          <p:nvPr>
            <p:ph type="body" sz="quarter" idx="1"/>
          </p:nvPr>
        </p:nvSpPr>
        <p:spPr/>
        <p:txBody>
          <a:bodyPr/>
          <a:lstStyle/>
          <a:p>
            <a:endParaRPr lang="en-IN"/>
          </a:p>
        </p:txBody>
      </p:sp>
      <p:sp>
        <p:nvSpPr>
          <p:cNvPr id="3" name="Google Shape;338;p33:notes">
            <a:extLst>
              <a:ext uri="{FF2B5EF4-FFF2-40B4-BE49-F238E27FC236}">
                <a16:creationId xmlns:a16="http://schemas.microsoft.com/office/drawing/2014/main" id="{BDDC42CF-D36D-B1D2-40EF-891A2640AAC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48;p34:notes">
            <a:extLst>
              <a:ext uri="{FF2B5EF4-FFF2-40B4-BE49-F238E27FC236}">
                <a16:creationId xmlns:a16="http://schemas.microsoft.com/office/drawing/2014/main" id="{0A0B2EA9-7F2A-A8F6-DB15-8AB564591E8D}"/>
              </a:ext>
            </a:extLst>
          </p:cNvPr>
          <p:cNvSpPr txBox="1">
            <a:spLocks noGrp="1"/>
          </p:cNvSpPr>
          <p:nvPr>
            <p:ph type="body" sz="quarter" idx="1"/>
          </p:nvPr>
        </p:nvSpPr>
        <p:spPr/>
        <p:txBody>
          <a:bodyPr/>
          <a:lstStyle/>
          <a:p>
            <a:endParaRPr lang="en-IN"/>
          </a:p>
        </p:txBody>
      </p:sp>
      <p:sp>
        <p:nvSpPr>
          <p:cNvPr id="3" name="Google Shape;349;p34:notes">
            <a:extLst>
              <a:ext uri="{FF2B5EF4-FFF2-40B4-BE49-F238E27FC236}">
                <a16:creationId xmlns:a16="http://schemas.microsoft.com/office/drawing/2014/main" id="{6BE7D4CA-2B63-C1C0-572F-20265039E6E1}"/>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53;p35:notes">
            <a:extLst>
              <a:ext uri="{FF2B5EF4-FFF2-40B4-BE49-F238E27FC236}">
                <a16:creationId xmlns:a16="http://schemas.microsoft.com/office/drawing/2014/main" id="{B2913E2A-0941-C6F2-D8F5-AD9F75AA7A3A}"/>
              </a:ext>
            </a:extLst>
          </p:cNvPr>
          <p:cNvSpPr txBox="1">
            <a:spLocks noGrp="1"/>
          </p:cNvSpPr>
          <p:nvPr>
            <p:ph type="body" sz="quarter" idx="1"/>
          </p:nvPr>
        </p:nvSpPr>
        <p:spPr/>
        <p:txBody>
          <a:bodyPr/>
          <a:lstStyle/>
          <a:p>
            <a:endParaRPr lang="en-IN"/>
          </a:p>
        </p:txBody>
      </p:sp>
      <p:sp>
        <p:nvSpPr>
          <p:cNvPr id="3" name="Google Shape;354;p35:notes">
            <a:extLst>
              <a:ext uri="{FF2B5EF4-FFF2-40B4-BE49-F238E27FC236}">
                <a16:creationId xmlns:a16="http://schemas.microsoft.com/office/drawing/2014/main" id="{43D30B6F-8CD6-C4B6-CCD8-F873EA6C2D63}"/>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4;p4:notes">
            <a:extLst>
              <a:ext uri="{FF2B5EF4-FFF2-40B4-BE49-F238E27FC236}">
                <a16:creationId xmlns:a16="http://schemas.microsoft.com/office/drawing/2014/main" id="{5539252E-412F-8A52-7EE9-7820447858CC}"/>
              </a:ext>
            </a:extLst>
          </p:cNvPr>
          <p:cNvSpPr txBox="1">
            <a:spLocks noGrp="1"/>
          </p:cNvSpPr>
          <p:nvPr>
            <p:ph type="body" sz="quarter" idx="1"/>
          </p:nvPr>
        </p:nvSpPr>
        <p:spPr/>
        <p:txBody>
          <a:bodyPr/>
          <a:lstStyle/>
          <a:p>
            <a:endParaRPr lang="en-IN"/>
          </a:p>
        </p:txBody>
      </p:sp>
      <p:sp>
        <p:nvSpPr>
          <p:cNvPr id="3" name="Google Shape;105;p4:notes">
            <a:extLst>
              <a:ext uri="{FF2B5EF4-FFF2-40B4-BE49-F238E27FC236}">
                <a16:creationId xmlns:a16="http://schemas.microsoft.com/office/drawing/2014/main" id="{C62D7521-C1DA-CE12-C0A3-1AD79AD348DE}"/>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9;p5:notes">
            <a:extLst>
              <a:ext uri="{FF2B5EF4-FFF2-40B4-BE49-F238E27FC236}">
                <a16:creationId xmlns:a16="http://schemas.microsoft.com/office/drawing/2014/main" id="{4C77449B-4E5A-17EF-1CE8-462DB1EA6789}"/>
              </a:ext>
            </a:extLst>
          </p:cNvPr>
          <p:cNvSpPr txBox="1">
            <a:spLocks noGrp="1"/>
          </p:cNvSpPr>
          <p:nvPr>
            <p:ph type="body" sz="quarter" idx="1"/>
          </p:nvPr>
        </p:nvSpPr>
        <p:spPr/>
        <p:txBody>
          <a:bodyPr/>
          <a:lstStyle/>
          <a:p>
            <a:endParaRPr lang="en-IN"/>
          </a:p>
        </p:txBody>
      </p:sp>
      <p:sp>
        <p:nvSpPr>
          <p:cNvPr id="3" name="Google Shape;110;p5:notes">
            <a:extLst>
              <a:ext uri="{FF2B5EF4-FFF2-40B4-BE49-F238E27FC236}">
                <a16:creationId xmlns:a16="http://schemas.microsoft.com/office/drawing/2014/main" id="{F8353E56-1A16-8CB3-E045-F01916477B70}"/>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4;p6:notes">
            <a:extLst>
              <a:ext uri="{FF2B5EF4-FFF2-40B4-BE49-F238E27FC236}">
                <a16:creationId xmlns:a16="http://schemas.microsoft.com/office/drawing/2014/main" id="{95C8F099-2647-AE41-3ECD-917454625694}"/>
              </a:ext>
            </a:extLst>
          </p:cNvPr>
          <p:cNvSpPr txBox="1">
            <a:spLocks noGrp="1"/>
          </p:cNvSpPr>
          <p:nvPr>
            <p:ph type="body" sz="quarter" idx="1"/>
          </p:nvPr>
        </p:nvSpPr>
        <p:spPr/>
        <p:txBody>
          <a:bodyPr/>
          <a:lstStyle/>
          <a:p>
            <a:endParaRPr lang="en-IN"/>
          </a:p>
        </p:txBody>
      </p:sp>
      <p:sp>
        <p:nvSpPr>
          <p:cNvPr id="3" name="Google Shape;115;p6:notes">
            <a:extLst>
              <a:ext uri="{FF2B5EF4-FFF2-40B4-BE49-F238E27FC236}">
                <a16:creationId xmlns:a16="http://schemas.microsoft.com/office/drawing/2014/main" id="{FDA7BBE2-2F4E-6AB8-C3A8-E93F9BB473E2}"/>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2;p7:notes">
            <a:extLst>
              <a:ext uri="{FF2B5EF4-FFF2-40B4-BE49-F238E27FC236}">
                <a16:creationId xmlns:a16="http://schemas.microsoft.com/office/drawing/2014/main" id="{27680068-55B1-05D3-E9E4-E5F5A2929944}"/>
              </a:ext>
            </a:extLst>
          </p:cNvPr>
          <p:cNvSpPr txBox="1">
            <a:spLocks noGrp="1"/>
          </p:cNvSpPr>
          <p:nvPr>
            <p:ph type="body" sz="quarter" idx="1"/>
          </p:nvPr>
        </p:nvSpPr>
        <p:spPr/>
        <p:txBody>
          <a:bodyPr/>
          <a:lstStyle/>
          <a:p>
            <a:endParaRPr lang="en-IN"/>
          </a:p>
        </p:txBody>
      </p:sp>
      <p:sp>
        <p:nvSpPr>
          <p:cNvPr id="3" name="Google Shape;123;p7:notes">
            <a:extLst>
              <a:ext uri="{FF2B5EF4-FFF2-40B4-BE49-F238E27FC236}">
                <a16:creationId xmlns:a16="http://schemas.microsoft.com/office/drawing/2014/main" id="{3094B67C-6646-7B45-D3F2-7C34EDFA7075}"/>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9;p8:notes">
            <a:extLst>
              <a:ext uri="{FF2B5EF4-FFF2-40B4-BE49-F238E27FC236}">
                <a16:creationId xmlns:a16="http://schemas.microsoft.com/office/drawing/2014/main" id="{086C81EF-893A-6855-C5EF-BBBA330E22F6}"/>
              </a:ext>
            </a:extLst>
          </p:cNvPr>
          <p:cNvSpPr txBox="1">
            <a:spLocks noGrp="1"/>
          </p:cNvSpPr>
          <p:nvPr>
            <p:ph type="body" sz="quarter" idx="1"/>
          </p:nvPr>
        </p:nvSpPr>
        <p:spPr/>
        <p:txBody>
          <a:bodyPr/>
          <a:lstStyle/>
          <a:p>
            <a:endParaRPr lang="en-IN"/>
          </a:p>
        </p:txBody>
      </p:sp>
      <p:sp>
        <p:nvSpPr>
          <p:cNvPr id="3" name="Google Shape;130;p8:notes">
            <a:extLst>
              <a:ext uri="{FF2B5EF4-FFF2-40B4-BE49-F238E27FC236}">
                <a16:creationId xmlns:a16="http://schemas.microsoft.com/office/drawing/2014/main" id="{4462DC88-5FCB-364A-B174-CA4B7650B2F7}"/>
              </a:ext>
            </a:extLst>
          </p:cNvPr>
          <p:cNvSpPr>
            <a:spLocks noGrp="1" noRot="1" noChangeAspect="1"/>
          </p:cNvSpPr>
          <p:nvPr>
            <p:ph type="sldImg"/>
          </p:nvPr>
        </p:nvSpPr>
        <p:spPr>
          <a:xfrm>
            <a:off x="381003" y="685800"/>
            <a:ext cx="6096003" cy="342900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34;p9:notes">
            <a:extLst>
              <a:ext uri="{FF2B5EF4-FFF2-40B4-BE49-F238E27FC236}">
                <a16:creationId xmlns:a16="http://schemas.microsoft.com/office/drawing/2014/main" id="{046A4A8A-32F4-E17D-6C54-3ACC5F402C05}"/>
              </a:ext>
            </a:extLst>
          </p:cNvPr>
          <p:cNvSpPr txBox="1">
            <a:spLocks noGrp="1"/>
          </p:cNvSpPr>
          <p:nvPr>
            <p:ph type="body" sz="quarter" idx="1"/>
          </p:nvPr>
        </p:nvSpPr>
        <p:spPr/>
        <p:txBody>
          <a:bodyPr/>
          <a:lstStyle/>
          <a:p>
            <a:endParaRPr lang="en-IN"/>
          </a:p>
        </p:txBody>
      </p:sp>
      <p:sp>
        <p:nvSpPr>
          <p:cNvPr id="3" name="Google Shape;135;p9:notes">
            <a:extLst>
              <a:ext uri="{FF2B5EF4-FFF2-40B4-BE49-F238E27FC236}">
                <a16:creationId xmlns:a16="http://schemas.microsoft.com/office/drawing/2014/main" id="{4F3644F4-439B-5308-43B0-97AF7704BF7E}"/>
              </a:ext>
            </a:extLst>
          </p:cNvPr>
          <p:cNvSpPr>
            <a:spLocks noGrp="1" noRot="1" noChangeAspect="1"/>
          </p:cNvSpPr>
          <p:nvPr>
            <p:ph type="sldImg"/>
          </p:nvPr>
        </p:nvSpPr>
        <p:spPr>
          <a:xfrm>
            <a:off x="381003" y="685800"/>
            <a:ext cx="6096003" cy="3429000"/>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Google Shape;16;p37">
            <a:extLst>
              <a:ext uri="{FF2B5EF4-FFF2-40B4-BE49-F238E27FC236}">
                <a16:creationId xmlns:a16="http://schemas.microsoft.com/office/drawing/2014/main" id="{3CAAF76A-4C8A-996A-EEB6-7386930F47D8}"/>
              </a:ext>
            </a:extLst>
          </p:cNvPr>
          <p:cNvSpPr txBox="1">
            <a:spLocks noGrp="1"/>
          </p:cNvSpPr>
          <p:nvPr>
            <p:ph type="dt" sz="half" idx="7"/>
          </p:nvPr>
        </p:nvSpPr>
        <p:spPr/>
        <p:txBody>
          <a:bodyPr/>
          <a:lstStyle>
            <a:lvl1pPr>
              <a:defRPr/>
            </a:lvl1pPr>
          </a:lstStyle>
          <a:p>
            <a:pPr lvl="0"/>
            <a:endParaRPr lang="en-IN"/>
          </a:p>
        </p:txBody>
      </p:sp>
      <p:sp>
        <p:nvSpPr>
          <p:cNvPr id="3" name="Google Shape;17;p37">
            <a:extLst>
              <a:ext uri="{FF2B5EF4-FFF2-40B4-BE49-F238E27FC236}">
                <a16:creationId xmlns:a16="http://schemas.microsoft.com/office/drawing/2014/main" id="{86BB09AC-9FBA-D355-7A33-9618EBF91F4A}"/>
              </a:ext>
            </a:extLst>
          </p:cNvPr>
          <p:cNvSpPr txBox="1">
            <a:spLocks noGrp="1"/>
          </p:cNvSpPr>
          <p:nvPr>
            <p:ph type="ftr" sz="quarter" idx="9"/>
          </p:nvPr>
        </p:nvSpPr>
        <p:spPr/>
        <p:txBody>
          <a:bodyPr/>
          <a:lstStyle>
            <a:lvl1pPr>
              <a:defRPr/>
            </a:lvl1pPr>
          </a:lstStyle>
          <a:p>
            <a:pPr lvl="0"/>
            <a:endParaRPr lang="en-IN"/>
          </a:p>
        </p:txBody>
      </p:sp>
      <p:sp>
        <p:nvSpPr>
          <p:cNvPr id="4" name="Google Shape;18;p37">
            <a:extLst>
              <a:ext uri="{FF2B5EF4-FFF2-40B4-BE49-F238E27FC236}">
                <a16:creationId xmlns:a16="http://schemas.microsoft.com/office/drawing/2014/main" id="{2B6C7C14-1939-6B5F-2E42-F64D32288441}"/>
              </a:ext>
            </a:extLst>
          </p:cNvPr>
          <p:cNvSpPr txBox="1">
            <a:spLocks noGrp="1"/>
          </p:cNvSpPr>
          <p:nvPr>
            <p:ph type="sldNum" sz="quarter" idx="8"/>
          </p:nvPr>
        </p:nvSpPr>
        <p:spPr/>
        <p:txBody>
          <a:bodyPr/>
          <a:lstStyle>
            <a:lvl1pPr>
              <a:defRPr/>
            </a:lvl1pPr>
          </a:lstStyle>
          <a:p>
            <a:pPr lvl="0"/>
            <a:fld id="{BFAB79A3-4D40-4566-A550-F33C1F60BFC7}" type="slidenum">
              <a:t>‹#›</a:t>
            </a:fld>
            <a:endParaRPr lang="en-IN"/>
          </a:p>
        </p:txBody>
      </p:sp>
    </p:spTree>
    <p:extLst>
      <p:ext uri="{BB962C8B-B14F-4D97-AF65-F5344CB8AC3E}">
        <p14:creationId xmlns:p14="http://schemas.microsoft.com/office/powerpoint/2010/main" val="35372998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
        <p:cNvGrpSpPr/>
        <p:nvPr/>
      </p:nvGrpSpPr>
      <p:grpSpPr>
        <a:xfrm>
          <a:off x="0" y="0"/>
          <a:ext cx="0" cy="0"/>
          <a:chOff x="0" y="0"/>
          <a:chExt cx="0" cy="0"/>
        </a:xfrm>
      </p:grpSpPr>
      <p:sp>
        <p:nvSpPr>
          <p:cNvPr id="2" name="Google Shape;73;p46">
            <a:extLst>
              <a:ext uri="{FF2B5EF4-FFF2-40B4-BE49-F238E27FC236}">
                <a16:creationId xmlns:a16="http://schemas.microsoft.com/office/drawing/2014/main" id="{12D98A4D-EB5C-EA87-20B1-C04A73C118FA}"/>
              </a:ext>
            </a:extLst>
          </p:cNvPr>
          <p:cNvSpPr txBox="1">
            <a:spLocks noGrp="1"/>
          </p:cNvSpPr>
          <p:nvPr>
            <p:ph type="dt" sz="half" idx="7"/>
          </p:nvPr>
        </p:nvSpPr>
        <p:spPr/>
        <p:txBody>
          <a:bodyPr/>
          <a:lstStyle>
            <a:lvl1pPr>
              <a:defRPr/>
            </a:lvl1pPr>
          </a:lstStyle>
          <a:p>
            <a:pPr lvl="0"/>
            <a:endParaRPr lang="en-IN"/>
          </a:p>
        </p:txBody>
      </p:sp>
      <p:sp>
        <p:nvSpPr>
          <p:cNvPr id="3" name="Google Shape;74;p46">
            <a:extLst>
              <a:ext uri="{FF2B5EF4-FFF2-40B4-BE49-F238E27FC236}">
                <a16:creationId xmlns:a16="http://schemas.microsoft.com/office/drawing/2014/main" id="{B6C6BFA7-BE6D-9D4E-5B50-7363206A4DE8}"/>
              </a:ext>
            </a:extLst>
          </p:cNvPr>
          <p:cNvSpPr txBox="1">
            <a:spLocks noGrp="1"/>
          </p:cNvSpPr>
          <p:nvPr>
            <p:ph type="ftr" sz="quarter" idx="9"/>
          </p:nvPr>
        </p:nvSpPr>
        <p:spPr/>
        <p:txBody>
          <a:bodyPr/>
          <a:lstStyle>
            <a:lvl1pPr>
              <a:defRPr/>
            </a:lvl1pPr>
          </a:lstStyle>
          <a:p>
            <a:pPr lvl="0"/>
            <a:endParaRPr lang="en-IN"/>
          </a:p>
        </p:txBody>
      </p:sp>
      <p:sp>
        <p:nvSpPr>
          <p:cNvPr id="4" name="Google Shape;75;p46">
            <a:extLst>
              <a:ext uri="{FF2B5EF4-FFF2-40B4-BE49-F238E27FC236}">
                <a16:creationId xmlns:a16="http://schemas.microsoft.com/office/drawing/2014/main" id="{0F8A94DC-5F22-AB84-B6C8-1ADCAAE6ADA5}"/>
              </a:ext>
            </a:extLst>
          </p:cNvPr>
          <p:cNvSpPr txBox="1">
            <a:spLocks noGrp="1"/>
          </p:cNvSpPr>
          <p:nvPr>
            <p:ph type="sldNum" sz="quarter" idx="8"/>
          </p:nvPr>
        </p:nvSpPr>
        <p:spPr/>
        <p:txBody>
          <a:bodyPr/>
          <a:lstStyle>
            <a:lvl1pPr>
              <a:defRPr/>
            </a:lvl1pPr>
          </a:lstStyle>
          <a:p>
            <a:pPr lvl="0"/>
            <a:fld id="{E498239A-BDCC-4399-8385-606137F74F28}" type="slidenum">
              <a:t>‹#›</a:t>
            </a:fld>
            <a:endParaRPr lang="en-IN"/>
          </a:p>
        </p:txBody>
      </p:sp>
    </p:spTree>
    <p:extLst>
      <p:ext uri="{BB962C8B-B14F-4D97-AF65-F5344CB8AC3E}">
        <p14:creationId xmlns:p14="http://schemas.microsoft.com/office/powerpoint/2010/main" val="194270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
        <p:cNvGrpSpPr/>
        <p:nvPr/>
      </p:nvGrpSpPr>
      <p:grpSpPr>
        <a:xfrm>
          <a:off x="0" y="0"/>
          <a:ext cx="0" cy="0"/>
          <a:chOff x="0" y="0"/>
          <a:chExt cx="0" cy="0"/>
        </a:xfrm>
      </p:grpSpPr>
      <p:sp>
        <p:nvSpPr>
          <p:cNvPr id="2" name="Google Shape;79;p47">
            <a:extLst>
              <a:ext uri="{FF2B5EF4-FFF2-40B4-BE49-F238E27FC236}">
                <a16:creationId xmlns:a16="http://schemas.microsoft.com/office/drawing/2014/main" id="{AE1197B5-0449-E421-062A-BFED39032E24}"/>
              </a:ext>
            </a:extLst>
          </p:cNvPr>
          <p:cNvSpPr txBox="1">
            <a:spLocks noGrp="1"/>
          </p:cNvSpPr>
          <p:nvPr>
            <p:ph type="dt" sz="half" idx="7"/>
          </p:nvPr>
        </p:nvSpPr>
        <p:spPr/>
        <p:txBody>
          <a:bodyPr/>
          <a:lstStyle>
            <a:lvl1pPr>
              <a:defRPr/>
            </a:lvl1pPr>
          </a:lstStyle>
          <a:p>
            <a:pPr lvl="0"/>
            <a:endParaRPr lang="en-IN"/>
          </a:p>
        </p:txBody>
      </p:sp>
      <p:sp>
        <p:nvSpPr>
          <p:cNvPr id="3" name="Google Shape;80;p47">
            <a:extLst>
              <a:ext uri="{FF2B5EF4-FFF2-40B4-BE49-F238E27FC236}">
                <a16:creationId xmlns:a16="http://schemas.microsoft.com/office/drawing/2014/main" id="{8418D5F6-63F0-43F0-D763-3AFF66161208}"/>
              </a:ext>
            </a:extLst>
          </p:cNvPr>
          <p:cNvSpPr txBox="1">
            <a:spLocks noGrp="1"/>
          </p:cNvSpPr>
          <p:nvPr>
            <p:ph type="ftr" sz="quarter" idx="9"/>
          </p:nvPr>
        </p:nvSpPr>
        <p:spPr/>
        <p:txBody>
          <a:bodyPr/>
          <a:lstStyle>
            <a:lvl1pPr>
              <a:defRPr/>
            </a:lvl1pPr>
          </a:lstStyle>
          <a:p>
            <a:pPr lvl="0"/>
            <a:endParaRPr lang="en-IN"/>
          </a:p>
        </p:txBody>
      </p:sp>
      <p:sp>
        <p:nvSpPr>
          <p:cNvPr id="4" name="Google Shape;81;p47">
            <a:extLst>
              <a:ext uri="{FF2B5EF4-FFF2-40B4-BE49-F238E27FC236}">
                <a16:creationId xmlns:a16="http://schemas.microsoft.com/office/drawing/2014/main" id="{FCCB3E4C-EC73-137C-B6D3-404D8625778B}"/>
              </a:ext>
            </a:extLst>
          </p:cNvPr>
          <p:cNvSpPr txBox="1">
            <a:spLocks noGrp="1"/>
          </p:cNvSpPr>
          <p:nvPr>
            <p:ph type="sldNum" sz="quarter" idx="8"/>
          </p:nvPr>
        </p:nvSpPr>
        <p:spPr/>
        <p:txBody>
          <a:bodyPr/>
          <a:lstStyle>
            <a:lvl1pPr>
              <a:defRPr/>
            </a:lvl1pPr>
          </a:lstStyle>
          <a:p>
            <a:pPr lvl="0"/>
            <a:fld id="{13D4B8BE-9FAD-46E6-9D77-44E3503E45EB}" type="slidenum">
              <a:t>‹#›</a:t>
            </a:fld>
            <a:endParaRPr lang="en-IN"/>
          </a:p>
        </p:txBody>
      </p:sp>
    </p:spTree>
    <p:extLst>
      <p:ext uri="{BB962C8B-B14F-4D97-AF65-F5344CB8AC3E}">
        <p14:creationId xmlns:p14="http://schemas.microsoft.com/office/powerpoint/2010/main" val="35430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2" name="Google Shape;22;p38">
            <a:extLst>
              <a:ext uri="{FF2B5EF4-FFF2-40B4-BE49-F238E27FC236}">
                <a16:creationId xmlns:a16="http://schemas.microsoft.com/office/drawing/2014/main" id="{25EE8A34-7C02-5920-8B30-CFC3FB1C19CC}"/>
              </a:ext>
            </a:extLst>
          </p:cNvPr>
          <p:cNvSpPr txBox="1">
            <a:spLocks noGrp="1"/>
          </p:cNvSpPr>
          <p:nvPr>
            <p:ph type="dt" sz="half" idx="7"/>
          </p:nvPr>
        </p:nvSpPr>
        <p:spPr/>
        <p:txBody>
          <a:bodyPr/>
          <a:lstStyle>
            <a:lvl1pPr>
              <a:defRPr/>
            </a:lvl1pPr>
          </a:lstStyle>
          <a:p>
            <a:pPr lvl="0"/>
            <a:endParaRPr lang="en-IN"/>
          </a:p>
        </p:txBody>
      </p:sp>
      <p:sp>
        <p:nvSpPr>
          <p:cNvPr id="3" name="Google Shape;23;p38">
            <a:extLst>
              <a:ext uri="{FF2B5EF4-FFF2-40B4-BE49-F238E27FC236}">
                <a16:creationId xmlns:a16="http://schemas.microsoft.com/office/drawing/2014/main" id="{BDFECBC2-F225-424C-0A17-C5188088F750}"/>
              </a:ext>
            </a:extLst>
          </p:cNvPr>
          <p:cNvSpPr txBox="1">
            <a:spLocks noGrp="1"/>
          </p:cNvSpPr>
          <p:nvPr>
            <p:ph type="ftr" sz="quarter" idx="9"/>
          </p:nvPr>
        </p:nvSpPr>
        <p:spPr/>
        <p:txBody>
          <a:bodyPr/>
          <a:lstStyle>
            <a:lvl1pPr>
              <a:defRPr/>
            </a:lvl1pPr>
          </a:lstStyle>
          <a:p>
            <a:pPr lvl="0"/>
            <a:endParaRPr lang="en-IN"/>
          </a:p>
        </p:txBody>
      </p:sp>
      <p:sp>
        <p:nvSpPr>
          <p:cNvPr id="4" name="Google Shape;24;p38">
            <a:extLst>
              <a:ext uri="{FF2B5EF4-FFF2-40B4-BE49-F238E27FC236}">
                <a16:creationId xmlns:a16="http://schemas.microsoft.com/office/drawing/2014/main" id="{52ABD3E9-809A-1674-3AD2-AA1D9A53775D}"/>
              </a:ext>
            </a:extLst>
          </p:cNvPr>
          <p:cNvSpPr txBox="1">
            <a:spLocks noGrp="1"/>
          </p:cNvSpPr>
          <p:nvPr>
            <p:ph type="sldNum" sz="quarter" idx="8"/>
          </p:nvPr>
        </p:nvSpPr>
        <p:spPr/>
        <p:txBody>
          <a:bodyPr/>
          <a:lstStyle>
            <a:lvl1pPr>
              <a:defRPr/>
            </a:lvl1pPr>
          </a:lstStyle>
          <a:p>
            <a:pPr lvl="0"/>
            <a:fld id="{E24C1D81-6DA7-4731-A3B0-AC863E7CFE08}" type="slidenum">
              <a:t>‹#›</a:t>
            </a:fld>
            <a:endParaRPr lang="en-IN"/>
          </a:p>
        </p:txBody>
      </p:sp>
    </p:spTree>
    <p:extLst>
      <p:ext uri="{BB962C8B-B14F-4D97-AF65-F5344CB8AC3E}">
        <p14:creationId xmlns:p14="http://schemas.microsoft.com/office/powerpoint/2010/main" val="14845384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2" name="Google Shape;28;p39">
            <a:extLst>
              <a:ext uri="{FF2B5EF4-FFF2-40B4-BE49-F238E27FC236}">
                <a16:creationId xmlns:a16="http://schemas.microsoft.com/office/drawing/2014/main" id="{AD9BE8D0-E30A-AEA1-4A8A-E5313FCAE98F}"/>
              </a:ext>
            </a:extLst>
          </p:cNvPr>
          <p:cNvSpPr txBox="1">
            <a:spLocks noGrp="1"/>
          </p:cNvSpPr>
          <p:nvPr>
            <p:ph type="dt" sz="half" idx="7"/>
          </p:nvPr>
        </p:nvSpPr>
        <p:spPr/>
        <p:txBody>
          <a:bodyPr/>
          <a:lstStyle>
            <a:lvl1pPr>
              <a:defRPr/>
            </a:lvl1pPr>
          </a:lstStyle>
          <a:p>
            <a:pPr lvl="0"/>
            <a:endParaRPr lang="en-IN"/>
          </a:p>
        </p:txBody>
      </p:sp>
      <p:sp>
        <p:nvSpPr>
          <p:cNvPr id="3" name="Google Shape;29;p39">
            <a:extLst>
              <a:ext uri="{FF2B5EF4-FFF2-40B4-BE49-F238E27FC236}">
                <a16:creationId xmlns:a16="http://schemas.microsoft.com/office/drawing/2014/main" id="{F7A7E125-4488-A7A6-CDEB-BC8ED89BF912}"/>
              </a:ext>
            </a:extLst>
          </p:cNvPr>
          <p:cNvSpPr txBox="1">
            <a:spLocks noGrp="1"/>
          </p:cNvSpPr>
          <p:nvPr>
            <p:ph type="ftr" sz="quarter" idx="9"/>
          </p:nvPr>
        </p:nvSpPr>
        <p:spPr/>
        <p:txBody>
          <a:bodyPr/>
          <a:lstStyle>
            <a:lvl1pPr>
              <a:defRPr/>
            </a:lvl1pPr>
          </a:lstStyle>
          <a:p>
            <a:pPr lvl="0"/>
            <a:endParaRPr lang="en-IN"/>
          </a:p>
        </p:txBody>
      </p:sp>
      <p:sp>
        <p:nvSpPr>
          <p:cNvPr id="4" name="Google Shape;30;p39">
            <a:extLst>
              <a:ext uri="{FF2B5EF4-FFF2-40B4-BE49-F238E27FC236}">
                <a16:creationId xmlns:a16="http://schemas.microsoft.com/office/drawing/2014/main" id="{3D4CCB35-B803-E55D-56B5-C4F79BF49533}"/>
              </a:ext>
            </a:extLst>
          </p:cNvPr>
          <p:cNvSpPr txBox="1">
            <a:spLocks noGrp="1"/>
          </p:cNvSpPr>
          <p:nvPr>
            <p:ph type="sldNum" sz="quarter" idx="8"/>
          </p:nvPr>
        </p:nvSpPr>
        <p:spPr/>
        <p:txBody>
          <a:bodyPr/>
          <a:lstStyle>
            <a:lvl1pPr>
              <a:defRPr/>
            </a:lvl1pPr>
          </a:lstStyle>
          <a:p>
            <a:pPr lvl="0"/>
            <a:fld id="{9DEAD8A0-8915-4161-87A1-2FD32A1FDA57}" type="slidenum">
              <a:t>‹#›</a:t>
            </a:fld>
            <a:endParaRPr lang="en-IN"/>
          </a:p>
        </p:txBody>
      </p:sp>
    </p:spTree>
    <p:extLst>
      <p:ext uri="{BB962C8B-B14F-4D97-AF65-F5344CB8AC3E}">
        <p14:creationId xmlns:p14="http://schemas.microsoft.com/office/powerpoint/2010/main" val="394423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_OBJECTS">
    <p:spTree>
      <p:nvGrpSpPr>
        <p:cNvPr id="1" name=""/>
        <p:cNvGrpSpPr/>
        <p:nvPr/>
      </p:nvGrpSpPr>
      <p:grpSpPr>
        <a:xfrm>
          <a:off x="0" y="0"/>
          <a:ext cx="0" cy="0"/>
          <a:chOff x="0" y="0"/>
          <a:chExt cx="0" cy="0"/>
        </a:xfrm>
      </p:grpSpPr>
      <p:sp>
        <p:nvSpPr>
          <p:cNvPr id="2" name="Google Shape;34;p40">
            <a:extLst>
              <a:ext uri="{FF2B5EF4-FFF2-40B4-BE49-F238E27FC236}">
                <a16:creationId xmlns:a16="http://schemas.microsoft.com/office/drawing/2014/main" id="{CDEA8037-8473-9AA1-81EB-7F3324A70C74}"/>
              </a:ext>
            </a:extLst>
          </p:cNvPr>
          <p:cNvSpPr txBox="1">
            <a:spLocks noGrp="1"/>
          </p:cNvSpPr>
          <p:nvPr>
            <p:ph idx="1"/>
          </p:nvPr>
        </p:nvSpPr>
        <p:spPr>
          <a:xfrm>
            <a:off x="6172200" y="2128686"/>
            <a:ext cx="5219696" cy="3844411"/>
          </a:xfrm>
        </p:spPr>
        <p:txBody>
          <a:bodyPr/>
          <a:lstStyle>
            <a:lvl1pPr indent="-342900">
              <a:buSzPts val="1800"/>
              <a:defRPr/>
            </a:lvl1pPr>
          </a:lstStyle>
          <a:p>
            <a:pPr lvl="0"/>
            <a:endParaRPr lang="en-IN"/>
          </a:p>
        </p:txBody>
      </p:sp>
      <p:sp>
        <p:nvSpPr>
          <p:cNvPr id="3" name="Google Shape;35;p40">
            <a:extLst>
              <a:ext uri="{FF2B5EF4-FFF2-40B4-BE49-F238E27FC236}">
                <a16:creationId xmlns:a16="http://schemas.microsoft.com/office/drawing/2014/main" id="{53AD75A6-A0CA-614D-9DA2-E31B3505EBEE}"/>
              </a:ext>
            </a:extLst>
          </p:cNvPr>
          <p:cNvSpPr txBox="1">
            <a:spLocks noGrp="1"/>
          </p:cNvSpPr>
          <p:nvPr>
            <p:ph type="dt" sz="half" idx="7"/>
          </p:nvPr>
        </p:nvSpPr>
        <p:spPr/>
        <p:txBody>
          <a:bodyPr/>
          <a:lstStyle>
            <a:lvl1pPr>
              <a:defRPr/>
            </a:lvl1pPr>
          </a:lstStyle>
          <a:p>
            <a:pPr lvl="0"/>
            <a:endParaRPr lang="en-IN"/>
          </a:p>
        </p:txBody>
      </p:sp>
      <p:sp>
        <p:nvSpPr>
          <p:cNvPr id="4" name="Google Shape;36;p40">
            <a:extLst>
              <a:ext uri="{FF2B5EF4-FFF2-40B4-BE49-F238E27FC236}">
                <a16:creationId xmlns:a16="http://schemas.microsoft.com/office/drawing/2014/main" id="{BD0400F6-1773-BB92-7D7F-003C17C4FD31}"/>
              </a:ext>
            </a:extLst>
          </p:cNvPr>
          <p:cNvSpPr txBox="1">
            <a:spLocks noGrp="1"/>
          </p:cNvSpPr>
          <p:nvPr>
            <p:ph type="ftr" sz="quarter" idx="9"/>
          </p:nvPr>
        </p:nvSpPr>
        <p:spPr/>
        <p:txBody>
          <a:bodyPr/>
          <a:lstStyle>
            <a:lvl1pPr>
              <a:defRPr/>
            </a:lvl1pPr>
          </a:lstStyle>
          <a:p>
            <a:pPr lvl="0"/>
            <a:endParaRPr lang="en-IN"/>
          </a:p>
        </p:txBody>
      </p:sp>
      <p:sp>
        <p:nvSpPr>
          <p:cNvPr id="5" name="Google Shape;37;p40">
            <a:extLst>
              <a:ext uri="{FF2B5EF4-FFF2-40B4-BE49-F238E27FC236}">
                <a16:creationId xmlns:a16="http://schemas.microsoft.com/office/drawing/2014/main" id="{83D117F3-1A6D-3F12-3B7C-6A2B87F283DB}"/>
              </a:ext>
            </a:extLst>
          </p:cNvPr>
          <p:cNvSpPr txBox="1">
            <a:spLocks noGrp="1"/>
          </p:cNvSpPr>
          <p:nvPr>
            <p:ph type="sldNum" sz="quarter" idx="8"/>
          </p:nvPr>
        </p:nvSpPr>
        <p:spPr/>
        <p:txBody>
          <a:bodyPr/>
          <a:lstStyle>
            <a:lvl1pPr>
              <a:defRPr/>
            </a:lvl1pPr>
          </a:lstStyle>
          <a:p>
            <a:pPr lvl="0"/>
            <a:fld id="{DB9778EE-1321-46D9-AE01-E3DC9977ACA8}" type="slidenum">
              <a:t>‹#›</a:t>
            </a:fld>
            <a:endParaRPr lang="en-IN"/>
          </a:p>
        </p:txBody>
      </p:sp>
    </p:spTree>
    <p:extLst>
      <p:ext uri="{BB962C8B-B14F-4D97-AF65-F5344CB8AC3E}">
        <p14:creationId xmlns:p14="http://schemas.microsoft.com/office/powerpoint/2010/main" val="324064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_OBJECTS_WITH_TEXT">
    <p:spTree>
      <p:nvGrpSpPr>
        <p:cNvPr id="1" name=""/>
        <p:cNvGrpSpPr/>
        <p:nvPr/>
      </p:nvGrpSpPr>
      <p:grpSpPr>
        <a:xfrm>
          <a:off x="0" y="0"/>
          <a:ext cx="0" cy="0"/>
          <a:chOff x="0" y="0"/>
          <a:chExt cx="0" cy="0"/>
        </a:xfrm>
      </p:grpSpPr>
      <p:sp>
        <p:nvSpPr>
          <p:cNvPr id="2" name="Google Shape;41;p41">
            <a:extLst>
              <a:ext uri="{FF2B5EF4-FFF2-40B4-BE49-F238E27FC236}">
                <a16:creationId xmlns:a16="http://schemas.microsoft.com/office/drawing/2014/main" id="{774F51CD-85F4-BDE1-9C8B-1D4FDF0A8FFA}"/>
              </a:ext>
            </a:extLst>
          </p:cNvPr>
          <p:cNvSpPr txBox="1">
            <a:spLocks noGrp="1"/>
          </p:cNvSpPr>
          <p:nvPr>
            <p:ph type="body" idx="1"/>
          </p:nvPr>
        </p:nvSpPr>
        <p:spPr>
          <a:xfrm>
            <a:off x="715380" y="2505071"/>
            <a:ext cx="5282196" cy="3423778"/>
          </a:xfrm>
        </p:spPr>
        <p:txBody>
          <a:bodyPr/>
          <a:lstStyle>
            <a:lvl1pPr indent="-342900">
              <a:buSzPts val="1800"/>
              <a:defRPr/>
            </a:lvl1pPr>
          </a:lstStyle>
          <a:p>
            <a:pPr lvl="0"/>
            <a:endParaRPr lang="en-IN"/>
          </a:p>
        </p:txBody>
      </p:sp>
      <p:sp>
        <p:nvSpPr>
          <p:cNvPr id="3" name="Google Shape;42;p41">
            <a:extLst>
              <a:ext uri="{FF2B5EF4-FFF2-40B4-BE49-F238E27FC236}">
                <a16:creationId xmlns:a16="http://schemas.microsoft.com/office/drawing/2014/main" id="{AE76C369-A7F8-5DDE-13F3-49B7CDD99F17}"/>
              </a:ext>
            </a:extLst>
          </p:cNvPr>
          <p:cNvSpPr txBox="1">
            <a:spLocks noGrp="1"/>
          </p:cNvSpPr>
          <p:nvPr>
            <p:ph type="body" idx="3"/>
          </p:nvPr>
        </p:nvSpPr>
        <p:spPr>
          <a:xfrm>
            <a:off x="6172200" y="1681160"/>
            <a:ext cx="5183184" cy="657225"/>
          </a:xfrm>
        </p:spPr>
        <p:txBody>
          <a:bodyPr anchor="b"/>
          <a:lstStyle>
            <a:lvl1pPr indent="-228600">
              <a:buNone/>
              <a:defRPr sz="1600" b="1">
                <a:latin typeface="Open Sans"/>
                <a:ea typeface="Open Sans"/>
                <a:cs typeface="Open Sans"/>
              </a:defRPr>
            </a:lvl1pPr>
          </a:lstStyle>
          <a:p>
            <a:pPr lvl="0"/>
            <a:endParaRPr lang="en-IN"/>
          </a:p>
        </p:txBody>
      </p:sp>
      <p:sp>
        <p:nvSpPr>
          <p:cNvPr id="4" name="Google Shape;43;p41">
            <a:extLst>
              <a:ext uri="{FF2B5EF4-FFF2-40B4-BE49-F238E27FC236}">
                <a16:creationId xmlns:a16="http://schemas.microsoft.com/office/drawing/2014/main" id="{169B7F04-60B9-D180-892D-7B2244CDFE23}"/>
              </a:ext>
            </a:extLst>
          </p:cNvPr>
          <p:cNvSpPr txBox="1">
            <a:spLocks noGrp="1"/>
          </p:cNvSpPr>
          <p:nvPr>
            <p:ph idx="2"/>
          </p:nvPr>
        </p:nvSpPr>
        <p:spPr>
          <a:xfrm>
            <a:off x="6172200" y="2505071"/>
            <a:ext cx="5183184" cy="3423778"/>
          </a:xfrm>
        </p:spPr>
        <p:txBody>
          <a:bodyPr/>
          <a:lstStyle>
            <a:lvl1pPr indent="-342900">
              <a:buSzPts val="1800"/>
              <a:defRPr/>
            </a:lvl1pPr>
          </a:lstStyle>
          <a:p>
            <a:pPr lvl="0"/>
            <a:endParaRPr lang="en-IN"/>
          </a:p>
        </p:txBody>
      </p:sp>
      <p:sp>
        <p:nvSpPr>
          <p:cNvPr id="5" name="Google Shape;44;p41">
            <a:extLst>
              <a:ext uri="{FF2B5EF4-FFF2-40B4-BE49-F238E27FC236}">
                <a16:creationId xmlns:a16="http://schemas.microsoft.com/office/drawing/2014/main" id="{B30273DE-4CBB-52B6-5091-459CC63C9115}"/>
              </a:ext>
            </a:extLst>
          </p:cNvPr>
          <p:cNvSpPr txBox="1">
            <a:spLocks noGrp="1"/>
          </p:cNvSpPr>
          <p:nvPr>
            <p:ph type="dt" sz="half" idx="7"/>
          </p:nvPr>
        </p:nvSpPr>
        <p:spPr/>
        <p:txBody>
          <a:bodyPr/>
          <a:lstStyle>
            <a:lvl1pPr>
              <a:defRPr/>
            </a:lvl1pPr>
          </a:lstStyle>
          <a:p>
            <a:pPr lvl="0"/>
            <a:endParaRPr lang="en-IN"/>
          </a:p>
        </p:txBody>
      </p:sp>
      <p:sp>
        <p:nvSpPr>
          <p:cNvPr id="6" name="Google Shape;45;p41">
            <a:extLst>
              <a:ext uri="{FF2B5EF4-FFF2-40B4-BE49-F238E27FC236}">
                <a16:creationId xmlns:a16="http://schemas.microsoft.com/office/drawing/2014/main" id="{30035C06-B076-DCD7-3C69-FBD48D8E4952}"/>
              </a:ext>
            </a:extLst>
          </p:cNvPr>
          <p:cNvSpPr txBox="1">
            <a:spLocks noGrp="1"/>
          </p:cNvSpPr>
          <p:nvPr>
            <p:ph type="ftr" sz="quarter" idx="9"/>
          </p:nvPr>
        </p:nvSpPr>
        <p:spPr/>
        <p:txBody>
          <a:bodyPr/>
          <a:lstStyle>
            <a:lvl1pPr>
              <a:defRPr/>
            </a:lvl1pPr>
          </a:lstStyle>
          <a:p>
            <a:pPr lvl="0"/>
            <a:endParaRPr lang="en-IN"/>
          </a:p>
        </p:txBody>
      </p:sp>
      <p:sp>
        <p:nvSpPr>
          <p:cNvPr id="7" name="Google Shape;46;p41">
            <a:extLst>
              <a:ext uri="{FF2B5EF4-FFF2-40B4-BE49-F238E27FC236}">
                <a16:creationId xmlns:a16="http://schemas.microsoft.com/office/drawing/2014/main" id="{7A298D58-9E8C-F4F3-11CA-E05B4AF745E2}"/>
              </a:ext>
            </a:extLst>
          </p:cNvPr>
          <p:cNvSpPr txBox="1">
            <a:spLocks noGrp="1"/>
          </p:cNvSpPr>
          <p:nvPr>
            <p:ph type="sldNum" sz="quarter" idx="8"/>
          </p:nvPr>
        </p:nvSpPr>
        <p:spPr/>
        <p:txBody>
          <a:bodyPr/>
          <a:lstStyle>
            <a:lvl1pPr>
              <a:defRPr/>
            </a:lvl1pPr>
          </a:lstStyle>
          <a:p>
            <a:pPr lvl="0"/>
            <a:fld id="{1E7C8093-149B-4ED1-A507-6BD40B314085}" type="slidenum">
              <a:t>‹#›</a:t>
            </a:fld>
            <a:endParaRPr lang="en-IN"/>
          </a:p>
        </p:txBody>
      </p:sp>
    </p:spTree>
    <p:extLst>
      <p:ext uri="{BB962C8B-B14F-4D97-AF65-F5344CB8AC3E}">
        <p14:creationId xmlns:p14="http://schemas.microsoft.com/office/powerpoint/2010/main" val="97040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 name="Google Shape;50;p42">
            <a:extLst>
              <a:ext uri="{FF2B5EF4-FFF2-40B4-BE49-F238E27FC236}">
                <a16:creationId xmlns:a16="http://schemas.microsoft.com/office/drawing/2014/main" id="{106DFF12-36CC-1718-8147-5CA5E35881B5}"/>
              </a:ext>
            </a:extLst>
          </p:cNvPr>
          <p:cNvSpPr txBox="1">
            <a:spLocks noGrp="1"/>
          </p:cNvSpPr>
          <p:nvPr>
            <p:ph type="ftr" sz="quarter" idx="9"/>
          </p:nvPr>
        </p:nvSpPr>
        <p:spPr/>
        <p:txBody>
          <a:bodyPr/>
          <a:lstStyle>
            <a:lvl1pPr>
              <a:defRPr/>
            </a:lvl1pPr>
          </a:lstStyle>
          <a:p>
            <a:pPr lvl="0"/>
            <a:endParaRPr lang="en-IN"/>
          </a:p>
        </p:txBody>
      </p:sp>
      <p:sp>
        <p:nvSpPr>
          <p:cNvPr id="3" name="Google Shape;51;p42">
            <a:extLst>
              <a:ext uri="{FF2B5EF4-FFF2-40B4-BE49-F238E27FC236}">
                <a16:creationId xmlns:a16="http://schemas.microsoft.com/office/drawing/2014/main" id="{8464548E-0DE5-5A5F-A951-A11E1D3DDC68}"/>
              </a:ext>
            </a:extLst>
          </p:cNvPr>
          <p:cNvSpPr txBox="1">
            <a:spLocks noGrp="1"/>
          </p:cNvSpPr>
          <p:nvPr>
            <p:ph type="sldNum" sz="quarter" idx="8"/>
          </p:nvPr>
        </p:nvSpPr>
        <p:spPr/>
        <p:txBody>
          <a:bodyPr/>
          <a:lstStyle>
            <a:lvl1pPr>
              <a:defRPr/>
            </a:lvl1pPr>
          </a:lstStyle>
          <a:p>
            <a:pPr lvl="0"/>
            <a:fld id="{9C1C0C9E-256D-4A4D-8C9B-D69DF38EB3A1}" type="slidenum">
              <a:t>‹#›</a:t>
            </a:fld>
            <a:endParaRPr lang="en-IN"/>
          </a:p>
        </p:txBody>
      </p:sp>
    </p:spTree>
    <p:extLst>
      <p:ext uri="{BB962C8B-B14F-4D97-AF65-F5344CB8AC3E}">
        <p14:creationId xmlns:p14="http://schemas.microsoft.com/office/powerpoint/2010/main" val="235589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Google Shape;55;p43">
            <a:extLst>
              <a:ext uri="{FF2B5EF4-FFF2-40B4-BE49-F238E27FC236}">
                <a16:creationId xmlns:a16="http://schemas.microsoft.com/office/drawing/2014/main" id="{5D832161-B5D4-FBE1-D645-86657ABD7EA9}"/>
              </a:ext>
            </a:extLst>
          </p:cNvPr>
          <p:cNvSpPr txBox="1">
            <a:spLocks noGrp="1"/>
          </p:cNvSpPr>
          <p:nvPr>
            <p:ph type="sldNum" sz="quarter" idx="8"/>
          </p:nvPr>
        </p:nvSpPr>
        <p:spPr/>
        <p:txBody>
          <a:bodyPr/>
          <a:lstStyle>
            <a:lvl1pPr>
              <a:defRPr/>
            </a:lvl1pPr>
          </a:lstStyle>
          <a:p>
            <a:pPr lvl="0"/>
            <a:fld id="{43FD9F7C-EF4C-4D20-861C-DB85CDF124A8}" type="slidenum">
              <a:t>‹#›</a:t>
            </a:fld>
            <a:endParaRPr lang="en-IN"/>
          </a:p>
        </p:txBody>
      </p:sp>
    </p:spTree>
    <p:extLst>
      <p:ext uri="{BB962C8B-B14F-4D97-AF65-F5344CB8AC3E}">
        <p14:creationId xmlns:p14="http://schemas.microsoft.com/office/powerpoint/2010/main" val="162090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JECT_WITH_CAPTION_TEXT">
    <p:spTree>
      <p:nvGrpSpPr>
        <p:cNvPr id="1" name=""/>
        <p:cNvGrpSpPr/>
        <p:nvPr/>
      </p:nvGrpSpPr>
      <p:grpSpPr>
        <a:xfrm>
          <a:off x="0" y="0"/>
          <a:ext cx="0" cy="0"/>
          <a:chOff x="0" y="0"/>
          <a:chExt cx="0" cy="0"/>
        </a:xfrm>
      </p:grpSpPr>
      <p:sp>
        <p:nvSpPr>
          <p:cNvPr id="2" name="Google Shape;59;p44">
            <a:extLst>
              <a:ext uri="{FF2B5EF4-FFF2-40B4-BE49-F238E27FC236}">
                <a16:creationId xmlns:a16="http://schemas.microsoft.com/office/drawing/2014/main" id="{67299E26-F042-1348-F914-1FC5BB89ED46}"/>
              </a:ext>
            </a:extLst>
          </p:cNvPr>
          <p:cNvSpPr txBox="1">
            <a:spLocks noGrp="1"/>
          </p:cNvSpPr>
          <p:nvPr>
            <p:ph type="body" idx="2"/>
          </p:nvPr>
        </p:nvSpPr>
        <p:spPr>
          <a:xfrm>
            <a:off x="688259" y="2315498"/>
            <a:ext cx="4093595" cy="3553495"/>
          </a:xfrm>
        </p:spPr>
        <p:txBody>
          <a:bodyPr/>
          <a:lstStyle>
            <a:lvl1pPr indent="-228600">
              <a:buNone/>
              <a:defRPr sz="1600"/>
            </a:lvl1pPr>
          </a:lstStyle>
          <a:p>
            <a:pPr lvl="0"/>
            <a:endParaRPr lang="en-IN"/>
          </a:p>
        </p:txBody>
      </p:sp>
      <p:sp>
        <p:nvSpPr>
          <p:cNvPr id="3" name="Google Shape;60;p44">
            <a:extLst>
              <a:ext uri="{FF2B5EF4-FFF2-40B4-BE49-F238E27FC236}">
                <a16:creationId xmlns:a16="http://schemas.microsoft.com/office/drawing/2014/main" id="{7B5A254F-DAC7-B079-B25C-55FD4EAD0018}"/>
              </a:ext>
            </a:extLst>
          </p:cNvPr>
          <p:cNvSpPr txBox="1">
            <a:spLocks noGrp="1"/>
          </p:cNvSpPr>
          <p:nvPr>
            <p:ph type="dt" sz="half" idx="7"/>
          </p:nvPr>
        </p:nvSpPr>
        <p:spPr/>
        <p:txBody>
          <a:bodyPr/>
          <a:lstStyle>
            <a:lvl1pPr>
              <a:defRPr/>
            </a:lvl1pPr>
          </a:lstStyle>
          <a:p>
            <a:pPr lvl="0"/>
            <a:endParaRPr lang="en-IN"/>
          </a:p>
        </p:txBody>
      </p:sp>
      <p:sp>
        <p:nvSpPr>
          <p:cNvPr id="4" name="Google Shape;61;p44">
            <a:extLst>
              <a:ext uri="{FF2B5EF4-FFF2-40B4-BE49-F238E27FC236}">
                <a16:creationId xmlns:a16="http://schemas.microsoft.com/office/drawing/2014/main" id="{9EBC5111-EB9C-4420-1D05-0B84AC3EDED6}"/>
              </a:ext>
            </a:extLst>
          </p:cNvPr>
          <p:cNvSpPr txBox="1">
            <a:spLocks noGrp="1"/>
          </p:cNvSpPr>
          <p:nvPr>
            <p:ph type="ftr" sz="quarter" idx="9"/>
          </p:nvPr>
        </p:nvSpPr>
        <p:spPr/>
        <p:txBody>
          <a:bodyPr/>
          <a:lstStyle>
            <a:lvl1pPr>
              <a:defRPr/>
            </a:lvl1pPr>
          </a:lstStyle>
          <a:p>
            <a:pPr lvl="0"/>
            <a:endParaRPr lang="en-IN"/>
          </a:p>
        </p:txBody>
      </p:sp>
      <p:sp>
        <p:nvSpPr>
          <p:cNvPr id="5" name="Google Shape;62;p44">
            <a:extLst>
              <a:ext uri="{FF2B5EF4-FFF2-40B4-BE49-F238E27FC236}">
                <a16:creationId xmlns:a16="http://schemas.microsoft.com/office/drawing/2014/main" id="{7705D610-107F-2971-FD36-058BD3E64630}"/>
              </a:ext>
            </a:extLst>
          </p:cNvPr>
          <p:cNvSpPr txBox="1">
            <a:spLocks noGrp="1"/>
          </p:cNvSpPr>
          <p:nvPr>
            <p:ph type="sldNum" sz="quarter" idx="8"/>
          </p:nvPr>
        </p:nvSpPr>
        <p:spPr/>
        <p:txBody>
          <a:bodyPr/>
          <a:lstStyle>
            <a:lvl1pPr>
              <a:defRPr/>
            </a:lvl1pPr>
          </a:lstStyle>
          <a:p>
            <a:pPr lvl="0"/>
            <a:fld id="{7F7B6722-22B4-490D-B02E-099B5BC8B2F4}" type="slidenum">
              <a:t>‹#›</a:t>
            </a:fld>
            <a:endParaRPr lang="en-IN"/>
          </a:p>
        </p:txBody>
      </p:sp>
    </p:spTree>
    <p:extLst>
      <p:ext uri="{BB962C8B-B14F-4D97-AF65-F5344CB8AC3E}">
        <p14:creationId xmlns:p14="http://schemas.microsoft.com/office/powerpoint/2010/main" val="39878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_WITH_CAPTION_TEXT">
    <p:spTree>
      <p:nvGrpSpPr>
        <p:cNvPr id="1" name=""/>
        <p:cNvGrpSpPr/>
        <p:nvPr/>
      </p:nvGrpSpPr>
      <p:grpSpPr>
        <a:xfrm>
          <a:off x="0" y="0"/>
          <a:ext cx="0" cy="0"/>
          <a:chOff x="0" y="0"/>
          <a:chExt cx="0" cy="0"/>
        </a:xfrm>
      </p:grpSpPr>
      <p:sp>
        <p:nvSpPr>
          <p:cNvPr id="2" name="Google Shape;66;p45">
            <a:extLst>
              <a:ext uri="{FF2B5EF4-FFF2-40B4-BE49-F238E27FC236}">
                <a16:creationId xmlns:a16="http://schemas.microsoft.com/office/drawing/2014/main" id="{7B6E204D-D242-F600-33B7-E8F9624C9E6D}"/>
              </a:ext>
            </a:extLst>
          </p:cNvPr>
          <p:cNvSpPr txBox="1">
            <a:spLocks noGrp="1"/>
          </p:cNvSpPr>
          <p:nvPr>
            <p:ph type="body" idx="2"/>
          </p:nvPr>
        </p:nvSpPr>
        <p:spPr>
          <a:xfrm>
            <a:off x="683340" y="2552703"/>
            <a:ext cx="4103434" cy="3316291"/>
          </a:xfrm>
        </p:spPr>
        <p:txBody>
          <a:bodyPr/>
          <a:lstStyle>
            <a:lvl1pPr indent="-228600">
              <a:buNone/>
              <a:defRPr sz="1600"/>
            </a:lvl1pPr>
          </a:lstStyle>
          <a:p>
            <a:pPr lvl="0"/>
            <a:endParaRPr lang="en-IN"/>
          </a:p>
        </p:txBody>
      </p:sp>
      <p:sp>
        <p:nvSpPr>
          <p:cNvPr id="3" name="Google Shape;67;p45">
            <a:extLst>
              <a:ext uri="{FF2B5EF4-FFF2-40B4-BE49-F238E27FC236}">
                <a16:creationId xmlns:a16="http://schemas.microsoft.com/office/drawing/2014/main" id="{581D8C2E-8FBC-F559-44D6-7C7BD8258505}"/>
              </a:ext>
            </a:extLst>
          </p:cNvPr>
          <p:cNvSpPr txBox="1">
            <a:spLocks noGrp="1"/>
          </p:cNvSpPr>
          <p:nvPr>
            <p:ph type="dt" sz="half" idx="7"/>
          </p:nvPr>
        </p:nvSpPr>
        <p:spPr/>
        <p:txBody>
          <a:bodyPr/>
          <a:lstStyle>
            <a:lvl1pPr>
              <a:defRPr/>
            </a:lvl1pPr>
          </a:lstStyle>
          <a:p>
            <a:pPr lvl="0"/>
            <a:endParaRPr lang="en-IN"/>
          </a:p>
        </p:txBody>
      </p:sp>
      <p:sp>
        <p:nvSpPr>
          <p:cNvPr id="4" name="Google Shape;68;p45">
            <a:extLst>
              <a:ext uri="{FF2B5EF4-FFF2-40B4-BE49-F238E27FC236}">
                <a16:creationId xmlns:a16="http://schemas.microsoft.com/office/drawing/2014/main" id="{0D21C7D8-B451-CA41-6031-D97DABA493B3}"/>
              </a:ext>
            </a:extLst>
          </p:cNvPr>
          <p:cNvSpPr txBox="1">
            <a:spLocks noGrp="1"/>
          </p:cNvSpPr>
          <p:nvPr>
            <p:ph type="ftr" sz="quarter" idx="9"/>
          </p:nvPr>
        </p:nvSpPr>
        <p:spPr/>
        <p:txBody>
          <a:bodyPr/>
          <a:lstStyle>
            <a:lvl1pPr>
              <a:defRPr/>
            </a:lvl1pPr>
          </a:lstStyle>
          <a:p>
            <a:pPr lvl="0"/>
            <a:endParaRPr lang="en-IN"/>
          </a:p>
        </p:txBody>
      </p:sp>
      <p:sp>
        <p:nvSpPr>
          <p:cNvPr id="5" name="Google Shape;69;p45">
            <a:extLst>
              <a:ext uri="{FF2B5EF4-FFF2-40B4-BE49-F238E27FC236}">
                <a16:creationId xmlns:a16="http://schemas.microsoft.com/office/drawing/2014/main" id="{4A8CBC8B-33E9-4925-085C-E5B0DDA61787}"/>
              </a:ext>
            </a:extLst>
          </p:cNvPr>
          <p:cNvSpPr txBox="1">
            <a:spLocks noGrp="1"/>
          </p:cNvSpPr>
          <p:nvPr>
            <p:ph type="sldNum" sz="quarter" idx="8"/>
          </p:nvPr>
        </p:nvSpPr>
        <p:spPr/>
        <p:txBody>
          <a:bodyPr/>
          <a:lstStyle>
            <a:lvl1pPr>
              <a:defRPr/>
            </a:lvl1pPr>
          </a:lstStyle>
          <a:p>
            <a:pPr lvl="0"/>
            <a:fld id="{EF46CE47-90CE-41CC-8251-EADD6E668ACB}" type="slidenum">
              <a:t>‹#›</a:t>
            </a:fld>
            <a:endParaRPr lang="en-IN"/>
          </a:p>
        </p:txBody>
      </p:sp>
    </p:spTree>
    <p:extLst>
      <p:ext uri="{BB962C8B-B14F-4D97-AF65-F5344CB8AC3E}">
        <p14:creationId xmlns:p14="http://schemas.microsoft.com/office/powerpoint/2010/main" val="312133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36">
            <a:extLst>
              <a:ext uri="{FF2B5EF4-FFF2-40B4-BE49-F238E27FC236}">
                <a16:creationId xmlns:a16="http://schemas.microsoft.com/office/drawing/2014/main" id="{D9FD5EDB-5042-F7DC-2BEA-7B9E683A10E0}"/>
              </a:ext>
            </a:extLst>
          </p:cNvPr>
          <p:cNvSpPr txBox="1">
            <a:spLocks noGrp="1"/>
          </p:cNvSpPr>
          <p:nvPr>
            <p:ph type="title"/>
          </p:nvPr>
        </p:nvSpPr>
        <p:spPr>
          <a:xfrm>
            <a:off x="700631" y="922099"/>
            <a:ext cx="10691265" cy="1371033"/>
          </a:xfrm>
          <a:prstGeom prst="rect">
            <a:avLst/>
          </a:prstGeom>
          <a:noFill/>
          <a:ln>
            <a:noFill/>
          </a:ln>
        </p:spPr>
        <p:txBody>
          <a:bodyPr vert="horz" wrap="square" lIns="91421" tIns="45701" rIns="91421" bIns="45701" anchor="t" anchorCtr="0" compatLnSpc="1">
            <a:normAutofit/>
          </a:bodyPr>
          <a:lstStyle/>
          <a:p>
            <a:pPr lvl="0"/>
            <a:endParaRPr lang="en-IN"/>
          </a:p>
        </p:txBody>
      </p:sp>
      <p:sp>
        <p:nvSpPr>
          <p:cNvPr id="3" name="Google Shape;7;p36">
            <a:extLst>
              <a:ext uri="{FF2B5EF4-FFF2-40B4-BE49-F238E27FC236}">
                <a16:creationId xmlns:a16="http://schemas.microsoft.com/office/drawing/2014/main" id="{1C1AE834-3E89-5BAF-82A7-C042D84FB465}"/>
              </a:ext>
            </a:extLst>
          </p:cNvPr>
          <p:cNvSpPr txBox="1">
            <a:spLocks noGrp="1"/>
          </p:cNvSpPr>
          <p:nvPr>
            <p:ph type="body" idx="1"/>
          </p:nvPr>
        </p:nvSpPr>
        <p:spPr>
          <a:xfrm>
            <a:off x="700631" y="2293123"/>
            <a:ext cx="10691265" cy="3636084"/>
          </a:xfrm>
          <a:prstGeom prst="rect">
            <a:avLst/>
          </a:prstGeom>
          <a:noFill/>
          <a:ln>
            <a:noFill/>
          </a:ln>
        </p:spPr>
        <p:txBody>
          <a:bodyPr vert="horz" wrap="square" lIns="91421" tIns="45701" rIns="91421" bIns="45701"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Google Shape;8;p36">
            <a:extLst>
              <a:ext uri="{FF2B5EF4-FFF2-40B4-BE49-F238E27FC236}">
                <a16:creationId xmlns:a16="http://schemas.microsoft.com/office/drawing/2014/main" id="{EC0934A6-C375-8DB6-09BC-DAF814EB552B}"/>
              </a:ext>
            </a:extLst>
          </p:cNvPr>
          <p:cNvSpPr txBox="1">
            <a:spLocks noGrp="1"/>
          </p:cNvSpPr>
          <p:nvPr>
            <p:ph type="dt" sz="half" idx="2"/>
          </p:nvPr>
        </p:nvSpPr>
        <p:spPr>
          <a:xfrm>
            <a:off x="8369448" y="6356351"/>
            <a:ext cx="2592598" cy="365129"/>
          </a:xfrm>
          <a:prstGeom prst="rect">
            <a:avLst/>
          </a:prstGeom>
          <a:noFill/>
          <a:ln>
            <a:noFill/>
          </a:ln>
        </p:spPr>
        <p:txBody>
          <a:bodyPr vert="horz" wrap="square" lIns="91421" tIns="45701" rIns="91421" bIns="45701" anchor="ctr" anchorCtr="0" compatLnSpc="1">
            <a:noAutofit/>
          </a:bodyPr>
          <a:lstStyle>
            <a:lvl1pPr marL="0" marR="0" lvl="0" indent="0" algn="r" defTabSz="914400" rtl="0" fontAlgn="auto" hangingPunct="1">
              <a:lnSpc>
                <a:spcPct val="100000"/>
              </a:lnSpc>
              <a:spcBef>
                <a:spcPts val="0"/>
              </a:spcBef>
              <a:spcAft>
                <a:spcPts val="0"/>
              </a:spcAft>
              <a:buNone/>
              <a:tabLst/>
              <a:defRPr lang="en-IN" sz="1050" b="0" i="0" u="none" strike="noStrike" kern="0" cap="none" spc="0" baseline="0">
                <a:solidFill>
                  <a:srgbClr val="000000"/>
                </a:solidFill>
                <a:uFillTx/>
                <a:latin typeface="Open Sans"/>
                <a:ea typeface="Open Sans"/>
                <a:cs typeface="Open Sans"/>
              </a:defRPr>
            </a:lvl1pPr>
          </a:lstStyle>
          <a:p>
            <a:pPr lvl="0"/>
            <a:endParaRPr lang="en-IN"/>
          </a:p>
        </p:txBody>
      </p:sp>
      <p:sp>
        <p:nvSpPr>
          <p:cNvPr id="5" name="Google Shape;9;p36">
            <a:extLst>
              <a:ext uri="{FF2B5EF4-FFF2-40B4-BE49-F238E27FC236}">
                <a16:creationId xmlns:a16="http://schemas.microsoft.com/office/drawing/2014/main" id="{27252875-E66A-7560-9392-1D96C1328728}"/>
              </a:ext>
            </a:extLst>
          </p:cNvPr>
          <p:cNvSpPr txBox="1">
            <a:spLocks noGrp="1"/>
          </p:cNvSpPr>
          <p:nvPr>
            <p:ph type="ftr" sz="quarter" idx="3"/>
          </p:nvPr>
        </p:nvSpPr>
        <p:spPr>
          <a:xfrm>
            <a:off x="715380" y="6356351"/>
            <a:ext cx="4539730" cy="365129"/>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000"/>
              </a:lnSpc>
              <a:spcBef>
                <a:spcPts val="0"/>
              </a:spcBef>
              <a:spcAft>
                <a:spcPts val="0"/>
              </a:spcAft>
              <a:buNone/>
              <a:tabLst/>
              <a:defRPr lang="en-IN" sz="1050" b="0" i="0" u="none" strike="noStrike" kern="0" cap="none" spc="0" baseline="0">
                <a:solidFill>
                  <a:srgbClr val="000000"/>
                </a:solidFill>
                <a:uFillTx/>
                <a:latin typeface="Open Sans"/>
                <a:ea typeface="Open Sans"/>
                <a:cs typeface="Open Sans"/>
              </a:defRPr>
            </a:lvl1pPr>
          </a:lstStyle>
          <a:p>
            <a:pPr lvl="0"/>
            <a:endParaRPr lang="en-IN"/>
          </a:p>
        </p:txBody>
      </p:sp>
      <p:sp>
        <p:nvSpPr>
          <p:cNvPr id="6" name="Google Shape;10;p36">
            <a:extLst>
              <a:ext uri="{FF2B5EF4-FFF2-40B4-BE49-F238E27FC236}">
                <a16:creationId xmlns:a16="http://schemas.microsoft.com/office/drawing/2014/main" id="{D083E510-627C-1E56-8E50-3183DFD068E5}"/>
              </a:ext>
            </a:extLst>
          </p:cNvPr>
          <p:cNvSpPr txBox="1">
            <a:spLocks noGrp="1"/>
          </p:cNvSpPr>
          <p:nvPr>
            <p:ph type="sldNum" sz="quarter" idx="4"/>
          </p:nvPr>
        </p:nvSpPr>
        <p:spPr>
          <a:xfrm>
            <a:off x="10919014" y="6356351"/>
            <a:ext cx="672358" cy="365129"/>
          </a:xfrm>
          <a:prstGeom prst="rect">
            <a:avLst/>
          </a:prstGeom>
          <a:noFill/>
          <a:ln>
            <a:noFill/>
          </a:ln>
        </p:spPr>
        <p:txBody>
          <a:bodyPr vert="horz" wrap="square" lIns="91421" tIns="45701" rIns="91421" bIns="45701" anchor="ctr" anchorCtr="0" compatLnSpc="1">
            <a:noAutofit/>
          </a:bodyPr>
          <a:lstStyle>
            <a:lvl1pPr marL="0" marR="0" lvl="0" indent="0" algn="r" defTabSz="914400" rtl="0" fontAlgn="auto" hangingPunct="1">
              <a:lnSpc>
                <a:spcPct val="100000"/>
              </a:lnSpc>
              <a:spcBef>
                <a:spcPts val="0"/>
              </a:spcBef>
              <a:spcAft>
                <a:spcPts val="0"/>
              </a:spcAft>
              <a:buNone/>
              <a:tabLst/>
              <a:defRPr lang="en-IN" sz="1800" b="0" i="0" u="none" strike="noStrike" kern="0" cap="none" spc="0" baseline="0">
                <a:solidFill>
                  <a:srgbClr val="000000"/>
                </a:solidFill>
                <a:uFillTx/>
                <a:latin typeface="Lustria"/>
                <a:ea typeface="Lustria"/>
                <a:cs typeface="Lustria"/>
              </a:defRPr>
            </a:lvl1pPr>
          </a:lstStyle>
          <a:p>
            <a:pPr lvl="0"/>
            <a:fld id="{EDFBD744-2876-4608-B8C8-6BCAE67483A7}" type="slidenum">
              <a:t>‹#›</a:t>
            </a:fld>
            <a:endParaRPr lang="en-IN"/>
          </a:p>
        </p:txBody>
      </p:sp>
      <p:cxnSp>
        <p:nvCxnSpPr>
          <p:cNvPr id="7" name="Google Shape;11;p36">
            <a:extLst>
              <a:ext uri="{FF2B5EF4-FFF2-40B4-BE49-F238E27FC236}">
                <a16:creationId xmlns:a16="http://schemas.microsoft.com/office/drawing/2014/main" id="{DAD99829-1CEE-CA15-8B02-5412B94C7BEC}"/>
              </a:ext>
            </a:extLst>
          </p:cNvPr>
          <p:cNvCxnSpPr/>
          <p:nvPr/>
        </p:nvCxnSpPr>
        <p:spPr>
          <a:xfrm>
            <a:off x="800100" y="723903"/>
            <a:ext cx="10591796" cy="0"/>
          </a:xfrm>
          <a:prstGeom prst="straightConnector1">
            <a:avLst/>
          </a:prstGeom>
          <a:noFill/>
          <a:ln w="44448" cap="flat">
            <a:solidFill>
              <a:srgbClr val="000000"/>
            </a:solidFill>
            <a:prstDash val="solid"/>
            <a:miter/>
          </a:ln>
        </p:spPr>
      </p:cxnSp>
      <p:cxnSp>
        <p:nvCxnSpPr>
          <p:cNvPr id="8" name="Google Shape;12;p36">
            <a:extLst>
              <a:ext uri="{FF2B5EF4-FFF2-40B4-BE49-F238E27FC236}">
                <a16:creationId xmlns:a16="http://schemas.microsoft.com/office/drawing/2014/main" id="{694E7B37-3F97-402B-AE6B-CE74BF8CC25F}"/>
              </a:ext>
            </a:extLst>
          </p:cNvPr>
          <p:cNvCxnSpPr/>
          <p:nvPr/>
        </p:nvCxnSpPr>
        <p:spPr>
          <a:xfrm>
            <a:off x="800100" y="6142783"/>
            <a:ext cx="10591796" cy="0"/>
          </a:xfrm>
          <a:prstGeom prst="straightConnector1">
            <a:avLst/>
          </a:prstGeom>
          <a:noFill/>
          <a:ln w="12701" cap="flat">
            <a:solidFill>
              <a:srgbClr val="00000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IN" sz="4000" b="0" i="0" u="none" strike="noStrike" kern="0" cap="none" spc="0" baseline="0">
          <a:solidFill>
            <a:srgbClr val="000000"/>
          </a:solidFill>
          <a:uFillTx/>
          <a:latin typeface="Open Sans"/>
          <a:ea typeface="Open Sans"/>
          <a:cs typeface="Open Sans"/>
        </a:defRPr>
      </a:lvl1pPr>
    </p:titleStyle>
    <p:bodyStyle>
      <a:lvl1pPr marL="457200" marR="0" lvl="0" indent="-355601" algn="l" defTabSz="914400" rtl="0" fontAlgn="auto" hangingPunct="1">
        <a:lnSpc>
          <a:spcPct val="120000"/>
        </a:lnSpc>
        <a:spcBef>
          <a:spcPts val="1000"/>
        </a:spcBef>
        <a:spcAft>
          <a:spcPts val="0"/>
        </a:spcAft>
        <a:buClr>
          <a:srgbClr val="000000"/>
        </a:buClr>
        <a:buSzPts val="2000"/>
        <a:buFont typeface="Arial"/>
        <a:buChar char="•"/>
        <a:tabLst/>
        <a:defRPr lang="en-IN" sz="2000" b="0" i="0" u="none" strike="noStrike" kern="0" cap="none" spc="0" baseline="0">
          <a:solidFill>
            <a:srgbClr val="000000"/>
          </a:solidFill>
          <a:uFillTx/>
          <a:latin typeface="Lustria"/>
          <a:ea typeface="Lustria"/>
          <a:cs typeface="Lustri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Google Shape;86;p1">
            <a:extLst>
              <a:ext uri="{FF2B5EF4-FFF2-40B4-BE49-F238E27FC236}">
                <a16:creationId xmlns:a16="http://schemas.microsoft.com/office/drawing/2014/main" id="{4D9C8F18-2D19-C643-84DE-7C58048C4B38}"/>
              </a:ext>
            </a:extLst>
          </p:cNvPr>
          <p:cNvSpPr/>
          <p:nvPr/>
        </p:nvSpPr>
        <p:spPr>
          <a:xfrm>
            <a:off x="0" y="0"/>
            <a:ext cx="12191996" cy="68580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
        <p:nvSpPr>
          <p:cNvPr id="3" name="Google Shape;87;p1">
            <a:extLst>
              <a:ext uri="{FF2B5EF4-FFF2-40B4-BE49-F238E27FC236}">
                <a16:creationId xmlns:a16="http://schemas.microsoft.com/office/drawing/2014/main" id="{70748F56-192A-4B54-3856-EEEFF1BC3B5B}"/>
              </a:ext>
            </a:extLst>
          </p:cNvPr>
          <p:cNvSpPr txBox="1">
            <a:spLocks noGrp="1"/>
          </p:cNvSpPr>
          <p:nvPr>
            <p:ph type="ctrTitle"/>
          </p:nvPr>
        </p:nvSpPr>
        <p:spPr>
          <a:xfrm>
            <a:off x="131975" y="899019"/>
            <a:ext cx="3629857" cy="3914948"/>
          </a:xfrm>
          <a:prstGeom prst="rect">
            <a:avLst/>
          </a:prstGeom>
          <a:noFill/>
          <a:ln>
            <a:noFill/>
          </a:ln>
        </p:spPr>
        <p:txBody>
          <a:bodyPr vert="horz" wrap="square" lIns="91421" tIns="45701" rIns="91421" bIns="45701" anchor="t" anchorCtr="0" compatLnSpc="1">
            <a:normAutofit/>
          </a:bodyPr>
          <a:lstStyle/>
          <a:p>
            <a:pPr lvl="0"/>
            <a:r>
              <a:rPr lang="en-IN" sz="3400" dirty="0"/>
              <a:t>COMETLABS PRESENTATION</a:t>
            </a:r>
            <a:endParaRPr lang="en-IN" sz="5400" dirty="0"/>
          </a:p>
        </p:txBody>
      </p:sp>
      <p:sp>
        <p:nvSpPr>
          <p:cNvPr id="4" name="Google Shape;88;p1">
            <a:extLst>
              <a:ext uri="{FF2B5EF4-FFF2-40B4-BE49-F238E27FC236}">
                <a16:creationId xmlns:a16="http://schemas.microsoft.com/office/drawing/2014/main" id="{791010A4-7DDA-6983-4A8C-066ADD871C3E}"/>
              </a:ext>
            </a:extLst>
          </p:cNvPr>
          <p:cNvSpPr txBox="1">
            <a:spLocks noGrp="1"/>
          </p:cNvSpPr>
          <p:nvPr>
            <p:ph type="subTitle" idx="1"/>
          </p:nvPr>
        </p:nvSpPr>
        <p:spPr>
          <a:xfrm>
            <a:off x="729627" y="4914195"/>
            <a:ext cx="2703579" cy="965441"/>
          </a:xfrm>
          <a:prstGeom prst="rect">
            <a:avLst/>
          </a:prstGeom>
          <a:noFill/>
          <a:ln>
            <a:noFill/>
          </a:ln>
        </p:spPr>
        <p:txBody>
          <a:bodyPr vert="horz" wrap="square" lIns="91421" tIns="45701" rIns="91421" bIns="45701" anchor="b" anchorCtr="0" compatLnSpc="1">
            <a:normAutofit/>
          </a:bodyPr>
          <a:lstStyle/>
          <a:p>
            <a:pPr marL="0" lvl="0" indent="0">
              <a:lnSpc>
                <a:spcPct val="110000"/>
              </a:lnSpc>
              <a:spcBef>
                <a:spcPts val="0"/>
              </a:spcBef>
              <a:buNone/>
            </a:pPr>
            <a:r>
              <a:rPr lang="en-IN" sz="1100"/>
              <a:t>Team :</a:t>
            </a:r>
            <a:endParaRPr lang="en-IN"/>
          </a:p>
          <a:p>
            <a:pPr marL="0" lvl="0" indent="0">
              <a:lnSpc>
                <a:spcPct val="110000"/>
              </a:lnSpc>
              <a:buNone/>
            </a:pPr>
            <a:r>
              <a:rPr lang="en-IN" sz="1100" dirty="0"/>
              <a:t>Arnav Mago, Balakumar Velayutham, Sajja Patel, Aishani Pandey</a:t>
            </a:r>
            <a:endParaRPr lang="en-IN" dirty="0"/>
          </a:p>
        </p:txBody>
      </p:sp>
      <p:cxnSp>
        <p:nvCxnSpPr>
          <p:cNvPr id="5" name="Google Shape;89;p1">
            <a:extLst>
              <a:ext uri="{FF2B5EF4-FFF2-40B4-BE49-F238E27FC236}">
                <a16:creationId xmlns:a16="http://schemas.microsoft.com/office/drawing/2014/main" id="{9EFC9F1F-1F49-3575-F013-78A69B43F69C}"/>
              </a:ext>
            </a:extLst>
          </p:cNvPr>
          <p:cNvCxnSpPr/>
          <p:nvPr/>
        </p:nvCxnSpPr>
        <p:spPr>
          <a:xfrm>
            <a:off x="800100" y="723903"/>
            <a:ext cx="1371599" cy="0"/>
          </a:xfrm>
          <a:prstGeom prst="straightConnector1">
            <a:avLst/>
          </a:prstGeom>
          <a:noFill/>
          <a:ln w="44448" cap="flat">
            <a:solidFill>
              <a:srgbClr val="000000"/>
            </a:solidFill>
            <a:prstDash val="solid"/>
            <a:miter/>
          </a:ln>
        </p:spPr>
      </p:cxnSp>
      <p:pic>
        <p:nvPicPr>
          <p:cNvPr id="6" name="Google Shape;90;p1" descr="Vector background of vibrant colors splashing">
            <a:extLst>
              <a:ext uri="{FF2B5EF4-FFF2-40B4-BE49-F238E27FC236}">
                <a16:creationId xmlns:a16="http://schemas.microsoft.com/office/drawing/2014/main" id="{250EEF69-1FD0-74BD-EFED-A16AC8978F8A}"/>
              </a:ext>
            </a:extLst>
          </p:cNvPr>
          <p:cNvPicPr>
            <a:picLocks noChangeAspect="1"/>
          </p:cNvPicPr>
          <p:nvPr/>
        </p:nvPicPr>
        <p:blipFill>
          <a:blip r:embed="rId3">
            <a:alphaModFix/>
          </a:blip>
          <a:srcRect t="17279"/>
          <a:stretch>
            <a:fillRect/>
          </a:stretch>
        </p:blipFill>
        <p:spPr>
          <a:xfrm>
            <a:off x="4038603" y="1360874"/>
            <a:ext cx="7353303" cy="4136251"/>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Google Shape;149;p10">
            <a:extLst>
              <a:ext uri="{FF2B5EF4-FFF2-40B4-BE49-F238E27FC236}">
                <a16:creationId xmlns:a16="http://schemas.microsoft.com/office/drawing/2014/main" id="{2EA91A7B-986D-7041-D15E-07C2BF3896DD}"/>
              </a:ext>
            </a:extLst>
          </p:cNvPr>
          <p:cNvPicPr>
            <a:picLocks noChangeAspect="1"/>
          </p:cNvPicPr>
          <p:nvPr/>
        </p:nvPicPr>
        <p:blipFill>
          <a:blip r:embed="rId3">
            <a:alphaModFix/>
          </a:blip>
          <a:srcRect/>
          <a:stretch>
            <a:fillRect/>
          </a:stretch>
        </p:blipFill>
        <p:spPr>
          <a:xfrm>
            <a:off x="771927" y="3948699"/>
            <a:ext cx="10614455" cy="2742486"/>
          </a:xfrm>
          <a:prstGeom prst="rect">
            <a:avLst/>
          </a:prstGeom>
          <a:noFill/>
          <a:ln cap="flat">
            <a:noFill/>
          </a:ln>
        </p:spPr>
      </p:pic>
      <p:pic>
        <p:nvPicPr>
          <p:cNvPr id="3" name="Google Shape;150;p10">
            <a:extLst>
              <a:ext uri="{FF2B5EF4-FFF2-40B4-BE49-F238E27FC236}">
                <a16:creationId xmlns:a16="http://schemas.microsoft.com/office/drawing/2014/main" id="{CD528DFE-3939-8DB3-4696-4BAAFEF411DC}"/>
              </a:ext>
            </a:extLst>
          </p:cNvPr>
          <p:cNvPicPr>
            <a:picLocks noChangeAspect="1"/>
          </p:cNvPicPr>
          <p:nvPr/>
        </p:nvPicPr>
        <p:blipFill>
          <a:blip r:embed="rId4">
            <a:alphaModFix/>
          </a:blip>
          <a:srcRect/>
          <a:stretch>
            <a:fillRect/>
          </a:stretch>
        </p:blipFill>
        <p:spPr>
          <a:xfrm>
            <a:off x="788770" y="562237"/>
            <a:ext cx="10580760" cy="2742486"/>
          </a:xfrm>
          <a:prstGeom prst="rect">
            <a:avLst/>
          </a:prstGeom>
          <a:noFill/>
          <a:ln cap="flat">
            <a:noFill/>
          </a:ln>
        </p:spPr>
      </p:pic>
      <p:sp>
        <p:nvSpPr>
          <p:cNvPr id="4" name="Google Shape;151;p10">
            <a:extLst>
              <a:ext uri="{FF2B5EF4-FFF2-40B4-BE49-F238E27FC236}">
                <a16:creationId xmlns:a16="http://schemas.microsoft.com/office/drawing/2014/main" id="{8226DBFC-18AB-B15A-C483-864E94F26C80}"/>
              </a:ext>
            </a:extLst>
          </p:cNvPr>
          <p:cNvSpPr txBox="1"/>
          <p:nvPr/>
        </p:nvSpPr>
        <p:spPr>
          <a:xfrm>
            <a:off x="4856204" y="55604"/>
            <a:ext cx="2688875"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Actual Website: </a:t>
            </a:r>
            <a:endParaRPr lang="en-IN" sz="1400" b="0" i="0" u="none" strike="noStrike" kern="0" cap="none" spc="0" baseline="0">
              <a:solidFill>
                <a:srgbClr val="000000"/>
              </a:solidFill>
              <a:uFillTx/>
              <a:latin typeface="Arial"/>
              <a:ea typeface="Arial"/>
              <a:cs typeface="Arial"/>
            </a:endParaRPr>
          </a:p>
        </p:txBody>
      </p:sp>
      <p:sp>
        <p:nvSpPr>
          <p:cNvPr id="5" name="Google Shape;152;p10">
            <a:extLst>
              <a:ext uri="{FF2B5EF4-FFF2-40B4-BE49-F238E27FC236}">
                <a16:creationId xmlns:a16="http://schemas.microsoft.com/office/drawing/2014/main" id="{7FF7DE5B-F016-6F04-77BF-FDE02AC7D1D7}"/>
              </a:ext>
            </a:extLst>
          </p:cNvPr>
          <p:cNvSpPr txBox="1"/>
          <p:nvPr/>
        </p:nvSpPr>
        <p:spPr>
          <a:xfrm>
            <a:off x="4541550" y="3434468"/>
            <a:ext cx="3075200"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Modified Website: </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Google Shape;157;p11">
            <a:extLst>
              <a:ext uri="{FF2B5EF4-FFF2-40B4-BE49-F238E27FC236}">
                <a16:creationId xmlns:a16="http://schemas.microsoft.com/office/drawing/2014/main" id="{26D7B8A7-27AD-E35C-B3B4-B7170D74C81A}"/>
              </a:ext>
            </a:extLst>
          </p:cNvPr>
          <p:cNvSpPr txBox="1"/>
          <p:nvPr/>
        </p:nvSpPr>
        <p:spPr>
          <a:xfrm>
            <a:off x="6096003" y="881253"/>
            <a:ext cx="5596749" cy="5095484"/>
          </a:xfrm>
          <a:prstGeom prst="rect">
            <a:avLst/>
          </a:prstGeom>
          <a:noFill/>
          <a:ln cap="flat">
            <a:noFill/>
          </a:ln>
        </p:spPr>
        <p:txBody>
          <a:bodyPr vert="horz" wrap="square" lIns="91421" tIns="45701" rIns="91421" bIns="45701" anchor="t" anchorCtr="0" compatLnSpc="1">
            <a:normAutofit/>
          </a:bodyPr>
          <a:lstStyle/>
          <a:p>
            <a:pPr marL="228600" marR="0" lvl="0" indent="-101598"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en-IN" sz="2000" b="0" i="0" u="none" strike="noStrike" kern="0" cap="none" spc="0" baseline="0">
              <a:solidFill>
                <a:srgbClr val="000000"/>
              </a:solidFill>
              <a:uFillTx/>
              <a:latin typeface="Lustria"/>
              <a:ea typeface="Lustria"/>
              <a:cs typeface="Lustria"/>
            </a:endParaRPr>
          </a:p>
        </p:txBody>
      </p:sp>
      <p:pic>
        <p:nvPicPr>
          <p:cNvPr id="3" name="Google Shape;158;p11">
            <a:extLst>
              <a:ext uri="{FF2B5EF4-FFF2-40B4-BE49-F238E27FC236}">
                <a16:creationId xmlns:a16="http://schemas.microsoft.com/office/drawing/2014/main" id="{2C5E3F7E-6759-EC07-E18D-A986C7961D11}"/>
              </a:ext>
            </a:extLst>
          </p:cNvPr>
          <p:cNvPicPr>
            <a:picLocks noChangeAspect="1"/>
          </p:cNvPicPr>
          <p:nvPr/>
        </p:nvPicPr>
        <p:blipFill>
          <a:blip r:embed="rId3">
            <a:alphaModFix/>
          </a:blip>
          <a:srcRect/>
          <a:stretch>
            <a:fillRect/>
          </a:stretch>
        </p:blipFill>
        <p:spPr>
          <a:xfrm>
            <a:off x="759518" y="749039"/>
            <a:ext cx="2553388" cy="5359911"/>
          </a:xfrm>
          <a:prstGeom prst="rect">
            <a:avLst/>
          </a:prstGeom>
          <a:noFill/>
          <a:ln cap="flat">
            <a:noFill/>
          </a:ln>
        </p:spPr>
      </p:pic>
      <p:pic>
        <p:nvPicPr>
          <p:cNvPr id="4" name="Google Shape;159;p11">
            <a:extLst>
              <a:ext uri="{FF2B5EF4-FFF2-40B4-BE49-F238E27FC236}">
                <a16:creationId xmlns:a16="http://schemas.microsoft.com/office/drawing/2014/main" id="{E224B455-4281-00C7-81DF-1747C5D2FCEB}"/>
              </a:ext>
            </a:extLst>
          </p:cNvPr>
          <p:cNvPicPr>
            <a:picLocks noChangeAspect="1"/>
          </p:cNvPicPr>
          <p:nvPr/>
        </p:nvPicPr>
        <p:blipFill>
          <a:blip r:embed="rId4">
            <a:alphaModFix/>
          </a:blip>
          <a:srcRect/>
          <a:stretch>
            <a:fillRect/>
          </a:stretch>
        </p:blipFill>
        <p:spPr>
          <a:xfrm>
            <a:off x="3518245" y="749039"/>
            <a:ext cx="2372419" cy="5359911"/>
          </a:xfrm>
          <a:prstGeom prst="rect">
            <a:avLst/>
          </a:prstGeom>
          <a:noFill/>
          <a:ln cap="flat">
            <a:noFill/>
          </a:ln>
        </p:spPr>
      </p:pic>
      <p:pic>
        <p:nvPicPr>
          <p:cNvPr id="5" name="Google Shape;160;p11">
            <a:extLst>
              <a:ext uri="{FF2B5EF4-FFF2-40B4-BE49-F238E27FC236}">
                <a16:creationId xmlns:a16="http://schemas.microsoft.com/office/drawing/2014/main" id="{6F8D2187-B171-A6BF-F5C5-38BDEED48970}"/>
              </a:ext>
            </a:extLst>
          </p:cNvPr>
          <p:cNvPicPr>
            <a:picLocks noChangeAspect="1"/>
          </p:cNvPicPr>
          <p:nvPr/>
        </p:nvPicPr>
        <p:blipFill>
          <a:blip r:embed="rId5">
            <a:alphaModFix/>
          </a:blip>
          <a:srcRect/>
          <a:stretch>
            <a:fillRect/>
          </a:stretch>
        </p:blipFill>
        <p:spPr>
          <a:xfrm>
            <a:off x="6136090" y="764346"/>
            <a:ext cx="2412507" cy="5359911"/>
          </a:xfrm>
          <a:prstGeom prst="rect">
            <a:avLst/>
          </a:prstGeom>
          <a:noFill/>
          <a:ln cap="flat">
            <a:noFill/>
          </a:ln>
        </p:spPr>
      </p:pic>
      <p:pic>
        <p:nvPicPr>
          <p:cNvPr id="6" name="Google Shape;161;p11">
            <a:extLst>
              <a:ext uri="{FF2B5EF4-FFF2-40B4-BE49-F238E27FC236}">
                <a16:creationId xmlns:a16="http://schemas.microsoft.com/office/drawing/2014/main" id="{434CA321-BF72-8C15-3456-B2F8461B513A}"/>
              </a:ext>
            </a:extLst>
          </p:cNvPr>
          <p:cNvPicPr>
            <a:picLocks noChangeAspect="1"/>
          </p:cNvPicPr>
          <p:nvPr/>
        </p:nvPicPr>
        <p:blipFill>
          <a:blip r:embed="rId6">
            <a:alphaModFix/>
          </a:blip>
          <a:srcRect/>
          <a:stretch>
            <a:fillRect/>
          </a:stretch>
        </p:blipFill>
        <p:spPr>
          <a:xfrm>
            <a:off x="8713847" y="749039"/>
            <a:ext cx="2355284" cy="5359911"/>
          </a:xfrm>
          <a:prstGeom prst="rect">
            <a:avLst/>
          </a:prstGeom>
          <a:noFill/>
          <a:ln cap="flat">
            <a:noFill/>
          </a:ln>
        </p:spPr>
      </p:pic>
      <p:sp>
        <p:nvSpPr>
          <p:cNvPr id="7" name="Google Shape;162;p11">
            <a:extLst>
              <a:ext uri="{FF2B5EF4-FFF2-40B4-BE49-F238E27FC236}">
                <a16:creationId xmlns:a16="http://schemas.microsoft.com/office/drawing/2014/main" id="{B59A4D82-2A29-CF00-1D36-BF6C677DE7AA}"/>
              </a:ext>
            </a:extLst>
          </p:cNvPr>
          <p:cNvSpPr txBox="1"/>
          <p:nvPr/>
        </p:nvSpPr>
        <p:spPr>
          <a:xfrm>
            <a:off x="1903991" y="108914"/>
            <a:ext cx="8384023"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0" cap="none" spc="0" baseline="0">
                <a:solidFill>
                  <a:srgbClr val="000000"/>
                </a:solidFill>
                <a:uFillTx/>
                <a:latin typeface="Lustria"/>
                <a:ea typeface="Lustria"/>
                <a:cs typeface="Lustria"/>
              </a:rPr>
              <a:t>Custom CSS classes to mimic MUI Component props</a:t>
            </a:r>
            <a:endParaRPr lang="en-US"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Google Shape;167;p12">
            <a:extLst>
              <a:ext uri="{FF2B5EF4-FFF2-40B4-BE49-F238E27FC236}">
                <a16:creationId xmlns:a16="http://schemas.microsoft.com/office/drawing/2014/main" id="{459F28BE-7ED9-647A-3912-D6CEFD6FFE02}"/>
              </a:ext>
            </a:extLst>
          </p:cNvPr>
          <p:cNvSpPr txBox="1">
            <a:spLocks noGrp="1"/>
          </p:cNvSpPr>
          <p:nvPr>
            <p:ph idx="1"/>
          </p:nvPr>
        </p:nvSpPr>
        <p:spPr>
          <a:xfrm>
            <a:off x="700631" y="733549"/>
            <a:ext cx="2907974" cy="5234766"/>
          </a:xfrm>
          <a:prstGeom prst="rect">
            <a:avLst/>
          </a:prstGeom>
          <a:noFill/>
          <a:ln>
            <a:noFill/>
          </a:ln>
        </p:spPr>
        <p:txBody>
          <a:bodyPr vert="horz" wrap="square" lIns="91421" tIns="45701" rIns="91421" bIns="45701" anchor="t" anchorCtr="0" compatLnSpc="1">
            <a:noAutofit/>
          </a:bodyPr>
          <a:lstStyle/>
          <a:p>
            <a:pPr marL="0" lvl="0" indent="0">
              <a:spcBef>
                <a:spcPts val="0"/>
              </a:spcBef>
              <a:buNone/>
            </a:pPr>
            <a:r>
              <a:rPr lang="en-IN" sz="3200" b="1"/>
              <a:t>Stats:</a:t>
            </a:r>
            <a:endParaRPr lang="en-IN" sz="3200"/>
          </a:p>
          <a:p>
            <a:pPr marL="228600" lvl="0" indent="-228600">
              <a:buSzPts val="1000"/>
            </a:pPr>
            <a:r>
              <a:rPr lang="en-IN" sz="1000"/>
              <a:t>ActiveRepos.tsx- changed </a:t>
            </a:r>
            <a:r>
              <a:rPr lang="en-IN" sz="1000" b="1"/>
              <a:t>3</a:t>
            </a:r>
            <a:r>
              <a:rPr lang="en-IN" sz="1000"/>
              <a:t> instances</a:t>
            </a:r>
            <a:endParaRPr lang="en-IN"/>
          </a:p>
          <a:p>
            <a:pPr marL="228600" lvl="0" indent="-228600">
              <a:buSzPts val="1000"/>
            </a:pPr>
            <a:r>
              <a:rPr lang="en-IN" sz="1000"/>
              <a:t>Faq.tsx - changed </a:t>
            </a:r>
            <a:r>
              <a:rPr lang="en-IN" sz="1000" b="1"/>
              <a:t>2</a:t>
            </a:r>
            <a:r>
              <a:rPr lang="en-IN" sz="1000"/>
              <a:t> instances</a:t>
            </a:r>
            <a:endParaRPr lang="en-IN"/>
          </a:p>
          <a:p>
            <a:pPr marL="228600" lvl="0" indent="-228600">
              <a:buSzPts val="1000"/>
            </a:pPr>
            <a:r>
              <a:rPr lang="en-IN" sz="1000"/>
              <a:t>GitArea.tsx- changed </a:t>
            </a:r>
            <a:r>
              <a:rPr lang="en-IN" sz="1000" b="1"/>
              <a:t>9</a:t>
            </a:r>
            <a:r>
              <a:rPr lang="en-IN" sz="1000"/>
              <a:t> instances</a:t>
            </a:r>
            <a:endParaRPr lang="en-IN"/>
          </a:p>
          <a:p>
            <a:pPr marL="228600" lvl="0" indent="-228600">
              <a:buSzPts val="1000"/>
            </a:pPr>
            <a:r>
              <a:rPr lang="en-IN" sz="1000"/>
              <a:t>FourSections.tsx - changed </a:t>
            </a:r>
            <a:r>
              <a:rPr lang="en-IN" sz="1000" b="1"/>
              <a:t>26</a:t>
            </a:r>
            <a:r>
              <a:rPr lang="en-IN" sz="1000"/>
              <a:t> instances</a:t>
            </a:r>
            <a:endParaRPr lang="en-IN"/>
          </a:p>
          <a:p>
            <a:pPr marL="228600" lvl="0" indent="-228600">
              <a:buSzPts val="1000"/>
            </a:pPr>
            <a:r>
              <a:rPr lang="en-IN" sz="1000"/>
              <a:t>CareerBanner.tsx- changed </a:t>
            </a:r>
            <a:r>
              <a:rPr lang="en-IN" sz="1000" b="1"/>
              <a:t>2</a:t>
            </a:r>
            <a:r>
              <a:rPr lang="en-IN" sz="1000"/>
              <a:t> instances</a:t>
            </a:r>
            <a:endParaRPr lang="en-IN"/>
          </a:p>
          <a:p>
            <a:pPr marL="228600" lvl="0" indent="-228600">
              <a:buSzPts val="1000"/>
            </a:pPr>
            <a:r>
              <a:rPr lang="en-IN" sz="1000"/>
              <a:t>CodeArenaBanner.tsx- changed </a:t>
            </a:r>
            <a:r>
              <a:rPr lang="en-IN" sz="1000" b="1"/>
              <a:t>8</a:t>
            </a:r>
            <a:r>
              <a:rPr lang="en-IN" sz="1000"/>
              <a:t> instances</a:t>
            </a:r>
            <a:endParaRPr lang="en-IN"/>
          </a:p>
          <a:p>
            <a:pPr marL="228600" lvl="0" indent="-228600">
              <a:buSzPts val="1000"/>
            </a:pPr>
            <a:r>
              <a:rPr lang="en-IN" sz="1000"/>
              <a:t>CommunityBanner.tsx- changed </a:t>
            </a:r>
            <a:r>
              <a:rPr lang="en-IN" sz="1000" b="1"/>
              <a:t>8</a:t>
            </a:r>
            <a:r>
              <a:rPr lang="en-IN" sz="1000"/>
              <a:t> instances</a:t>
            </a:r>
            <a:endParaRPr lang="en-IN"/>
          </a:p>
          <a:p>
            <a:pPr marL="228600" lvl="0" indent="-228600">
              <a:buSzPts val="1000"/>
            </a:pPr>
            <a:r>
              <a:rPr lang="en-IN" sz="1000"/>
              <a:t>LandingBanner.tsx- changed </a:t>
            </a:r>
            <a:r>
              <a:rPr lang="en-IN" sz="1000" b="1"/>
              <a:t>8</a:t>
            </a:r>
            <a:r>
              <a:rPr lang="en-IN" sz="1000"/>
              <a:t> instances</a:t>
            </a:r>
            <a:endParaRPr lang="en-IN"/>
          </a:p>
          <a:p>
            <a:pPr marL="228600" lvl="0" indent="-228600">
              <a:buSzPts val="1000"/>
            </a:pPr>
            <a:r>
              <a:rPr lang="en-IN" sz="1000"/>
              <a:t>TrackBanner.tsx- changed </a:t>
            </a:r>
            <a:r>
              <a:rPr lang="en-IN" sz="1000" b="1"/>
              <a:t>2</a:t>
            </a:r>
            <a:r>
              <a:rPr lang="en-IN" sz="1000"/>
              <a:t> instances</a:t>
            </a:r>
            <a:endParaRPr lang="en-IN"/>
          </a:p>
          <a:p>
            <a:pPr marL="228600" lvl="0" indent="-228600">
              <a:buSzPts val="1000"/>
            </a:pPr>
            <a:r>
              <a:rPr lang="en-IN" sz="1000"/>
              <a:t>BuildFirstHackArea.tsx- changed </a:t>
            </a:r>
            <a:r>
              <a:rPr lang="en-IN" sz="1000" b="1"/>
              <a:t>17</a:t>
            </a:r>
            <a:r>
              <a:rPr lang="en-IN" sz="1000"/>
              <a:t> instances</a:t>
            </a:r>
            <a:endParaRPr lang="en-IN"/>
          </a:p>
          <a:p>
            <a:pPr marL="228600" lvl="0" indent="-228600">
              <a:buSzPts val="1000"/>
            </a:pPr>
            <a:r>
              <a:rPr lang="en-IN" sz="1000"/>
              <a:t>JobArea.tsx- changed </a:t>
            </a:r>
            <a:r>
              <a:rPr lang="en-IN" sz="1000" b="1"/>
              <a:t>2</a:t>
            </a:r>
            <a:r>
              <a:rPr lang="en-IN" sz="1000"/>
              <a:t> instances</a:t>
            </a:r>
            <a:endParaRPr lang="en-IN"/>
          </a:p>
          <a:p>
            <a:pPr marL="228600" lvl="0" indent="-228600">
              <a:buSzPts val="1000"/>
            </a:pPr>
            <a:r>
              <a:rPr lang="en-IN" sz="1000"/>
              <a:t>JobCardArea.tsx- changed </a:t>
            </a:r>
            <a:r>
              <a:rPr lang="en-IN" sz="1000" b="1"/>
              <a:t>9</a:t>
            </a:r>
            <a:r>
              <a:rPr lang="en-IN" sz="1000"/>
              <a:t> instances</a:t>
            </a:r>
            <a:endParaRPr lang="en-IN"/>
          </a:p>
          <a:p>
            <a:pPr marL="228600" lvl="0" indent="-228600">
              <a:buSzPts val="1000"/>
            </a:pPr>
            <a:r>
              <a:rPr lang="en-IN" sz="1000"/>
              <a:t>JoinUsArea.tsx- changed </a:t>
            </a:r>
            <a:r>
              <a:rPr lang="en-IN" sz="1000" b="1"/>
              <a:t>3</a:t>
            </a:r>
            <a:r>
              <a:rPr lang="en-IN" sz="1000"/>
              <a:t> instances</a:t>
            </a:r>
            <a:endParaRPr lang="en-IN"/>
          </a:p>
          <a:p>
            <a:pPr marL="228600" lvl="0" indent="-228600">
              <a:buSzPts val="1000"/>
            </a:pPr>
            <a:r>
              <a:rPr lang="en-IN" sz="1000"/>
              <a:t>Modals.tsx- changed </a:t>
            </a:r>
            <a:r>
              <a:rPr lang="en-IN" sz="1000" b="1"/>
              <a:t>1</a:t>
            </a:r>
            <a:r>
              <a:rPr lang="en-IN" sz="1000"/>
              <a:t> instance</a:t>
            </a:r>
            <a:endParaRPr lang="en-IN"/>
          </a:p>
          <a:p>
            <a:pPr marL="228600" lvl="0" indent="-228600">
              <a:buSzPts val="1000"/>
            </a:pPr>
            <a:r>
              <a:rPr lang="en-IN" sz="1000"/>
              <a:t>SigninArea.tsx- changed </a:t>
            </a:r>
            <a:r>
              <a:rPr lang="en-IN" sz="1000" b="1"/>
              <a:t>10</a:t>
            </a:r>
            <a:r>
              <a:rPr lang="en-IN" sz="1000"/>
              <a:t> instances</a:t>
            </a:r>
            <a:endParaRPr lang="en-IN"/>
          </a:p>
        </p:txBody>
      </p:sp>
      <p:sp>
        <p:nvSpPr>
          <p:cNvPr id="3" name="Google Shape;168;p12">
            <a:extLst>
              <a:ext uri="{FF2B5EF4-FFF2-40B4-BE49-F238E27FC236}">
                <a16:creationId xmlns:a16="http://schemas.microsoft.com/office/drawing/2014/main" id="{ACB22A04-BE7E-B0B5-3AFE-B3D53372892A}"/>
              </a:ext>
            </a:extLst>
          </p:cNvPr>
          <p:cNvSpPr txBox="1"/>
          <p:nvPr/>
        </p:nvSpPr>
        <p:spPr>
          <a:xfrm>
            <a:off x="3608615" y="881262"/>
            <a:ext cx="2907974" cy="5234766"/>
          </a:xfrm>
          <a:prstGeom prst="rect">
            <a:avLst/>
          </a:prstGeom>
          <a:noFill/>
          <a:ln cap="flat">
            <a:noFill/>
          </a:ln>
        </p:spPr>
        <p:txBody>
          <a:bodyPr vert="horz" wrap="square" lIns="91421" tIns="45701" rIns="91421" bIns="45701" anchor="t" anchorCtr="0" compatLnSpc="1">
            <a:normAutofit/>
          </a:bodyPr>
          <a:lstStyle/>
          <a:p>
            <a:pPr marL="228600" marR="0" lvl="0" indent="-228600" algn="l" defTabSz="914400" rtl="0" fontAlgn="auto" hangingPunct="1">
              <a:lnSpc>
                <a:spcPct val="120000"/>
              </a:lnSpc>
              <a:spcBef>
                <a:spcPts val="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ShowcaseBigger.tsx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ShowcaseBiggest.tsx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ShowcaseMedium.tsx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ShowcaseSmall.tsx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a:solidFill>
                  <a:srgbClr val="000000"/>
                </a:solidFill>
                <a:uFillTx/>
                <a:latin typeface="Lustria"/>
                <a:ea typeface="Lustria"/>
                <a:cs typeface="Lustria"/>
              </a:rPr>
              <a:t>ShowcaseSmall2.tsx-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ShowcaseSmaller.tsx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FetchQtnSolution.tsx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8</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NewQuestion.tsx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2</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ProblemsPage.tsx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2</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Questions.tsx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TopBar.tsx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5</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BarChart.tsx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index.tsx</a:t>
            </a:r>
            <a:r>
              <a:rPr lang="en-IN" sz="4000" b="0" i="0" u="none" strike="noStrike" kern="0" cap="none" spc="0" baseline="0" dirty="0">
                <a:solidFill>
                  <a:srgbClr val="000000"/>
                </a:solidFill>
                <a:uFillTx/>
                <a:latin typeface="Lustria"/>
                <a:ea typeface="Lustria"/>
                <a:cs typeface="Lustria"/>
              </a:rPr>
              <a:t>-changed </a:t>
            </a:r>
            <a:r>
              <a:rPr lang="en-IN" sz="4000" b="1" i="0" u="none" strike="noStrike" kern="0" cap="none" spc="0" baseline="0" dirty="0">
                <a:solidFill>
                  <a:srgbClr val="000000"/>
                </a:solidFill>
                <a:uFillTx/>
                <a:latin typeface="Lustria"/>
                <a:ea typeface="Lustria"/>
                <a:cs typeface="Lustria"/>
              </a:rPr>
              <a:t>10</a:t>
            </a:r>
            <a:r>
              <a:rPr lang="en-IN" sz="4000" b="0" i="0" u="none" strike="noStrike" kern="0" cap="none" spc="0" baseline="0" dirty="0">
                <a:solidFill>
                  <a:srgbClr val="000000"/>
                </a:solidFill>
                <a:uFillTx/>
                <a:latin typeface="Lustria"/>
                <a:ea typeface="Lustria"/>
                <a:cs typeface="Lustria"/>
              </a:rPr>
              <a:t> instances (in </a:t>
            </a:r>
            <a:r>
              <a:rPr lang="en-IN" sz="4000" b="0" i="0" u="none" strike="noStrike" kern="0" cap="none" spc="0" baseline="0" dirty="0" err="1">
                <a:solidFill>
                  <a:srgbClr val="000000"/>
                </a:solidFill>
                <a:uFillTx/>
                <a:latin typeface="Lustria"/>
                <a:ea typeface="Lustria"/>
                <a:cs typeface="Lustria"/>
              </a:rPr>
              <a:t>src</a:t>
            </a:r>
            <a:r>
              <a:rPr lang="en-IN" sz="4000" b="0" i="0" u="none" strike="noStrike" kern="0" cap="none" spc="0" baseline="0" dirty="0">
                <a:solidFill>
                  <a:srgbClr val="000000"/>
                </a:solidFill>
                <a:uFillTx/>
                <a:latin typeface="Lustria"/>
                <a:ea typeface="Lustria"/>
                <a:cs typeface="Lustria"/>
              </a:rPr>
              <a:t>/components/User/Analytics/</a:t>
            </a:r>
            <a:r>
              <a:rPr lang="en-IN" sz="4000" b="0" i="0" u="none" strike="noStrike" kern="0" cap="none" spc="0" baseline="0" dirty="0" err="1">
                <a:solidFill>
                  <a:srgbClr val="000000"/>
                </a:solidFill>
                <a:uFillTx/>
                <a:latin typeface="Lustria"/>
                <a:ea typeface="Lustria"/>
                <a:cs typeface="Lustria"/>
              </a:rPr>
              <a:t>index.tsx</a:t>
            </a:r>
            <a:r>
              <a:rPr lang="en-IN" sz="4000" b="0" i="0" u="none" strike="noStrike" kern="0" cap="none" spc="0" baseline="0" dirty="0">
                <a:solidFill>
                  <a:srgbClr val="000000"/>
                </a:solidFill>
                <a:uFillTx/>
                <a:latin typeface="Lustria"/>
                <a:ea typeface="Lustria"/>
                <a:cs typeface="Lustria"/>
              </a:rPr>
              <a:t>)</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LineChart.tsx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PieChart.tsx</a:t>
            </a:r>
            <a:r>
              <a:rPr lang="en-IN" sz="4000" b="0" i="0" u="none" strike="noStrike" kern="0" cap="none" spc="0" baseline="0" dirty="0">
                <a:solidFill>
                  <a:srgbClr val="000000"/>
                </a:solidFill>
                <a:uFillTx/>
                <a:latin typeface="Lustria"/>
                <a:ea typeface="Lustria"/>
                <a:cs typeface="Lustria"/>
              </a:rPr>
              <a:t>-changed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StraightLineChart.tsx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a:t>
            </a:r>
            <a:r>
              <a:rPr lang="en-IN" sz="4000" b="0" i="0" u="none" strike="noStrike" kern="0" cap="none" spc="0" baseline="0" dirty="0">
                <a:solidFill>
                  <a:srgbClr val="000000"/>
                </a:solidFill>
                <a:uFillTx/>
                <a:latin typeface="Lustria"/>
                <a:ea typeface="Lustria"/>
                <a:cs typeface="Lustria"/>
              </a:rPr>
              <a:t> instance</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FreeLabs.tsx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4</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ct val="100000"/>
              <a:buFont typeface="Arial"/>
              <a:buChar char="•"/>
              <a:tabLst/>
              <a:defRPr sz="1800" b="0" i="0" u="none" strike="noStrike" kern="0" cap="none" spc="0" baseline="0">
                <a:solidFill>
                  <a:srgbClr val="000000"/>
                </a:solidFill>
                <a:uFillTx/>
              </a:defRPr>
            </a:pPr>
            <a:r>
              <a:rPr lang="en-IN" sz="4000" b="0" i="0" u="none" strike="noStrike" kern="0" cap="none" spc="0" baseline="0" dirty="0" err="1">
                <a:solidFill>
                  <a:srgbClr val="000000"/>
                </a:solidFill>
                <a:uFillTx/>
                <a:latin typeface="Lustria"/>
                <a:ea typeface="Lustria"/>
                <a:cs typeface="Lustria"/>
              </a:rPr>
              <a:t>Projects.tsx</a:t>
            </a:r>
            <a:r>
              <a:rPr lang="en-IN" sz="4000" b="0" i="0" u="none" strike="noStrike" kern="0" cap="none" spc="0" baseline="0" dirty="0">
                <a:solidFill>
                  <a:srgbClr val="000000"/>
                </a:solidFill>
                <a:uFillTx/>
                <a:latin typeface="Lustria"/>
                <a:ea typeface="Lustria"/>
                <a:cs typeface="Lustria"/>
              </a:rPr>
              <a:t>- changed </a:t>
            </a:r>
            <a:r>
              <a:rPr lang="en-IN" sz="4000" b="1" i="0" u="none" strike="noStrike" kern="0" cap="none" spc="0" baseline="0" dirty="0">
                <a:solidFill>
                  <a:srgbClr val="000000"/>
                </a:solidFill>
                <a:uFillTx/>
                <a:latin typeface="Lustria"/>
                <a:ea typeface="Lustria"/>
                <a:cs typeface="Lustria"/>
              </a:rPr>
              <a:t>11</a:t>
            </a:r>
            <a:r>
              <a:rPr lang="en-IN" sz="4000" b="0" i="0" u="none" strike="noStrike" kern="0" cap="none" spc="0" baseline="0" dirty="0">
                <a:solidFill>
                  <a:srgbClr val="000000"/>
                </a:solidFill>
                <a:uFillTx/>
                <a:latin typeface="Lustria"/>
                <a:ea typeface="Lustria"/>
                <a:cs typeface="Lustria"/>
              </a:rPr>
              <a:t> instances</a:t>
            </a:r>
            <a:endParaRPr lang="en-IN" sz="1400" b="0" i="0" u="none" strike="noStrike" kern="0" cap="none" spc="0" baseline="0" dirty="0">
              <a:solidFill>
                <a:srgbClr val="000000"/>
              </a:solidFill>
              <a:uFillTx/>
              <a:latin typeface="Arial"/>
              <a:ea typeface="Arial"/>
              <a:cs typeface="Arial"/>
            </a:endParaRPr>
          </a:p>
          <a:p>
            <a:pPr marL="228600" marR="0" lvl="0" indent="-196852"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2000" b="0" i="0" u="none" strike="noStrike" kern="0" cap="none" spc="0" baseline="0" dirty="0">
              <a:solidFill>
                <a:srgbClr val="000000"/>
              </a:solidFill>
              <a:uFillTx/>
              <a:latin typeface="Lustria"/>
              <a:ea typeface="Lustria"/>
              <a:cs typeface="Lustria"/>
            </a:endParaRPr>
          </a:p>
        </p:txBody>
      </p:sp>
      <p:sp>
        <p:nvSpPr>
          <p:cNvPr id="4" name="Google Shape;169;p12">
            <a:extLst>
              <a:ext uri="{FF2B5EF4-FFF2-40B4-BE49-F238E27FC236}">
                <a16:creationId xmlns:a16="http://schemas.microsoft.com/office/drawing/2014/main" id="{91ACF063-C4A9-6CE2-6B4C-9D6CF56F2297}"/>
              </a:ext>
            </a:extLst>
          </p:cNvPr>
          <p:cNvSpPr txBox="1"/>
          <p:nvPr/>
        </p:nvSpPr>
        <p:spPr>
          <a:xfrm>
            <a:off x="6613068" y="881253"/>
            <a:ext cx="2628899" cy="5234766"/>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120000"/>
              </a:lnSpc>
              <a:spcBef>
                <a:spcPts val="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HeaderLabs.tsx- changed </a:t>
            </a:r>
            <a:r>
              <a:rPr lang="en-IN" sz="1000" b="1" i="0" u="none" strike="noStrike" kern="0" cap="none" spc="0" baseline="0">
                <a:solidFill>
                  <a:srgbClr val="000000"/>
                </a:solidFill>
                <a:uFillTx/>
                <a:latin typeface="Lustria"/>
                <a:ea typeface="Lustria"/>
                <a:cs typeface="Lustria"/>
              </a:rPr>
              <a:t>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HeaderMenu.tsx- changed </a:t>
            </a:r>
            <a:r>
              <a:rPr lang="en-IN" sz="1000" b="1" i="0" u="none" strike="noStrike" kern="0" cap="none" spc="0" baseline="0">
                <a:solidFill>
                  <a:srgbClr val="000000"/>
                </a:solidFill>
                <a:uFillTx/>
                <a:latin typeface="Lustria"/>
                <a:ea typeface="Lustria"/>
                <a:cs typeface="Lustria"/>
              </a:rPr>
              <a:t>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ReviewsPress.tsx- changed </a:t>
            </a:r>
            <a:r>
              <a:rPr lang="en-IN" sz="1000" b="1" i="0" u="none" strike="noStrike" kern="0" cap="none" spc="0" baseline="0">
                <a:solidFill>
                  <a:srgbClr val="000000"/>
                </a:solidFill>
                <a:uFillTx/>
                <a:latin typeface="Lustria"/>
                <a:ea typeface="Lustria"/>
                <a:cs typeface="Lustria"/>
              </a:rPr>
              <a:t>32</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Achievements.tsx- changed </a:t>
            </a:r>
            <a:r>
              <a:rPr lang="en-IN" sz="1000" b="1" i="0" u="none" strike="noStrike" kern="0" cap="none" spc="0" baseline="0">
                <a:solidFill>
                  <a:srgbClr val="000000"/>
                </a:solidFill>
                <a:uFillTx/>
                <a:latin typeface="Lustria"/>
                <a:ea typeface="Lustria"/>
                <a:cs typeface="Lustria"/>
              </a:rPr>
              <a:t>8</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onboarding.tsx- changed </a:t>
            </a:r>
            <a:r>
              <a:rPr lang="en-IN" sz="1000" b="1" i="0" u="none" strike="noStrike" kern="0" cap="none" spc="0" baseline="0">
                <a:solidFill>
                  <a:srgbClr val="000000"/>
                </a:solidFill>
                <a:uFillTx/>
                <a:latin typeface="Lustria"/>
                <a:ea typeface="Lustria"/>
                <a:cs typeface="Lustria"/>
              </a:rPr>
              <a:t>9</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ProfileCard.tsx- changed </a:t>
            </a:r>
            <a:r>
              <a:rPr lang="en-IN" sz="1000" b="1" i="0" u="none" strike="noStrike" kern="0" cap="none" spc="0" baseline="0">
                <a:solidFill>
                  <a:srgbClr val="000000"/>
                </a:solidFill>
                <a:uFillTx/>
                <a:latin typeface="Lustria"/>
                <a:ea typeface="Lustria"/>
                <a:cs typeface="Lustria"/>
              </a:rPr>
              <a:t>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ProfileDetails.tsx- changed </a:t>
            </a:r>
            <a:r>
              <a:rPr lang="en-IN" sz="1000" b="1" i="0" u="none" strike="noStrike" kern="0" cap="none" spc="0" baseline="0">
                <a:solidFill>
                  <a:srgbClr val="000000"/>
                </a:solidFill>
                <a:uFillTx/>
                <a:latin typeface="Lustria"/>
                <a:ea typeface="Lustria"/>
                <a:cs typeface="Lustria"/>
              </a:rPr>
              <a:t>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Profiles.tsx- changed </a:t>
            </a:r>
            <a:r>
              <a:rPr lang="en-IN" sz="1000" b="1" i="0" u="none" strike="noStrike" kern="0" cap="none" spc="0" baseline="0">
                <a:solidFill>
                  <a:srgbClr val="000000"/>
                </a:solidFill>
                <a:uFillTx/>
                <a:latin typeface="Lustria"/>
                <a:ea typeface="Lustria"/>
                <a:cs typeface="Lustria"/>
              </a:rPr>
              <a:t>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Resume.tsx- changed </a:t>
            </a:r>
            <a:r>
              <a:rPr lang="en-IN" sz="1000" b="1" i="0" u="none" strike="noStrike" kern="0" cap="none" spc="0" baseline="0">
                <a:solidFill>
                  <a:srgbClr val="000000"/>
                </a:solidFill>
                <a:uFillTx/>
                <a:latin typeface="Lustria"/>
                <a:ea typeface="Lustria"/>
                <a:cs typeface="Lustria"/>
              </a:rPr>
              <a:t>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ResumeDetails.tsx- changed </a:t>
            </a:r>
            <a:r>
              <a:rPr lang="en-IN" sz="1000" b="1" i="0" u="none" strike="noStrike" kern="0" cap="none" spc="0" baseline="0">
                <a:solidFill>
                  <a:srgbClr val="000000"/>
                </a:solidFill>
                <a:uFillTx/>
                <a:latin typeface="Lustria"/>
                <a:ea typeface="Lustria"/>
                <a:cs typeface="Lustria"/>
              </a:rPr>
              <a:t>25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Settings.tsx- changed </a:t>
            </a:r>
            <a:r>
              <a:rPr lang="en-IN" sz="1000" b="1" i="0" u="none" strike="noStrike" kern="0" cap="none" spc="0" baseline="0">
                <a:solidFill>
                  <a:srgbClr val="000000"/>
                </a:solidFill>
                <a:uFillTx/>
                <a:latin typeface="Lustria"/>
                <a:ea typeface="Lustria"/>
                <a:cs typeface="Lustria"/>
              </a:rPr>
              <a:t>10</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Gethired.tsx-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community.tsx-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CometProfile.tsx-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admin.tsx- changed </a:t>
            </a:r>
            <a:r>
              <a:rPr lang="en-IN" sz="1000" b="1" i="0" u="none" strike="noStrike" kern="0" cap="none" spc="0" baseline="0">
                <a:solidFill>
                  <a:srgbClr val="000000"/>
                </a:solidFill>
                <a:uFillTx/>
                <a:latin typeface="Lustria"/>
                <a:ea typeface="Lustria"/>
                <a:cs typeface="Lustria"/>
              </a:rPr>
              <a:t>1</a:t>
            </a:r>
            <a:r>
              <a:rPr lang="en-IN" sz="1000" b="0" i="0" u="none" strike="noStrike" kern="0" cap="none" spc="0" baseline="0">
                <a:solidFill>
                  <a:srgbClr val="000000"/>
                </a:solidFill>
                <a:uFillTx/>
                <a:latin typeface="Lustria"/>
                <a:ea typeface="Lustria"/>
                <a:cs typeface="Lustria"/>
              </a:rPr>
              <a:t> instance</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CometProfile.tsx-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Logo.tsx- changed </a:t>
            </a:r>
            <a:r>
              <a:rPr lang="en-IN" sz="1000" b="1" i="0" u="none" strike="noStrike" kern="0" cap="none" spc="0" baseline="0">
                <a:solidFill>
                  <a:srgbClr val="000000"/>
                </a:solidFill>
                <a:uFillTx/>
                <a:latin typeface="Lustria"/>
                <a:ea typeface="Lustria"/>
                <a:cs typeface="Lustria"/>
              </a:rPr>
              <a:t>2</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165104"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1000" b="0" i="0" u="none" strike="noStrike" kern="0" cap="none" spc="0" baseline="0">
              <a:solidFill>
                <a:srgbClr val="000000"/>
              </a:solidFill>
              <a:uFillTx/>
              <a:latin typeface="Lustria"/>
              <a:ea typeface="Lustria"/>
              <a:cs typeface="Lustria"/>
            </a:endParaRPr>
          </a:p>
        </p:txBody>
      </p:sp>
      <p:sp>
        <p:nvSpPr>
          <p:cNvPr id="5" name="Google Shape;170;p12">
            <a:extLst>
              <a:ext uri="{FF2B5EF4-FFF2-40B4-BE49-F238E27FC236}">
                <a16:creationId xmlns:a16="http://schemas.microsoft.com/office/drawing/2014/main" id="{5E4EC97E-E847-4BDC-60FE-EEC055CBA9B9}"/>
              </a:ext>
            </a:extLst>
          </p:cNvPr>
          <p:cNvSpPr txBox="1"/>
          <p:nvPr/>
        </p:nvSpPr>
        <p:spPr>
          <a:xfrm>
            <a:off x="9165771" y="741980"/>
            <a:ext cx="2794909" cy="5405722"/>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120000"/>
              </a:lnSpc>
              <a:spcBef>
                <a:spcPts val="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NewsCarousel.tsx- changed </a:t>
            </a:r>
            <a:r>
              <a:rPr lang="en-IN" sz="1000" b="1" i="0" u="none" strike="noStrike" kern="0" cap="none" spc="0" baseline="0">
                <a:solidFill>
                  <a:srgbClr val="000000"/>
                </a:solidFill>
                <a:uFillTx/>
                <a:latin typeface="Lustria"/>
                <a:ea typeface="Lustria"/>
                <a:cs typeface="Lustria"/>
              </a:rPr>
              <a:t>2</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PasswordSignin.tsx- changed </a:t>
            </a:r>
            <a:r>
              <a:rPr lang="en-IN" sz="1000" b="1" i="0" u="none" strike="noStrike" kern="0" cap="none" spc="0" baseline="0">
                <a:solidFill>
                  <a:srgbClr val="000000"/>
                </a:solidFill>
                <a:uFillTx/>
                <a:latin typeface="Lustria"/>
                <a:ea typeface="Lustria"/>
                <a:cs typeface="Lustria"/>
              </a:rPr>
              <a:t>2</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PlaygroundArea.tsx- changed </a:t>
            </a:r>
            <a:r>
              <a:rPr lang="en-IN" sz="1000" b="1" i="0" u="none" strike="noStrike" kern="0" cap="none" spc="0" baseline="0">
                <a:solidFill>
                  <a:srgbClr val="000000"/>
                </a:solidFill>
                <a:uFillTx/>
                <a:latin typeface="Lustria"/>
                <a:ea typeface="Lustria"/>
                <a:cs typeface="Lustria"/>
              </a:rPr>
              <a:t>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StoryArea.tsx- changed </a:t>
            </a:r>
            <a:r>
              <a:rPr lang="en-IN" sz="1000" b="1" i="0" u="none" strike="noStrike" kern="0" cap="none" spc="0" baseline="0">
                <a:solidFill>
                  <a:srgbClr val="000000"/>
                </a:solidFill>
                <a:uFillTx/>
                <a:latin typeface="Lustria"/>
                <a:ea typeface="Lustria"/>
                <a:cs typeface="Lustria"/>
              </a:rPr>
              <a:t>5</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Team.tsx-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index.tsx- changed </a:t>
            </a:r>
            <a:r>
              <a:rPr lang="en-IN" sz="1000" b="1" i="0" u="none" strike="noStrike" kern="0" cap="none" spc="0" baseline="0">
                <a:solidFill>
                  <a:srgbClr val="000000"/>
                </a:solidFill>
                <a:uFillTx/>
                <a:latin typeface="Lustria"/>
                <a:ea typeface="Lustria"/>
                <a:cs typeface="Lustria"/>
              </a:rPr>
              <a:t>3</a:t>
            </a:r>
            <a:r>
              <a:rPr lang="en-IN" sz="1000" b="0" i="0" u="none" strike="noStrike" kern="0" cap="none" spc="0" baseline="0">
                <a:solidFill>
                  <a:srgbClr val="000000"/>
                </a:solidFill>
                <a:uFillTx/>
                <a:latin typeface="Lustria"/>
                <a:ea typeface="Lustria"/>
                <a:cs typeface="Lustria"/>
              </a:rPr>
              <a:t> instances (in src/components/Organiser/index.tsx)</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Copyright.tsx- changed </a:t>
            </a:r>
            <a:r>
              <a:rPr lang="en-IN" sz="1000" b="1" i="0" u="none" strike="noStrike" kern="0" cap="none" spc="0" baseline="0">
                <a:solidFill>
                  <a:srgbClr val="000000"/>
                </a:solidFill>
                <a:uFillTx/>
                <a:latin typeface="Lustria"/>
                <a:ea typeface="Lustria"/>
                <a:cs typeface="Lustria"/>
              </a:rPr>
              <a:t>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Dashboard.tsx- changed </a:t>
            </a:r>
            <a:r>
              <a:rPr lang="en-IN" sz="1000" b="1" i="0" u="none" strike="noStrike" kern="0" cap="none" spc="0" baseline="0">
                <a:solidFill>
                  <a:srgbClr val="000000"/>
                </a:solidFill>
                <a:uFillTx/>
                <a:latin typeface="Lustria"/>
                <a:ea typeface="Lustria"/>
                <a:cs typeface="Lustria"/>
              </a:rPr>
              <a:t>11</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Footer.tsx-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Header.tsx- changed </a:t>
            </a:r>
            <a:r>
              <a:rPr lang="en-IN" sz="1000" b="1" i="0" u="none" strike="noStrike" kern="0" cap="none" spc="0" baseline="0">
                <a:solidFill>
                  <a:srgbClr val="000000"/>
                </a:solidFill>
                <a:uFillTx/>
                <a:latin typeface="Lustria"/>
                <a:ea typeface="Lustria"/>
                <a:cs typeface="Lustria"/>
              </a:rPr>
              <a:t>2</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Envangelists.tsx-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GetHired.tsx - changed </a:t>
            </a:r>
            <a:r>
              <a:rPr lang="en-IN" sz="1000" b="1" i="0" u="none" strike="noStrike" kern="0" cap="none" spc="0" baseline="0">
                <a:solidFill>
                  <a:srgbClr val="000000"/>
                </a:solidFill>
                <a:uFillTx/>
                <a:latin typeface="Lustria"/>
                <a:ea typeface="Lustria"/>
                <a:cs typeface="Lustria"/>
              </a:rPr>
              <a:t>4</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ChangeLog.tsx- changed </a:t>
            </a:r>
            <a:r>
              <a:rPr lang="en-IN" sz="1000" b="1" i="0" u="none" strike="noStrike" kern="0" cap="none" spc="0" baseline="0">
                <a:solidFill>
                  <a:srgbClr val="000000"/>
                </a:solidFill>
                <a:uFillTx/>
                <a:latin typeface="Lustria"/>
                <a:ea typeface="Lustria"/>
                <a:cs typeface="Lustria"/>
              </a:rPr>
              <a:t>43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Extensions.tsx- changed </a:t>
            </a:r>
            <a:r>
              <a:rPr lang="en-IN" sz="1000" b="1" i="0" u="none" strike="noStrike" kern="0" cap="none" spc="0" baseline="0">
                <a:solidFill>
                  <a:srgbClr val="000000"/>
                </a:solidFill>
                <a:uFillTx/>
                <a:latin typeface="Lustria"/>
                <a:ea typeface="Lustria"/>
                <a:cs typeface="Lustria"/>
              </a:rPr>
              <a:t>43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Playground.tsx- changed </a:t>
            </a:r>
            <a:r>
              <a:rPr lang="en-IN" sz="1000" b="1" i="0" u="none" strike="noStrike" kern="0" cap="none" spc="0" baseline="0">
                <a:solidFill>
                  <a:srgbClr val="000000"/>
                </a:solidFill>
                <a:uFillTx/>
                <a:latin typeface="Lustria"/>
                <a:ea typeface="Lustria"/>
                <a:cs typeface="Lustria"/>
              </a:rPr>
              <a:t>43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RequestFeature.tsx- changed </a:t>
            </a:r>
            <a:r>
              <a:rPr lang="en-IN" sz="1000" b="1" i="0" u="none" strike="noStrike" kern="0" cap="none" spc="0" baseline="0">
                <a:solidFill>
                  <a:srgbClr val="000000"/>
                </a:solidFill>
                <a:uFillTx/>
                <a:latin typeface="Lustria"/>
                <a:ea typeface="Lustria"/>
                <a:cs typeface="Lustria"/>
              </a:rPr>
              <a:t>43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000"/>
              <a:buFont typeface="Arial"/>
              <a:buChar char="•"/>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Lustria"/>
                <a:ea typeface="Lustria"/>
                <a:cs typeface="Lustria"/>
              </a:rPr>
              <a:t>Status.tsx- changed </a:t>
            </a:r>
            <a:r>
              <a:rPr lang="en-IN" sz="1000" b="1" i="0" u="none" strike="noStrike" kern="0" cap="none" spc="0" baseline="0">
                <a:solidFill>
                  <a:srgbClr val="000000"/>
                </a:solidFill>
                <a:uFillTx/>
                <a:latin typeface="Lustria"/>
                <a:ea typeface="Lustria"/>
                <a:cs typeface="Lustria"/>
              </a:rPr>
              <a:t>43</a:t>
            </a:r>
            <a:r>
              <a:rPr lang="en-IN" sz="1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165104"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1000" b="0" i="0" u="none" strike="noStrike" kern="0" cap="none" spc="0" baseline="0">
              <a:solidFill>
                <a:srgbClr val="000000"/>
              </a:solidFill>
              <a:uFillTx/>
              <a:latin typeface="Lustria"/>
              <a:ea typeface="Lustria"/>
              <a:cs typeface="Lust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Google Shape;175;p13">
            <a:extLst>
              <a:ext uri="{FF2B5EF4-FFF2-40B4-BE49-F238E27FC236}">
                <a16:creationId xmlns:a16="http://schemas.microsoft.com/office/drawing/2014/main" id="{098293AB-11FE-730B-C95A-96F6D676D959}"/>
              </a:ext>
            </a:extLst>
          </p:cNvPr>
          <p:cNvPicPr>
            <a:picLocks noGrp="1" noChangeAspect="1"/>
          </p:cNvPicPr>
          <p:nvPr>
            <p:ph idx="1"/>
          </p:nvPr>
        </p:nvPicPr>
        <p:blipFill>
          <a:blip r:embed="rId3">
            <a:alphaModFix/>
          </a:blip>
          <a:srcRect/>
          <a:stretch>
            <a:fillRect/>
          </a:stretch>
        </p:blipFill>
        <p:spPr>
          <a:xfrm>
            <a:off x="311261" y="1343089"/>
            <a:ext cx="5784741" cy="2634029"/>
          </a:xfrm>
          <a:prstGeom prst="rect">
            <a:avLst/>
          </a:prstGeom>
          <a:noFill/>
          <a:ln>
            <a:noFill/>
          </a:ln>
        </p:spPr>
      </p:pic>
      <p:sp>
        <p:nvSpPr>
          <p:cNvPr id="3" name="Google Shape;176;p13">
            <a:extLst>
              <a:ext uri="{FF2B5EF4-FFF2-40B4-BE49-F238E27FC236}">
                <a16:creationId xmlns:a16="http://schemas.microsoft.com/office/drawing/2014/main" id="{6D8DB20A-0BEC-B8A5-3621-48F5DF317F0C}"/>
              </a:ext>
            </a:extLst>
          </p:cNvPr>
          <p:cNvSpPr txBox="1">
            <a:spLocks noGrp="1"/>
          </p:cNvSpPr>
          <p:nvPr>
            <p:ph type="title"/>
          </p:nvPr>
        </p:nvSpPr>
        <p:spPr>
          <a:xfrm>
            <a:off x="700631" y="705075"/>
            <a:ext cx="10691265" cy="794732"/>
          </a:xfrm>
          <a:prstGeom prst="rect">
            <a:avLst/>
          </a:prstGeom>
          <a:noFill/>
          <a:ln>
            <a:noFill/>
          </a:ln>
        </p:spPr>
        <p:txBody>
          <a:bodyPr vert="horz" wrap="square" lIns="91421" tIns="45701" rIns="91421" bIns="45701" anchor="t" anchorCtr="1" compatLnSpc="1">
            <a:normAutofit/>
          </a:bodyPr>
          <a:lstStyle/>
          <a:p>
            <a:pPr lvl="0" algn="ctr"/>
            <a:r>
              <a:rPr lang="en-IN"/>
              <a:t>ICONBUTTON COMPONENT</a:t>
            </a:r>
          </a:p>
        </p:txBody>
      </p:sp>
      <p:pic>
        <p:nvPicPr>
          <p:cNvPr id="4" name="Google Shape;177;p13">
            <a:extLst>
              <a:ext uri="{FF2B5EF4-FFF2-40B4-BE49-F238E27FC236}">
                <a16:creationId xmlns:a16="http://schemas.microsoft.com/office/drawing/2014/main" id="{D16700CA-EFEE-EB4C-3A74-4D28BD1261AC}"/>
              </a:ext>
            </a:extLst>
          </p:cNvPr>
          <p:cNvPicPr>
            <a:picLocks noChangeAspect="1"/>
          </p:cNvPicPr>
          <p:nvPr/>
        </p:nvPicPr>
        <p:blipFill>
          <a:blip r:embed="rId4">
            <a:alphaModFix/>
          </a:blip>
          <a:srcRect/>
          <a:stretch>
            <a:fillRect/>
          </a:stretch>
        </p:blipFill>
        <p:spPr>
          <a:xfrm>
            <a:off x="6258729" y="2877251"/>
            <a:ext cx="5133176" cy="3248488"/>
          </a:xfrm>
          <a:prstGeom prst="rect">
            <a:avLst/>
          </a:prstGeom>
          <a:noFill/>
          <a:ln cap="flat">
            <a:noFill/>
          </a:ln>
        </p:spPr>
      </p:pic>
      <p:sp>
        <p:nvSpPr>
          <p:cNvPr id="5" name="Google Shape;178;p13">
            <a:extLst>
              <a:ext uri="{FF2B5EF4-FFF2-40B4-BE49-F238E27FC236}">
                <a16:creationId xmlns:a16="http://schemas.microsoft.com/office/drawing/2014/main" id="{C8572927-3218-4A96-1498-B272B9813110}"/>
              </a:ext>
            </a:extLst>
          </p:cNvPr>
          <p:cNvSpPr/>
          <p:nvPr/>
        </p:nvSpPr>
        <p:spPr>
          <a:xfrm>
            <a:off x="6258729" y="2151711"/>
            <a:ext cx="778474" cy="160641"/>
          </a:xfrm>
          <a:custGeom>
            <a:avLst>
              <a:gd name="f0" fmla="val 1937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
        <p:nvSpPr>
          <p:cNvPr id="6" name="Google Shape;179;p13">
            <a:extLst>
              <a:ext uri="{FF2B5EF4-FFF2-40B4-BE49-F238E27FC236}">
                <a16:creationId xmlns:a16="http://schemas.microsoft.com/office/drawing/2014/main" id="{029AB1C0-A9ED-3A9C-EF7B-104986E447C2}"/>
              </a:ext>
            </a:extLst>
          </p:cNvPr>
          <p:cNvSpPr txBox="1"/>
          <p:nvPr/>
        </p:nvSpPr>
        <p:spPr>
          <a:xfrm>
            <a:off x="7149035" y="1971290"/>
            <a:ext cx="2776721"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Before modification</a:t>
            </a:r>
            <a:endParaRPr lang="en-IN" sz="1400" b="0" i="0" u="none" strike="noStrike" kern="0" cap="none" spc="0" baseline="0">
              <a:solidFill>
                <a:srgbClr val="000000"/>
              </a:solidFill>
              <a:uFillTx/>
              <a:latin typeface="Arial"/>
              <a:ea typeface="Arial"/>
              <a:cs typeface="Arial"/>
            </a:endParaRPr>
          </a:p>
        </p:txBody>
      </p:sp>
      <p:sp>
        <p:nvSpPr>
          <p:cNvPr id="7" name="Google Shape;180;p13">
            <a:extLst>
              <a:ext uri="{FF2B5EF4-FFF2-40B4-BE49-F238E27FC236}">
                <a16:creationId xmlns:a16="http://schemas.microsoft.com/office/drawing/2014/main" id="{C71061CE-AE07-CE10-4C3D-F01B81ABEED2}"/>
              </a:ext>
            </a:extLst>
          </p:cNvPr>
          <p:cNvSpPr/>
          <p:nvPr/>
        </p:nvSpPr>
        <p:spPr>
          <a:xfrm rot="10799991">
            <a:off x="5317519" y="4765651"/>
            <a:ext cx="778474" cy="160641"/>
          </a:xfrm>
          <a:custGeom>
            <a:avLst>
              <a:gd name="f0" fmla="val 1937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
        <p:nvSpPr>
          <p:cNvPr id="8" name="Google Shape;181;p13">
            <a:extLst>
              <a:ext uri="{FF2B5EF4-FFF2-40B4-BE49-F238E27FC236}">
                <a16:creationId xmlns:a16="http://schemas.microsoft.com/office/drawing/2014/main" id="{1920F1ED-5F5C-6CE3-1930-08F6399F8F45}"/>
              </a:ext>
            </a:extLst>
          </p:cNvPr>
          <p:cNvSpPr txBox="1"/>
          <p:nvPr/>
        </p:nvSpPr>
        <p:spPr>
          <a:xfrm>
            <a:off x="2638876" y="4615132"/>
            <a:ext cx="2600389"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After modification</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 name="Google Shape;186;p14">
            <a:extLst>
              <a:ext uri="{FF2B5EF4-FFF2-40B4-BE49-F238E27FC236}">
                <a16:creationId xmlns:a16="http://schemas.microsoft.com/office/drawing/2014/main" id="{EC713355-A213-544E-CE05-8575E93161D3}"/>
              </a:ext>
            </a:extLst>
          </p:cNvPr>
          <p:cNvPicPr>
            <a:picLocks noChangeAspect="1"/>
          </p:cNvPicPr>
          <p:nvPr/>
        </p:nvPicPr>
        <p:blipFill>
          <a:blip r:embed="rId3">
            <a:alphaModFix/>
          </a:blip>
          <a:srcRect/>
          <a:stretch>
            <a:fillRect/>
          </a:stretch>
        </p:blipFill>
        <p:spPr>
          <a:xfrm>
            <a:off x="5064733" y="780906"/>
            <a:ext cx="5622837" cy="2438576"/>
          </a:xfrm>
          <a:prstGeom prst="rect">
            <a:avLst/>
          </a:prstGeom>
          <a:noFill/>
          <a:ln cap="flat">
            <a:noFill/>
          </a:ln>
        </p:spPr>
      </p:pic>
      <p:pic>
        <p:nvPicPr>
          <p:cNvPr id="3" name="Google Shape;187;p14">
            <a:extLst>
              <a:ext uri="{FF2B5EF4-FFF2-40B4-BE49-F238E27FC236}">
                <a16:creationId xmlns:a16="http://schemas.microsoft.com/office/drawing/2014/main" id="{99E79E34-B1A9-2B1D-6948-EE96503C28F9}"/>
              </a:ext>
            </a:extLst>
          </p:cNvPr>
          <p:cNvPicPr>
            <a:picLocks noChangeAspect="1"/>
          </p:cNvPicPr>
          <p:nvPr/>
        </p:nvPicPr>
        <p:blipFill>
          <a:blip r:embed="rId4">
            <a:alphaModFix/>
          </a:blip>
          <a:srcRect/>
          <a:stretch>
            <a:fillRect/>
          </a:stretch>
        </p:blipFill>
        <p:spPr>
          <a:xfrm>
            <a:off x="5064733" y="3444453"/>
            <a:ext cx="5711964" cy="2607402"/>
          </a:xfrm>
          <a:prstGeom prst="rect">
            <a:avLst/>
          </a:prstGeom>
          <a:noFill/>
          <a:ln cap="flat">
            <a:noFill/>
          </a:ln>
        </p:spPr>
      </p:pic>
      <p:sp>
        <p:nvSpPr>
          <p:cNvPr id="4" name="Google Shape;188;p14">
            <a:extLst>
              <a:ext uri="{FF2B5EF4-FFF2-40B4-BE49-F238E27FC236}">
                <a16:creationId xmlns:a16="http://schemas.microsoft.com/office/drawing/2014/main" id="{57E9149F-1056-90AA-78F6-7A50E46194DF}"/>
              </a:ext>
            </a:extLst>
          </p:cNvPr>
          <p:cNvSpPr txBox="1"/>
          <p:nvPr/>
        </p:nvSpPr>
        <p:spPr>
          <a:xfrm>
            <a:off x="1855445" y="1738585"/>
            <a:ext cx="2688875"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Actual Website: </a:t>
            </a:r>
            <a:endParaRPr lang="en-IN" sz="1400" b="0" i="0" u="none" strike="noStrike" kern="0" cap="none" spc="0" baseline="0">
              <a:solidFill>
                <a:srgbClr val="000000"/>
              </a:solidFill>
              <a:uFillTx/>
              <a:latin typeface="Arial"/>
              <a:ea typeface="Arial"/>
              <a:cs typeface="Arial"/>
            </a:endParaRPr>
          </a:p>
        </p:txBody>
      </p:sp>
      <p:sp>
        <p:nvSpPr>
          <p:cNvPr id="5" name="Google Shape;189;p14">
            <a:extLst>
              <a:ext uri="{FF2B5EF4-FFF2-40B4-BE49-F238E27FC236}">
                <a16:creationId xmlns:a16="http://schemas.microsoft.com/office/drawing/2014/main" id="{01C111D8-C858-088B-EF32-1911ECDBDACC}"/>
              </a:ext>
            </a:extLst>
          </p:cNvPr>
          <p:cNvSpPr txBox="1"/>
          <p:nvPr/>
        </p:nvSpPr>
        <p:spPr>
          <a:xfrm>
            <a:off x="1662287" y="4072975"/>
            <a:ext cx="3075200"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Modified Website: </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Google Shape;194;p15">
            <a:extLst>
              <a:ext uri="{FF2B5EF4-FFF2-40B4-BE49-F238E27FC236}">
                <a16:creationId xmlns:a16="http://schemas.microsoft.com/office/drawing/2014/main" id="{26538402-C672-C90C-C81E-0F8A53C7A759}"/>
              </a:ext>
            </a:extLst>
          </p:cNvPr>
          <p:cNvSpPr txBox="1">
            <a:spLocks noGrp="1"/>
          </p:cNvSpPr>
          <p:nvPr>
            <p:ph idx="1"/>
          </p:nvPr>
        </p:nvSpPr>
        <p:spPr>
          <a:xfrm>
            <a:off x="1034268" y="778035"/>
            <a:ext cx="5395362" cy="4965832"/>
          </a:xfrm>
          <a:prstGeom prst="rect">
            <a:avLst/>
          </a:prstGeom>
          <a:noFill/>
          <a:ln>
            <a:noFill/>
          </a:ln>
        </p:spPr>
        <p:txBody>
          <a:bodyPr vert="horz" wrap="square" lIns="91421" tIns="45701" rIns="91421" bIns="45701" anchor="t" anchorCtr="0" compatLnSpc="1">
            <a:noAutofit/>
          </a:bodyPr>
          <a:lstStyle/>
          <a:p>
            <a:pPr marL="0" lvl="0" indent="0">
              <a:spcBef>
                <a:spcPts val="0"/>
              </a:spcBef>
              <a:buNone/>
            </a:pPr>
            <a:r>
              <a:rPr lang="en-IN" sz="3200" b="1"/>
              <a:t>Stats:</a:t>
            </a:r>
            <a:endParaRPr lang="en-IN"/>
          </a:p>
          <a:p>
            <a:pPr marL="228600" lvl="0" indent="-228600">
              <a:buSzPts val="1600"/>
            </a:pPr>
            <a:r>
              <a:rPr lang="en-IN" sz="1600"/>
              <a:t>Footer.tsx - changed </a:t>
            </a:r>
            <a:r>
              <a:rPr lang="en-IN" sz="1600" b="1"/>
              <a:t>5</a:t>
            </a:r>
            <a:r>
              <a:rPr lang="en-IN" sz="1600"/>
              <a:t> instances</a:t>
            </a:r>
            <a:endParaRPr lang="en-IN"/>
          </a:p>
          <a:p>
            <a:pPr marL="228600" lvl="0" indent="-228600">
              <a:buSzPts val="1600"/>
            </a:pPr>
            <a:r>
              <a:rPr lang="en-IN" sz="1600"/>
              <a:t>Extensions.tsx - changed </a:t>
            </a:r>
            <a:r>
              <a:rPr lang="en-IN" sz="1600" b="1"/>
              <a:t>7</a:t>
            </a:r>
            <a:r>
              <a:rPr lang="en-IN" sz="1600"/>
              <a:t> instances</a:t>
            </a:r>
            <a:endParaRPr lang="en-IN"/>
          </a:p>
          <a:p>
            <a:pPr marL="228600" lvl="0" indent="-228600">
              <a:buSzPts val="1600"/>
            </a:pPr>
            <a:r>
              <a:rPr lang="en-IN" sz="1600"/>
              <a:t>Playground.tsx - changed </a:t>
            </a:r>
            <a:r>
              <a:rPr lang="en-IN" sz="1600" b="1"/>
              <a:t>7</a:t>
            </a:r>
            <a:r>
              <a:rPr lang="en-IN" sz="1600"/>
              <a:t> instances</a:t>
            </a:r>
            <a:endParaRPr lang="en-IN"/>
          </a:p>
          <a:p>
            <a:pPr marL="228600" lvl="0" indent="-228600">
              <a:buSzPts val="1600"/>
            </a:pPr>
            <a:r>
              <a:rPr lang="en-IN" sz="1600"/>
              <a:t>Status.tsx - changed </a:t>
            </a:r>
            <a:r>
              <a:rPr lang="en-IN" sz="1600" b="1"/>
              <a:t>7</a:t>
            </a:r>
            <a:r>
              <a:rPr lang="en-IN" sz="1600"/>
              <a:t> instances</a:t>
            </a:r>
            <a:endParaRPr lang="en-IN"/>
          </a:p>
          <a:p>
            <a:pPr marL="228600" lvl="0" indent="-228600">
              <a:buSzPts val="1600"/>
            </a:pPr>
            <a:r>
              <a:rPr lang="en-IN" sz="1600"/>
              <a:t>RequestFeature.tsx - changed </a:t>
            </a:r>
            <a:r>
              <a:rPr lang="en-IN" sz="1600" b="1"/>
              <a:t>7</a:t>
            </a:r>
            <a:r>
              <a:rPr lang="en-IN" sz="1600"/>
              <a:t> instances</a:t>
            </a:r>
            <a:endParaRPr lang="en-IN"/>
          </a:p>
          <a:p>
            <a:pPr marL="228600" lvl="0" indent="-228600">
              <a:buSzPts val="1600"/>
            </a:pPr>
            <a:r>
              <a:rPr lang="en-IN" sz="1600"/>
              <a:t>SignUp.tsx - changed </a:t>
            </a:r>
            <a:r>
              <a:rPr lang="en-IN" sz="1600" b="1"/>
              <a:t>4</a:t>
            </a:r>
            <a:r>
              <a:rPr lang="en-IN" sz="1600"/>
              <a:t> instances</a:t>
            </a:r>
            <a:endParaRPr lang="en-IN"/>
          </a:p>
          <a:p>
            <a:pPr marL="228600" lvl="0" indent="-228600">
              <a:buSzPts val="1600"/>
            </a:pPr>
            <a:r>
              <a:rPr lang="en-IN" sz="1600"/>
              <a:t>Company.tsx - changed </a:t>
            </a:r>
            <a:r>
              <a:rPr lang="en-IN" sz="1600" b="1"/>
              <a:t>7</a:t>
            </a:r>
            <a:r>
              <a:rPr lang="en-IN" sz="1600"/>
              <a:t> instances</a:t>
            </a:r>
            <a:endParaRPr lang="en-IN"/>
          </a:p>
          <a:p>
            <a:pPr marL="228600" lvl="0" indent="-228600">
              <a:buSzPts val="1600"/>
            </a:pPr>
            <a:r>
              <a:rPr lang="en-IN" sz="1600"/>
              <a:t>ContactUs.tsx - changed </a:t>
            </a:r>
            <a:r>
              <a:rPr lang="en-IN" sz="1600" b="1"/>
              <a:t>7</a:t>
            </a:r>
            <a:r>
              <a:rPr lang="en-IN" sz="1600"/>
              <a:t> instances</a:t>
            </a:r>
            <a:endParaRPr lang="en-IN"/>
          </a:p>
          <a:p>
            <a:pPr marL="228600" lvl="0" indent="-228600">
              <a:buSzPts val="1600"/>
            </a:pPr>
            <a:r>
              <a:rPr lang="en-IN" sz="1600"/>
              <a:t>ChangeLog.tsx - changed </a:t>
            </a:r>
            <a:r>
              <a:rPr lang="en-IN" sz="1600" b="1"/>
              <a:t>7</a:t>
            </a:r>
            <a:r>
              <a:rPr lang="en-IN" sz="1600"/>
              <a:t> instances</a:t>
            </a:r>
            <a:endParaRPr lang="en-IN"/>
          </a:p>
          <a:p>
            <a:pPr marL="228600" lvl="0" indent="-228600">
              <a:buSzPts val="1600"/>
            </a:pPr>
            <a:r>
              <a:rPr lang="en-IN" sz="1600"/>
              <a:t>ReviewsPress.tsx - changed </a:t>
            </a:r>
            <a:r>
              <a:rPr lang="en-IN" sz="1600" b="1"/>
              <a:t>7</a:t>
            </a:r>
            <a:r>
              <a:rPr lang="en-IN" sz="1600"/>
              <a:t> instances</a:t>
            </a:r>
            <a:endParaRPr lang="en-IN"/>
          </a:p>
          <a:p>
            <a:pPr marL="228600" lvl="0" indent="-228600">
              <a:buSzPts val="1600"/>
            </a:pPr>
            <a:r>
              <a:rPr lang="en-IN" sz="1600"/>
              <a:t>[id].tsx - changed </a:t>
            </a:r>
            <a:r>
              <a:rPr lang="en-IN" sz="1600" b="1"/>
              <a:t>1</a:t>
            </a:r>
            <a:r>
              <a:rPr lang="en-IN" sz="1600"/>
              <a:t> instance</a:t>
            </a:r>
            <a:endParaRPr lang="en-IN"/>
          </a:p>
          <a:p>
            <a:pPr marL="0" lvl="0" indent="0">
              <a:buNone/>
            </a:pPr>
            <a:endParaRPr lang="en-IN" sz="1200"/>
          </a:p>
        </p:txBody>
      </p:sp>
      <p:sp>
        <p:nvSpPr>
          <p:cNvPr id="3" name="Google Shape;195;p15">
            <a:extLst>
              <a:ext uri="{FF2B5EF4-FFF2-40B4-BE49-F238E27FC236}">
                <a16:creationId xmlns:a16="http://schemas.microsoft.com/office/drawing/2014/main" id="{3CA6FFA3-45E0-4955-FFFB-C68D4E47D90D}"/>
              </a:ext>
            </a:extLst>
          </p:cNvPr>
          <p:cNvSpPr txBox="1"/>
          <p:nvPr/>
        </p:nvSpPr>
        <p:spPr>
          <a:xfrm>
            <a:off x="6519050" y="1001487"/>
            <a:ext cx="5395362" cy="4965832"/>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120000"/>
              </a:lnSpc>
              <a:spcBef>
                <a:spcPts val="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ShowcaseMedium.tsx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ShowcaseSmallest.tsx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ArenaDetails.tsx - changed </a:t>
            </a:r>
            <a:r>
              <a:rPr lang="en-IN" sz="1600" b="1" i="0" u="none" strike="noStrike" kern="0" cap="none" spc="0" baseline="0">
                <a:solidFill>
                  <a:srgbClr val="000000"/>
                </a:solidFill>
                <a:uFillTx/>
                <a:latin typeface="Lustria"/>
                <a:ea typeface="Lustria"/>
                <a:cs typeface="Lustria"/>
              </a:rPr>
              <a:t>1</a:t>
            </a:r>
            <a:r>
              <a:rPr lang="en-IN" sz="1600" b="0" i="0" u="none" strike="noStrike" kern="0" cap="none" spc="0" baseline="0">
                <a:solidFill>
                  <a:srgbClr val="000000"/>
                </a:solidFill>
                <a:uFillTx/>
                <a:latin typeface="Lustria"/>
                <a:ea typeface="Lustria"/>
                <a:cs typeface="Lustria"/>
              </a:rPr>
              <a:t> instance</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ArenaOrganiser.tsx - changed </a:t>
            </a:r>
            <a:r>
              <a:rPr lang="en-IN" sz="1600" b="1" i="0" u="none" strike="noStrike" kern="0" cap="none" spc="0" baseline="0">
                <a:solidFill>
                  <a:srgbClr val="000000"/>
                </a:solidFill>
                <a:uFillTx/>
                <a:latin typeface="Lustria"/>
                <a:ea typeface="Lustria"/>
                <a:cs typeface="Lustria"/>
              </a:rPr>
              <a:t>4</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ArenaPrize.tsx - changed </a:t>
            </a:r>
            <a:r>
              <a:rPr lang="en-IN" sz="1600" b="1" i="0" u="none" strike="noStrike" kern="0" cap="none" spc="0" baseline="0">
                <a:solidFill>
                  <a:srgbClr val="000000"/>
                </a:solidFill>
                <a:uFillTx/>
                <a:latin typeface="Lustria"/>
                <a:ea typeface="Lustria"/>
                <a:cs typeface="Lustria"/>
              </a:rPr>
              <a:t>3</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ArenaSponsor.tsx - changed </a:t>
            </a:r>
            <a:r>
              <a:rPr lang="en-IN" sz="1600" b="1" i="0" u="none" strike="noStrike" kern="0" cap="none" spc="0" baseline="0">
                <a:solidFill>
                  <a:srgbClr val="000000"/>
                </a:solidFill>
                <a:uFillTx/>
                <a:latin typeface="Lustria"/>
                <a:ea typeface="Lustria"/>
                <a:cs typeface="Lustria"/>
              </a:rPr>
              <a:t>1</a:t>
            </a:r>
            <a:r>
              <a:rPr lang="en-IN" sz="1600" b="0" i="0" u="none" strike="noStrike" kern="0" cap="none" spc="0" baseline="0">
                <a:solidFill>
                  <a:srgbClr val="000000"/>
                </a:solidFill>
                <a:uFillTx/>
                <a:latin typeface="Lustria"/>
                <a:ea typeface="Lustria"/>
                <a:cs typeface="Lustria"/>
              </a:rPr>
              <a:t> instance</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Card.tsx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CardAdmin.tsx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FetchQtnSolution.tsx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ShowcaseBigger.tsx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ShowcaseBiggest.tsx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600"/>
              <a:buFont typeface="Arial"/>
              <a:buChar char="•"/>
              <a:tabLst/>
              <a:defRPr sz="1800" b="0" i="0" u="none" strike="noStrike" kern="0" cap="none" spc="0" baseline="0">
                <a:solidFill>
                  <a:srgbClr val="000000"/>
                </a:solidFill>
                <a:uFillTx/>
              </a:defRPr>
            </a:pPr>
            <a:r>
              <a:rPr lang="en-IN" sz="1600" b="0" i="0" u="none" strike="noStrike" kern="0" cap="none" spc="0" baseline="0">
                <a:solidFill>
                  <a:srgbClr val="000000"/>
                </a:solidFill>
                <a:uFillTx/>
                <a:latin typeface="Lustria"/>
                <a:ea typeface="Lustria"/>
                <a:cs typeface="Lustria"/>
              </a:rPr>
              <a:t>ShowcaseBig.tsx - changed </a:t>
            </a:r>
            <a:r>
              <a:rPr lang="en-IN" sz="1600" b="1" i="0" u="none" strike="noStrike" kern="0" cap="none" spc="0" baseline="0">
                <a:solidFill>
                  <a:srgbClr val="000000"/>
                </a:solidFill>
                <a:uFillTx/>
                <a:latin typeface="Lustria"/>
                <a:ea typeface="Lustria"/>
                <a:cs typeface="Lustria"/>
              </a:rPr>
              <a:t>2</a:t>
            </a:r>
            <a:r>
              <a:rPr lang="en-IN" sz="16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139702"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000000"/>
              </a:solidFill>
              <a:uFillTx/>
              <a:latin typeface="Lustria"/>
              <a:ea typeface="Lustria"/>
              <a:cs typeface="Lustria"/>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1200" b="0" i="0" u="none" strike="noStrike" kern="0" cap="none" spc="0" baseline="0">
              <a:solidFill>
                <a:srgbClr val="000000"/>
              </a:solidFill>
              <a:uFillTx/>
              <a:latin typeface="Lustria"/>
              <a:ea typeface="Lustria"/>
              <a:cs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Google Shape;200;p16">
            <a:extLst>
              <a:ext uri="{FF2B5EF4-FFF2-40B4-BE49-F238E27FC236}">
                <a16:creationId xmlns:a16="http://schemas.microsoft.com/office/drawing/2014/main" id="{C503E379-EFD4-84B5-4E9E-912AFC1CC95F}"/>
              </a:ext>
            </a:extLst>
          </p:cNvPr>
          <p:cNvSpPr txBox="1">
            <a:spLocks noGrp="1"/>
          </p:cNvSpPr>
          <p:nvPr>
            <p:ph type="title"/>
          </p:nvPr>
        </p:nvSpPr>
        <p:spPr>
          <a:xfrm>
            <a:off x="700631" y="705075"/>
            <a:ext cx="10691265" cy="794732"/>
          </a:xfrm>
          <a:prstGeom prst="rect">
            <a:avLst/>
          </a:prstGeom>
          <a:noFill/>
          <a:ln>
            <a:noFill/>
          </a:ln>
        </p:spPr>
        <p:txBody>
          <a:bodyPr vert="horz" wrap="square" lIns="91421" tIns="45701" rIns="91421" bIns="45701" anchor="t" anchorCtr="1" compatLnSpc="1">
            <a:normAutofit/>
          </a:bodyPr>
          <a:lstStyle/>
          <a:p>
            <a:pPr lvl="0" algn="ctr"/>
            <a:r>
              <a:rPr lang="en-IN"/>
              <a:t>BUTTON COMPONENT</a:t>
            </a:r>
          </a:p>
        </p:txBody>
      </p:sp>
      <p:pic>
        <p:nvPicPr>
          <p:cNvPr id="3" name="Google Shape;201;p16">
            <a:extLst>
              <a:ext uri="{FF2B5EF4-FFF2-40B4-BE49-F238E27FC236}">
                <a16:creationId xmlns:a16="http://schemas.microsoft.com/office/drawing/2014/main" id="{ECFA0BF7-8798-D33F-8AA1-E302341289F3}"/>
              </a:ext>
            </a:extLst>
          </p:cNvPr>
          <p:cNvPicPr>
            <a:picLocks noChangeAspect="1"/>
          </p:cNvPicPr>
          <p:nvPr/>
        </p:nvPicPr>
        <p:blipFill>
          <a:blip r:embed="rId3">
            <a:alphaModFix/>
          </a:blip>
          <a:srcRect/>
          <a:stretch>
            <a:fillRect/>
          </a:stretch>
        </p:blipFill>
        <p:spPr>
          <a:xfrm>
            <a:off x="4140202" y="1499817"/>
            <a:ext cx="7251704" cy="711202"/>
          </a:xfrm>
          <a:prstGeom prst="rect">
            <a:avLst/>
          </a:prstGeom>
          <a:noFill/>
          <a:ln cap="flat">
            <a:noFill/>
          </a:ln>
        </p:spPr>
      </p:pic>
      <p:pic>
        <p:nvPicPr>
          <p:cNvPr id="4" name="Google Shape;202;p16">
            <a:extLst>
              <a:ext uri="{FF2B5EF4-FFF2-40B4-BE49-F238E27FC236}">
                <a16:creationId xmlns:a16="http://schemas.microsoft.com/office/drawing/2014/main" id="{F874DBA7-CB76-73A5-F4ED-FBDEBAEE1456}"/>
              </a:ext>
            </a:extLst>
          </p:cNvPr>
          <p:cNvPicPr>
            <a:picLocks noChangeAspect="1"/>
          </p:cNvPicPr>
          <p:nvPr/>
        </p:nvPicPr>
        <p:blipFill>
          <a:blip r:embed="rId4">
            <a:alphaModFix/>
          </a:blip>
          <a:srcRect/>
          <a:stretch>
            <a:fillRect/>
          </a:stretch>
        </p:blipFill>
        <p:spPr>
          <a:xfrm>
            <a:off x="4961269" y="2353144"/>
            <a:ext cx="4114800" cy="3492495"/>
          </a:xfrm>
          <a:prstGeom prst="rect">
            <a:avLst/>
          </a:prstGeom>
          <a:noFill/>
          <a:ln cap="flat">
            <a:noFill/>
          </a:ln>
        </p:spPr>
      </p:pic>
      <p:sp>
        <p:nvSpPr>
          <p:cNvPr id="5" name="Google Shape;203;p16">
            <a:extLst>
              <a:ext uri="{FF2B5EF4-FFF2-40B4-BE49-F238E27FC236}">
                <a16:creationId xmlns:a16="http://schemas.microsoft.com/office/drawing/2014/main" id="{B55C4B48-C79D-BDE5-E3CA-AB8C55C28B6D}"/>
              </a:ext>
            </a:extLst>
          </p:cNvPr>
          <p:cNvSpPr txBox="1"/>
          <p:nvPr/>
        </p:nvSpPr>
        <p:spPr>
          <a:xfrm>
            <a:off x="1123267" y="1598599"/>
            <a:ext cx="3020382"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Before modification : </a:t>
            </a:r>
            <a:endParaRPr lang="en-IN" sz="1400" b="0" i="0" u="none" strike="noStrike" kern="0" cap="none" spc="0" baseline="0">
              <a:solidFill>
                <a:srgbClr val="000000"/>
              </a:solidFill>
              <a:uFillTx/>
              <a:latin typeface="Arial"/>
              <a:ea typeface="Arial"/>
              <a:cs typeface="Arial"/>
            </a:endParaRPr>
          </a:p>
        </p:txBody>
      </p:sp>
      <p:sp>
        <p:nvSpPr>
          <p:cNvPr id="6" name="Google Shape;204;p16">
            <a:extLst>
              <a:ext uri="{FF2B5EF4-FFF2-40B4-BE49-F238E27FC236}">
                <a16:creationId xmlns:a16="http://schemas.microsoft.com/office/drawing/2014/main" id="{90A748B0-8812-4889-89C8-915713D91909}"/>
              </a:ext>
            </a:extLst>
          </p:cNvPr>
          <p:cNvSpPr txBox="1"/>
          <p:nvPr/>
        </p:nvSpPr>
        <p:spPr>
          <a:xfrm>
            <a:off x="1123267" y="3637720"/>
            <a:ext cx="2844049"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After modification : </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Google Shape;209;p17">
            <a:extLst>
              <a:ext uri="{FF2B5EF4-FFF2-40B4-BE49-F238E27FC236}">
                <a16:creationId xmlns:a16="http://schemas.microsoft.com/office/drawing/2014/main" id="{98C96C98-A9CE-386E-8726-B2C3DD9E5759}"/>
              </a:ext>
            </a:extLst>
          </p:cNvPr>
          <p:cNvPicPr>
            <a:picLocks noChangeAspect="1"/>
          </p:cNvPicPr>
          <p:nvPr/>
        </p:nvPicPr>
        <p:blipFill>
          <a:blip r:embed="rId3">
            <a:alphaModFix/>
          </a:blip>
          <a:srcRect/>
          <a:stretch>
            <a:fillRect/>
          </a:stretch>
        </p:blipFill>
        <p:spPr>
          <a:xfrm>
            <a:off x="5385660" y="895353"/>
            <a:ext cx="5329708" cy="1978587"/>
          </a:xfrm>
          <a:prstGeom prst="rect">
            <a:avLst/>
          </a:prstGeom>
          <a:noFill/>
          <a:ln cap="flat">
            <a:noFill/>
          </a:ln>
        </p:spPr>
      </p:pic>
      <p:pic>
        <p:nvPicPr>
          <p:cNvPr id="3" name="Google Shape;210;p17">
            <a:extLst>
              <a:ext uri="{FF2B5EF4-FFF2-40B4-BE49-F238E27FC236}">
                <a16:creationId xmlns:a16="http://schemas.microsoft.com/office/drawing/2014/main" id="{9518A384-FE8A-0F09-2408-B58DF0A67F4B}"/>
              </a:ext>
            </a:extLst>
          </p:cNvPr>
          <p:cNvPicPr>
            <a:picLocks noChangeAspect="1"/>
          </p:cNvPicPr>
          <p:nvPr/>
        </p:nvPicPr>
        <p:blipFill>
          <a:blip r:embed="rId4">
            <a:alphaModFix/>
          </a:blip>
          <a:srcRect/>
          <a:stretch>
            <a:fillRect/>
          </a:stretch>
        </p:blipFill>
        <p:spPr>
          <a:xfrm>
            <a:off x="5535997" y="3080951"/>
            <a:ext cx="5029026" cy="2733553"/>
          </a:xfrm>
          <a:prstGeom prst="rect">
            <a:avLst/>
          </a:prstGeom>
          <a:noFill/>
          <a:ln cap="flat">
            <a:noFill/>
          </a:ln>
        </p:spPr>
      </p:pic>
      <p:sp>
        <p:nvSpPr>
          <p:cNvPr id="4" name="Google Shape;211;p17">
            <a:extLst>
              <a:ext uri="{FF2B5EF4-FFF2-40B4-BE49-F238E27FC236}">
                <a16:creationId xmlns:a16="http://schemas.microsoft.com/office/drawing/2014/main" id="{90487A3B-4BFB-6DE7-6495-23CD25BCF25B}"/>
              </a:ext>
            </a:extLst>
          </p:cNvPr>
          <p:cNvSpPr txBox="1"/>
          <p:nvPr/>
        </p:nvSpPr>
        <p:spPr>
          <a:xfrm>
            <a:off x="1855445" y="1623032"/>
            <a:ext cx="2688875"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Actual Website: </a:t>
            </a:r>
            <a:endParaRPr lang="en-IN" sz="1400" b="0" i="0" u="none" strike="noStrike" kern="0" cap="none" spc="0" baseline="0">
              <a:solidFill>
                <a:srgbClr val="000000"/>
              </a:solidFill>
              <a:uFillTx/>
              <a:latin typeface="Arial"/>
              <a:ea typeface="Arial"/>
              <a:cs typeface="Arial"/>
            </a:endParaRPr>
          </a:p>
        </p:txBody>
      </p:sp>
      <p:sp>
        <p:nvSpPr>
          <p:cNvPr id="5" name="Google Shape;212;p17">
            <a:extLst>
              <a:ext uri="{FF2B5EF4-FFF2-40B4-BE49-F238E27FC236}">
                <a16:creationId xmlns:a16="http://schemas.microsoft.com/office/drawing/2014/main" id="{27D8C1BC-7442-8505-81D0-D82E2EA783FD}"/>
              </a:ext>
            </a:extLst>
          </p:cNvPr>
          <p:cNvSpPr txBox="1"/>
          <p:nvPr/>
        </p:nvSpPr>
        <p:spPr>
          <a:xfrm>
            <a:off x="1662278" y="4186114"/>
            <a:ext cx="3075200"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Modified Website: </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Google Shape;217;p18">
            <a:extLst>
              <a:ext uri="{FF2B5EF4-FFF2-40B4-BE49-F238E27FC236}">
                <a16:creationId xmlns:a16="http://schemas.microsoft.com/office/drawing/2014/main" id="{8F96EEEE-142F-5EFE-0D09-CA38248DB24C}"/>
              </a:ext>
            </a:extLst>
          </p:cNvPr>
          <p:cNvSpPr txBox="1"/>
          <p:nvPr/>
        </p:nvSpPr>
        <p:spPr>
          <a:xfrm>
            <a:off x="1401272" y="1938637"/>
            <a:ext cx="10790724" cy="519566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0" baseline="0">
                <a:solidFill>
                  <a:srgbClr val="000000"/>
                </a:solidFill>
                <a:uFillTx/>
                <a:latin typeface="Lustria"/>
                <a:ea typeface="Lustria"/>
                <a:cs typeface="Lustria"/>
              </a:rPr>
              <a:t>Stats:</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JobsCardArea.tsx - changed </a:t>
            </a:r>
            <a:r>
              <a:rPr lang="en-US" sz="1800" b="1" i="0" u="none" strike="noStrike" kern="0" cap="none" spc="0" baseline="0">
                <a:solidFill>
                  <a:srgbClr val="000000"/>
                </a:solidFill>
                <a:uFillTx/>
                <a:latin typeface="Lustria"/>
                <a:ea typeface="Lustria"/>
                <a:cs typeface="Lustria"/>
              </a:rPr>
              <a:t>1</a:t>
            </a:r>
            <a:r>
              <a:rPr lang="en-US" sz="1800" b="0" i="0" u="none" strike="noStrike" kern="0" cap="none" spc="0" baseline="0">
                <a:solidFill>
                  <a:srgbClr val="000000"/>
                </a:solidFill>
                <a:uFillTx/>
                <a:latin typeface="Lustria"/>
                <a:ea typeface="Lustria"/>
                <a:cs typeface="Lustria"/>
              </a:rPr>
              <a:t> instances</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Account.tsx- changed </a:t>
            </a:r>
            <a:r>
              <a:rPr lang="en-US" sz="1800" b="1" i="0" u="none" strike="noStrike" kern="0" cap="none" spc="0" baseline="0">
                <a:solidFill>
                  <a:srgbClr val="000000"/>
                </a:solidFill>
                <a:uFillTx/>
                <a:latin typeface="Lustria"/>
                <a:ea typeface="Lustria"/>
                <a:cs typeface="Lustria"/>
              </a:rPr>
              <a:t>3</a:t>
            </a:r>
            <a:r>
              <a:rPr lang="en-US" sz="1800" b="0" i="0" u="none" strike="noStrike" kern="0" cap="none" spc="0" baseline="0">
                <a:solidFill>
                  <a:srgbClr val="000000"/>
                </a:solidFill>
                <a:uFillTx/>
                <a:latin typeface="Lustria"/>
                <a:ea typeface="Lustria"/>
                <a:cs typeface="Lustria"/>
              </a:rPr>
              <a:t> instances</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TrackCard.tsx-changed </a:t>
            </a:r>
            <a:r>
              <a:rPr lang="en-US" sz="1800" b="1" i="0" u="none" strike="noStrike" kern="0" cap="none" spc="0" baseline="0">
                <a:solidFill>
                  <a:srgbClr val="000000"/>
                </a:solidFill>
                <a:uFillTx/>
                <a:latin typeface="Lustria"/>
                <a:ea typeface="Lustria"/>
                <a:cs typeface="Lustria"/>
              </a:rPr>
              <a:t>1</a:t>
            </a:r>
            <a:r>
              <a:rPr lang="en-US" sz="1800" b="0" i="0" u="none" strike="noStrike" kern="0" cap="none" spc="0" baseline="0">
                <a:solidFill>
                  <a:srgbClr val="000000"/>
                </a:solidFill>
                <a:uFillTx/>
                <a:latin typeface="Lustria"/>
                <a:ea typeface="Lustria"/>
                <a:cs typeface="Lustria"/>
              </a:rPr>
              <a:t> instances</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US" sz="3200" b="0" i="0" u="none" strike="noStrike" kern="0" cap="none" spc="0" baseline="0">
              <a:solidFill>
                <a:srgbClr val="000000"/>
              </a:solidFill>
              <a:uFillTx/>
              <a:latin typeface="Lustria"/>
              <a:ea typeface="Lustria"/>
              <a:cs typeface="Lustria"/>
            </a:endParaRPr>
          </a:p>
        </p:txBody>
      </p:sp>
      <p:sp>
        <p:nvSpPr>
          <p:cNvPr id="3" name="Google Shape;218;p18">
            <a:extLst>
              <a:ext uri="{FF2B5EF4-FFF2-40B4-BE49-F238E27FC236}">
                <a16:creationId xmlns:a16="http://schemas.microsoft.com/office/drawing/2014/main" id="{D5EDF244-8333-76BA-1E42-C15E47927273}"/>
              </a:ext>
            </a:extLst>
          </p:cNvPr>
          <p:cNvSpPr txBox="1"/>
          <p:nvPr/>
        </p:nvSpPr>
        <p:spPr>
          <a:xfrm>
            <a:off x="7464292" y="1560441"/>
            <a:ext cx="3848133" cy="3659776"/>
          </a:xfrm>
          <a:prstGeom prst="rect">
            <a:avLst/>
          </a:prstGeom>
          <a:noFill/>
          <a:ln cap="flat">
            <a:noFill/>
          </a:ln>
        </p:spPr>
        <p:txBody>
          <a:bodyPr vert="horz" wrap="square" lIns="91421" tIns="45701" rIns="91421" bIns="45701" anchor="t" anchorCtr="0" compatLnSpc="1">
            <a:normAutofit/>
          </a:bodyPr>
          <a:lstStyle/>
          <a:p>
            <a:pPr marL="0" marR="0" lvl="0" indent="0"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3100" b="1" i="0" u="none" strike="noStrike" kern="0" cap="none" spc="0" baseline="0">
                <a:solidFill>
                  <a:srgbClr val="000000"/>
                </a:solidFill>
                <a:uFillTx/>
                <a:latin typeface="Lustria"/>
                <a:ea typeface="Lustria"/>
                <a:cs typeface="Lustria"/>
              </a:rPr>
              <a:t>Note:</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r>
              <a:rPr lang="en-US" sz="3100" b="1" i="0" u="none" strike="noStrike" kern="0" cap="none" spc="0" baseline="0">
                <a:solidFill>
                  <a:srgbClr val="000000"/>
                </a:solidFill>
                <a:uFillTx/>
                <a:latin typeface="Lustria"/>
                <a:ea typeface="Lustria"/>
                <a:cs typeface="Lustria"/>
              </a:rPr>
              <a:t>24</a:t>
            </a:r>
            <a:r>
              <a:rPr lang="en-US" sz="3100" b="1" i="0" u="none" strike="noStrike" kern="0" cap="none" spc="0" baseline="30000">
                <a:solidFill>
                  <a:srgbClr val="000000"/>
                </a:solidFill>
                <a:uFillTx/>
                <a:latin typeface="Lustria"/>
                <a:ea typeface="Lustria"/>
                <a:cs typeface="Lustria"/>
              </a:rPr>
              <a:t>th</a:t>
            </a:r>
            <a:r>
              <a:rPr lang="en-US" sz="3100" b="1" i="0" u="none" strike="noStrike" kern="0" cap="none" spc="0" baseline="0">
                <a:solidFill>
                  <a:srgbClr val="000000"/>
                </a:solidFill>
                <a:uFillTx/>
                <a:latin typeface="Lustria"/>
                <a:ea typeface="Lustria"/>
                <a:cs typeface="Lustria"/>
              </a:rPr>
              <a:t> is the end of Sprint 8 where we are working on Button component. </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r>
              <a:rPr lang="en-US" sz="3100" b="1" i="0" u="none" strike="noStrike" kern="0" cap="none" spc="0" baseline="0">
                <a:solidFill>
                  <a:srgbClr val="000000"/>
                </a:solidFill>
                <a:uFillTx/>
                <a:latin typeface="Lustria"/>
                <a:ea typeface="Lustria"/>
                <a:cs typeface="Lustria"/>
              </a:rPr>
              <a:t>We are currently wrapping up on this component and will be done by R2 evals.</a:t>
            </a:r>
            <a:endParaRPr lang="en-US"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Google Shape;223;p19">
            <a:extLst>
              <a:ext uri="{FF2B5EF4-FFF2-40B4-BE49-F238E27FC236}">
                <a16:creationId xmlns:a16="http://schemas.microsoft.com/office/drawing/2014/main" id="{4ACB38FA-F04F-38D7-BAD6-5E15D6E1C8C7}"/>
              </a:ext>
            </a:extLst>
          </p:cNvPr>
          <p:cNvSpPr txBox="1">
            <a:spLocks noGrp="1"/>
          </p:cNvSpPr>
          <p:nvPr>
            <p:ph type="title"/>
          </p:nvPr>
        </p:nvSpPr>
        <p:spPr>
          <a:xfrm>
            <a:off x="700631" y="705075"/>
            <a:ext cx="10691265" cy="794732"/>
          </a:xfrm>
          <a:prstGeom prst="rect">
            <a:avLst/>
          </a:prstGeom>
          <a:noFill/>
          <a:ln>
            <a:noFill/>
          </a:ln>
        </p:spPr>
        <p:txBody>
          <a:bodyPr vert="horz" wrap="square" lIns="91421" tIns="45701" rIns="91421" bIns="45701" anchor="t" anchorCtr="1" compatLnSpc="1">
            <a:normAutofit/>
          </a:bodyPr>
          <a:lstStyle/>
          <a:p>
            <a:pPr lvl="0" algn="ctr"/>
            <a:r>
              <a:rPr lang="en-IN"/>
              <a:t>TEXTFIELD COMPONENT</a:t>
            </a:r>
          </a:p>
        </p:txBody>
      </p:sp>
      <p:pic>
        <p:nvPicPr>
          <p:cNvPr id="3" name="Google Shape;224;p19">
            <a:extLst>
              <a:ext uri="{FF2B5EF4-FFF2-40B4-BE49-F238E27FC236}">
                <a16:creationId xmlns:a16="http://schemas.microsoft.com/office/drawing/2014/main" id="{07D1BBD2-D3DC-7C57-024E-B9C50C513B7A}"/>
              </a:ext>
            </a:extLst>
          </p:cNvPr>
          <p:cNvPicPr>
            <a:picLocks noChangeAspect="1"/>
          </p:cNvPicPr>
          <p:nvPr/>
        </p:nvPicPr>
        <p:blipFill>
          <a:blip r:embed="rId3">
            <a:alphaModFix/>
          </a:blip>
          <a:srcRect/>
          <a:stretch>
            <a:fillRect/>
          </a:stretch>
        </p:blipFill>
        <p:spPr>
          <a:xfrm>
            <a:off x="6854369" y="1406530"/>
            <a:ext cx="3933081" cy="4622493"/>
          </a:xfrm>
          <a:prstGeom prst="rect">
            <a:avLst/>
          </a:prstGeom>
          <a:noFill/>
          <a:ln cap="flat">
            <a:noFill/>
          </a:ln>
        </p:spPr>
      </p:pic>
      <p:pic>
        <p:nvPicPr>
          <p:cNvPr id="4" name="Google Shape;225;p19">
            <a:extLst>
              <a:ext uri="{FF2B5EF4-FFF2-40B4-BE49-F238E27FC236}">
                <a16:creationId xmlns:a16="http://schemas.microsoft.com/office/drawing/2014/main" id="{F0FF6438-F02C-A2DA-1C22-96AF943BCE7B}"/>
              </a:ext>
            </a:extLst>
          </p:cNvPr>
          <p:cNvPicPr>
            <a:picLocks noChangeAspect="1"/>
          </p:cNvPicPr>
          <p:nvPr/>
        </p:nvPicPr>
        <p:blipFill>
          <a:blip r:embed="rId4">
            <a:alphaModFix/>
          </a:blip>
          <a:srcRect/>
          <a:stretch>
            <a:fillRect/>
          </a:stretch>
        </p:blipFill>
        <p:spPr>
          <a:xfrm>
            <a:off x="2305092" y="1353074"/>
            <a:ext cx="2395984" cy="4722592"/>
          </a:xfrm>
          <a:prstGeom prst="rect">
            <a:avLst/>
          </a:prstGeom>
          <a:noFill/>
          <a:ln cap="flat">
            <a:noFill/>
          </a:ln>
        </p:spPr>
      </p:pic>
      <p:sp>
        <p:nvSpPr>
          <p:cNvPr id="5" name="Google Shape;226;p19">
            <a:extLst>
              <a:ext uri="{FF2B5EF4-FFF2-40B4-BE49-F238E27FC236}">
                <a16:creationId xmlns:a16="http://schemas.microsoft.com/office/drawing/2014/main" id="{06E53821-FEFE-04A3-3714-5BACEF50C13C}"/>
              </a:ext>
            </a:extLst>
          </p:cNvPr>
          <p:cNvSpPr/>
          <p:nvPr/>
        </p:nvSpPr>
        <p:spPr>
          <a:xfrm>
            <a:off x="4917990" y="3225116"/>
            <a:ext cx="1581665" cy="203883"/>
          </a:xfrm>
          <a:custGeom>
            <a:avLst>
              <a:gd name="f0" fmla="val 20208"/>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Google Shape;95;p2">
            <a:extLst>
              <a:ext uri="{FF2B5EF4-FFF2-40B4-BE49-F238E27FC236}">
                <a16:creationId xmlns:a16="http://schemas.microsoft.com/office/drawing/2014/main" id="{26297E54-410F-61EE-A26C-994AF4FBF1C6}"/>
              </a:ext>
            </a:extLst>
          </p:cNvPr>
          <p:cNvSpPr txBox="1">
            <a:spLocks noGrp="1"/>
          </p:cNvSpPr>
          <p:nvPr>
            <p:ph type="title"/>
          </p:nvPr>
        </p:nvSpPr>
        <p:spPr>
          <a:xfrm>
            <a:off x="700631" y="922099"/>
            <a:ext cx="10691265" cy="794732"/>
          </a:xfrm>
          <a:prstGeom prst="rect">
            <a:avLst/>
          </a:prstGeom>
          <a:noFill/>
          <a:ln>
            <a:noFill/>
          </a:ln>
        </p:spPr>
        <p:txBody>
          <a:bodyPr vert="horz" wrap="square" lIns="91421" tIns="45701" rIns="91421" bIns="45701" anchor="t" anchorCtr="1" compatLnSpc="1">
            <a:normAutofit/>
          </a:bodyPr>
          <a:lstStyle/>
          <a:p>
            <a:pPr lvl="0" algn="ctr"/>
            <a:r>
              <a:rPr lang="en-IN"/>
              <a:t>OVERVIEW</a:t>
            </a:r>
          </a:p>
        </p:txBody>
      </p:sp>
      <p:sp>
        <p:nvSpPr>
          <p:cNvPr id="3" name="Google Shape;96;p2">
            <a:extLst>
              <a:ext uri="{FF2B5EF4-FFF2-40B4-BE49-F238E27FC236}">
                <a16:creationId xmlns:a16="http://schemas.microsoft.com/office/drawing/2014/main" id="{DFCDD289-1FB6-BB1E-DD67-DB6567ADEC0B}"/>
              </a:ext>
            </a:extLst>
          </p:cNvPr>
          <p:cNvSpPr txBox="1">
            <a:spLocks noGrp="1"/>
          </p:cNvSpPr>
          <p:nvPr>
            <p:ph idx="1"/>
          </p:nvPr>
        </p:nvSpPr>
        <p:spPr>
          <a:xfrm>
            <a:off x="700631" y="1782147"/>
            <a:ext cx="10691265" cy="4147069"/>
          </a:xfrm>
          <a:prstGeom prst="rect">
            <a:avLst/>
          </a:prstGeom>
          <a:noFill/>
          <a:ln>
            <a:noFill/>
          </a:ln>
        </p:spPr>
        <p:txBody>
          <a:bodyPr vert="horz" wrap="square" lIns="91421" tIns="45701" rIns="91421" bIns="45701" anchor="t" anchorCtr="0" compatLnSpc="1">
            <a:normAutofit/>
          </a:bodyPr>
          <a:lstStyle/>
          <a:p>
            <a:pPr marL="228600" lvl="0" indent="-228600">
              <a:spcBef>
                <a:spcPts val="0"/>
              </a:spcBef>
            </a:pPr>
            <a:r>
              <a:rPr lang="en-US"/>
              <a:t>The client’s current website has frontend design components from the Material UI library. The library is very heavy and causes a significant slowing down of the loading speeds for the webpages, this happens on essential pages like the sign in page, profile page etc., which are accessed by every single user irrespective of their purpose of using the website.</a:t>
            </a:r>
          </a:p>
          <a:p>
            <a:pPr marL="228600" lvl="0" indent="-228600"/>
            <a:r>
              <a:rPr lang="en-US"/>
              <a:t>This causes a rendering of the skeleton pages which are plain HTML based and ruin the user experience (and since the users can also be recruiters who can easily use a different avenue, this constitutes a big problem)</a:t>
            </a:r>
          </a:p>
          <a:p>
            <a:pPr marL="228600" lvl="0" indent="-228600"/>
            <a:r>
              <a:rPr lang="en-US"/>
              <a:t>So, our main task is to change the material UI based frontend design components to a lighter framework like Material Tailwind, Daisy UI or Vanilla CSS (Mention change from tailwind to css so no more inline and can make and import css styles)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Google Shape;231;p20">
            <a:extLst>
              <a:ext uri="{FF2B5EF4-FFF2-40B4-BE49-F238E27FC236}">
                <a16:creationId xmlns:a16="http://schemas.microsoft.com/office/drawing/2014/main" id="{2B3516C1-C2CA-F421-07CB-71A4979F4D35}"/>
              </a:ext>
            </a:extLst>
          </p:cNvPr>
          <p:cNvPicPr>
            <a:picLocks noChangeAspect="1"/>
          </p:cNvPicPr>
          <p:nvPr/>
        </p:nvPicPr>
        <p:blipFill>
          <a:blip r:embed="rId3">
            <a:alphaModFix/>
          </a:blip>
          <a:srcRect/>
          <a:stretch>
            <a:fillRect/>
          </a:stretch>
        </p:blipFill>
        <p:spPr>
          <a:xfrm>
            <a:off x="56820" y="3291053"/>
            <a:ext cx="7129933" cy="3061722"/>
          </a:xfrm>
          <a:prstGeom prst="rect">
            <a:avLst/>
          </a:prstGeom>
          <a:noFill/>
          <a:ln cap="flat">
            <a:noFill/>
          </a:ln>
        </p:spPr>
      </p:pic>
      <p:pic>
        <p:nvPicPr>
          <p:cNvPr id="3" name="Google Shape;232;p20">
            <a:extLst>
              <a:ext uri="{FF2B5EF4-FFF2-40B4-BE49-F238E27FC236}">
                <a16:creationId xmlns:a16="http://schemas.microsoft.com/office/drawing/2014/main" id="{4F613947-A20C-D492-699B-FA9933C39CE4}"/>
              </a:ext>
            </a:extLst>
          </p:cNvPr>
          <p:cNvPicPr>
            <a:picLocks noChangeAspect="1"/>
          </p:cNvPicPr>
          <p:nvPr/>
        </p:nvPicPr>
        <p:blipFill>
          <a:blip r:embed="rId4">
            <a:alphaModFix/>
          </a:blip>
          <a:srcRect/>
          <a:stretch>
            <a:fillRect/>
          </a:stretch>
        </p:blipFill>
        <p:spPr>
          <a:xfrm>
            <a:off x="56820" y="172995"/>
            <a:ext cx="5826895" cy="3016614"/>
          </a:xfrm>
          <a:prstGeom prst="rect">
            <a:avLst/>
          </a:prstGeom>
          <a:noFill/>
          <a:ln cap="flat">
            <a:noFill/>
          </a:ln>
        </p:spPr>
      </p:pic>
      <p:pic>
        <p:nvPicPr>
          <p:cNvPr id="4" name="Google Shape;233;p20">
            <a:extLst>
              <a:ext uri="{FF2B5EF4-FFF2-40B4-BE49-F238E27FC236}">
                <a16:creationId xmlns:a16="http://schemas.microsoft.com/office/drawing/2014/main" id="{2E6FC5CC-8B5D-E01D-9C42-7B562CA3B203}"/>
              </a:ext>
            </a:extLst>
          </p:cNvPr>
          <p:cNvPicPr>
            <a:picLocks noChangeAspect="1"/>
          </p:cNvPicPr>
          <p:nvPr/>
        </p:nvPicPr>
        <p:blipFill>
          <a:blip r:embed="rId5">
            <a:alphaModFix/>
          </a:blip>
          <a:srcRect/>
          <a:stretch>
            <a:fillRect/>
          </a:stretch>
        </p:blipFill>
        <p:spPr>
          <a:xfrm>
            <a:off x="6096003" y="610974"/>
            <a:ext cx="5638327" cy="1070323"/>
          </a:xfrm>
          <a:prstGeom prst="rect">
            <a:avLst/>
          </a:prstGeom>
          <a:noFill/>
          <a:ln cap="flat">
            <a:noFill/>
          </a:ln>
        </p:spPr>
      </p:pic>
      <p:pic>
        <p:nvPicPr>
          <p:cNvPr id="5" name="Google Shape;234;p20">
            <a:extLst>
              <a:ext uri="{FF2B5EF4-FFF2-40B4-BE49-F238E27FC236}">
                <a16:creationId xmlns:a16="http://schemas.microsoft.com/office/drawing/2014/main" id="{8137D429-D8E9-5DD5-22B7-524B33FEEE42}"/>
              </a:ext>
            </a:extLst>
          </p:cNvPr>
          <p:cNvPicPr>
            <a:picLocks noChangeAspect="1"/>
          </p:cNvPicPr>
          <p:nvPr/>
        </p:nvPicPr>
        <p:blipFill>
          <a:blip r:embed="rId6">
            <a:alphaModFix/>
          </a:blip>
          <a:srcRect/>
          <a:stretch>
            <a:fillRect/>
          </a:stretch>
        </p:blipFill>
        <p:spPr>
          <a:xfrm>
            <a:off x="7581729" y="4179667"/>
            <a:ext cx="3885340" cy="1488003"/>
          </a:xfrm>
          <a:prstGeom prst="rect">
            <a:avLst/>
          </a:prstGeom>
          <a:noFill/>
          <a:ln cap="flat">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Google Shape;239;p21">
            <a:extLst>
              <a:ext uri="{FF2B5EF4-FFF2-40B4-BE49-F238E27FC236}">
                <a16:creationId xmlns:a16="http://schemas.microsoft.com/office/drawing/2014/main" id="{D58AAA0A-223B-9ECC-239D-1E8BC189545D}"/>
              </a:ext>
            </a:extLst>
          </p:cNvPr>
          <p:cNvSpPr txBox="1">
            <a:spLocks noGrp="1"/>
          </p:cNvSpPr>
          <p:nvPr>
            <p:ph idx="1"/>
          </p:nvPr>
        </p:nvSpPr>
        <p:spPr>
          <a:xfrm>
            <a:off x="750365" y="1051377"/>
            <a:ext cx="5013618" cy="4990191"/>
          </a:xfrm>
          <a:prstGeom prst="rect">
            <a:avLst/>
          </a:prstGeom>
          <a:noFill/>
          <a:ln>
            <a:noFill/>
          </a:ln>
        </p:spPr>
        <p:txBody>
          <a:bodyPr vert="horz" wrap="square" lIns="91421" tIns="45701" rIns="91421" bIns="45701" anchor="t" anchorCtr="0" compatLnSpc="1">
            <a:normAutofit/>
          </a:bodyPr>
          <a:lstStyle/>
          <a:p>
            <a:pPr marL="0" lvl="0" indent="0">
              <a:spcBef>
                <a:spcPts val="0"/>
              </a:spcBef>
              <a:buNone/>
            </a:pPr>
            <a:r>
              <a:rPr lang="en-IN" sz="3100" b="1"/>
              <a:t>Stats:</a:t>
            </a:r>
            <a:endParaRPr lang="en-IN"/>
          </a:p>
          <a:p>
            <a:pPr marL="228600" lvl="0" indent="-228600"/>
            <a:r>
              <a:rPr lang="en-IN"/>
              <a:t>SigninArea.tsx – changed </a:t>
            </a:r>
            <a:r>
              <a:rPr lang="en-IN" b="1"/>
              <a:t>2 </a:t>
            </a:r>
            <a:r>
              <a:rPr lang="en-IN"/>
              <a:t>instances</a:t>
            </a:r>
          </a:p>
          <a:p>
            <a:pPr marL="228600" lvl="0" indent="-228600"/>
            <a:r>
              <a:rPr lang="en-IN"/>
              <a:t>Signup.tsx – changed </a:t>
            </a:r>
            <a:r>
              <a:rPr lang="en-IN" b="1"/>
              <a:t>5 </a:t>
            </a:r>
            <a:r>
              <a:rPr lang="en-IN"/>
              <a:t>instances</a:t>
            </a:r>
          </a:p>
          <a:p>
            <a:pPr marL="228600" lvl="0" indent="-228600"/>
            <a:r>
              <a:rPr lang="en-IN"/>
              <a:t>ArenaDescription.tsx – changed </a:t>
            </a:r>
            <a:r>
              <a:rPr lang="en-IN" b="1"/>
              <a:t>1</a:t>
            </a:r>
            <a:r>
              <a:rPr lang="en-IN"/>
              <a:t> instance</a:t>
            </a:r>
          </a:p>
          <a:p>
            <a:pPr marL="228600" lvl="0" indent="-228600"/>
            <a:r>
              <a:rPr lang="en-IN"/>
              <a:t>ArenaDetails.tsx – changed </a:t>
            </a:r>
            <a:r>
              <a:rPr lang="en-IN" b="1"/>
              <a:t>4</a:t>
            </a:r>
            <a:r>
              <a:rPr lang="en-IN"/>
              <a:t> instances</a:t>
            </a:r>
          </a:p>
          <a:p>
            <a:pPr marL="228600" lvl="0" indent="-228600"/>
            <a:r>
              <a:rPr lang="en-IN"/>
              <a:t>ArenaOrganiser.tsx – changed </a:t>
            </a:r>
            <a:r>
              <a:rPr lang="en-IN" b="1"/>
              <a:t>8</a:t>
            </a:r>
            <a:r>
              <a:rPr lang="en-IN"/>
              <a:t> instances</a:t>
            </a:r>
          </a:p>
          <a:p>
            <a:pPr marL="228600" lvl="0" indent="-228600"/>
            <a:r>
              <a:rPr lang="en-IN"/>
              <a:t>ArenaPrize.tsx – changed </a:t>
            </a:r>
            <a:r>
              <a:rPr lang="en-IN" b="1"/>
              <a:t>1</a:t>
            </a:r>
            <a:r>
              <a:rPr lang="en-IN"/>
              <a:t> instance</a:t>
            </a:r>
          </a:p>
          <a:p>
            <a:pPr marL="228600" lvl="0" indent="-228600"/>
            <a:r>
              <a:rPr lang="en-IN"/>
              <a:t>ArenaSponsor.tsx – changed </a:t>
            </a:r>
            <a:r>
              <a:rPr lang="en-IN" b="1"/>
              <a:t>2</a:t>
            </a:r>
            <a:r>
              <a:rPr lang="en-IN"/>
              <a:t> instance</a:t>
            </a:r>
          </a:p>
          <a:p>
            <a:pPr marL="228600" lvl="0" indent="-228600"/>
            <a:r>
              <a:rPr lang="en-IN"/>
              <a:t>ArenaSponsor.tsx – changed </a:t>
            </a:r>
            <a:r>
              <a:rPr lang="en-IN" b="1"/>
              <a:t>2</a:t>
            </a:r>
            <a:r>
              <a:rPr lang="en-IN"/>
              <a:t> instances</a:t>
            </a:r>
          </a:p>
          <a:p>
            <a:pPr marL="228600" lvl="0" indent="-228600"/>
            <a:r>
              <a:rPr lang="en-IN"/>
              <a:t>ArenaTiciket.tsx – changed </a:t>
            </a:r>
            <a:r>
              <a:rPr lang="en-IN" b="1"/>
              <a:t>2</a:t>
            </a:r>
            <a:r>
              <a:rPr lang="en-IN"/>
              <a:t> instance</a:t>
            </a:r>
          </a:p>
          <a:p>
            <a:pPr marL="228600" lvl="0" indent="-101598">
              <a:buNone/>
            </a:pPr>
            <a:endParaRPr lang="en-IN"/>
          </a:p>
        </p:txBody>
      </p:sp>
      <p:sp>
        <p:nvSpPr>
          <p:cNvPr id="3" name="Google Shape;240;p21">
            <a:extLst>
              <a:ext uri="{FF2B5EF4-FFF2-40B4-BE49-F238E27FC236}">
                <a16:creationId xmlns:a16="http://schemas.microsoft.com/office/drawing/2014/main" id="{EFD340C4-7793-CE0D-4F6B-3EFD60CEA4D6}"/>
              </a:ext>
            </a:extLst>
          </p:cNvPr>
          <p:cNvSpPr txBox="1"/>
          <p:nvPr/>
        </p:nvSpPr>
        <p:spPr>
          <a:xfrm>
            <a:off x="5763984" y="836383"/>
            <a:ext cx="5013618" cy="4990191"/>
          </a:xfrm>
          <a:prstGeom prst="rect">
            <a:avLst/>
          </a:prstGeom>
          <a:noFill/>
          <a:ln cap="flat">
            <a:noFill/>
          </a:ln>
        </p:spPr>
        <p:txBody>
          <a:bodyPr vert="horz" wrap="square" lIns="91421" tIns="45701" rIns="91421" bIns="45701" anchor="t" anchorCtr="0" compatLnSpc="1">
            <a:normAutofit/>
          </a:bodyPr>
          <a:lstStyle/>
          <a:p>
            <a:pPr marL="228600" marR="0" lvl="0" indent="-228600" algn="l" defTabSz="914400" rtl="0" fontAlgn="auto" hangingPunct="1">
              <a:lnSpc>
                <a:spcPct val="120000"/>
              </a:lnSpc>
              <a:spcBef>
                <a:spcPts val="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ArenaTracks.tsx – changed </a:t>
            </a:r>
            <a:r>
              <a:rPr lang="en-IN" sz="2000" b="1" i="0" u="none" strike="noStrike" kern="0" cap="none" spc="0" baseline="0">
                <a:solidFill>
                  <a:srgbClr val="000000"/>
                </a:solidFill>
                <a:uFillTx/>
                <a:latin typeface="Lustria"/>
                <a:ea typeface="Lustria"/>
                <a:cs typeface="Lustria"/>
              </a:rPr>
              <a:t>2</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NewArenaCard.tsx – changed </a:t>
            </a:r>
            <a:r>
              <a:rPr lang="en-IN" sz="2000" b="1" i="0" u="none" strike="noStrike" kern="0" cap="none" spc="0" baseline="0">
                <a:solidFill>
                  <a:srgbClr val="000000"/>
                </a:solidFill>
                <a:uFillTx/>
                <a:latin typeface="Lustria"/>
                <a:ea typeface="Lustria"/>
                <a:cs typeface="Lustria"/>
              </a:rPr>
              <a:t>3</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Register.tsx – changed </a:t>
            </a:r>
            <a:r>
              <a:rPr lang="en-IN" sz="2000" b="1" i="0" u="none" strike="noStrike" kern="0" cap="none" spc="0" baseline="0">
                <a:solidFill>
                  <a:srgbClr val="000000"/>
                </a:solidFill>
                <a:uFillTx/>
                <a:latin typeface="Lustria"/>
                <a:ea typeface="Lustria"/>
                <a:cs typeface="Lustria"/>
              </a:rPr>
              <a:t>1</a:t>
            </a:r>
            <a:r>
              <a:rPr lang="en-IN" sz="2000" b="0" i="0" u="none" strike="noStrike" kern="0" cap="none" spc="0" baseline="0">
                <a:solidFill>
                  <a:srgbClr val="000000"/>
                </a:solidFill>
                <a:uFillTx/>
                <a:latin typeface="Lustria"/>
                <a:ea typeface="Lustria"/>
                <a:cs typeface="Lustria"/>
              </a:rPr>
              <a:t> instance</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CreateTeam.tsx – changed </a:t>
            </a:r>
            <a:r>
              <a:rPr lang="en-IN" sz="2000" b="1" i="0" u="none" strike="noStrike" kern="0" cap="none" spc="0" baseline="0">
                <a:solidFill>
                  <a:srgbClr val="000000"/>
                </a:solidFill>
                <a:uFillTx/>
                <a:latin typeface="Lustria"/>
                <a:ea typeface="Lustria"/>
                <a:cs typeface="Lustria"/>
              </a:rPr>
              <a:t>5</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Invite.tsx – changed </a:t>
            </a:r>
            <a:r>
              <a:rPr lang="en-IN" sz="2000" b="1" i="0" u="none" strike="noStrike" kern="0" cap="none" spc="0" baseline="0">
                <a:solidFill>
                  <a:srgbClr val="000000"/>
                </a:solidFill>
                <a:uFillTx/>
                <a:latin typeface="Lustria"/>
                <a:ea typeface="Lustria"/>
                <a:cs typeface="Lustria"/>
              </a:rPr>
              <a:t>1</a:t>
            </a:r>
            <a:r>
              <a:rPr lang="en-IN" sz="2000" b="0" i="0" u="none" strike="noStrike" kern="0" cap="none" spc="0" baseline="0">
                <a:solidFill>
                  <a:srgbClr val="000000"/>
                </a:solidFill>
                <a:uFillTx/>
                <a:latin typeface="Lustria"/>
                <a:ea typeface="Lustria"/>
                <a:cs typeface="Lustria"/>
              </a:rPr>
              <a:t> instance</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Details.tsx – changed </a:t>
            </a:r>
            <a:r>
              <a:rPr lang="en-IN" sz="2000" b="1" i="0" u="none" strike="noStrike" kern="0" cap="none" spc="0" baseline="0">
                <a:solidFill>
                  <a:srgbClr val="000000"/>
                </a:solidFill>
                <a:uFillTx/>
                <a:latin typeface="Lustria"/>
                <a:ea typeface="Lustria"/>
                <a:cs typeface="Lustria"/>
              </a:rPr>
              <a:t>4</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Links.tsx – changed </a:t>
            </a:r>
            <a:r>
              <a:rPr lang="en-IN" sz="2000" b="1" i="0" u="none" strike="noStrike" kern="0" cap="none" spc="0" baseline="0">
                <a:solidFill>
                  <a:srgbClr val="000000"/>
                </a:solidFill>
                <a:uFillTx/>
                <a:latin typeface="Lustria"/>
                <a:ea typeface="Lustria"/>
                <a:cs typeface="Lustria"/>
              </a:rPr>
              <a:t>3</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Problems.tsx – changed </a:t>
            </a:r>
            <a:r>
              <a:rPr lang="en-IN" sz="2000" b="1" i="0" u="none" strike="noStrike" kern="0" cap="none" spc="0" baseline="0">
                <a:solidFill>
                  <a:srgbClr val="000000"/>
                </a:solidFill>
                <a:uFillTx/>
                <a:latin typeface="Lustria"/>
                <a:ea typeface="Lustria"/>
                <a:cs typeface="Lustria"/>
              </a:rPr>
              <a:t>3</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GitArea.tsx – changed </a:t>
            </a:r>
            <a:r>
              <a:rPr lang="en-IN" sz="2000" b="1" i="0" u="none" strike="noStrike" kern="0" cap="none" spc="0" baseline="0">
                <a:solidFill>
                  <a:srgbClr val="000000"/>
                </a:solidFill>
                <a:uFillTx/>
                <a:latin typeface="Lustria"/>
                <a:ea typeface="Lustria"/>
                <a:cs typeface="Lustria"/>
              </a:rPr>
              <a:t>3</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2000"/>
              <a:buFont typeface="Arial"/>
              <a:buChar char="•"/>
              <a:tabLst/>
              <a:defRPr sz="1800" b="0" i="0" u="none" strike="noStrike" kern="0" cap="none" spc="0" baseline="0">
                <a:solidFill>
                  <a:srgbClr val="000000"/>
                </a:solidFill>
                <a:uFillTx/>
              </a:defRPr>
            </a:pPr>
            <a:r>
              <a:rPr lang="en-IN" sz="2000" b="0" i="0" u="none" strike="noStrike" kern="0" cap="none" spc="0" baseline="0">
                <a:solidFill>
                  <a:srgbClr val="000000"/>
                </a:solidFill>
                <a:uFillTx/>
                <a:latin typeface="Lustria"/>
                <a:ea typeface="Lustria"/>
                <a:cs typeface="Lustria"/>
              </a:rPr>
              <a:t>ProfileDetails.tsx – changed </a:t>
            </a:r>
            <a:r>
              <a:rPr lang="en-IN" sz="2000" b="1" i="0" u="none" strike="noStrike" kern="0" cap="none" spc="0" baseline="0">
                <a:solidFill>
                  <a:srgbClr val="000000"/>
                </a:solidFill>
                <a:uFillTx/>
                <a:latin typeface="Lustria"/>
                <a:ea typeface="Lustria"/>
                <a:cs typeface="Lustria"/>
              </a:rPr>
              <a:t>10</a:t>
            </a:r>
            <a:r>
              <a:rPr lang="en-IN" sz="2000" b="0" i="0" u="none" strike="noStrike" kern="0" cap="none" spc="0" baseline="0">
                <a:solidFill>
                  <a:srgbClr val="000000"/>
                </a:solidFill>
                <a:uFillTx/>
                <a:latin typeface="Lustria"/>
                <a:ea typeface="Lustria"/>
                <a:cs typeface="Lustria"/>
              </a:rPr>
              <a:t> instances</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Google Shape;245;p22">
            <a:extLst>
              <a:ext uri="{FF2B5EF4-FFF2-40B4-BE49-F238E27FC236}">
                <a16:creationId xmlns:a16="http://schemas.microsoft.com/office/drawing/2014/main" id="{E7DB119D-F65B-19F5-18D9-A40CD09A934E}"/>
              </a:ext>
            </a:extLst>
          </p:cNvPr>
          <p:cNvSpPr txBox="1">
            <a:spLocks noGrp="1"/>
          </p:cNvSpPr>
          <p:nvPr>
            <p:ph type="title"/>
          </p:nvPr>
        </p:nvSpPr>
        <p:spPr>
          <a:xfrm>
            <a:off x="700631" y="705075"/>
            <a:ext cx="10691265" cy="794732"/>
          </a:xfrm>
          <a:prstGeom prst="rect">
            <a:avLst/>
          </a:prstGeom>
          <a:noFill/>
          <a:ln>
            <a:noFill/>
          </a:ln>
        </p:spPr>
        <p:txBody>
          <a:bodyPr vert="horz" wrap="square" lIns="91421" tIns="45701" rIns="91421" bIns="45701" anchor="t" anchorCtr="1" compatLnSpc="1">
            <a:normAutofit/>
          </a:bodyPr>
          <a:lstStyle/>
          <a:p>
            <a:pPr lvl="0" algn="ctr"/>
            <a:r>
              <a:rPr lang="en-IN"/>
              <a:t>PAPER COMPONENT</a:t>
            </a:r>
          </a:p>
        </p:txBody>
      </p:sp>
      <p:pic>
        <p:nvPicPr>
          <p:cNvPr id="3" name="Google Shape;246;p22">
            <a:extLst>
              <a:ext uri="{FF2B5EF4-FFF2-40B4-BE49-F238E27FC236}">
                <a16:creationId xmlns:a16="http://schemas.microsoft.com/office/drawing/2014/main" id="{9E0EF921-1E55-F91D-8E7B-DB56C3ECA756}"/>
              </a:ext>
            </a:extLst>
          </p:cNvPr>
          <p:cNvPicPr>
            <a:picLocks noChangeAspect="1"/>
          </p:cNvPicPr>
          <p:nvPr/>
        </p:nvPicPr>
        <p:blipFill>
          <a:blip r:embed="rId3">
            <a:alphaModFix/>
          </a:blip>
          <a:srcRect/>
          <a:stretch>
            <a:fillRect/>
          </a:stretch>
        </p:blipFill>
        <p:spPr>
          <a:xfrm>
            <a:off x="440631" y="1413817"/>
            <a:ext cx="5105396" cy="4298100"/>
          </a:xfrm>
          <a:prstGeom prst="rect">
            <a:avLst/>
          </a:prstGeom>
          <a:noFill/>
          <a:ln cap="flat">
            <a:noFill/>
          </a:ln>
        </p:spPr>
      </p:pic>
      <p:pic>
        <p:nvPicPr>
          <p:cNvPr id="4" name="Google Shape;247;p22">
            <a:extLst>
              <a:ext uri="{FF2B5EF4-FFF2-40B4-BE49-F238E27FC236}">
                <a16:creationId xmlns:a16="http://schemas.microsoft.com/office/drawing/2014/main" id="{69E1ACFF-97C3-7AE0-3F7B-0B8028AD9839}"/>
              </a:ext>
            </a:extLst>
          </p:cNvPr>
          <p:cNvPicPr>
            <a:picLocks noChangeAspect="1"/>
          </p:cNvPicPr>
          <p:nvPr/>
        </p:nvPicPr>
        <p:blipFill>
          <a:blip r:embed="rId4">
            <a:alphaModFix/>
          </a:blip>
          <a:srcRect/>
          <a:stretch>
            <a:fillRect/>
          </a:stretch>
        </p:blipFill>
        <p:spPr>
          <a:xfrm>
            <a:off x="6696151" y="1499817"/>
            <a:ext cx="5055214" cy="4126101"/>
          </a:xfrm>
          <a:prstGeom prst="rect">
            <a:avLst/>
          </a:prstGeom>
          <a:noFill/>
          <a:ln cap="flat">
            <a:noFill/>
          </a:ln>
        </p:spPr>
      </p:pic>
      <p:sp>
        <p:nvSpPr>
          <p:cNvPr id="5" name="Google Shape;248;p22">
            <a:extLst>
              <a:ext uri="{FF2B5EF4-FFF2-40B4-BE49-F238E27FC236}">
                <a16:creationId xmlns:a16="http://schemas.microsoft.com/office/drawing/2014/main" id="{7BFF3BFA-324F-B949-8B10-8B6030854344}"/>
              </a:ext>
            </a:extLst>
          </p:cNvPr>
          <p:cNvSpPr/>
          <p:nvPr/>
        </p:nvSpPr>
        <p:spPr>
          <a:xfrm>
            <a:off x="5625544" y="3289855"/>
            <a:ext cx="894520" cy="139144"/>
          </a:xfrm>
          <a:custGeom>
            <a:avLst>
              <a:gd name="f0" fmla="val 1992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pic>
        <p:nvPicPr>
          <p:cNvPr id="2" name="Google Shape;253;p23">
            <a:extLst>
              <a:ext uri="{FF2B5EF4-FFF2-40B4-BE49-F238E27FC236}">
                <a16:creationId xmlns:a16="http://schemas.microsoft.com/office/drawing/2014/main" id="{3E382317-2524-5A8D-8C42-F03B9FA4BF0D}"/>
              </a:ext>
            </a:extLst>
          </p:cNvPr>
          <p:cNvPicPr>
            <a:picLocks noChangeAspect="1"/>
          </p:cNvPicPr>
          <p:nvPr/>
        </p:nvPicPr>
        <p:blipFill>
          <a:blip r:embed="rId3">
            <a:alphaModFix/>
          </a:blip>
          <a:srcRect/>
          <a:stretch>
            <a:fillRect/>
          </a:stretch>
        </p:blipFill>
        <p:spPr>
          <a:xfrm>
            <a:off x="5718310" y="924888"/>
            <a:ext cx="4688247" cy="2106539"/>
          </a:xfrm>
          <a:prstGeom prst="rect">
            <a:avLst/>
          </a:prstGeom>
          <a:noFill/>
          <a:ln cap="flat">
            <a:noFill/>
          </a:ln>
        </p:spPr>
      </p:pic>
      <p:pic>
        <p:nvPicPr>
          <p:cNvPr id="3" name="Google Shape;254;p23">
            <a:extLst>
              <a:ext uri="{FF2B5EF4-FFF2-40B4-BE49-F238E27FC236}">
                <a16:creationId xmlns:a16="http://schemas.microsoft.com/office/drawing/2014/main" id="{910A726E-D9FA-FD6D-058A-B7EB41BC4ADF}"/>
              </a:ext>
            </a:extLst>
          </p:cNvPr>
          <p:cNvPicPr>
            <a:picLocks noChangeAspect="1"/>
          </p:cNvPicPr>
          <p:nvPr/>
        </p:nvPicPr>
        <p:blipFill>
          <a:blip r:embed="rId4">
            <a:alphaModFix/>
          </a:blip>
          <a:srcRect/>
          <a:stretch>
            <a:fillRect/>
          </a:stretch>
        </p:blipFill>
        <p:spPr>
          <a:xfrm>
            <a:off x="5933669" y="3227722"/>
            <a:ext cx="4257537" cy="2705389"/>
          </a:xfrm>
          <a:prstGeom prst="rect">
            <a:avLst/>
          </a:prstGeom>
          <a:noFill/>
          <a:ln cap="flat">
            <a:noFill/>
          </a:ln>
        </p:spPr>
      </p:pic>
      <p:sp>
        <p:nvSpPr>
          <p:cNvPr id="4" name="Google Shape;255;p23">
            <a:extLst>
              <a:ext uri="{FF2B5EF4-FFF2-40B4-BE49-F238E27FC236}">
                <a16:creationId xmlns:a16="http://schemas.microsoft.com/office/drawing/2014/main" id="{02DAAF0A-EAD1-A470-96A3-B8B290723A67}"/>
              </a:ext>
            </a:extLst>
          </p:cNvPr>
          <p:cNvSpPr txBox="1"/>
          <p:nvPr/>
        </p:nvSpPr>
        <p:spPr>
          <a:xfrm>
            <a:off x="1855445" y="1738585"/>
            <a:ext cx="2688875"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Actual Website: </a:t>
            </a:r>
            <a:endParaRPr lang="en-IN" sz="1400" b="0" i="0" u="none" strike="noStrike" kern="0" cap="none" spc="0" baseline="0">
              <a:solidFill>
                <a:srgbClr val="000000"/>
              </a:solidFill>
              <a:uFillTx/>
              <a:latin typeface="Arial"/>
              <a:ea typeface="Arial"/>
              <a:cs typeface="Arial"/>
            </a:endParaRPr>
          </a:p>
        </p:txBody>
      </p:sp>
      <p:sp>
        <p:nvSpPr>
          <p:cNvPr id="5" name="Google Shape;256;p23">
            <a:extLst>
              <a:ext uri="{FF2B5EF4-FFF2-40B4-BE49-F238E27FC236}">
                <a16:creationId xmlns:a16="http://schemas.microsoft.com/office/drawing/2014/main" id="{3B1942DC-4542-9A11-6CC1-59027EE583EC}"/>
              </a:ext>
            </a:extLst>
          </p:cNvPr>
          <p:cNvSpPr txBox="1"/>
          <p:nvPr/>
        </p:nvSpPr>
        <p:spPr>
          <a:xfrm>
            <a:off x="1662287" y="4072975"/>
            <a:ext cx="3075200"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0" cap="none" spc="0" baseline="0">
                <a:solidFill>
                  <a:srgbClr val="000000"/>
                </a:solidFill>
                <a:uFillTx/>
                <a:latin typeface="Lustria"/>
                <a:ea typeface="Lustria"/>
                <a:cs typeface="Lustria"/>
              </a:rPr>
              <a:t>Modified Website: </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Google Shape;261;p24">
            <a:extLst>
              <a:ext uri="{FF2B5EF4-FFF2-40B4-BE49-F238E27FC236}">
                <a16:creationId xmlns:a16="http://schemas.microsoft.com/office/drawing/2014/main" id="{1EB3A853-E7DA-5314-03EB-0E60DE9BA023}"/>
              </a:ext>
            </a:extLst>
          </p:cNvPr>
          <p:cNvPicPr>
            <a:picLocks noChangeAspect="1"/>
          </p:cNvPicPr>
          <p:nvPr/>
        </p:nvPicPr>
        <p:blipFill>
          <a:blip r:embed="rId3">
            <a:alphaModFix/>
          </a:blip>
          <a:srcRect/>
          <a:stretch>
            <a:fillRect/>
          </a:stretch>
        </p:blipFill>
        <p:spPr>
          <a:xfrm>
            <a:off x="1665780" y="1915283"/>
            <a:ext cx="8860435" cy="3027422"/>
          </a:xfrm>
          <a:prstGeom prst="rect">
            <a:avLst/>
          </a:prstGeom>
          <a:noFill/>
          <a:ln cap="flat">
            <a:noFill/>
          </a:ln>
        </p:spPr>
      </p:pic>
      <p:sp>
        <p:nvSpPr>
          <p:cNvPr id="3" name="Google Shape;262;p24">
            <a:extLst>
              <a:ext uri="{FF2B5EF4-FFF2-40B4-BE49-F238E27FC236}">
                <a16:creationId xmlns:a16="http://schemas.microsoft.com/office/drawing/2014/main" id="{FB4A44FA-3126-FAA7-9298-DCDEBB2E2513}"/>
              </a:ext>
            </a:extLst>
          </p:cNvPr>
          <p:cNvSpPr txBox="1"/>
          <p:nvPr/>
        </p:nvSpPr>
        <p:spPr>
          <a:xfrm>
            <a:off x="1903991" y="923918"/>
            <a:ext cx="8090675" cy="523219"/>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0" cap="none" spc="0" baseline="0">
                <a:solidFill>
                  <a:srgbClr val="000000"/>
                </a:solidFill>
                <a:uFillTx/>
                <a:latin typeface="Lustria"/>
                <a:ea typeface="Lustria"/>
                <a:cs typeface="Lustria"/>
              </a:rPr>
              <a:t>Custom CSS paper class to mimic MUI Component</a:t>
            </a:r>
            <a:endParaRPr lang="en-US"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Google Shape;267;p25">
            <a:extLst>
              <a:ext uri="{FF2B5EF4-FFF2-40B4-BE49-F238E27FC236}">
                <a16:creationId xmlns:a16="http://schemas.microsoft.com/office/drawing/2014/main" id="{9E3CEA8D-89BC-BDCA-885A-6925045B2B11}"/>
              </a:ext>
            </a:extLst>
          </p:cNvPr>
          <p:cNvSpPr txBox="1">
            <a:spLocks noGrp="1"/>
          </p:cNvSpPr>
          <p:nvPr>
            <p:ph idx="1"/>
          </p:nvPr>
        </p:nvSpPr>
        <p:spPr>
          <a:xfrm>
            <a:off x="879570" y="1637781"/>
            <a:ext cx="10691265" cy="4965832"/>
          </a:xfrm>
          <a:prstGeom prst="rect">
            <a:avLst/>
          </a:prstGeom>
          <a:noFill/>
          <a:ln>
            <a:noFill/>
          </a:ln>
        </p:spPr>
        <p:txBody>
          <a:bodyPr vert="horz" wrap="square" lIns="91421" tIns="45701" rIns="91421" bIns="45701" anchor="t" anchorCtr="0" compatLnSpc="1">
            <a:normAutofit/>
          </a:bodyPr>
          <a:lstStyle/>
          <a:p>
            <a:pPr marL="0" lvl="0" indent="0">
              <a:spcBef>
                <a:spcPts val="0"/>
              </a:spcBef>
              <a:buNone/>
            </a:pPr>
            <a:r>
              <a:rPr lang="en-IN" sz="3100" b="1" dirty="0"/>
              <a:t>Stats:</a:t>
            </a:r>
            <a:endParaRPr lang="en-IN" dirty="0"/>
          </a:p>
          <a:p>
            <a:pPr marL="228600" lvl="0" indent="-228600"/>
            <a:r>
              <a:rPr lang="en-IN" dirty="0" err="1"/>
              <a:t>AllSubmissions.tsx</a:t>
            </a:r>
            <a:r>
              <a:rPr lang="en-IN" dirty="0"/>
              <a:t> – changed </a:t>
            </a:r>
            <a:r>
              <a:rPr lang="en-IN" b="1" dirty="0"/>
              <a:t>1 </a:t>
            </a:r>
            <a:r>
              <a:rPr lang="en-IN" dirty="0"/>
              <a:t>instances</a:t>
            </a:r>
          </a:p>
          <a:p>
            <a:pPr marL="228600" lvl="0" indent="-228600"/>
            <a:r>
              <a:rPr lang="en-IN" dirty="0" err="1"/>
              <a:t>onboarding.tsx</a:t>
            </a:r>
            <a:r>
              <a:rPr lang="en-IN" dirty="0"/>
              <a:t> – changed </a:t>
            </a:r>
            <a:r>
              <a:rPr lang="en-IN" b="1" dirty="0"/>
              <a:t>6 </a:t>
            </a:r>
            <a:r>
              <a:rPr lang="en-IN" dirty="0"/>
              <a:t>instances</a:t>
            </a:r>
          </a:p>
          <a:p>
            <a:pPr marL="228600" lvl="0" indent="-228600"/>
            <a:r>
              <a:rPr lang="en-IN" dirty="0" err="1"/>
              <a:t>FetchQtnSolution.tsx</a:t>
            </a:r>
            <a:r>
              <a:rPr lang="en-IN" dirty="0"/>
              <a:t> – changed </a:t>
            </a:r>
            <a:r>
              <a:rPr lang="en-IN" b="1" dirty="0"/>
              <a:t>1 </a:t>
            </a:r>
            <a:r>
              <a:rPr lang="en-IN" dirty="0"/>
              <a:t>instance </a:t>
            </a:r>
          </a:p>
        </p:txBody>
      </p:sp>
      <p:sp>
        <p:nvSpPr>
          <p:cNvPr id="3" name="Google Shape;268;p25">
            <a:extLst>
              <a:ext uri="{FF2B5EF4-FFF2-40B4-BE49-F238E27FC236}">
                <a16:creationId xmlns:a16="http://schemas.microsoft.com/office/drawing/2014/main" id="{657E409E-C318-EDAA-B7AF-9C8651D280B3}"/>
              </a:ext>
            </a:extLst>
          </p:cNvPr>
          <p:cNvSpPr txBox="1"/>
          <p:nvPr/>
        </p:nvSpPr>
        <p:spPr>
          <a:xfrm>
            <a:off x="7464292" y="1560441"/>
            <a:ext cx="3848133" cy="3659776"/>
          </a:xfrm>
          <a:prstGeom prst="rect">
            <a:avLst/>
          </a:prstGeom>
          <a:noFill/>
          <a:ln cap="flat">
            <a:noFill/>
          </a:ln>
        </p:spPr>
        <p:txBody>
          <a:bodyPr vert="horz" wrap="square" lIns="91421" tIns="45701" rIns="91421" bIns="45701" anchor="t" anchorCtr="0" compatLnSpc="1">
            <a:normAutofit/>
          </a:bodyPr>
          <a:lstStyle/>
          <a:p>
            <a:pPr marL="0" marR="0" lvl="0" indent="0"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dirty="0">
              <a:solidFill>
                <a:srgbClr val="000000"/>
              </a:solidFill>
              <a:uFillTx/>
              <a:latin typeface="Arial"/>
              <a:ea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Google Shape;273;p26">
            <a:extLst>
              <a:ext uri="{FF2B5EF4-FFF2-40B4-BE49-F238E27FC236}">
                <a16:creationId xmlns:a16="http://schemas.microsoft.com/office/drawing/2014/main" id="{150DAB5F-5C0C-D79F-D83C-7B1F1C502F3B}"/>
              </a:ext>
            </a:extLst>
          </p:cNvPr>
          <p:cNvSpPr txBox="1">
            <a:spLocks noGrp="1"/>
          </p:cNvSpPr>
          <p:nvPr>
            <p:ph type="title"/>
          </p:nvPr>
        </p:nvSpPr>
        <p:spPr>
          <a:xfrm>
            <a:off x="700631" y="705075"/>
            <a:ext cx="10691265" cy="794732"/>
          </a:xfrm>
          <a:prstGeom prst="rect">
            <a:avLst/>
          </a:prstGeom>
          <a:noFill/>
          <a:ln>
            <a:noFill/>
          </a:ln>
        </p:spPr>
        <p:txBody>
          <a:bodyPr vert="horz" wrap="square" lIns="91421" tIns="45701" rIns="91421" bIns="45701" anchor="t" anchorCtr="1" compatLnSpc="1">
            <a:normAutofit/>
          </a:bodyPr>
          <a:lstStyle/>
          <a:p>
            <a:pPr lvl="0" algn="ctr"/>
            <a:r>
              <a:rPr lang="en-IN"/>
              <a:t>TECH STACK &amp; RESEARCH </a:t>
            </a:r>
          </a:p>
        </p:txBody>
      </p:sp>
      <p:sp>
        <p:nvSpPr>
          <p:cNvPr id="3" name="Google Shape;274;p26">
            <a:extLst>
              <a:ext uri="{FF2B5EF4-FFF2-40B4-BE49-F238E27FC236}">
                <a16:creationId xmlns:a16="http://schemas.microsoft.com/office/drawing/2014/main" id="{D00AA3FE-086F-79A4-002A-906548AB08EC}"/>
              </a:ext>
            </a:extLst>
          </p:cNvPr>
          <p:cNvSpPr txBox="1"/>
          <p:nvPr/>
        </p:nvSpPr>
        <p:spPr>
          <a:xfrm>
            <a:off x="631027" y="1244708"/>
            <a:ext cx="2529623" cy="5696273"/>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IN" sz="3200" b="1" i="0" u="none" strike="noStrike" kern="0" cap="none" spc="0" baseline="0">
                <a:solidFill>
                  <a:srgbClr val="000000"/>
                </a:solidFill>
                <a:uFillTx/>
                <a:latin typeface="Lustria"/>
                <a:ea typeface="Lustria"/>
                <a:cs typeface="Lustria"/>
              </a:rPr>
              <a:t>Tech stack:</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NextJS</a:t>
            </a: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Typescript</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Tailwind CSS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Material Tailwind</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ReactJS</a:t>
            </a:r>
            <a:endParaRPr lang="en-IN"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Daisy UI </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IN" sz="3200" b="0" i="0" u="none" strike="noStrike" kern="0" cap="none" spc="0" baseline="0">
              <a:solidFill>
                <a:srgbClr val="000000"/>
              </a:solidFill>
              <a:uFillTx/>
              <a:latin typeface="Lustria"/>
              <a:ea typeface="Lustria"/>
              <a:cs typeface="Lustria"/>
            </a:endParaRPr>
          </a:p>
        </p:txBody>
      </p:sp>
      <p:sp>
        <p:nvSpPr>
          <p:cNvPr id="4" name="Google Shape;275;p26">
            <a:extLst>
              <a:ext uri="{FF2B5EF4-FFF2-40B4-BE49-F238E27FC236}">
                <a16:creationId xmlns:a16="http://schemas.microsoft.com/office/drawing/2014/main" id="{5D85E0D6-C7A7-CE5C-0F44-5D11E744162D}"/>
              </a:ext>
            </a:extLst>
          </p:cNvPr>
          <p:cNvSpPr txBox="1"/>
          <p:nvPr/>
        </p:nvSpPr>
        <p:spPr>
          <a:xfrm>
            <a:off x="3491782" y="1244708"/>
            <a:ext cx="8564380" cy="5696273"/>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0" baseline="0">
                <a:solidFill>
                  <a:srgbClr val="000000"/>
                </a:solidFill>
                <a:uFillTx/>
                <a:latin typeface="Lustria"/>
                <a:ea typeface="Lustria"/>
                <a:cs typeface="Lustria"/>
              </a:rPr>
              <a:t>Research:</a:t>
            </a:r>
            <a:endParaRPr lang="en-US" sz="1800" b="0" i="0" u="none" strike="noStrike" kern="0" cap="none" spc="0" baseline="0">
              <a:solidFill>
                <a:srgbClr val="000000"/>
              </a:solidFill>
              <a:uFillTx/>
              <a:latin typeface="Lustria"/>
              <a:ea typeface="Lustria"/>
              <a:cs typeface="Lustria"/>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Familiarizing ourselves with NextJS led us to find how routing was done – by adding directories &amp; files to the page directory. (found out a repo problem this way) </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We dug up on Material Tailwind library which provides component replacements which is coded up using Tailwind CSS &amp; MUI. (efficient alternative for only MUI components).</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We explored Daisy UI library which provides components coded in Tailwind CSS. (efficient alternative for writing Tailwind CSS from scratch)</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Explored LightHouse Reports in depth to analyze the extent to which our replacements made progress on various facets of page load.</a:t>
            </a:r>
            <a:endParaRPr lang="en-US" sz="1400" b="0" i="0" u="none" strike="noStrike" kern="0" cap="none" spc="0" baseline="0">
              <a:solidFill>
                <a:srgbClr val="000000"/>
              </a:solidFill>
              <a:uFillTx/>
              <a:latin typeface="Arial"/>
              <a:ea typeface="Arial"/>
              <a:cs typeface="Arial"/>
            </a:endParaRPr>
          </a:p>
          <a:p>
            <a:pPr marL="228600" marR="0" lvl="0" indent="-228600" algn="l" defTabSz="914400" rtl="0" fontAlgn="auto" hangingPunct="1">
              <a:lnSpc>
                <a:spcPct val="120000"/>
              </a:lnSpc>
              <a:spcBef>
                <a:spcPts val="1000"/>
              </a:spcBef>
              <a:spcAft>
                <a:spcPts val="0"/>
              </a:spcAft>
              <a:buClr>
                <a:srgbClr val="000000"/>
              </a:buClr>
              <a:buSzPts val="1800"/>
              <a:buFont typeface="Arial"/>
              <a:buChar char="•"/>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Lustria"/>
                <a:ea typeface="Lustria"/>
                <a:cs typeface="Lustria"/>
              </a:rPr>
              <a:t>Learnt about React’s build optimization to check how efficient our modified files had become.</a:t>
            </a:r>
            <a:endParaRPr lang="en-US"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20000"/>
              </a:lnSpc>
              <a:spcBef>
                <a:spcPts val="1000"/>
              </a:spcBef>
              <a:spcAft>
                <a:spcPts val="0"/>
              </a:spcAft>
              <a:buNone/>
              <a:tabLst/>
              <a:defRPr sz="1800" b="0" i="0" u="none" strike="noStrike" kern="0" cap="none" spc="0" baseline="0">
                <a:solidFill>
                  <a:srgbClr val="000000"/>
                </a:solidFill>
                <a:uFillTx/>
              </a:defRPr>
            </a:pPr>
            <a:endParaRPr lang="en-US" sz="3200" b="0" i="0" u="none" strike="noStrike" kern="0" cap="none" spc="0" baseline="0">
              <a:solidFill>
                <a:srgbClr val="000000"/>
              </a:solidFill>
              <a:uFillTx/>
              <a:latin typeface="Lustria"/>
              <a:ea typeface="Lustria"/>
              <a:cs typeface="Lust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Google Shape;280;p27">
            <a:extLst>
              <a:ext uri="{FF2B5EF4-FFF2-40B4-BE49-F238E27FC236}">
                <a16:creationId xmlns:a16="http://schemas.microsoft.com/office/drawing/2014/main" id="{5F10AF8D-8428-F1DD-D5FD-B9051D665888}"/>
              </a:ext>
            </a:extLst>
          </p:cNvPr>
          <p:cNvSpPr txBox="1">
            <a:spLocks noGrp="1"/>
          </p:cNvSpPr>
          <p:nvPr>
            <p:ph type="title"/>
          </p:nvPr>
        </p:nvSpPr>
        <p:spPr>
          <a:xfrm>
            <a:off x="750365" y="2743483"/>
            <a:ext cx="10691265" cy="1371033"/>
          </a:xfrm>
          <a:prstGeom prst="rect">
            <a:avLst/>
          </a:prstGeom>
          <a:noFill/>
          <a:ln>
            <a:noFill/>
          </a:ln>
        </p:spPr>
        <p:txBody>
          <a:bodyPr vert="horz" wrap="square" lIns="91421" tIns="45701" rIns="91421" bIns="45701" anchor="ctr" anchorCtr="1" compatLnSpc="1">
            <a:normAutofit/>
          </a:bodyPr>
          <a:lstStyle/>
          <a:p>
            <a:pPr lvl="0" algn="ctr"/>
            <a:r>
              <a:rPr lang="en-IN"/>
              <a:t>IMPROVEMENTS – LIGHTHOUSE REPORTS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pic>
        <p:nvPicPr>
          <p:cNvPr id="2" name="Google Shape;285;p28">
            <a:extLst>
              <a:ext uri="{FF2B5EF4-FFF2-40B4-BE49-F238E27FC236}">
                <a16:creationId xmlns:a16="http://schemas.microsoft.com/office/drawing/2014/main" id="{558F563D-AFC7-9E3E-A40B-A7FC914D6ABA}"/>
              </a:ext>
            </a:extLst>
          </p:cNvPr>
          <p:cNvPicPr>
            <a:picLocks noChangeAspect="1"/>
          </p:cNvPicPr>
          <p:nvPr/>
        </p:nvPicPr>
        <p:blipFill>
          <a:blip r:embed="rId3">
            <a:alphaModFix/>
          </a:blip>
          <a:srcRect/>
          <a:stretch>
            <a:fillRect/>
          </a:stretch>
        </p:blipFill>
        <p:spPr>
          <a:xfrm>
            <a:off x="515355" y="1249527"/>
            <a:ext cx="5619929" cy="2203201"/>
          </a:xfrm>
          <a:prstGeom prst="rect">
            <a:avLst/>
          </a:prstGeom>
          <a:noFill/>
          <a:ln cap="flat">
            <a:noFill/>
          </a:ln>
        </p:spPr>
      </p:pic>
      <p:pic>
        <p:nvPicPr>
          <p:cNvPr id="3" name="Google Shape;286;p28">
            <a:extLst>
              <a:ext uri="{FF2B5EF4-FFF2-40B4-BE49-F238E27FC236}">
                <a16:creationId xmlns:a16="http://schemas.microsoft.com/office/drawing/2014/main" id="{FDFFA345-A743-765D-699D-64B6F2EBBC61}"/>
              </a:ext>
            </a:extLst>
          </p:cNvPr>
          <p:cNvPicPr>
            <a:picLocks noChangeAspect="1"/>
          </p:cNvPicPr>
          <p:nvPr/>
        </p:nvPicPr>
        <p:blipFill>
          <a:blip r:embed="rId4">
            <a:alphaModFix/>
          </a:blip>
          <a:srcRect/>
          <a:stretch>
            <a:fillRect/>
          </a:stretch>
        </p:blipFill>
        <p:spPr>
          <a:xfrm>
            <a:off x="6310228" y="1167012"/>
            <a:ext cx="5654704" cy="2199378"/>
          </a:xfrm>
          <a:prstGeom prst="rect">
            <a:avLst/>
          </a:prstGeom>
          <a:noFill/>
          <a:ln cap="flat">
            <a:noFill/>
          </a:ln>
        </p:spPr>
      </p:pic>
      <p:sp>
        <p:nvSpPr>
          <p:cNvPr id="4" name="Google Shape;287;p28">
            <a:extLst>
              <a:ext uri="{FF2B5EF4-FFF2-40B4-BE49-F238E27FC236}">
                <a16:creationId xmlns:a16="http://schemas.microsoft.com/office/drawing/2014/main" id="{245A4095-3ED8-B406-26FA-E6891F7CA2C6}"/>
              </a:ext>
            </a:extLst>
          </p:cNvPr>
          <p:cNvSpPr txBox="1"/>
          <p:nvPr/>
        </p:nvSpPr>
        <p:spPr>
          <a:xfrm>
            <a:off x="2325758" y="926369"/>
            <a:ext cx="1349727"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Dev version</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sp>
        <p:nvSpPr>
          <p:cNvPr id="5" name="Google Shape;288;p28">
            <a:extLst>
              <a:ext uri="{FF2B5EF4-FFF2-40B4-BE49-F238E27FC236}">
                <a16:creationId xmlns:a16="http://schemas.microsoft.com/office/drawing/2014/main" id="{56F2D52D-7DD1-9E69-F8E5-6C9EDDD9CDBF}"/>
              </a:ext>
            </a:extLst>
          </p:cNvPr>
          <p:cNvSpPr txBox="1"/>
          <p:nvPr/>
        </p:nvSpPr>
        <p:spPr>
          <a:xfrm>
            <a:off x="8248555" y="926369"/>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sp>
        <p:nvSpPr>
          <p:cNvPr id="6" name="Google Shape;289;p28">
            <a:extLst>
              <a:ext uri="{FF2B5EF4-FFF2-40B4-BE49-F238E27FC236}">
                <a16:creationId xmlns:a16="http://schemas.microsoft.com/office/drawing/2014/main" id="{CA7AFABA-1DA2-C465-C030-92AAC321356F}"/>
              </a:ext>
            </a:extLst>
          </p:cNvPr>
          <p:cNvSpPr txBox="1"/>
          <p:nvPr/>
        </p:nvSpPr>
        <p:spPr>
          <a:xfrm>
            <a:off x="4489109" y="138220"/>
            <a:ext cx="3065900"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SIGN-IN PAGE</a:t>
            </a:r>
            <a:endParaRPr lang="en-IN" sz="1400" b="0" i="0" u="none" strike="noStrike" kern="0" cap="none" spc="0" baseline="0">
              <a:solidFill>
                <a:srgbClr val="000000"/>
              </a:solidFill>
              <a:uFillTx/>
              <a:latin typeface="Arial"/>
              <a:ea typeface="Arial"/>
              <a:cs typeface="Arial"/>
            </a:endParaRPr>
          </a:p>
        </p:txBody>
      </p:sp>
      <p:pic>
        <p:nvPicPr>
          <p:cNvPr id="7" name="Google Shape;290;p28">
            <a:extLst>
              <a:ext uri="{FF2B5EF4-FFF2-40B4-BE49-F238E27FC236}">
                <a16:creationId xmlns:a16="http://schemas.microsoft.com/office/drawing/2014/main" id="{38899B2E-A722-E738-5BDF-10757832D870}"/>
              </a:ext>
            </a:extLst>
          </p:cNvPr>
          <p:cNvPicPr>
            <a:picLocks noChangeAspect="1"/>
          </p:cNvPicPr>
          <p:nvPr/>
        </p:nvPicPr>
        <p:blipFill>
          <a:blip r:embed="rId5">
            <a:alphaModFix/>
          </a:blip>
          <a:srcRect/>
          <a:stretch>
            <a:fillRect/>
          </a:stretch>
        </p:blipFill>
        <p:spPr>
          <a:xfrm>
            <a:off x="333609" y="3826197"/>
            <a:ext cx="5801675" cy="1545134"/>
          </a:xfrm>
          <a:prstGeom prst="rect">
            <a:avLst/>
          </a:prstGeom>
          <a:noFill/>
          <a:ln cap="flat">
            <a:noFill/>
          </a:ln>
        </p:spPr>
      </p:pic>
      <p:pic>
        <p:nvPicPr>
          <p:cNvPr id="8" name="Google Shape;291;p28">
            <a:extLst>
              <a:ext uri="{FF2B5EF4-FFF2-40B4-BE49-F238E27FC236}">
                <a16:creationId xmlns:a16="http://schemas.microsoft.com/office/drawing/2014/main" id="{2D39E804-32F7-9498-9B04-84A9BDD1B87B}"/>
              </a:ext>
            </a:extLst>
          </p:cNvPr>
          <p:cNvPicPr>
            <a:picLocks noChangeAspect="1"/>
          </p:cNvPicPr>
          <p:nvPr/>
        </p:nvPicPr>
        <p:blipFill>
          <a:blip r:embed="rId6">
            <a:alphaModFix/>
          </a:blip>
          <a:srcRect/>
          <a:stretch>
            <a:fillRect/>
          </a:stretch>
        </p:blipFill>
        <p:spPr>
          <a:xfrm>
            <a:off x="6190213" y="3810405"/>
            <a:ext cx="5939832" cy="1545134"/>
          </a:xfrm>
          <a:prstGeom prst="rect">
            <a:avLst/>
          </a:prstGeom>
          <a:noFill/>
          <a:ln cap="flat">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Google Shape;296;p29">
            <a:extLst>
              <a:ext uri="{FF2B5EF4-FFF2-40B4-BE49-F238E27FC236}">
                <a16:creationId xmlns:a16="http://schemas.microsoft.com/office/drawing/2014/main" id="{0D0E119A-7D13-FEC1-0D89-B411742829A5}"/>
              </a:ext>
            </a:extLst>
          </p:cNvPr>
          <p:cNvSpPr txBox="1"/>
          <p:nvPr/>
        </p:nvSpPr>
        <p:spPr>
          <a:xfrm>
            <a:off x="4489109" y="138220"/>
            <a:ext cx="3065900"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SIGN-IN PAGE</a:t>
            </a:r>
            <a:endParaRPr lang="en-IN" sz="1400" b="0" i="0" u="none" strike="noStrike" kern="0" cap="none" spc="0" baseline="0">
              <a:solidFill>
                <a:srgbClr val="000000"/>
              </a:solidFill>
              <a:uFillTx/>
              <a:latin typeface="Arial"/>
              <a:ea typeface="Arial"/>
              <a:cs typeface="Arial"/>
            </a:endParaRPr>
          </a:p>
        </p:txBody>
      </p:sp>
      <p:pic>
        <p:nvPicPr>
          <p:cNvPr id="3" name="Google Shape;297;p29">
            <a:extLst>
              <a:ext uri="{FF2B5EF4-FFF2-40B4-BE49-F238E27FC236}">
                <a16:creationId xmlns:a16="http://schemas.microsoft.com/office/drawing/2014/main" id="{B9F630BB-C1BB-59BE-7B89-58C118D62DA1}"/>
              </a:ext>
            </a:extLst>
          </p:cNvPr>
          <p:cNvPicPr>
            <a:picLocks noChangeAspect="1"/>
          </p:cNvPicPr>
          <p:nvPr/>
        </p:nvPicPr>
        <p:blipFill>
          <a:blip r:embed="rId3">
            <a:alphaModFix/>
          </a:blip>
          <a:srcRect/>
          <a:stretch>
            <a:fillRect/>
          </a:stretch>
        </p:blipFill>
        <p:spPr>
          <a:xfrm>
            <a:off x="441289" y="1229621"/>
            <a:ext cx="5654704" cy="2199378"/>
          </a:xfrm>
          <a:prstGeom prst="rect">
            <a:avLst/>
          </a:prstGeom>
          <a:noFill/>
          <a:ln cap="flat">
            <a:noFill/>
          </a:ln>
        </p:spPr>
      </p:pic>
      <p:sp>
        <p:nvSpPr>
          <p:cNvPr id="4" name="Google Shape;298;p29">
            <a:extLst>
              <a:ext uri="{FF2B5EF4-FFF2-40B4-BE49-F238E27FC236}">
                <a16:creationId xmlns:a16="http://schemas.microsoft.com/office/drawing/2014/main" id="{FB0767AA-EADD-133B-A6C0-3759286F491B}"/>
              </a:ext>
            </a:extLst>
          </p:cNvPr>
          <p:cNvSpPr txBox="1"/>
          <p:nvPr/>
        </p:nvSpPr>
        <p:spPr>
          <a:xfrm>
            <a:off x="2379625" y="988978"/>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5" name="Google Shape;299;p29">
            <a:extLst>
              <a:ext uri="{FF2B5EF4-FFF2-40B4-BE49-F238E27FC236}">
                <a16:creationId xmlns:a16="http://schemas.microsoft.com/office/drawing/2014/main" id="{68169D4B-BB67-85F9-6051-A45599D5DE57}"/>
              </a:ext>
            </a:extLst>
          </p:cNvPr>
          <p:cNvPicPr>
            <a:picLocks noChangeAspect="1"/>
          </p:cNvPicPr>
          <p:nvPr/>
        </p:nvPicPr>
        <p:blipFill>
          <a:blip r:embed="rId4">
            <a:alphaModFix/>
          </a:blip>
          <a:srcRect/>
          <a:stretch>
            <a:fillRect/>
          </a:stretch>
        </p:blipFill>
        <p:spPr>
          <a:xfrm>
            <a:off x="321274" y="3873014"/>
            <a:ext cx="5939832" cy="1545134"/>
          </a:xfrm>
          <a:prstGeom prst="rect">
            <a:avLst/>
          </a:prstGeom>
          <a:noFill/>
          <a:ln cap="flat">
            <a:noFill/>
          </a:ln>
        </p:spPr>
      </p:pic>
      <p:sp>
        <p:nvSpPr>
          <p:cNvPr id="6" name="Google Shape;300;p29">
            <a:extLst>
              <a:ext uri="{FF2B5EF4-FFF2-40B4-BE49-F238E27FC236}">
                <a16:creationId xmlns:a16="http://schemas.microsoft.com/office/drawing/2014/main" id="{0A593B3E-1027-3239-DA60-47C868553874}"/>
              </a:ext>
            </a:extLst>
          </p:cNvPr>
          <p:cNvSpPr txBox="1"/>
          <p:nvPr/>
        </p:nvSpPr>
        <p:spPr>
          <a:xfrm>
            <a:off x="8117814" y="906453"/>
            <a:ext cx="2895347"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Modified + 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7" name="Google Shape;301;p29">
            <a:extLst>
              <a:ext uri="{FF2B5EF4-FFF2-40B4-BE49-F238E27FC236}">
                <a16:creationId xmlns:a16="http://schemas.microsoft.com/office/drawing/2014/main" id="{FCE9D6FC-2D8C-1B79-D0DF-82E46B4A713C}"/>
              </a:ext>
            </a:extLst>
          </p:cNvPr>
          <p:cNvPicPr>
            <a:picLocks noChangeAspect="1"/>
          </p:cNvPicPr>
          <p:nvPr/>
        </p:nvPicPr>
        <p:blipFill>
          <a:blip r:embed="rId5">
            <a:alphaModFix/>
          </a:blip>
          <a:srcRect/>
          <a:stretch>
            <a:fillRect/>
          </a:stretch>
        </p:blipFill>
        <p:spPr>
          <a:xfrm>
            <a:off x="6182139" y="1229621"/>
            <a:ext cx="5781257" cy="2203804"/>
          </a:xfrm>
          <a:prstGeom prst="rect">
            <a:avLst/>
          </a:prstGeom>
          <a:noFill/>
          <a:ln cap="flat">
            <a:noFill/>
          </a:ln>
        </p:spPr>
      </p:pic>
      <p:pic>
        <p:nvPicPr>
          <p:cNvPr id="8" name="Google Shape;302;p29">
            <a:extLst>
              <a:ext uri="{FF2B5EF4-FFF2-40B4-BE49-F238E27FC236}">
                <a16:creationId xmlns:a16="http://schemas.microsoft.com/office/drawing/2014/main" id="{904D1510-EB6D-67D5-AA60-E9F65B06DD0E}"/>
              </a:ext>
            </a:extLst>
          </p:cNvPr>
          <p:cNvPicPr>
            <a:picLocks noChangeAspect="1"/>
          </p:cNvPicPr>
          <p:nvPr/>
        </p:nvPicPr>
        <p:blipFill>
          <a:blip r:embed="rId6">
            <a:alphaModFix/>
          </a:blip>
          <a:srcRect/>
          <a:stretch>
            <a:fillRect/>
          </a:stretch>
        </p:blipFill>
        <p:spPr>
          <a:xfrm>
            <a:off x="6380381" y="3873014"/>
            <a:ext cx="4933663" cy="1435251"/>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Google Shape;101;p3">
            <a:extLst>
              <a:ext uri="{FF2B5EF4-FFF2-40B4-BE49-F238E27FC236}">
                <a16:creationId xmlns:a16="http://schemas.microsoft.com/office/drawing/2014/main" id="{7066A7AB-3D63-B13A-6D42-CAA9F686F098}"/>
              </a:ext>
            </a:extLst>
          </p:cNvPr>
          <p:cNvSpPr txBox="1">
            <a:spLocks noGrp="1"/>
          </p:cNvSpPr>
          <p:nvPr>
            <p:ph idx="1"/>
          </p:nvPr>
        </p:nvSpPr>
        <p:spPr>
          <a:xfrm>
            <a:off x="700631" y="1592034"/>
            <a:ext cx="10691265" cy="4337182"/>
          </a:xfrm>
          <a:prstGeom prst="rect">
            <a:avLst/>
          </a:prstGeom>
          <a:noFill/>
          <a:ln>
            <a:noFill/>
          </a:ln>
        </p:spPr>
        <p:txBody>
          <a:bodyPr vert="horz" wrap="square" lIns="91421" tIns="45701" rIns="91421" bIns="45701" anchor="t" anchorCtr="0" compatLnSpc="1">
            <a:normAutofit/>
          </a:bodyPr>
          <a:lstStyle/>
          <a:p>
            <a:pPr marL="228600" lvl="0" indent="-228600">
              <a:spcBef>
                <a:spcPts val="0"/>
              </a:spcBef>
            </a:pPr>
            <a:r>
              <a:rPr lang="en-US"/>
              <a:t>Sprint 1 :</a:t>
            </a:r>
          </a:p>
          <a:p>
            <a:pPr lvl="1">
              <a:lnSpc>
                <a:spcPct val="120000"/>
              </a:lnSpc>
              <a:buClr>
                <a:srgbClr val="000000"/>
              </a:buClr>
              <a:buSzPts val="1800"/>
              <a:buFont typeface="Arial"/>
            </a:pPr>
            <a:r>
              <a:rPr lang="en-US" sz="1800" kern="0">
                <a:solidFill>
                  <a:srgbClr val="000000"/>
                </a:solidFill>
                <a:latin typeface="Lustria"/>
              </a:rPr>
              <a:t> Understand the existing codebase for the frontend of the website (</a:t>
            </a:r>
            <a:r>
              <a:rPr lang="en-US" sz="1800" i="1" kern="0">
                <a:solidFill>
                  <a:srgbClr val="000000"/>
                </a:solidFill>
                <a:latin typeface="Lustria"/>
              </a:rPr>
              <a:t>Feb 3 - Feb 17</a:t>
            </a:r>
            <a:r>
              <a:rPr lang="en-US" sz="1800" kern="0">
                <a:solidFill>
                  <a:srgbClr val="000000"/>
                </a:solidFill>
                <a:latin typeface="Lustria"/>
              </a:rPr>
              <a:t>)</a:t>
            </a:r>
          </a:p>
          <a:p>
            <a:pPr lvl="1">
              <a:lnSpc>
                <a:spcPct val="120000"/>
              </a:lnSpc>
              <a:buClr>
                <a:srgbClr val="000000"/>
              </a:buClr>
              <a:buSzPts val="1800"/>
              <a:buFont typeface="Arial"/>
            </a:pPr>
            <a:r>
              <a:rPr lang="en-US" sz="1800" kern="0">
                <a:solidFill>
                  <a:srgbClr val="000000"/>
                </a:solidFill>
                <a:latin typeface="Lustria"/>
              </a:rPr>
              <a:t>Create issues in areas we find bugs or redundancy (</a:t>
            </a:r>
            <a:r>
              <a:rPr lang="en-US" sz="1800" i="1" kern="0">
                <a:solidFill>
                  <a:srgbClr val="000000"/>
                </a:solidFill>
                <a:latin typeface="Lustria"/>
              </a:rPr>
              <a:t>Feb 17 – Feb 24</a:t>
            </a:r>
            <a:r>
              <a:rPr lang="en-US" sz="1800" kern="0">
                <a:solidFill>
                  <a:srgbClr val="000000"/>
                </a:solidFill>
                <a:latin typeface="Lustria"/>
              </a:rPr>
              <a:t>)</a:t>
            </a:r>
          </a:p>
          <a:p>
            <a:pPr lvl="1">
              <a:lnSpc>
                <a:spcPct val="120000"/>
              </a:lnSpc>
              <a:buClr>
                <a:srgbClr val="000000"/>
              </a:buClr>
              <a:buSzPts val="1800"/>
              <a:buFont typeface="Arial"/>
            </a:pPr>
            <a:r>
              <a:rPr lang="en-US" sz="1800" kern="0">
                <a:solidFill>
                  <a:srgbClr val="000000"/>
                </a:solidFill>
                <a:latin typeface="Lustria"/>
              </a:rPr>
              <a:t>Familiarize ourselves with NextJS, Tailwind CSS, TypeScript to begin modifying the codebase (</a:t>
            </a:r>
            <a:r>
              <a:rPr lang="en-US" sz="1800" i="1" kern="0">
                <a:solidFill>
                  <a:srgbClr val="000000"/>
                </a:solidFill>
                <a:latin typeface="Lustria"/>
              </a:rPr>
              <a:t>Feb 24 – March 6</a:t>
            </a:r>
            <a:r>
              <a:rPr lang="en-US" sz="1800" kern="0">
                <a:solidFill>
                  <a:srgbClr val="000000"/>
                </a:solidFill>
                <a:latin typeface="Lustria"/>
              </a:rPr>
              <a:t>)</a:t>
            </a:r>
          </a:p>
          <a:p>
            <a:pPr marL="228600" lvl="0" indent="-228600"/>
            <a:r>
              <a:rPr lang="en-US"/>
              <a:t>Sprint 2 :</a:t>
            </a:r>
          </a:p>
          <a:p>
            <a:pPr lvl="1">
              <a:lnSpc>
                <a:spcPct val="120000"/>
              </a:lnSpc>
              <a:buClr>
                <a:srgbClr val="000000"/>
              </a:buClr>
              <a:buSzPts val="1800"/>
              <a:buFont typeface="Arial"/>
            </a:pPr>
            <a:r>
              <a:rPr lang="en-US" sz="1800" kern="0">
                <a:solidFill>
                  <a:srgbClr val="000000"/>
                </a:solidFill>
                <a:latin typeface="Lustria"/>
              </a:rPr>
              <a:t>Convert components in the Sign-in page (</a:t>
            </a:r>
            <a:r>
              <a:rPr lang="en-US" sz="1800" i="1" kern="0">
                <a:solidFill>
                  <a:srgbClr val="000000"/>
                </a:solidFill>
                <a:latin typeface="Lustria"/>
              </a:rPr>
              <a:t>March 6 – March 14</a:t>
            </a:r>
            <a:r>
              <a:rPr lang="en-US" sz="1800" kern="0">
                <a:solidFill>
                  <a:srgbClr val="000000"/>
                </a:solidFill>
                <a:latin typeface="Lustria"/>
              </a:rPr>
              <a:t>)</a:t>
            </a:r>
          </a:p>
          <a:p>
            <a:pPr marL="228600" lvl="0" indent="-228600"/>
            <a:r>
              <a:rPr lang="en-US"/>
              <a:t>Sprint 3 :</a:t>
            </a:r>
          </a:p>
          <a:p>
            <a:pPr lvl="1">
              <a:lnSpc>
                <a:spcPct val="120000"/>
              </a:lnSpc>
              <a:buClr>
                <a:srgbClr val="000000"/>
              </a:buClr>
              <a:buSzPts val="1800"/>
              <a:buFont typeface="Arial"/>
            </a:pPr>
            <a:r>
              <a:rPr lang="en-US" sz="1800" kern="0">
                <a:solidFill>
                  <a:srgbClr val="000000"/>
                </a:solidFill>
                <a:latin typeface="Lustria"/>
              </a:rPr>
              <a:t>Convert the components in the Profile page (</a:t>
            </a:r>
            <a:r>
              <a:rPr lang="en-US" sz="1800" i="1" kern="0">
                <a:solidFill>
                  <a:srgbClr val="000000"/>
                </a:solidFill>
                <a:latin typeface="Lustria"/>
              </a:rPr>
              <a:t>March 14 – March 21</a:t>
            </a:r>
            <a:r>
              <a:rPr lang="en-US" sz="1800" kern="0">
                <a:solidFill>
                  <a:srgbClr val="000000"/>
                </a:solidFill>
                <a:latin typeface="Lustria"/>
              </a:rPr>
              <a:t>)</a:t>
            </a:r>
          </a:p>
        </p:txBody>
      </p:sp>
      <p:sp>
        <p:nvSpPr>
          <p:cNvPr id="3" name="Google Shape;102;p3">
            <a:extLst>
              <a:ext uri="{FF2B5EF4-FFF2-40B4-BE49-F238E27FC236}">
                <a16:creationId xmlns:a16="http://schemas.microsoft.com/office/drawing/2014/main" id="{7C777E32-1B61-C4E2-2565-DEED50549D1A}"/>
              </a:ext>
            </a:extLst>
          </p:cNvPr>
          <p:cNvSpPr txBox="1">
            <a:spLocks noGrp="1"/>
          </p:cNvSpPr>
          <p:nvPr>
            <p:ph type="title"/>
          </p:nvPr>
        </p:nvSpPr>
        <p:spPr>
          <a:xfrm>
            <a:off x="700631" y="922099"/>
            <a:ext cx="10691265" cy="794732"/>
          </a:xfrm>
          <a:prstGeom prst="rect">
            <a:avLst/>
          </a:prstGeom>
          <a:noFill/>
          <a:ln>
            <a:noFill/>
          </a:ln>
        </p:spPr>
        <p:txBody>
          <a:bodyPr vert="horz" wrap="square" lIns="91421" tIns="45701" rIns="91421" bIns="45701" anchor="t" anchorCtr="1" compatLnSpc="1">
            <a:normAutofit/>
          </a:bodyPr>
          <a:lstStyle/>
          <a:p>
            <a:pPr lvl="0" algn="ctr"/>
            <a:r>
              <a:rPr lang="en-IN"/>
              <a:t>DEVELOPMENT TIMELINE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Google Shape;307;p30">
            <a:extLst>
              <a:ext uri="{FF2B5EF4-FFF2-40B4-BE49-F238E27FC236}">
                <a16:creationId xmlns:a16="http://schemas.microsoft.com/office/drawing/2014/main" id="{728A7D40-7042-C349-86F2-D98FE866418E}"/>
              </a:ext>
            </a:extLst>
          </p:cNvPr>
          <p:cNvSpPr txBox="1"/>
          <p:nvPr/>
        </p:nvSpPr>
        <p:spPr>
          <a:xfrm>
            <a:off x="4489109" y="138220"/>
            <a:ext cx="3179716"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SIGN-UP PAGE</a:t>
            </a:r>
            <a:endParaRPr lang="en-IN" sz="1400" b="0" i="0" u="none" strike="noStrike" kern="0" cap="none" spc="0" baseline="0">
              <a:solidFill>
                <a:srgbClr val="000000"/>
              </a:solidFill>
              <a:uFillTx/>
              <a:latin typeface="Arial"/>
              <a:ea typeface="Arial"/>
              <a:cs typeface="Arial"/>
            </a:endParaRPr>
          </a:p>
        </p:txBody>
      </p:sp>
      <p:sp>
        <p:nvSpPr>
          <p:cNvPr id="3" name="Google Shape;308;p30">
            <a:extLst>
              <a:ext uri="{FF2B5EF4-FFF2-40B4-BE49-F238E27FC236}">
                <a16:creationId xmlns:a16="http://schemas.microsoft.com/office/drawing/2014/main" id="{EC698A3A-E3DE-6922-7968-1C0CC8DD317E}"/>
              </a:ext>
            </a:extLst>
          </p:cNvPr>
          <p:cNvSpPr txBox="1"/>
          <p:nvPr/>
        </p:nvSpPr>
        <p:spPr>
          <a:xfrm>
            <a:off x="2325758" y="926369"/>
            <a:ext cx="1349727"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Dev version</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4" name="Google Shape;309;p30">
            <a:extLst>
              <a:ext uri="{FF2B5EF4-FFF2-40B4-BE49-F238E27FC236}">
                <a16:creationId xmlns:a16="http://schemas.microsoft.com/office/drawing/2014/main" id="{030486DB-8640-7092-EA81-6A438609BE54}"/>
              </a:ext>
            </a:extLst>
          </p:cNvPr>
          <p:cNvPicPr>
            <a:picLocks noChangeAspect="1"/>
          </p:cNvPicPr>
          <p:nvPr/>
        </p:nvPicPr>
        <p:blipFill>
          <a:blip r:embed="rId3">
            <a:alphaModFix/>
          </a:blip>
          <a:srcRect/>
          <a:stretch>
            <a:fillRect/>
          </a:stretch>
        </p:blipFill>
        <p:spPr>
          <a:xfrm>
            <a:off x="579784" y="1342832"/>
            <a:ext cx="5661324" cy="2187189"/>
          </a:xfrm>
          <a:prstGeom prst="rect">
            <a:avLst/>
          </a:prstGeom>
          <a:noFill/>
          <a:ln cap="flat">
            <a:noFill/>
          </a:ln>
        </p:spPr>
      </p:pic>
      <p:pic>
        <p:nvPicPr>
          <p:cNvPr id="5" name="Google Shape;310;p30">
            <a:extLst>
              <a:ext uri="{FF2B5EF4-FFF2-40B4-BE49-F238E27FC236}">
                <a16:creationId xmlns:a16="http://schemas.microsoft.com/office/drawing/2014/main" id="{9B2631C1-977C-72EC-DEB2-2462461A7CEE}"/>
              </a:ext>
            </a:extLst>
          </p:cNvPr>
          <p:cNvPicPr>
            <a:picLocks noChangeAspect="1"/>
          </p:cNvPicPr>
          <p:nvPr/>
        </p:nvPicPr>
        <p:blipFill>
          <a:blip r:embed="rId4">
            <a:alphaModFix/>
          </a:blip>
          <a:srcRect/>
          <a:stretch>
            <a:fillRect/>
          </a:stretch>
        </p:blipFill>
        <p:spPr>
          <a:xfrm>
            <a:off x="579784" y="3770363"/>
            <a:ext cx="5572536" cy="1624349"/>
          </a:xfrm>
          <a:prstGeom prst="rect">
            <a:avLst/>
          </a:prstGeom>
          <a:noFill/>
          <a:ln cap="flat">
            <a:noFill/>
          </a:ln>
        </p:spPr>
      </p:pic>
      <p:sp>
        <p:nvSpPr>
          <p:cNvPr id="6" name="Google Shape;311;p30">
            <a:extLst>
              <a:ext uri="{FF2B5EF4-FFF2-40B4-BE49-F238E27FC236}">
                <a16:creationId xmlns:a16="http://schemas.microsoft.com/office/drawing/2014/main" id="{02E6330E-E051-9FBF-BB9D-AB267B0B8D6A}"/>
              </a:ext>
            </a:extLst>
          </p:cNvPr>
          <p:cNvSpPr txBox="1"/>
          <p:nvPr/>
        </p:nvSpPr>
        <p:spPr>
          <a:xfrm>
            <a:off x="8248555" y="926369"/>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7" name="Google Shape;312;p30">
            <a:extLst>
              <a:ext uri="{FF2B5EF4-FFF2-40B4-BE49-F238E27FC236}">
                <a16:creationId xmlns:a16="http://schemas.microsoft.com/office/drawing/2014/main" id="{245C3B11-757D-4574-0F14-B47213E1B8B0}"/>
              </a:ext>
            </a:extLst>
          </p:cNvPr>
          <p:cNvPicPr>
            <a:picLocks noChangeAspect="1"/>
          </p:cNvPicPr>
          <p:nvPr/>
        </p:nvPicPr>
        <p:blipFill>
          <a:blip r:embed="rId5">
            <a:alphaModFix/>
          </a:blip>
          <a:srcRect/>
          <a:stretch>
            <a:fillRect/>
          </a:stretch>
        </p:blipFill>
        <p:spPr>
          <a:xfrm>
            <a:off x="6313200" y="1342832"/>
            <a:ext cx="5648760" cy="2187189"/>
          </a:xfrm>
          <a:prstGeom prst="rect">
            <a:avLst/>
          </a:prstGeom>
          <a:noFill/>
          <a:ln cap="flat">
            <a:noFill/>
          </a:ln>
        </p:spPr>
      </p:pic>
      <p:pic>
        <p:nvPicPr>
          <p:cNvPr id="8" name="Google Shape;313;p30">
            <a:extLst>
              <a:ext uri="{FF2B5EF4-FFF2-40B4-BE49-F238E27FC236}">
                <a16:creationId xmlns:a16="http://schemas.microsoft.com/office/drawing/2014/main" id="{0561C69F-C1EC-BFE4-FE62-CACDB0D05A41}"/>
              </a:ext>
            </a:extLst>
          </p:cNvPr>
          <p:cNvPicPr>
            <a:picLocks noChangeAspect="1"/>
          </p:cNvPicPr>
          <p:nvPr/>
        </p:nvPicPr>
        <p:blipFill>
          <a:blip r:embed="rId6">
            <a:alphaModFix/>
          </a:blip>
          <a:srcRect/>
          <a:stretch>
            <a:fillRect/>
          </a:stretch>
        </p:blipFill>
        <p:spPr>
          <a:xfrm>
            <a:off x="6313200" y="3770363"/>
            <a:ext cx="5782720" cy="1575273"/>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Google Shape;318;p31">
            <a:extLst>
              <a:ext uri="{FF2B5EF4-FFF2-40B4-BE49-F238E27FC236}">
                <a16:creationId xmlns:a16="http://schemas.microsoft.com/office/drawing/2014/main" id="{F4684A27-4D69-A87D-7BC9-152537AED3C0}"/>
              </a:ext>
            </a:extLst>
          </p:cNvPr>
          <p:cNvSpPr txBox="1"/>
          <p:nvPr/>
        </p:nvSpPr>
        <p:spPr>
          <a:xfrm>
            <a:off x="4310207" y="128281"/>
            <a:ext cx="3179716"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SIGN-UP PAGE</a:t>
            </a:r>
            <a:endParaRPr lang="en-IN" sz="1400" b="0" i="0" u="none" strike="noStrike" kern="0" cap="none" spc="0" baseline="0">
              <a:solidFill>
                <a:srgbClr val="000000"/>
              </a:solidFill>
              <a:uFillTx/>
              <a:latin typeface="Arial"/>
              <a:ea typeface="Arial"/>
              <a:cs typeface="Arial"/>
            </a:endParaRPr>
          </a:p>
        </p:txBody>
      </p:sp>
      <p:sp>
        <p:nvSpPr>
          <p:cNvPr id="3" name="Google Shape;319;p31">
            <a:extLst>
              <a:ext uri="{FF2B5EF4-FFF2-40B4-BE49-F238E27FC236}">
                <a16:creationId xmlns:a16="http://schemas.microsoft.com/office/drawing/2014/main" id="{146C282D-AE40-0853-2625-ACA24CC8980D}"/>
              </a:ext>
            </a:extLst>
          </p:cNvPr>
          <p:cNvSpPr txBox="1"/>
          <p:nvPr/>
        </p:nvSpPr>
        <p:spPr>
          <a:xfrm>
            <a:off x="2454039" y="936309"/>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4" name="Google Shape;320;p31">
            <a:extLst>
              <a:ext uri="{FF2B5EF4-FFF2-40B4-BE49-F238E27FC236}">
                <a16:creationId xmlns:a16="http://schemas.microsoft.com/office/drawing/2014/main" id="{E2CBFD4E-9A58-C934-052B-117445AA8692}"/>
              </a:ext>
            </a:extLst>
          </p:cNvPr>
          <p:cNvPicPr>
            <a:picLocks noChangeAspect="1"/>
          </p:cNvPicPr>
          <p:nvPr/>
        </p:nvPicPr>
        <p:blipFill>
          <a:blip r:embed="rId3">
            <a:alphaModFix/>
          </a:blip>
          <a:srcRect/>
          <a:stretch>
            <a:fillRect/>
          </a:stretch>
        </p:blipFill>
        <p:spPr>
          <a:xfrm>
            <a:off x="518684" y="1352772"/>
            <a:ext cx="5648760" cy="2187189"/>
          </a:xfrm>
          <a:prstGeom prst="rect">
            <a:avLst/>
          </a:prstGeom>
          <a:noFill/>
          <a:ln cap="flat">
            <a:noFill/>
          </a:ln>
        </p:spPr>
      </p:pic>
      <p:pic>
        <p:nvPicPr>
          <p:cNvPr id="5" name="Google Shape;321;p31">
            <a:extLst>
              <a:ext uri="{FF2B5EF4-FFF2-40B4-BE49-F238E27FC236}">
                <a16:creationId xmlns:a16="http://schemas.microsoft.com/office/drawing/2014/main" id="{F3714E29-5699-1A5A-7462-945B3E37AB69}"/>
              </a:ext>
            </a:extLst>
          </p:cNvPr>
          <p:cNvPicPr>
            <a:picLocks noChangeAspect="1"/>
          </p:cNvPicPr>
          <p:nvPr/>
        </p:nvPicPr>
        <p:blipFill>
          <a:blip r:embed="rId4">
            <a:alphaModFix/>
          </a:blip>
          <a:srcRect/>
          <a:stretch>
            <a:fillRect/>
          </a:stretch>
        </p:blipFill>
        <p:spPr>
          <a:xfrm>
            <a:off x="384724" y="3780303"/>
            <a:ext cx="5782720" cy="1575273"/>
          </a:xfrm>
          <a:prstGeom prst="rect">
            <a:avLst/>
          </a:prstGeom>
          <a:noFill/>
          <a:ln cap="flat">
            <a:noFill/>
          </a:ln>
        </p:spPr>
      </p:pic>
      <p:sp>
        <p:nvSpPr>
          <p:cNvPr id="6" name="Google Shape;322;p31">
            <a:extLst>
              <a:ext uri="{FF2B5EF4-FFF2-40B4-BE49-F238E27FC236}">
                <a16:creationId xmlns:a16="http://schemas.microsoft.com/office/drawing/2014/main" id="{CADF7FEA-03EF-F2E6-C3E8-7A95EDD7F93A}"/>
              </a:ext>
            </a:extLst>
          </p:cNvPr>
          <p:cNvSpPr txBox="1"/>
          <p:nvPr/>
        </p:nvSpPr>
        <p:spPr>
          <a:xfrm>
            <a:off x="7830702" y="936299"/>
            <a:ext cx="2953054"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Modified + 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7" name="Google Shape;323;p31">
            <a:extLst>
              <a:ext uri="{FF2B5EF4-FFF2-40B4-BE49-F238E27FC236}">
                <a16:creationId xmlns:a16="http://schemas.microsoft.com/office/drawing/2014/main" id="{AA8E54DC-6A4E-8A62-0F2C-E790ABF08248}"/>
              </a:ext>
            </a:extLst>
          </p:cNvPr>
          <p:cNvPicPr>
            <a:picLocks noChangeAspect="1"/>
          </p:cNvPicPr>
          <p:nvPr/>
        </p:nvPicPr>
        <p:blipFill>
          <a:blip r:embed="rId5">
            <a:alphaModFix/>
          </a:blip>
          <a:srcRect/>
          <a:stretch>
            <a:fillRect/>
          </a:stretch>
        </p:blipFill>
        <p:spPr>
          <a:xfrm>
            <a:off x="6167454" y="1290511"/>
            <a:ext cx="5962765" cy="2311722"/>
          </a:xfrm>
          <a:prstGeom prst="rect">
            <a:avLst/>
          </a:prstGeom>
          <a:noFill/>
          <a:ln cap="flat">
            <a:noFill/>
          </a:ln>
        </p:spPr>
      </p:pic>
      <p:pic>
        <p:nvPicPr>
          <p:cNvPr id="8" name="Google Shape;324;p31">
            <a:extLst>
              <a:ext uri="{FF2B5EF4-FFF2-40B4-BE49-F238E27FC236}">
                <a16:creationId xmlns:a16="http://schemas.microsoft.com/office/drawing/2014/main" id="{BF190E59-2636-570B-5EEA-FFFC78B0C10B}"/>
              </a:ext>
            </a:extLst>
          </p:cNvPr>
          <p:cNvPicPr>
            <a:picLocks noChangeAspect="1"/>
          </p:cNvPicPr>
          <p:nvPr/>
        </p:nvPicPr>
        <p:blipFill>
          <a:blip r:embed="rId6">
            <a:alphaModFix/>
          </a:blip>
          <a:srcRect/>
          <a:stretch>
            <a:fillRect/>
          </a:stretch>
        </p:blipFill>
        <p:spPr>
          <a:xfrm>
            <a:off x="6230831" y="3780303"/>
            <a:ext cx="5836011" cy="1575273"/>
          </a:xfrm>
          <a:prstGeom prst="rect">
            <a:avLst/>
          </a:prstGeom>
          <a:noFill/>
          <a:ln cap="flat">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Google Shape;329;p32">
            <a:extLst>
              <a:ext uri="{FF2B5EF4-FFF2-40B4-BE49-F238E27FC236}">
                <a16:creationId xmlns:a16="http://schemas.microsoft.com/office/drawing/2014/main" id="{D059100B-94C9-ACF2-94B0-B3FF764A6A77}"/>
              </a:ext>
            </a:extLst>
          </p:cNvPr>
          <p:cNvSpPr txBox="1"/>
          <p:nvPr/>
        </p:nvSpPr>
        <p:spPr>
          <a:xfrm>
            <a:off x="4310207" y="128281"/>
            <a:ext cx="3232998"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PROFILE PAGE</a:t>
            </a:r>
            <a:endParaRPr lang="en-IN" sz="1400" b="0" i="0" u="none" strike="noStrike" kern="0" cap="none" spc="0" baseline="0">
              <a:solidFill>
                <a:srgbClr val="000000"/>
              </a:solidFill>
              <a:uFillTx/>
              <a:latin typeface="Arial"/>
              <a:ea typeface="Arial"/>
              <a:cs typeface="Arial"/>
            </a:endParaRPr>
          </a:p>
        </p:txBody>
      </p:sp>
      <p:sp>
        <p:nvSpPr>
          <p:cNvPr id="3" name="Google Shape;330;p32">
            <a:extLst>
              <a:ext uri="{FF2B5EF4-FFF2-40B4-BE49-F238E27FC236}">
                <a16:creationId xmlns:a16="http://schemas.microsoft.com/office/drawing/2014/main" id="{96FC6E19-DBB3-0893-321F-60891BB6B8DE}"/>
              </a:ext>
            </a:extLst>
          </p:cNvPr>
          <p:cNvSpPr txBox="1"/>
          <p:nvPr/>
        </p:nvSpPr>
        <p:spPr>
          <a:xfrm>
            <a:off x="2613995" y="927859"/>
            <a:ext cx="1349727"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Dev version</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4" name="Google Shape;331;p32">
            <a:extLst>
              <a:ext uri="{FF2B5EF4-FFF2-40B4-BE49-F238E27FC236}">
                <a16:creationId xmlns:a16="http://schemas.microsoft.com/office/drawing/2014/main" id="{3D8C99B8-7DCB-41AB-6229-77DB2DA3E203}"/>
              </a:ext>
            </a:extLst>
          </p:cNvPr>
          <p:cNvPicPr>
            <a:picLocks noChangeAspect="1"/>
          </p:cNvPicPr>
          <p:nvPr/>
        </p:nvPicPr>
        <p:blipFill>
          <a:blip r:embed="rId3">
            <a:alphaModFix/>
          </a:blip>
          <a:srcRect/>
          <a:stretch>
            <a:fillRect/>
          </a:stretch>
        </p:blipFill>
        <p:spPr>
          <a:xfrm>
            <a:off x="93908" y="1353247"/>
            <a:ext cx="5902708" cy="2256556"/>
          </a:xfrm>
          <a:prstGeom prst="rect">
            <a:avLst/>
          </a:prstGeom>
          <a:noFill/>
          <a:ln cap="flat">
            <a:noFill/>
          </a:ln>
        </p:spPr>
      </p:pic>
      <p:pic>
        <p:nvPicPr>
          <p:cNvPr id="5" name="Google Shape;332;p32">
            <a:extLst>
              <a:ext uri="{FF2B5EF4-FFF2-40B4-BE49-F238E27FC236}">
                <a16:creationId xmlns:a16="http://schemas.microsoft.com/office/drawing/2014/main" id="{B9AF69FB-8CC4-3486-1135-071EEE697EA1}"/>
              </a:ext>
            </a:extLst>
          </p:cNvPr>
          <p:cNvPicPr>
            <a:picLocks noChangeAspect="1"/>
          </p:cNvPicPr>
          <p:nvPr/>
        </p:nvPicPr>
        <p:blipFill>
          <a:blip r:embed="rId4">
            <a:alphaModFix/>
          </a:blip>
          <a:srcRect/>
          <a:stretch>
            <a:fillRect/>
          </a:stretch>
        </p:blipFill>
        <p:spPr>
          <a:xfrm>
            <a:off x="364434" y="4035183"/>
            <a:ext cx="5731568" cy="1680502"/>
          </a:xfrm>
          <a:prstGeom prst="rect">
            <a:avLst/>
          </a:prstGeom>
          <a:noFill/>
          <a:ln cap="flat">
            <a:noFill/>
          </a:ln>
        </p:spPr>
      </p:pic>
      <p:sp>
        <p:nvSpPr>
          <p:cNvPr id="6" name="Google Shape;333;p32">
            <a:extLst>
              <a:ext uri="{FF2B5EF4-FFF2-40B4-BE49-F238E27FC236}">
                <a16:creationId xmlns:a16="http://schemas.microsoft.com/office/drawing/2014/main" id="{DB4A57FA-4EEA-2A6E-EB4F-0C92B2B6BAFC}"/>
              </a:ext>
            </a:extLst>
          </p:cNvPr>
          <p:cNvSpPr txBox="1"/>
          <p:nvPr/>
        </p:nvSpPr>
        <p:spPr>
          <a:xfrm>
            <a:off x="8805114" y="927859"/>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7" name="Google Shape;334;p32">
            <a:extLst>
              <a:ext uri="{FF2B5EF4-FFF2-40B4-BE49-F238E27FC236}">
                <a16:creationId xmlns:a16="http://schemas.microsoft.com/office/drawing/2014/main" id="{0F0643D9-C654-F5B8-B743-C61DE847C554}"/>
              </a:ext>
            </a:extLst>
          </p:cNvPr>
          <p:cNvPicPr>
            <a:picLocks noChangeAspect="1"/>
          </p:cNvPicPr>
          <p:nvPr/>
        </p:nvPicPr>
        <p:blipFill>
          <a:blip r:embed="rId5">
            <a:alphaModFix/>
          </a:blip>
          <a:srcRect/>
          <a:stretch>
            <a:fillRect/>
          </a:stretch>
        </p:blipFill>
        <p:spPr>
          <a:xfrm>
            <a:off x="6005203" y="1276895"/>
            <a:ext cx="6092894" cy="2409261"/>
          </a:xfrm>
          <a:prstGeom prst="rect">
            <a:avLst/>
          </a:prstGeom>
          <a:noFill/>
          <a:ln cap="flat">
            <a:noFill/>
          </a:ln>
        </p:spPr>
      </p:pic>
      <p:pic>
        <p:nvPicPr>
          <p:cNvPr id="8" name="Google Shape;335;p32">
            <a:extLst>
              <a:ext uri="{FF2B5EF4-FFF2-40B4-BE49-F238E27FC236}">
                <a16:creationId xmlns:a16="http://schemas.microsoft.com/office/drawing/2014/main" id="{D21B2C8F-D281-5A48-A205-053D3D318CB7}"/>
              </a:ext>
            </a:extLst>
          </p:cNvPr>
          <p:cNvPicPr>
            <a:picLocks noChangeAspect="1"/>
          </p:cNvPicPr>
          <p:nvPr/>
        </p:nvPicPr>
        <p:blipFill>
          <a:blip r:embed="rId6">
            <a:alphaModFix/>
          </a:blip>
          <a:srcRect/>
          <a:stretch>
            <a:fillRect/>
          </a:stretch>
        </p:blipFill>
        <p:spPr>
          <a:xfrm>
            <a:off x="6269437" y="4013127"/>
            <a:ext cx="5341879" cy="1567976"/>
          </a:xfrm>
          <a:prstGeom prst="rect">
            <a:avLst/>
          </a:prstGeom>
          <a:noFill/>
          <a:ln cap="flat">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Google Shape;340;p33">
            <a:extLst>
              <a:ext uri="{FF2B5EF4-FFF2-40B4-BE49-F238E27FC236}">
                <a16:creationId xmlns:a16="http://schemas.microsoft.com/office/drawing/2014/main" id="{7DF62D83-D828-2CA0-8A40-52784770DBE1}"/>
              </a:ext>
            </a:extLst>
          </p:cNvPr>
          <p:cNvSpPr txBox="1"/>
          <p:nvPr/>
        </p:nvSpPr>
        <p:spPr>
          <a:xfrm>
            <a:off x="4310207" y="128281"/>
            <a:ext cx="3232998" cy="584777"/>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0" cap="none" spc="0" baseline="0">
                <a:solidFill>
                  <a:srgbClr val="000000"/>
                </a:solidFill>
                <a:uFillTx/>
                <a:latin typeface="Lustria"/>
                <a:ea typeface="Lustria"/>
                <a:cs typeface="Lustria"/>
              </a:rPr>
              <a:t>PROFILE PAGE</a:t>
            </a:r>
            <a:endParaRPr lang="en-IN" sz="1400" b="0" i="0" u="none" strike="noStrike" kern="0" cap="none" spc="0" baseline="0">
              <a:solidFill>
                <a:srgbClr val="000000"/>
              </a:solidFill>
              <a:uFillTx/>
              <a:latin typeface="Arial"/>
              <a:ea typeface="Arial"/>
              <a:cs typeface="Arial"/>
            </a:endParaRPr>
          </a:p>
        </p:txBody>
      </p:sp>
      <p:sp>
        <p:nvSpPr>
          <p:cNvPr id="3" name="Google Shape;341;p33">
            <a:extLst>
              <a:ext uri="{FF2B5EF4-FFF2-40B4-BE49-F238E27FC236}">
                <a16:creationId xmlns:a16="http://schemas.microsoft.com/office/drawing/2014/main" id="{CABD0E91-1128-595F-1C0D-D83122413BE9}"/>
              </a:ext>
            </a:extLst>
          </p:cNvPr>
          <p:cNvSpPr txBox="1"/>
          <p:nvPr/>
        </p:nvSpPr>
        <p:spPr>
          <a:xfrm>
            <a:off x="2296597" y="915204"/>
            <a:ext cx="1778050"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4" name="Google Shape;342;p33">
            <a:extLst>
              <a:ext uri="{FF2B5EF4-FFF2-40B4-BE49-F238E27FC236}">
                <a16:creationId xmlns:a16="http://schemas.microsoft.com/office/drawing/2014/main" id="{95A6E539-71C7-D57B-3C97-1A7C0C58F2C5}"/>
              </a:ext>
            </a:extLst>
          </p:cNvPr>
          <p:cNvPicPr>
            <a:picLocks noChangeAspect="1"/>
          </p:cNvPicPr>
          <p:nvPr/>
        </p:nvPicPr>
        <p:blipFill>
          <a:blip r:embed="rId3">
            <a:alphaModFix/>
          </a:blip>
          <a:srcRect/>
          <a:stretch>
            <a:fillRect/>
          </a:stretch>
        </p:blipFill>
        <p:spPr>
          <a:xfrm>
            <a:off x="250445" y="1366342"/>
            <a:ext cx="6092894" cy="2409261"/>
          </a:xfrm>
          <a:prstGeom prst="rect">
            <a:avLst/>
          </a:prstGeom>
          <a:noFill/>
          <a:ln cap="flat">
            <a:noFill/>
          </a:ln>
        </p:spPr>
      </p:pic>
      <p:pic>
        <p:nvPicPr>
          <p:cNvPr id="5" name="Google Shape;343;p33">
            <a:extLst>
              <a:ext uri="{FF2B5EF4-FFF2-40B4-BE49-F238E27FC236}">
                <a16:creationId xmlns:a16="http://schemas.microsoft.com/office/drawing/2014/main" id="{49BAE859-5CF1-3330-643E-CB5E4E11C60A}"/>
              </a:ext>
            </a:extLst>
          </p:cNvPr>
          <p:cNvPicPr>
            <a:picLocks noChangeAspect="1"/>
          </p:cNvPicPr>
          <p:nvPr/>
        </p:nvPicPr>
        <p:blipFill>
          <a:blip r:embed="rId4">
            <a:alphaModFix/>
          </a:blip>
          <a:srcRect/>
          <a:stretch>
            <a:fillRect/>
          </a:stretch>
        </p:blipFill>
        <p:spPr>
          <a:xfrm>
            <a:off x="514679" y="4102583"/>
            <a:ext cx="5341879" cy="1567976"/>
          </a:xfrm>
          <a:prstGeom prst="rect">
            <a:avLst/>
          </a:prstGeom>
          <a:noFill/>
          <a:ln cap="flat">
            <a:noFill/>
          </a:ln>
        </p:spPr>
      </p:pic>
      <p:sp>
        <p:nvSpPr>
          <p:cNvPr id="6" name="Google Shape;344;p33">
            <a:extLst>
              <a:ext uri="{FF2B5EF4-FFF2-40B4-BE49-F238E27FC236}">
                <a16:creationId xmlns:a16="http://schemas.microsoft.com/office/drawing/2014/main" id="{721341C8-04B5-7D06-AB2D-08732F3D499A}"/>
              </a:ext>
            </a:extLst>
          </p:cNvPr>
          <p:cNvSpPr txBox="1"/>
          <p:nvPr/>
        </p:nvSpPr>
        <p:spPr>
          <a:xfrm>
            <a:off x="7756489" y="915204"/>
            <a:ext cx="2953054" cy="646334"/>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0" cap="none" spc="0" baseline="0">
                <a:solidFill>
                  <a:srgbClr val="000000"/>
                </a:solidFill>
                <a:uFillTx/>
                <a:latin typeface="Lustria"/>
                <a:ea typeface="Lustria"/>
                <a:cs typeface="Lustria"/>
              </a:rPr>
              <a:t>Modified + Optimized build</a:t>
            </a:r>
            <a:endParaRPr lang="en-IN" sz="1400" b="0" i="0" u="none" strike="noStrike" kern="0" cap="none" spc="0" baseline="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000000"/>
              </a:solidFill>
              <a:uFillTx/>
              <a:latin typeface="Lustria"/>
              <a:ea typeface="Lustria"/>
              <a:cs typeface="Lustria"/>
            </a:endParaRPr>
          </a:p>
        </p:txBody>
      </p:sp>
      <p:pic>
        <p:nvPicPr>
          <p:cNvPr id="7" name="Google Shape;345;p33">
            <a:extLst>
              <a:ext uri="{FF2B5EF4-FFF2-40B4-BE49-F238E27FC236}">
                <a16:creationId xmlns:a16="http://schemas.microsoft.com/office/drawing/2014/main" id="{7C2ACD3D-D2D8-6562-3F8E-E4A681A2813F}"/>
              </a:ext>
            </a:extLst>
          </p:cNvPr>
          <p:cNvPicPr>
            <a:picLocks noChangeAspect="1"/>
          </p:cNvPicPr>
          <p:nvPr/>
        </p:nvPicPr>
        <p:blipFill>
          <a:blip r:embed="rId5">
            <a:alphaModFix/>
          </a:blip>
          <a:srcRect/>
          <a:stretch>
            <a:fillRect/>
          </a:stretch>
        </p:blipFill>
        <p:spPr>
          <a:xfrm>
            <a:off x="6120792" y="1366342"/>
            <a:ext cx="6020025" cy="2409261"/>
          </a:xfrm>
          <a:prstGeom prst="rect">
            <a:avLst/>
          </a:prstGeom>
          <a:noFill/>
          <a:ln cap="flat">
            <a:noFill/>
          </a:ln>
        </p:spPr>
      </p:pic>
      <p:pic>
        <p:nvPicPr>
          <p:cNvPr id="8" name="Google Shape;346;p33">
            <a:extLst>
              <a:ext uri="{FF2B5EF4-FFF2-40B4-BE49-F238E27FC236}">
                <a16:creationId xmlns:a16="http://schemas.microsoft.com/office/drawing/2014/main" id="{AA6EA610-8AB4-2BCE-8B07-8479CFF58819}"/>
              </a:ext>
            </a:extLst>
          </p:cNvPr>
          <p:cNvPicPr>
            <a:picLocks noChangeAspect="1"/>
          </p:cNvPicPr>
          <p:nvPr/>
        </p:nvPicPr>
        <p:blipFill>
          <a:blip r:embed="rId6">
            <a:alphaModFix/>
          </a:blip>
          <a:srcRect/>
          <a:stretch>
            <a:fillRect/>
          </a:stretch>
        </p:blipFill>
        <p:spPr>
          <a:xfrm>
            <a:off x="6343339" y="4065184"/>
            <a:ext cx="5112026" cy="1396654"/>
          </a:xfrm>
          <a:prstGeom prst="rect">
            <a:avLst/>
          </a:prstGeom>
          <a:noFill/>
          <a:ln cap="flat">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Google Shape;351;p34">
            <a:extLst>
              <a:ext uri="{FF2B5EF4-FFF2-40B4-BE49-F238E27FC236}">
                <a16:creationId xmlns:a16="http://schemas.microsoft.com/office/drawing/2014/main" id="{26B63DA4-C28D-F0C9-C08F-09DD26F2567D}"/>
              </a:ext>
            </a:extLst>
          </p:cNvPr>
          <p:cNvSpPr txBox="1">
            <a:spLocks noGrp="1"/>
          </p:cNvSpPr>
          <p:nvPr>
            <p:ph type="title"/>
          </p:nvPr>
        </p:nvSpPr>
        <p:spPr>
          <a:xfrm>
            <a:off x="452189" y="2415497"/>
            <a:ext cx="10691265" cy="1371033"/>
          </a:xfrm>
          <a:prstGeom prst="rect">
            <a:avLst/>
          </a:prstGeom>
          <a:noFill/>
          <a:ln>
            <a:noFill/>
          </a:ln>
        </p:spPr>
        <p:txBody>
          <a:bodyPr vert="horz" wrap="square" lIns="91421" tIns="45701" rIns="91421" bIns="45701" anchor="ctr" anchorCtr="1" compatLnSpc="1">
            <a:normAutofit/>
          </a:bodyPr>
          <a:lstStyle/>
          <a:p>
            <a:pPr lvl="0" algn="ctr"/>
            <a:r>
              <a:rPr lang="en-IN"/>
              <a:t>CHALLENGES FACED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Google Shape;356;p35">
            <a:extLst>
              <a:ext uri="{FF2B5EF4-FFF2-40B4-BE49-F238E27FC236}">
                <a16:creationId xmlns:a16="http://schemas.microsoft.com/office/drawing/2014/main" id="{C98D4FE6-C792-B447-D5BA-308C59772867}"/>
              </a:ext>
            </a:extLst>
          </p:cNvPr>
          <p:cNvSpPr txBox="1">
            <a:spLocks noGrp="1"/>
          </p:cNvSpPr>
          <p:nvPr>
            <p:ph idx="1"/>
          </p:nvPr>
        </p:nvSpPr>
        <p:spPr>
          <a:xfrm>
            <a:off x="750365" y="1610953"/>
            <a:ext cx="10691265" cy="3636084"/>
          </a:xfrm>
          <a:prstGeom prst="rect">
            <a:avLst/>
          </a:prstGeom>
          <a:noFill/>
          <a:ln>
            <a:noFill/>
          </a:ln>
        </p:spPr>
        <p:txBody>
          <a:bodyPr vert="horz" wrap="square" lIns="91421" tIns="45701" rIns="91421" bIns="45701" anchor="t" anchorCtr="0" compatLnSpc="1">
            <a:normAutofit/>
          </a:bodyPr>
          <a:lstStyle/>
          <a:p>
            <a:pPr marL="228600" lvl="0" indent="-228600">
              <a:spcBef>
                <a:spcPts val="0"/>
              </a:spcBef>
            </a:pPr>
            <a:r>
              <a:rPr lang="en-US"/>
              <a:t>Existing Material UI Components such as Grid, Stack had numerous overwritings + props that could not be modified or built from scratch using Tailwind/Vanila CSS.</a:t>
            </a:r>
          </a:p>
          <a:p>
            <a:pPr marL="228600" lvl="0" indent="-228600"/>
            <a:r>
              <a:rPr lang="en-US"/>
              <a:t>Custom writing functions to replace the simple ‘rules’ field provided by Material UI, was difficult and had to be accurate to represent the existing functionality.</a:t>
            </a:r>
          </a:p>
          <a:p>
            <a:pPr marL="228600" lvl="0" indent="-228600"/>
            <a:r>
              <a:rPr lang="en-US"/>
              <a:t>To make our changes modular, we had to write CSS files that could aid the client if he wishes to modify other pages or create new ones with the modified components.</a:t>
            </a:r>
          </a:p>
          <a:p>
            <a:pPr marL="228600" lvl="0" indent="-228600"/>
            <a:r>
              <a:rPr lang="en-US"/>
              <a:t>Dependency issues present in the existing codebase led us to spend time figuring out compatible library versions.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Google Shape;107;p4">
            <a:extLst>
              <a:ext uri="{FF2B5EF4-FFF2-40B4-BE49-F238E27FC236}">
                <a16:creationId xmlns:a16="http://schemas.microsoft.com/office/drawing/2014/main" id="{D641B77B-7BE0-FDE4-7A7D-E9D21C55E52D}"/>
              </a:ext>
            </a:extLst>
          </p:cNvPr>
          <p:cNvSpPr txBox="1">
            <a:spLocks noGrp="1"/>
          </p:cNvSpPr>
          <p:nvPr>
            <p:ph idx="1"/>
          </p:nvPr>
        </p:nvSpPr>
        <p:spPr>
          <a:xfrm>
            <a:off x="700631" y="840918"/>
            <a:ext cx="10691265" cy="5088288"/>
          </a:xfrm>
          <a:prstGeom prst="rect">
            <a:avLst/>
          </a:prstGeom>
          <a:noFill/>
          <a:ln>
            <a:noFill/>
          </a:ln>
        </p:spPr>
        <p:txBody>
          <a:bodyPr vert="horz" wrap="square" lIns="91421" tIns="45701" rIns="91421" bIns="45701" anchor="t" anchorCtr="0" compatLnSpc="1">
            <a:normAutofit/>
          </a:bodyPr>
          <a:lstStyle/>
          <a:p>
            <a:pPr marL="228600" lvl="0" indent="-228600">
              <a:spcBef>
                <a:spcPts val="0"/>
              </a:spcBef>
            </a:pPr>
            <a:r>
              <a:rPr lang="en-US"/>
              <a:t>Sprint 4:</a:t>
            </a:r>
          </a:p>
          <a:p>
            <a:pPr lvl="1">
              <a:lnSpc>
                <a:spcPct val="120000"/>
              </a:lnSpc>
              <a:buClr>
                <a:srgbClr val="000000"/>
              </a:buClr>
              <a:buSzPts val="1800"/>
              <a:buFont typeface="Arial"/>
            </a:pPr>
            <a:r>
              <a:rPr lang="en-US" sz="1800" kern="0">
                <a:solidFill>
                  <a:srgbClr val="000000"/>
                </a:solidFill>
                <a:latin typeface="Lustria"/>
              </a:rPr>
              <a:t>Convert Link component across the website (</a:t>
            </a:r>
            <a:r>
              <a:rPr lang="en-US" sz="1800" i="1" kern="0">
                <a:solidFill>
                  <a:srgbClr val="000000"/>
                </a:solidFill>
                <a:latin typeface="Lustria"/>
              </a:rPr>
              <a:t>March 23 – March 28</a:t>
            </a:r>
            <a:r>
              <a:rPr lang="en-US" sz="1800" kern="0">
                <a:solidFill>
                  <a:srgbClr val="000000"/>
                </a:solidFill>
                <a:latin typeface="Lustria"/>
              </a:rPr>
              <a:t>)</a:t>
            </a:r>
          </a:p>
          <a:p>
            <a:pPr marL="228600" lvl="0" indent="-228600"/>
            <a:r>
              <a:rPr lang="en-US"/>
              <a:t>Sprint 5:</a:t>
            </a:r>
          </a:p>
          <a:p>
            <a:pPr lvl="1">
              <a:lnSpc>
                <a:spcPct val="120000"/>
              </a:lnSpc>
              <a:buClr>
                <a:srgbClr val="000000"/>
              </a:buClr>
              <a:buSzPts val="1800"/>
              <a:buFont typeface="Arial"/>
            </a:pPr>
            <a:r>
              <a:rPr lang="en-US" sz="1800" kern="0">
                <a:solidFill>
                  <a:srgbClr val="000000"/>
                </a:solidFill>
                <a:latin typeface="Lustria"/>
              </a:rPr>
              <a:t>Convert Icon Button component across the website (</a:t>
            </a:r>
            <a:r>
              <a:rPr lang="en-US" sz="1800" i="1" kern="0">
                <a:solidFill>
                  <a:srgbClr val="000000"/>
                </a:solidFill>
                <a:latin typeface="Lustria"/>
              </a:rPr>
              <a:t>April 1 – April 8</a:t>
            </a:r>
            <a:r>
              <a:rPr lang="en-US" sz="1800" kern="0">
                <a:solidFill>
                  <a:srgbClr val="000000"/>
                </a:solidFill>
                <a:latin typeface="Lustria"/>
              </a:rPr>
              <a:t>)</a:t>
            </a:r>
          </a:p>
          <a:p>
            <a:pPr marL="228600" lvl="0" indent="-228600"/>
            <a:r>
              <a:rPr lang="en-US"/>
              <a:t>Sprint 6 &amp; 7:</a:t>
            </a:r>
          </a:p>
          <a:p>
            <a:pPr lvl="1">
              <a:lnSpc>
                <a:spcPct val="120000"/>
              </a:lnSpc>
              <a:buClr>
                <a:srgbClr val="000000"/>
              </a:buClr>
              <a:buSzPts val="1800"/>
              <a:buFont typeface="Arial"/>
            </a:pPr>
            <a:r>
              <a:rPr lang="en-US" sz="1800" kern="0">
                <a:solidFill>
                  <a:srgbClr val="000000"/>
                </a:solidFill>
                <a:latin typeface="Lustria"/>
              </a:rPr>
              <a:t>Convert Typography component across the website (</a:t>
            </a:r>
            <a:r>
              <a:rPr lang="en-US" sz="1800" i="1" kern="0">
                <a:solidFill>
                  <a:srgbClr val="000000"/>
                </a:solidFill>
                <a:latin typeface="Lustria"/>
              </a:rPr>
              <a:t>April 5 – April 20</a:t>
            </a:r>
            <a:r>
              <a:rPr lang="en-US" sz="1800" kern="0">
                <a:solidFill>
                  <a:srgbClr val="000000"/>
                </a:solidFill>
                <a:latin typeface="Lustria"/>
              </a:rPr>
              <a:t>)</a:t>
            </a:r>
          </a:p>
          <a:p>
            <a:pPr lvl="1">
              <a:lnSpc>
                <a:spcPct val="120000"/>
              </a:lnSpc>
              <a:buClr>
                <a:srgbClr val="000000"/>
              </a:buClr>
              <a:buSzPts val="1800"/>
              <a:buFont typeface="Arial"/>
            </a:pPr>
            <a:r>
              <a:rPr lang="en-US" sz="1800" kern="0">
                <a:solidFill>
                  <a:srgbClr val="000000"/>
                </a:solidFill>
                <a:latin typeface="Lustria"/>
              </a:rPr>
              <a:t>Convert TextField component and write the required verification functions (</a:t>
            </a:r>
            <a:r>
              <a:rPr lang="en-US" sz="1800" i="1" kern="0">
                <a:solidFill>
                  <a:srgbClr val="000000"/>
                </a:solidFill>
                <a:latin typeface="Lustria"/>
              </a:rPr>
              <a:t>April 8 – April 18</a:t>
            </a:r>
            <a:r>
              <a:rPr lang="en-US" sz="1800" kern="0">
                <a:solidFill>
                  <a:srgbClr val="000000"/>
                </a:solidFill>
                <a:latin typeface="Lustria"/>
              </a:rPr>
              <a:t>)</a:t>
            </a:r>
          </a:p>
          <a:p>
            <a:pPr marL="228600" lvl="0" indent="-228600"/>
            <a:r>
              <a:rPr lang="en-US"/>
              <a:t>Sprint 8:</a:t>
            </a:r>
          </a:p>
          <a:p>
            <a:pPr lvl="1">
              <a:lnSpc>
                <a:spcPct val="120000"/>
              </a:lnSpc>
              <a:buClr>
                <a:srgbClr val="000000"/>
              </a:buClr>
              <a:buSzPts val="1800"/>
              <a:buFont typeface="Arial"/>
            </a:pPr>
            <a:r>
              <a:rPr lang="en-US" sz="1800" kern="0">
                <a:solidFill>
                  <a:srgbClr val="000000"/>
                </a:solidFill>
                <a:latin typeface="Lustria"/>
              </a:rPr>
              <a:t> Convert Button component across the website (</a:t>
            </a:r>
            <a:r>
              <a:rPr lang="en-US" sz="1800" i="1" kern="0">
                <a:solidFill>
                  <a:srgbClr val="000000"/>
                </a:solidFill>
                <a:latin typeface="Lustria"/>
              </a:rPr>
              <a:t>April 20 – April 24</a:t>
            </a:r>
            <a:r>
              <a:rPr lang="en-US" sz="1800" kern="0">
                <a:solidFill>
                  <a:srgbClr val="000000"/>
                </a:solidFill>
                <a:latin typeface="Lustria"/>
              </a:rPr>
              <a:t>)</a:t>
            </a:r>
          </a:p>
          <a:p>
            <a:pPr lvl="1">
              <a:lnSpc>
                <a:spcPct val="120000"/>
              </a:lnSpc>
              <a:buClr>
                <a:srgbClr val="000000"/>
              </a:buClr>
              <a:buSzPts val="1800"/>
              <a:buFont typeface="Arial"/>
            </a:pPr>
            <a:r>
              <a:rPr lang="en-US" sz="1800" kern="0">
                <a:solidFill>
                  <a:srgbClr val="000000"/>
                </a:solidFill>
                <a:latin typeface="Lustria"/>
              </a:rPr>
              <a:t>Convert Paper component across the website (</a:t>
            </a:r>
            <a:r>
              <a:rPr lang="en-US" sz="1800" i="1" kern="0">
                <a:solidFill>
                  <a:srgbClr val="000000"/>
                </a:solidFill>
                <a:latin typeface="Lustria"/>
              </a:rPr>
              <a:t>April 19 – April 24</a:t>
            </a:r>
            <a:r>
              <a:rPr lang="en-US" sz="1800" kern="0">
                <a:solidFill>
                  <a:srgbClr val="000000"/>
                </a:solidFill>
                <a:latin typeface="Lustria"/>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Google Shape;112;p5">
            <a:extLst>
              <a:ext uri="{FF2B5EF4-FFF2-40B4-BE49-F238E27FC236}">
                <a16:creationId xmlns:a16="http://schemas.microsoft.com/office/drawing/2014/main" id="{02118418-A02B-4F03-2116-BC2C0126755F}"/>
              </a:ext>
            </a:extLst>
          </p:cNvPr>
          <p:cNvSpPr txBox="1">
            <a:spLocks noGrp="1"/>
          </p:cNvSpPr>
          <p:nvPr>
            <p:ph type="title"/>
          </p:nvPr>
        </p:nvSpPr>
        <p:spPr>
          <a:xfrm>
            <a:off x="750365" y="2743483"/>
            <a:ext cx="10691265" cy="1371033"/>
          </a:xfrm>
          <a:prstGeom prst="rect">
            <a:avLst/>
          </a:prstGeom>
          <a:noFill/>
          <a:ln>
            <a:noFill/>
          </a:ln>
        </p:spPr>
        <p:txBody>
          <a:bodyPr vert="horz" wrap="square" lIns="91421" tIns="45701" rIns="91421" bIns="45701" anchor="ctr" anchorCtr="1" compatLnSpc="1">
            <a:normAutofit/>
          </a:bodyPr>
          <a:lstStyle/>
          <a:p>
            <a:pPr lvl="0" algn="ctr"/>
            <a:r>
              <a:rPr lang="en-IN"/>
              <a:t>COMPLETED &amp; PENDING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Google Shape;117;p6">
            <a:extLst>
              <a:ext uri="{FF2B5EF4-FFF2-40B4-BE49-F238E27FC236}">
                <a16:creationId xmlns:a16="http://schemas.microsoft.com/office/drawing/2014/main" id="{E02F3316-D769-0040-9B67-24168095657C}"/>
              </a:ext>
            </a:extLst>
          </p:cNvPr>
          <p:cNvSpPr txBox="1">
            <a:spLocks noGrp="1"/>
          </p:cNvSpPr>
          <p:nvPr>
            <p:ph idx="1"/>
          </p:nvPr>
        </p:nvSpPr>
        <p:spPr>
          <a:xfrm>
            <a:off x="700631" y="1235674"/>
            <a:ext cx="10691265" cy="4584353"/>
          </a:xfrm>
          <a:prstGeom prst="rect">
            <a:avLst/>
          </a:prstGeom>
          <a:noFill/>
          <a:ln>
            <a:noFill/>
          </a:ln>
        </p:spPr>
        <p:txBody>
          <a:bodyPr vert="horz" wrap="square" lIns="91421" tIns="45701" rIns="91421" bIns="45701" anchor="t" anchorCtr="0" compatLnSpc="1">
            <a:normAutofit/>
          </a:bodyPr>
          <a:lstStyle/>
          <a:p>
            <a:pPr marL="228600" lvl="0" indent="-228600">
              <a:spcBef>
                <a:spcPts val="0"/>
              </a:spcBef>
            </a:pPr>
            <a:r>
              <a:rPr lang="en-IN"/>
              <a:t>Initially was:</a:t>
            </a:r>
          </a:p>
          <a:p>
            <a:pPr marL="0" lvl="0" indent="0">
              <a:buNone/>
            </a:pPr>
            <a:endParaRPr lang="en-IN"/>
          </a:p>
          <a:p>
            <a:pPr marL="0" lvl="0" indent="0">
              <a:buNone/>
            </a:pPr>
            <a:endParaRPr lang="en-IN"/>
          </a:p>
          <a:p>
            <a:pPr marL="0" lvl="0" indent="0">
              <a:buNone/>
            </a:pPr>
            <a:endParaRPr lang="en-IN"/>
          </a:p>
          <a:p>
            <a:pPr marL="228600" lvl="0" indent="-228600"/>
            <a:r>
              <a:rPr lang="en-IN"/>
              <a:t>Changed to:</a:t>
            </a:r>
          </a:p>
          <a:p>
            <a:pPr marL="0" lvl="0" indent="0">
              <a:buNone/>
            </a:pPr>
            <a:endParaRPr lang="en-IN"/>
          </a:p>
          <a:p>
            <a:pPr marL="0" lvl="0" indent="0">
              <a:buNone/>
            </a:pPr>
            <a:endParaRPr lang="en-IN"/>
          </a:p>
          <a:p>
            <a:pPr marL="0" lvl="0" indent="0">
              <a:buNone/>
            </a:pPr>
            <a:endParaRPr lang="en-IN"/>
          </a:p>
        </p:txBody>
      </p:sp>
      <p:sp>
        <p:nvSpPr>
          <p:cNvPr id="3" name="Google Shape;118;p6">
            <a:extLst>
              <a:ext uri="{FF2B5EF4-FFF2-40B4-BE49-F238E27FC236}">
                <a16:creationId xmlns:a16="http://schemas.microsoft.com/office/drawing/2014/main" id="{AA7B9631-1D97-2F8C-248F-51B45BFA9F7C}"/>
              </a:ext>
            </a:extLst>
          </p:cNvPr>
          <p:cNvSpPr txBox="1">
            <a:spLocks noGrp="1"/>
          </p:cNvSpPr>
          <p:nvPr>
            <p:ph type="title"/>
          </p:nvPr>
        </p:nvSpPr>
        <p:spPr>
          <a:xfrm>
            <a:off x="700631" y="708339"/>
            <a:ext cx="10691265" cy="794732"/>
          </a:xfrm>
          <a:prstGeom prst="rect">
            <a:avLst/>
          </a:prstGeom>
          <a:noFill/>
          <a:ln>
            <a:noFill/>
          </a:ln>
        </p:spPr>
        <p:txBody>
          <a:bodyPr vert="horz" wrap="square" lIns="91421" tIns="45701" rIns="91421" bIns="45701" anchor="t" anchorCtr="1" compatLnSpc="1">
            <a:normAutofit/>
          </a:bodyPr>
          <a:lstStyle/>
          <a:p>
            <a:pPr lvl="0" algn="ctr"/>
            <a:r>
              <a:rPr lang="en-IN"/>
              <a:t>LINK COMPONENT</a:t>
            </a:r>
          </a:p>
        </p:txBody>
      </p:sp>
      <p:pic>
        <p:nvPicPr>
          <p:cNvPr id="4" name="Google Shape;119;p6">
            <a:extLst>
              <a:ext uri="{FF2B5EF4-FFF2-40B4-BE49-F238E27FC236}">
                <a16:creationId xmlns:a16="http://schemas.microsoft.com/office/drawing/2014/main" id="{9E0ED333-8D8D-5ED7-9878-30C67741D26A}"/>
              </a:ext>
            </a:extLst>
          </p:cNvPr>
          <p:cNvPicPr>
            <a:picLocks noChangeAspect="1"/>
          </p:cNvPicPr>
          <p:nvPr/>
        </p:nvPicPr>
        <p:blipFill>
          <a:blip r:embed="rId3">
            <a:alphaModFix/>
          </a:blip>
          <a:srcRect/>
          <a:stretch>
            <a:fillRect/>
          </a:stretch>
        </p:blipFill>
        <p:spPr>
          <a:xfrm>
            <a:off x="1406100" y="1798103"/>
            <a:ext cx="9379805" cy="1109724"/>
          </a:xfrm>
          <a:prstGeom prst="rect">
            <a:avLst/>
          </a:prstGeom>
          <a:noFill/>
          <a:ln cap="flat">
            <a:noFill/>
          </a:ln>
        </p:spPr>
      </p:pic>
      <p:pic>
        <p:nvPicPr>
          <p:cNvPr id="5" name="Google Shape;120;p6">
            <a:extLst>
              <a:ext uri="{FF2B5EF4-FFF2-40B4-BE49-F238E27FC236}">
                <a16:creationId xmlns:a16="http://schemas.microsoft.com/office/drawing/2014/main" id="{24419B29-9E43-B9DC-4CD7-DA3C6CF3A0FD}"/>
              </a:ext>
            </a:extLst>
          </p:cNvPr>
          <p:cNvPicPr>
            <a:picLocks noChangeAspect="1"/>
          </p:cNvPicPr>
          <p:nvPr/>
        </p:nvPicPr>
        <p:blipFill>
          <a:blip r:embed="rId4">
            <a:alphaModFix/>
          </a:blip>
          <a:srcRect/>
          <a:stretch>
            <a:fillRect/>
          </a:stretch>
        </p:blipFill>
        <p:spPr>
          <a:xfrm>
            <a:off x="1406100" y="3792912"/>
            <a:ext cx="9095088" cy="2322146"/>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Google Shape;125;p7">
            <a:extLst>
              <a:ext uri="{FF2B5EF4-FFF2-40B4-BE49-F238E27FC236}">
                <a16:creationId xmlns:a16="http://schemas.microsoft.com/office/drawing/2014/main" id="{36BB4D9F-F234-8F45-9B0E-AB4593DEE805}"/>
              </a:ext>
            </a:extLst>
          </p:cNvPr>
          <p:cNvPicPr>
            <a:picLocks noChangeAspect="1"/>
          </p:cNvPicPr>
          <p:nvPr/>
        </p:nvPicPr>
        <p:blipFill>
          <a:blip r:embed="rId3">
            <a:alphaModFix/>
          </a:blip>
          <a:srcRect/>
          <a:stretch>
            <a:fillRect/>
          </a:stretch>
        </p:blipFill>
        <p:spPr>
          <a:xfrm>
            <a:off x="1014627" y="1940009"/>
            <a:ext cx="4361066" cy="2698403"/>
          </a:xfrm>
          <a:prstGeom prst="rect">
            <a:avLst/>
          </a:prstGeom>
          <a:noFill/>
          <a:ln cap="flat">
            <a:noFill/>
          </a:ln>
        </p:spPr>
      </p:pic>
      <p:pic>
        <p:nvPicPr>
          <p:cNvPr id="3" name="Google Shape;126;p7">
            <a:extLst>
              <a:ext uri="{FF2B5EF4-FFF2-40B4-BE49-F238E27FC236}">
                <a16:creationId xmlns:a16="http://schemas.microsoft.com/office/drawing/2014/main" id="{58E5FCA0-0B6E-B4C8-C85F-1ED4AFF6C633}"/>
              </a:ext>
            </a:extLst>
          </p:cNvPr>
          <p:cNvPicPr>
            <a:picLocks noChangeAspect="1"/>
          </p:cNvPicPr>
          <p:nvPr/>
        </p:nvPicPr>
        <p:blipFill>
          <a:blip r:embed="rId4">
            <a:alphaModFix/>
          </a:blip>
          <a:srcRect/>
          <a:stretch>
            <a:fillRect/>
          </a:stretch>
        </p:blipFill>
        <p:spPr>
          <a:xfrm>
            <a:off x="6876150" y="2298353"/>
            <a:ext cx="4070890" cy="2050752"/>
          </a:xfrm>
          <a:prstGeom prst="rect">
            <a:avLst/>
          </a:prstGeom>
          <a:noFill/>
          <a:ln cap="flat">
            <a:noFill/>
          </a:ln>
        </p:spPr>
      </p:pic>
      <p:sp>
        <p:nvSpPr>
          <p:cNvPr id="4" name="Google Shape;127;p7">
            <a:extLst>
              <a:ext uri="{FF2B5EF4-FFF2-40B4-BE49-F238E27FC236}">
                <a16:creationId xmlns:a16="http://schemas.microsoft.com/office/drawing/2014/main" id="{16B1D9ED-639A-9631-DF59-25C2F6C5D9FF}"/>
              </a:ext>
            </a:extLst>
          </p:cNvPr>
          <p:cNvSpPr/>
          <p:nvPr/>
        </p:nvSpPr>
        <p:spPr>
          <a:xfrm>
            <a:off x="5572893" y="3200400"/>
            <a:ext cx="902046" cy="228600"/>
          </a:xfrm>
          <a:custGeom>
            <a:avLst>
              <a:gd name="f0" fmla="val 18863"/>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Google Shape;132;p8">
            <a:extLst>
              <a:ext uri="{FF2B5EF4-FFF2-40B4-BE49-F238E27FC236}">
                <a16:creationId xmlns:a16="http://schemas.microsoft.com/office/drawing/2014/main" id="{209DBCB6-0A81-6C84-6B8F-4C225E10FDB6}"/>
              </a:ext>
            </a:extLst>
          </p:cNvPr>
          <p:cNvSpPr txBox="1">
            <a:spLocks noGrp="1"/>
          </p:cNvSpPr>
          <p:nvPr>
            <p:ph idx="1"/>
          </p:nvPr>
        </p:nvSpPr>
        <p:spPr>
          <a:xfrm>
            <a:off x="700631" y="963384"/>
            <a:ext cx="10691265" cy="4965832"/>
          </a:xfrm>
          <a:prstGeom prst="rect">
            <a:avLst/>
          </a:prstGeom>
          <a:noFill/>
          <a:ln>
            <a:noFill/>
          </a:ln>
        </p:spPr>
        <p:txBody>
          <a:bodyPr vert="horz" wrap="square" lIns="91421" tIns="45701" rIns="91421" bIns="45701" anchor="t" anchorCtr="0" compatLnSpc="1">
            <a:normAutofit/>
          </a:bodyPr>
          <a:lstStyle/>
          <a:p>
            <a:pPr marL="0" lvl="0" indent="0">
              <a:spcBef>
                <a:spcPts val="0"/>
              </a:spcBef>
              <a:buNone/>
            </a:pPr>
            <a:r>
              <a:rPr lang="en-IN" sz="3100" b="1"/>
              <a:t>Stats:</a:t>
            </a:r>
            <a:endParaRPr lang="en-IN" sz="3100"/>
          </a:p>
          <a:p>
            <a:pPr marL="228600" lvl="0" indent="-228600">
              <a:buSzPct val="100000"/>
            </a:pPr>
            <a:r>
              <a:rPr lang="en-IN"/>
              <a:t>signup.tsx - changed </a:t>
            </a:r>
            <a:r>
              <a:rPr lang="en-IN" b="1"/>
              <a:t>3</a:t>
            </a:r>
            <a:r>
              <a:rPr lang="en-IN"/>
              <a:t> instances</a:t>
            </a:r>
          </a:p>
          <a:p>
            <a:pPr marL="228600" lvl="0" indent="-228600">
              <a:buSzPct val="100000"/>
            </a:pPr>
            <a:r>
              <a:rPr lang="en-IN"/>
              <a:t>Company.tsx - changed </a:t>
            </a:r>
            <a:r>
              <a:rPr lang="en-IN" b="1"/>
              <a:t>2</a:t>
            </a:r>
            <a:r>
              <a:rPr lang="en-IN"/>
              <a:t> instances</a:t>
            </a:r>
          </a:p>
          <a:p>
            <a:pPr marL="228600" lvl="0" indent="-228600">
              <a:buSzPct val="100000"/>
            </a:pPr>
            <a:r>
              <a:rPr lang="en-IN"/>
              <a:t>ContactUs.tsx - changed </a:t>
            </a:r>
            <a:r>
              <a:rPr lang="en-IN" b="1"/>
              <a:t>2</a:t>
            </a:r>
            <a:r>
              <a:rPr lang="en-IN"/>
              <a:t> instances</a:t>
            </a:r>
          </a:p>
          <a:p>
            <a:pPr marL="228600" lvl="0" indent="-228600">
              <a:buSzPct val="100000"/>
            </a:pPr>
            <a:r>
              <a:rPr lang="en-IN"/>
              <a:t>ReviewsPress.tsx - changed </a:t>
            </a:r>
            <a:r>
              <a:rPr lang="en-IN" b="1"/>
              <a:t>2</a:t>
            </a:r>
            <a:r>
              <a:rPr lang="en-IN"/>
              <a:t> instances</a:t>
            </a:r>
          </a:p>
          <a:p>
            <a:pPr marL="228600" lvl="0" indent="-228600">
              <a:buSzPct val="100000"/>
            </a:pPr>
            <a:r>
              <a:rPr lang="en-IN"/>
              <a:t>ChangeLog.tsx - changed </a:t>
            </a:r>
            <a:r>
              <a:rPr lang="en-IN" b="1"/>
              <a:t>2</a:t>
            </a:r>
            <a:r>
              <a:rPr lang="en-IN"/>
              <a:t> instances</a:t>
            </a:r>
          </a:p>
          <a:p>
            <a:pPr marL="228600" lvl="0" indent="-228600">
              <a:buSzPct val="100000"/>
            </a:pPr>
            <a:r>
              <a:rPr lang="en-IN"/>
              <a:t>Extensions.tsx - changed </a:t>
            </a:r>
            <a:r>
              <a:rPr lang="en-IN" b="1"/>
              <a:t>2</a:t>
            </a:r>
            <a:r>
              <a:rPr lang="en-IN"/>
              <a:t> instances</a:t>
            </a:r>
          </a:p>
          <a:p>
            <a:pPr marL="228600" lvl="0" indent="-228600">
              <a:buSzPct val="100000"/>
            </a:pPr>
            <a:r>
              <a:rPr lang="en-IN"/>
              <a:t>Playground.tsx - changed </a:t>
            </a:r>
            <a:r>
              <a:rPr lang="en-IN" b="1"/>
              <a:t>2</a:t>
            </a:r>
            <a:r>
              <a:rPr lang="en-IN"/>
              <a:t> instances</a:t>
            </a:r>
          </a:p>
          <a:p>
            <a:pPr marL="228600" lvl="0" indent="-228600">
              <a:buSzPct val="100000"/>
            </a:pPr>
            <a:r>
              <a:rPr lang="en-IN"/>
              <a:t>RequestFeature.tsx - changed </a:t>
            </a:r>
            <a:r>
              <a:rPr lang="en-IN" b="1"/>
              <a:t>2</a:t>
            </a:r>
            <a:r>
              <a:rPr lang="en-IN"/>
              <a:t> instances</a:t>
            </a:r>
          </a:p>
          <a:p>
            <a:pPr marL="228600" lvl="0" indent="-228600">
              <a:buSzPct val="100000"/>
            </a:pPr>
            <a:r>
              <a:rPr lang="en-IN"/>
              <a:t>Status.tsx - changed </a:t>
            </a:r>
            <a:r>
              <a:rPr lang="en-IN" b="1"/>
              <a:t>2</a:t>
            </a:r>
            <a:r>
              <a:rPr lang="en-IN"/>
              <a:t> instances</a:t>
            </a:r>
          </a:p>
          <a:p>
            <a:pPr marL="228600" lvl="0" indent="-228600">
              <a:buSzPct val="100000"/>
            </a:pPr>
            <a:r>
              <a:rPr lang="en-IN"/>
              <a:t>FourSections.tsx - changed </a:t>
            </a:r>
            <a:r>
              <a:rPr lang="en-IN" b="1"/>
              <a:t>2</a:t>
            </a:r>
            <a:r>
              <a:rPr lang="en-IN"/>
              <a:t> instances</a:t>
            </a:r>
          </a:p>
          <a:p>
            <a:pPr marL="228600" lvl="0" indent="-228600">
              <a:buSzPct val="100000"/>
            </a:pPr>
            <a:r>
              <a:rPr lang="en-IN"/>
              <a:t>SignInArea.tsx - changed </a:t>
            </a:r>
            <a:r>
              <a:rPr lang="en-IN" b="1"/>
              <a:t>1</a:t>
            </a:r>
            <a:r>
              <a:rPr lang="en-IN"/>
              <a:t> instance</a:t>
            </a:r>
          </a:p>
          <a:p>
            <a:pPr marL="228600" lvl="0" indent="-228600">
              <a:buSzPct val="100000"/>
            </a:pPr>
            <a:r>
              <a:rPr lang="en-IN"/>
              <a:t>Typo - the paragraph had ‘communityofcommunity’ which was changed to ‘community of 7000 engineers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Google Shape;137;p9">
            <a:extLst>
              <a:ext uri="{FF2B5EF4-FFF2-40B4-BE49-F238E27FC236}">
                <a16:creationId xmlns:a16="http://schemas.microsoft.com/office/drawing/2014/main" id="{F0881282-763D-7FB1-750E-D0BF2E389BF5}"/>
              </a:ext>
            </a:extLst>
          </p:cNvPr>
          <p:cNvSpPr txBox="1">
            <a:spLocks noGrp="1"/>
          </p:cNvSpPr>
          <p:nvPr>
            <p:ph idx="1"/>
          </p:nvPr>
        </p:nvSpPr>
        <p:spPr>
          <a:xfrm>
            <a:off x="700631" y="2041068"/>
            <a:ext cx="10691265" cy="3339196"/>
          </a:xfrm>
          <a:prstGeom prst="rect">
            <a:avLst/>
          </a:prstGeom>
          <a:noFill/>
          <a:ln>
            <a:noFill/>
          </a:ln>
        </p:spPr>
        <p:txBody>
          <a:bodyPr vert="horz" wrap="square" lIns="91421" tIns="45701" rIns="91421" bIns="45701" anchor="t" anchorCtr="0" compatLnSpc="1">
            <a:normAutofit/>
          </a:bodyPr>
          <a:lstStyle/>
          <a:p>
            <a:pPr marL="0" lvl="0" indent="0">
              <a:spcBef>
                <a:spcPts val="0"/>
              </a:spcBef>
              <a:buNone/>
            </a:pPr>
            <a:endParaRPr lang="en-IN"/>
          </a:p>
          <a:p>
            <a:pPr marL="0" lvl="0" indent="0">
              <a:buNone/>
            </a:pPr>
            <a:endParaRPr lang="en-IN" sz="1600"/>
          </a:p>
          <a:p>
            <a:pPr marL="0" lvl="0" indent="0">
              <a:buNone/>
            </a:pPr>
            <a:endParaRPr lang="en-IN" sz="1600"/>
          </a:p>
          <a:p>
            <a:pPr marL="0" lvl="0" indent="0">
              <a:buNone/>
            </a:pPr>
            <a:endParaRPr lang="en-IN" sz="1600"/>
          </a:p>
          <a:p>
            <a:pPr marL="0" lvl="0" indent="0">
              <a:buNone/>
            </a:pPr>
            <a:endParaRPr lang="en-IN"/>
          </a:p>
        </p:txBody>
      </p:sp>
      <p:sp>
        <p:nvSpPr>
          <p:cNvPr id="3" name="Google Shape;138;p9">
            <a:extLst>
              <a:ext uri="{FF2B5EF4-FFF2-40B4-BE49-F238E27FC236}">
                <a16:creationId xmlns:a16="http://schemas.microsoft.com/office/drawing/2014/main" id="{686BE961-51DF-9467-B4A3-09E26E463C5F}"/>
              </a:ext>
            </a:extLst>
          </p:cNvPr>
          <p:cNvSpPr txBox="1">
            <a:spLocks noGrp="1"/>
          </p:cNvSpPr>
          <p:nvPr>
            <p:ph type="title"/>
          </p:nvPr>
        </p:nvSpPr>
        <p:spPr>
          <a:xfrm>
            <a:off x="687656" y="733741"/>
            <a:ext cx="10691265" cy="794732"/>
          </a:xfrm>
          <a:prstGeom prst="rect">
            <a:avLst/>
          </a:prstGeom>
          <a:noFill/>
          <a:ln>
            <a:noFill/>
          </a:ln>
        </p:spPr>
        <p:txBody>
          <a:bodyPr vert="horz" wrap="square" lIns="91421" tIns="45701" rIns="91421" bIns="45701" anchor="t" anchorCtr="1" compatLnSpc="1">
            <a:normAutofit/>
          </a:bodyPr>
          <a:lstStyle/>
          <a:p>
            <a:pPr lvl="0" algn="ctr"/>
            <a:r>
              <a:rPr lang="en-IN"/>
              <a:t>TYPOGRAPHY COMPONENT</a:t>
            </a:r>
          </a:p>
        </p:txBody>
      </p:sp>
      <p:pic>
        <p:nvPicPr>
          <p:cNvPr id="4" name="Google Shape;139;p9">
            <a:extLst>
              <a:ext uri="{FF2B5EF4-FFF2-40B4-BE49-F238E27FC236}">
                <a16:creationId xmlns:a16="http://schemas.microsoft.com/office/drawing/2014/main" id="{DBAE2D1C-1990-27B8-1493-230FA333A84B}"/>
              </a:ext>
            </a:extLst>
          </p:cNvPr>
          <p:cNvPicPr>
            <a:picLocks noChangeAspect="1"/>
          </p:cNvPicPr>
          <p:nvPr/>
        </p:nvPicPr>
        <p:blipFill>
          <a:blip r:embed="rId3">
            <a:alphaModFix/>
          </a:blip>
          <a:srcRect/>
          <a:stretch>
            <a:fillRect/>
          </a:stretch>
        </p:blipFill>
        <p:spPr>
          <a:xfrm>
            <a:off x="687656" y="1628582"/>
            <a:ext cx="5700168" cy="1881871"/>
          </a:xfrm>
          <a:prstGeom prst="rect">
            <a:avLst/>
          </a:prstGeom>
          <a:noFill/>
          <a:ln cap="flat">
            <a:noFill/>
          </a:ln>
        </p:spPr>
      </p:pic>
      <p:pic>
        <p:nvPicPr>
          <p:cNvPr id="5" name="Google Shape;140;p9">
            <a:extLst>
              <a:ext uri="{FF2B5EF4-FFF2-40B4-BE49-F238E27FC236}">
                <a16:creationId xmlns:a16="http://schemas.microsoft.com/office/drawing/2014/main" id="{5D2635E6-0F0A-C4C9-65C5-0E2EDEA5B650}"/>
              </a:ext>
            </a:extLst>
          </p:cNvPr>
          <p:cNvPicPr>
            <a:picLocks noChangeAspect="1"/>
          </p:cNvPicPr>
          <p:nvPr/>
        </p:nvPicPr>
        <p:blipFill>
          <a:blip r:embed="rId4">
            <a:alphaModFix/>
          </a:blip>
          <a:srcRect/>
          <a:stretch>
            <a:fillRect/>
          </a:stretch>
        </p:blipFill>
        <p:spPr>
          <a:xfrm>
            <a:off x="4670855" y="3710662"/>
            <a:ext cx="7050974" cy="2326517"/>
          </a:xfrm>
          <a:prstGeom prst="rect">
            <a:avLst/>
          </a:prstGeom>
          <a:noFill/>
          <a:ln cap="flat">
            <a:noFill/>
          </a:ln>
        </p:spPr>
      </p:pic>
      <p:sp>
        <p:nvSpPr>
          <p:cNvPr id="6" name="Google Shape;141;p9">
            <a:extLst>
              <a:ext uri="{FF2B5EF4-FFF2-40B4-BE49-F238E27FC236}">
                <a16:creationId xmlns:a16="http://schemas.microsoft.com/office/drawing/2014/main" id="{011503E5-B386-158E-F2D1-18772DD1EACF}"/>
              </a:ext>
            </a:extLst>
          </p:cNvPr>
          <p:cNvSpPr/>
          <p:nvPr/>
        </p:nvSpPr>
        <p:spPr>
          <a:xfrm>
            <a:off x="6499655" y="2408877"/>
            <a:ext cx="778474" cy="160641"/>
          </a:xfrm>
          <a:custGeom>
            <a:avLst>
              <a:gd name="f0" fmla="val 1937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
        <p:nvSpPr>
          <p:cNvPr id="7" name="Google Shape;142;p9">
            <a:extLst>
              <a:ext uri="{FF2B5EF4-FFF2-40B4-BE49-F238E27FC236}">
                <a16:creationId xmlns:a16="http://schemas.microsoft.com/office/drawing/2014/main" id="{63C0CA05-34E5-D707-152E-7D0322D61B7C}"/>
              </a:ext>
            </a:extLst>
          </p:cNvPr>
          <p:cNvSpPr/>
          <p:nvPr/>
        </p:nvSpPr>
        <p:spPr>
          <a:xfrm rot="10799991">
            <a:off x="3735854" y="4713283"/>
            <a:ext cx="778474" cy="160641"/>
          </a:xfrm>
          <a:custGeom>
            <a:avLst>
              <a:gd name="f0" fmla="val 19371"/>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734B67"/>
          </a:solidFill>
          <a:ln w="12701" cap="flat">
            <a:solidFill>
              <a:srgbClr val="53364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0" cap="none" spc="0" baseline="0">
              <a:solidFill>
                <a:srgbClr val="FFFFFF"/>
              </a:solidFill>
              <a:uFillTx/>
              <a:latin typeface="Lustria"/>
              <a:ea typeface="Lustria"/>
              <a:cs typeface="Lustria"/>
            </a:endParaRPr>
          </a:p>
        </p:txBody>
      </p:sp>
      <p:sp>
        <p:nvSpPr>
          <p:cNvPr id="8" name="Google Shape;143;p9">
            <a:extLst>
              <a:ext uri="{FF2B5EF4-FFF2-40B4-BE49-F238E27FC236}">
                <a16:creationId xmlns:a16="http://schemas.microsoft.com/office/drawing/2014/main" id="{3266D340-BFD9-A131-D820-2E2941F39950}"/>
              </a:ext>
            </a:extLst>
          </p:cNvPr>
          <p:cNvSpPr txBox="1"/>
          <p:nvPr/>
        </p:nvSpPr>
        <p:spPr>
          <a:xfrm>
            <a:off x="7389961" y="2228465"/>
            <a:ext cx="2776721"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Before modification</a:t>
            </a:r>
            <a:endParaRPr lang="en-IN" sz="1400" b="0" i="0" u="none" strike="noStrike" kern="0" cap="none" spc="0" baseline="0">
              <a:solidFill>
                <a:srgbClr val="000000"/>
              </a:solidFill>
              <a:uFillTx/>
              <a:latin typeface="Arial"/>
              <a:ea typeface="Arial"/>
              <a:cs typeface="Arial"/>
            </a:endParaRPr>
          </a:p>
        </p:txBody>
      </p:sp>
      <p:sp>
        <p:nvSpPr>
          <p:cNvPr id="9" name="Google Shape;144;p9">
            <a:extLst>
              <a:ext uri="{FF2B5EF4-FFF2-40B4-BE49-F238E27FC236}">
                <a16:creationId xmlns:a16="http://schemas.microsoft.com/office/drawing/2014/main" id="{18AFEC27-7AA1-9B4F-412E-F2853E7A9BE2}"/>
              </a:ext>
            </a:extLst>
          </p:cNvPr>
          <p:cNvSpPr txBox="1"/>
          <p:nvPr/>
        </p:nvSpPr>
        <p:spPr>
          <a:xfrm>
            <a:off x="1057210" y="4562773"/>
            <a:ext cx="2600389" cy="4616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0" cap="none" spc="0" baseline="0">
                <a:solidFill>
                  <a:srgbClr val="000000"/>
                </a:solidFill>
                <a:uFillTx/>
                <a:latin typeface="Lustria"/>
                <a:ea typeface="Lustria"/>
                <a:cs typeface="Lustria"/>
              </a:rPr>
              <a:t>After modification</a:t>
            </a:r>
            <a:endParaRPr lang="en-IN" sz="1400" b="0" i="0" u="none" strike="noStrike" kern="0" cap="none" spc="0" baseline="0">
              <a:solidFill>
                <a:srgbClr val="000000"/>
              </a:solidFill>
              <a:uFillTx/>
              <a:latin typeface="Arial"/>
              <a:ea typeface="Arial"/>
              <a:cs typeface="Arial"/>
            </a:endParaRPr>
          </a:p>
        </p:txBody>
      </p:sp>
    </p:spTree>
  </p:cSld>
  <p:clrMapOvr>
    <a:masterClrMapping/>
  </p:clrMapOvr>
</p:sld>
</file>

<file path=ppt/theme/theme1.xml><?xml version="1.0" encoding="utf-8"?>
<a:theme xmlns:a="http://schemas.openxmlformats.org/drawingml/2006/main" name="Chronicl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Widescreen</PresentationFormat>
  <Paragraphs>232</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Lustria</vt:lpstr>
      <vt:lpstr>Open Sans</vt:lpstr>
      <vt:lpstr>ChronicleVTI</vt:lpstr>
      <vt:lpstr>COMETLABS PRESENTATION</vt:lpstr>
      <vt:lpstr>OVERVIEW</vt:lpstr>
      <vt:lpstr>DEVELOPMENT TIMELINE</vt:lpstr>
      <vt:lpstr>PowerPoint Presentation</vt:lpstr>
      <vt:lpstr>COMPLETED &amp; PENDING TASKS</vt:lpstr>
      <vt:lpstr>LINK COMPONENT</vt:lpstr>
      <vt:lpstr>PowerPoint Presentation</vt:lpstr>
      <vt:lpstr>PowerPoint Presentation</vt:lpstr>
      <vt:lpstr>TYPOGRAPHY COMPONENT</vt:lpstr>
      <vt:lpstr>PowerPoint Presentation</vt:lpstr>
      <vt:lpstr>PowerPoint Presentation</vt:lpstr>
      <vt:lpstr>PowerPoint Presentation</vt:lpstr>
      <vt:lpstr>ICONBUTTON COMPONENT</vt:lpstr>
      <vt:lpstr>PowerPoint Presentation</vt:lpstr>
      <vt:lpstr>PowerPoint Presentation</vt:lpstr>
      <vt:lpstr>BUTTON COMPONENT</vt:lpstr>
      <vt:lpstr>PowerPoint Presentation</vt:lpstr>
      <vt:lpstr>PowerPoint Presentation</vt:lpstr>
      <vt:lpstr>TEXTFIELD COMPONENT</vt:lpstr>
      <vt:lpstr>PowerPoint Presentation</vt:lpstr>
      <vt:lpstr>PowerPoint Presentation</vt:lpstr>
      <vt:lpstr>PAPER COMPONENT</vt:lpstr>
      <vt:lpstr>PowerPoint Presentation</vt:lpstr>
      <vt:lpstr>PowerPoint Presentation</vt:lpstr>
      <vt:lpstr>PowerPoint Presentation</vt:lpstr>
      <vt:lpstr>TECH STACK &amp; RESEARCH </vt:lpstr>
      <vt:lpstr>IMPROVEMENTS – LIGHTHOUSE REPORTS</vt:lpstr>
      <vt:lpstr>PowerPoint Presentation</vt:lpstr>
      <vt:lpstr>PowerPoint Presentation</vt:lpstr>
      <vt:lpstr>PowerPoint Presentation</vt:lpstr>
      <vt:lpstr>PowerPoint Presentation</vt:lpstr>
      <vt:lpstr>PowerPoint Presentation</vt:lpstr>
      <vt:lpstr>PowerPoint Presentation</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COMETLABS R2 PRESENTATION</dc:title>
  <dc:creator>arnav mago</dc:creator>
  <cp:lastModifiedBy>sajja patel</cp:lastModifiedBy>
  <cp:revision>3</cp:revision>
  <dcterms:created xsi:type="dcterms:W3CDTF">2023-04-23T18:09:51Z</dcterms:created>
  <dcterms:modified xsi:type="dcterms:W3CDTF">2023-08-02T09:20:02Z</dcterms:modified>
</cp:coreProperties>
</file>