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62"/>
    <p:restoredTop sz="94650"/>
  </p:normalViewPr>
  <p:slideViewPr>
    <p:cSldViewPr snapToGrid="0">
      <p:cViewPr varScale="1">
        <p:scale>
          <a:sx n="102" d="100"/>
          <a:sy n="102" d="100"/>
        </p:scale>
        <p:origin x="22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C153-2112-BBA8-96D2-3D249A43F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DB5FA9-AE25-3AE8-82CB-3DF8A86AF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3A06F7-6BCE-A732-D25F-05837BAFB929}"/>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5" name="Footer Placeholder 4">
            <a:extLst>
              <a:ext uri="{FF2B5EF4-FFF2-40B4-BE49-F238E27FC236}">
                <a16:creationId xmlns:a16="http://schemas.microsoft.com/office/drawing/2014/main" id="{6F006E4E-5C37-E7CD-63EB-9F1AC24A7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519F3-70FF-081F-5AEA-4A5BD3F59FDE}"/>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403760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54BC-AF9D-F9EB-1DF8-848969F878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1C0E0-17E2-74A3-95AF-FA6F63D53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9AD31-F27A-C7D0-2359-408B47106AED}"/>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5" name="Footer Placeholder 4">
            <a:extLst>
              <a:ext uri="{FF2B5EF4-FFF2-40B4-BE49-F238E27FC236}">
                <a16:creationId xmlns:a16="http://schemas.microsoft.com/office/drawing/2014/main" id="{D1FD37BC-6711-985B-AFBF-72E5002D1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483D5-AA50-D0D0-4664-165BEF87CB53}"/>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115226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80799-41C5-831D-FA55-08AE743CED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9D40B-1BA0-73FB-1C27-4AEFDF3E8E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8E9A4-B464-3FD6-5BD5-6E6FDB8205DC}"/>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5" name="Footer Placeholder 4">
            <a:extLst>
              <a:ext uri="{FF2B5EF4-FFF2-40B4-BE49-F238E27FC236}">
                <a16:creationId xmlns:a16="http://schemas.microsoft.com/office/drawing/2014/main" id="{40A98122-CA04-9239-A1A7-6348E3077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AB6FA-D490-3426-4363-B7DFE56D4D28}"/>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48997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DD88-1B57-F0C7-DD09-D55CEB160A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4A00D-25EE-797D-2855-9A10CF3A5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B22BF-BF16-81DE-AC5E-10B4F9DCBE54}"/>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5" name="Footer Placeholder 4">
            <a:extLst>
              <a:ext uri="{FF2B5EF4-FFF2-40B4-BE49-F238E27FC236}">
                <a16:creationId xmlns:a16="http://schemas.microsoft.com/office/drawing/2014/main" id="{5D2352E5-1726-2AA2-8408-E1FD6F4B4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A4A14-7B6A-CFFF-9B2F-3A7E7DD5F889}"/>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105205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101D-F2B0-58C1-3295-CE1805264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64B5CA-27EA-70CB-7DD8-73C5BB752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69212-F51C-A6FC-D490-499573150486}"/>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5" name="Footer Placeholder 4">
            <a:extLst>
              <a:ext uri="{FF2B5EF4-FFF2-40B4-BE49-F238E27FC236}">
                <a16:creationId xmlns:a16="http://schemas.microsoft.com/office/drawing/2014/main" id="{36FB2AD6-5630-193E-DD9C-F17FA3C79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F7668-0167-5894-2C46-0DC12125C8E4}"/>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305032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8A0D-7FB4-7A00-123C-93B3D0694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2EFD4-E84A-F86C-CED7-B1212AAC1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6C865-AA06-700A-8293-C4798292C6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2A5B0-07FF-7BC6-97C3-AEED8E1686BE}"/>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6" name="Footer Placeholder 5">
            <a:extLst>
              <a:ext uri="{FF2B5EF4-FFF2-40B4-BE49-F238E27FC236}">
                <a16:creationId xmlns:a16="http://schemas.microsoft.com/office/drawing/2014/main" id="{1A9359D5-913D-B148-BA4D-93C29743B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6EB8D-14B9-9D13-C6F2-1AC1405142E3}"/>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161206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7514-C731-8A13-C14C-E25C50E12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AEA97-4C93-1389-4DED-E8C55B89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18D74-E9EF-289F-7EB7-02DB1FB80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A5CD53-5282-88CE-7A43-BAA87C03A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E38AC-9765-69C5-2C95-038A07177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53A488-59ED-33CD-0056-83108F59EF29}"/>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8" name="Footer Placeholder 7">
            <a:extLst>
              <a:ext uri="{FF2B5EF4-FFF2-40B4-BE49-F238E27FC236}">
                <a16:creationId xmlns:a16="http://schemas.microsoft.com/office/drawing/2014/main" id="{E97D698F-70B6-F4A4-26A0-4BD16C6684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7AE60C-2B93-CD20-8103-2BB6E95A1463}"/>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417701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6A26-3E71-629A-181E-246DB4835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C862E-13B6-09A9-815B-46B3DF7104B6}"/>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4" name="Footer Placeholder 3">
            <a:extLst>
              <a:ext uri="{FF2B5EF4-FFF2-40B4-BE49-F238E27FC236}">
                <a16:creationId xmlns:a16="http://schemas.microsoft.com/office/drawing/2014/main" id="{7C5FB11A-6987-EDC0-46FD-9874FC54C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B5FB5D-2BF3-CEC9-3367-47CB8B21B3CB}"/>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100198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12035-F3A7-ADEE-F4DB-535D75B65838}"/>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3" name="Footer Placeholder 2">
            <a:extLst>
              <a:ext uri="{FF2B5EF4-FFF2-40B4-BE49-F238E27FC236}">
                <a16:creationId xmlns:a16="http://schemas.microsoft.com/office/drawing/2014/main" id="{F0025E25-12A9-1A2B-FCA0-AA63B31F2E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18D999-56D4-E222-059E-0A7333581420}"/>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48870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FF52-B181-C48D-192F-CE16CE496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F92C91-AFD5-AFDA-6083-D3AA2FF7E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A01FCD-FF64-1AB0-8CE8-E2DFE7112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A9F8B-86F5-A499-BAD6-F486358BEF53}"/>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6" name="Footer Placeholder 5">
            <a:extLst>
              <a:ext uri="{FF2B5EF4-FFF2-40B4-BE49-F238E27FC236}">
                <a16:creationId xmlns:a16="http://schemas.microsoft.com/office/drawing/2014/main" id="{C8338695-389B-68AD-246E-B77D7BCF8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6D01C-3AD7-7628-BC92-6EE9651FBDBF}"/>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300401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3453-B4EC-0230-50B8-3A77524D8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B21A1-A2C8-9641-AAA0-724118A56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CE5B7-5AF0-109C-CED6-AB709EA3E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F9458-55B1-D5DD-40BE-10E54C12D887}"/>
              </a:ext>
            </a:extLst>
          </p:cNvPr>
          <p:cNvSpPr>
            <a:spLocks noGrp="1"/>
          </p:cNvSpPr>
          <p:nvPr>
            <p:ph type="dt" sz="half" idx="10"/>
          </p:nvPr>
        </p:nvSpPr>
        <p:spPr/>
        <p:txBody>
          <a:bodyPr/>
          <a:lstStyle/>
          <a:p>
            <a:fld id="{7E93471F-DB01-3743-AE1F-F29B4B71EE4F}" type="datetimeFigureOut">
              <a:rPr lang="en-US" smtClean="0"/>
              <a:t>12/8/23</a:t>
            </a:fld>
            <a:endParaRPr lang="en-US"/>
          </a:p>
        </p:txBody>
      </p:sp>
      <p:sp>
        <p:nvSpPr>
          <p:cNvPr id="6" name="Footer Placeholder 5">
            <a:extLst>
              <a:ext uri="{FF2B5EF4-FFF2-40B4-BE49-F238E27FC236}">
                <a16:creationId xmlns:a16="http://schemas.microsoft.com/office/drawing/2014/main" id="{64D06114-2B83-C1EF-7C43-7EF4BEFB6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D7C7A-E83E-DE5A-A694-CFB1F0D54CE9}"/>
              </a:ext>
            </a:extLst>
          </p:cNvPr>
          <p:cNvSpPr>
            <a:spLocks noGrp="1"/>
          </p:cNvSpPr>
          <p:nvPr>
            <p:ph type="sldNum" sz="quarter" idx="12"/>
          </p:nvPr>
        </p:nvSpPr>
        <p:spPr/>
        <p:txBody>
          <a:bodyPr/>
          <a:lstStyle/>
          <a:p>
            <a:fld id="{63A03703-42D8-E642-A7C3-DF35399281F4}" type="slidenum">
              <a:rPr lang="en-US" smtClean="0"/>
              <a:t>‹#›</a:t>
            </a:fld>
            <a:endParaRPr lang="en-US"/>
          </a:p>
        </p:txBody>
      </p:sp>
    </p:spTree>
    <p:extLst>
      <p:ext uri="{BB962C8B-B14F-4D97-AF65-F5344CB8AC3E}">
        <p14:creationId xmlns:p14="http://schemas.microsoft.com/office/powerpoint/2010/main" val="223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39403-61F7-71B5-1D22-F3AB4DC0C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4214A6-50D3-F213-4410-FF090A0E4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F5299-F099-D525-F4B6-CCE57E8D8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3471F-DB01-3743-AE1F-F29B4B71EE4F}" type="datetimeFigureOut">
              <a:rPr lang="en-US" smtClean="0"/>
              <a:t>12/8/23</a:t>
            </a:fld>
            <a:endParaRPr lang="en-US"/>
          </a:p>
        </p:txBody>
      </p:sp>
      <p:sp>
        <p:nvSpPr>
          <p:cNvPr id="5" name="Footer Placeholder 4">
            <a:extLst>
              <a:ext uri="{FF2B5EF4-FFF2-40B4-BE49-F238E27FC236}">
                <a16:creationId xmlns:a16="http://schemas.microsoft.com/office/drawing/2014/main" id="{C61C90FE-571F-53EE-B0C6-6695A4598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A67A6-76D1-82D3-0582-0A3ED7AA6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03703-42D8-E642-A7C3-DF35399281F4}" type="slidenum">
              <a:rPr lang="en-US" smtClean="0"/>
              <a:t>‹#›</a:t>
            </a:fld>
            <a:endParaRPr lang="en-US"/>
          </a:p>
        </p:txBody>
      </p:sp>
    </p:spTree>
    <p:extLst>
      <p:ext uri="{BB962C8B-B14F-4D97-AF65-F5344CB8AC3E}">
        <p14:creationId xmlns:p14="http://schemas.microsoft.com/office/powerpoint/2010/main" val="355128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0403-CF16-DD51-9950-32E88D826D00}"/>
              </a:ext>
            </a:extLst>
          </p:cNvPr>
          <p:cNvSpPr>
            <a:spLocks noGrp="1"/>
          </p:cNvSpPr>
          <p:nvPr>
            <p:ph type="ctrTitle"/>
          </p:nvPr>
        </p:nvSpPr>
        <p:spPr>
          <a:xfrm>
            <a:off x="1524000" y="773447"/>
            <a:ext cx="9144000" cy="2378827"/>
          </a:xfrm>
        </p:spPr>
        <p:txBody>
          <a:bodyPr/>
          <a:lstStyle/>
          <a:p>
            <a:r>
              <a:rPr lang="en-US" b="1" dirty="0"/>
              <a:t>Student Registration System</a:t>
            </a:r>
          </a:p>
        </p:txBody>
      </p:sp>
      <p:sp>
        <p:nvSpPr>
          <p:cNvPr id="3" name="Subtitle 2">
            <a:extLst>
              <a:ext uri="{FF2B5EF4-FFF2-40B4-BE49-F238E27FC236}">
                <a16:creationId xmlns:a16="http://schemas.microsoft.com/office/drawing/2014/main" id="{1EE648DC-26DD-B5F1-A6F8-EB9DD9E1A921}"/>
              </a:ext>
            </a:extLst>
          </p:cNvPr>
          <p:cNvSpPr>
            <a:spLocks noGrp="1"/>
          </p:cNvSpPr>
          <p:nvPr>
            <p:ph type="subTitle" idx="1"/>
          </p:nvPr>
        </p:nvSpPr>
        <p:spPr/>
        <p:txBody>
          <a:bodyPr>
            <a:normAutofit lnSpcReduction="10000"/>
          </a:bodyPr>
          <a:lstStyle/>
          <a:p>
            <a:r>
              <a:rPr lang="en-US" dirty="0"/>
              <a:t>Submitted by:</a:t>
            </a:r>
          </a:p>
          <a:p>
            <a:r>
              <a:rPr lang="en-US" dirty="0"/>
              <a:t>Sajjad Ali</a:t>
            </a:r>
          </a:p>
          <a:p>
            <a:r>
              <a:rPr lang="en-US" dirty="0"/>
              <a:t>Javed Alam</a:t>
            </a:r>
          </a:p>
          <a:p>
            <a:r>
              <a:rPr lang="en-US" dirty="0"/>
              <a:t>Mohd Rumman</a:t>
            </a:r>
          </a:p>
        </p:txBody>
      </p:sp>
    </p:spTree>
    <p:extLst>
      <p:ext uri="{BB962C8B-B14F-4D97-AF65-F5344CB8AC3E}">
        <p14:creationId xmlns:p14="http://schemas.microsoft.com/office/powerpoint/2010/main" val="288566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36F2-7DB2-C61B-164B-42670FC9219C}"/>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EA1A4698-1141-80E6-1599-30ECDF6C8A48}"/>
              </a:ext>
            </a:extLst>
          </p:cNvPr>
          <p:cNvSpPr>
            <a:spLocks noGrp="1"/>
          </p:cNvSpPr>
          <p:nvPr>
            <p:ph idx="1"/>
          </p:nvPr>
        </p:nvSpPr>
        <p:spPr/>
        <p:txBody>
          <a:bodyPr>
            <a:normAutofit/>
          </a:bodyPr>
          <a:lstStyle/>
          <a:p>
            <a:r>
              <a:rPr lang="en-US" dirty="0"/>
              <a:t>Student Registration System is a web-based system that is designed to facilitate the registration process of students in an educational institutions.</a:t>
            </a:r>
          </a:p>
          <a:p>
            <a:r>
              <a:rPr lang="en-US" dirty="0"/>
              <a:t>This system provides digital platform for students to register for courses, programs, and other academic activities.</a:t>
            </a:r>
          </a:p>
          <a:p>
            <a:r>
              <a:rPr lang="en-US" dirty="0"/>
              <a:t>It is also very useful for administration as it provides easy, time-efficient method of recording and accessing student’s information.</a:t>
            </a:r>
          </a:p>
          <a:p>
            <a:r>
              <a:rPr lang="en-US" dirty="0"/>
              <a:t>This system provides support in shifting from traditional paper-heavy techniques with the goal of creating an automated system.</a:t>
            </a:r>
          </a:p>
        </p:txBody>
      </p:sp>
    </p:spTree>
    <p:extLst>
      <p:ext uri="{BB962C8B-B14F-4D97-AF65-F5344CB8AC3E}">
        <p14:creationId xmlns:p14="http://schemas.microsoft.com/office/powerpoint/2010/main" val="410770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7161-24F9-513A-2F38-0EB9B8480425}"/>
              </a:ext>
            </a:extLst>
          </p:cNvPr>
          <p:cNvSpPr>
            <a:spLocks noGrp="1"/>
          </p:cNvSpPr>
          <p:nvPr>
            <p:ph type="title"/>
          </p:nvPr>
        </p:nvSpPr>
        <p:spPr/>
        <p:txBody>
          <a:bodyPr/>
          <a:lstStyle/>
          <a:p>
            <a:pPr algn="ctr"/>
            <a:r>
              <a:rPr lang="en-US" b="1" dirty="0"/>
              <a:t>Background</a:t>
            </a:r>
          </a:p>
        </p:txBody>
      </p:sp>
      <p:sp>
        <p:nvSpPr>
          <p:cNvPr id="3" name="Content Placeholder 2">
            <a:extLst>
              <a:ext uri="{FF2B5EF4-FFF2-40B4-BE49-F238E27FC236}">
                <a16:creationId xmlns:a16="http://schemas.microsoft.com/office/drawing/2014/main" id="{9E6AD2C4-6FBA-8384-A509-61DDF789E0FE}"/>
              </a:ext>
            </a:extLst>
          </p:cNvPr>
          <p:cNvSpPr>
            <a:spLocks noGrp="1"/>
          </p:cNvSpPr>
          <p:nvPr>
            <p:ph idx="1"/>
          </p:nvPr>
        </p:nvSpPr>
        <p:spPr/>
        <p:txBody>
          <a:bodyPr>
            <a:normAutofit/>
          </a:bodyPr>
          <a:lstStyle/>
          <a:p>
            <a:r>
              <a:rPr lang="en-US" dirty="0"/>
              <a:t>There was need for educational institutions to modernize and streamline the process of student registration. </a:t>
            </a:r>
          </a:p>
          <a:p>
            <a:r>
              <a:rPr lang="en-US" dirty="0"/>
              <a:t>Traditional paper-based registration were very time-consuming, error-prone and often led to administrative inefficiencies.</a:t>
            </a:r>
          </a:p>
          <a:p>
            <a:r>
              <a:rPr lang="en-US" dirty="0"/>
              <a:t>This system addresses all the drawbacks and challenges of traditional system and improve the overall student registration experience</a:t>
            </a:r>
          </a:p>
          <a:p>
            <a:endParaRPr lang="en-US" dirty="0"/>
          </a:p>
          <a:p>
            <a:pPr marL="0" indent="0">
              <a:buNone/>
            </a:pPr>
            <a:endParaRPr lang="en-US" dirty="0"/>
          </a:p>
        </p:txBody>
      </p:sp>
    </p:spTree>
    <p:extLst>
      <p:ext uri="{BB962C8B-B14F-4D97-AF65-F5344CB8AC3E}">
        <p14:creationId xmlns:p14="http://schemas.microsoft.com/office/powerpoint/2010/main" val="361452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CE30-D6B1-8B70-550F-7590C46B6DBE}"/>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85153C4B-51D5-D4A4-AA39-93A77D2802B6}"/>
              </a:ext>
            </a:extLst>
          </p:cNvPr>
          <p:cNvSpPr>
            <a:spLocks noGrp="1"/>
          </p:cNvSpPr>
          <p:nvPr>
            <p:ph idx="1"/>
          </p:nvPr>
        </p:nvSpPr>
        <p:spPr/>
        <p:txBody>
          <a:bodyPr/>
          <a:lstStyle/>
          <a:p>
            <a:r>
              <a:rPr lang="en-US" dirty="0"/>
              <a:t>Traditional student registration system is very laborious and time-consuming that requires lot of paperwork.</a:t>
            </a:r>
          </a:p>
          <a:p>
            <a:r>
              <a:rPr lang="en-US" dirty="0"/>
              <a:t>Puts lot of strain on administrative staff as that have to deal with huge paper works, data input and coordination.</a:t>
            </a:r>
          </a:p>
          <a:p>
            <a:r>
              <a:rPr lang="en-US" dirty="0"/>
              <a:t>Students need to spend lot of time and energy travelling back and forth between home and school to register the course.</a:t>
            </a:r>
          </a:p>
          <a:p>
            <a:r>
              <a:rPr lang="en-US" dirty="0"/>
              <a:t>Students were limited to register their course only in weekdays.</a:t>
            </a:r>
          </a:p>
          <a:p>
            <a:r>
              <a:rPr lang="en-US" dirty="0"/>
              <a:t>Also, to search any student’s information, staffs need to open large number of files to get the exact file and information.</a:t>
            </a:r>
          </a:p>
        </p:txBody>
      </p:sp>
    </p:spTree>
    <p:extLst>
      <p:ext uri="{BB962C8B-B14F-4D97-AF65-F5344CB8AC3E}">
        <p14:creationId xmlns:p14="http://schemas.microsoft.com/office/powerpoint/2010/main" val="242054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8523-ED55-6D54-795E-F08591B7273A}"/>
              </a:ext>
            </a:extLst>
          </p:cNvPr>
          <p:cNvSpPr>
            <a:spLocks noGrp="1"/>
          </p:cNvSpPr>
          <p:nvPr>
            <p:ph type="title"/>
          </p:nvPr>
        </p:nvSpPr>
        <p:spPr/>
        <p:txBody>
          <a:bodyPr/>
          <a:lstStyle/>
          <a:p>
            <a:pPr algn="ctr"/>
            <a:r>
              <a:rPr lang="en-US" b="1" dirty="0"/>
              <a:t>Methodology</a:t>
            </a:r>
          </a:p>
        </p:txBody>
      </p:sp>
      <p:sp>
        <p:nvSpPr>
          <p:cNvPr id="3" name="Content Placeholder 2">
            <a:extLst>
              <a:ext uri="{FF2B5EF4-FFF2-40B4-BE49-F238E27FC236}">
                <a16:creationId xmlns:a16="http://schemas.microsoft.com/office/drawing/2014/main" id="{44F14EB8-30EF-F7C6-B97E-4628F606F028}"/>
              </a:ext>
            </a:extLst>
          </p:cNvPr>
          <p:cNvSpPr>
            <a:spLocks noGrp="1"/>
          </p:cNvSpPr>
          <p:nvPr>
            <p:ph idx="1"/>
          </p:nvPr>
        </p:nvSpPr>
        <p:spPr/>
        <p:txBody>
          <a:bodyPr>
            <a:normAutofit lnSpcReduction="10000"/>
          </a:bodyPr>
          <a:lstStyle/>
          <a:p>
            <a:r>
              <a:rPr lang="en-US" dirty="0"/>
              <a:t>Collects and documents the needs of students, faculty and administrators.</a:t>
            </a:r>
          </a:p>
          <a:p>
            <a:r>
              <a:rPr lang="en-US" dirty="0"/>
              <a:t>Define the scope, objectives and goals of the system.</a:t>
            </a:r>
          </a:p>
          <a:p>
            <a:r>
              <a:rPr lang="en-US" dirty="0"/>
              <a:t>Develop the project plan defining timelines and responsibilities.</a:t>
            </a:r>
          </a:p>
          <a:p>
            <a:r>
              <a:rPr lang="en-US" dirty="0"/>
              <a:t>Design the functionalities and database schema for storing student, course and enrollment data.</a:t>
            </a:r>
          </a:p>
          <a:p>
            <a:r>
              <a:rPr lang="en-US" dirty="0"/>
              <a:t>Coding was done based on the module designed and testing was performed before implementing other modules.</a:t>
            </a:r>
          </a:p>
          <a:p>
            <a:r>
              <a:rPr lang="en-US" dirty="0"/>
              <a:t>The system was developed using HTML, CSS, MYSQL, JAVA technologies like servlet, JSP, JDBC </a:t>
            </a:r>
            <a:r>
              <a:rPr lang="en-US" dirty="0" err="1"/>
              <a:t>etc</a:t>
            </a:r>
            <a:endParaRPr lang="en-US" dirty="0"/>
          </a:p>
        </p:txBody>
      </p:sp>
    </p:spTree>
    <p:extLst>
      <p:ext uri="{BB962C8B-B14F-4D97-AF65-F5344CB8AC3E}">
        <p14:creationId xmlns:p14="http://schemas.microsoft.com/office/powerpoint/2010/main" val="3043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F2E-B322-D930-DEBB-44154356429D}"/>
              </a:ext>
            </a:extLst>
          </p:cNvPr>
          <p:cNvSpPr>
            <a:spLocks noGrp="1"/>
          </p:cNvSpPr>
          <p:nvPr>
            <p:ph type="title"/>
          </p:nvPr>
        </p:nvSpPr>
        <p:spPr/>
        <p:txBody>
          <a:bodyPr/>
          <a:lstStyle/>
          <a:p>
            <a:pPr algn="ctr"/>
            <a:r>
              <a:rPr lang="en-US" b="1" dirty="0"/>
              <a:t>Experiment</a:t>
            </a:r>
          </a:p>
        </p:txBody>
      </p:sp>
      <p:sp>
        <p:nvSpPr>
          <p:cNvPr id="3" name="Content Placeholder 2">
            <a:extLst>
              <a:ext uri="{FF2B5EF4-FFF2-40B4-BE49-F238E27FC236}">
                <a16:creationId xmlns:a16="http://schemas.microsoft.com/office/drawing/2014/main" id="{79C5B4CA-A938-1D17-A0B6-FF362DD87659}"/>
              </a:ext>
            </a:extLst>
          </p:cNvPr>
          <p:cNvSpPr>
            <a:spLocks noGrp="1"/>
          </p:cNvSpPr>
          <p:nvPr>
            <p:ph idx="1"/>
          </p:nvPr>
        </p:nvSpPr>
        <p:spPr>
          <a:xfrm>
            <a:off x="838200" y="1825625"/>
            <a:ext cx="10515600" cy="4813170"/>
          </a:xfrm>
        </p:spPr>
        <p:txBody>
          <a:bodyPr/>
          <a:lstStyle/>
          <a:p>
            <a:r>
              <a:rPr lang="en-US" dirty="0"/>
              <a:t>Different Form fields of the system were tested as an experiment to check whether it works for all the valid input. Also, to make sure the form fields are validated properly.</a:t>
            </a:r>
          </a:p>
          <a:p>
            <a:r>
              <a:rPr lang="en-US" dirty="0"/>
              <a:t>Database was check frequently to see whether the values are updated or not in the database tables.</a:t>
            </a:r>
          </a:p>
          <a:p>
            <a:r>
              <a:rPr lang="en-US" dirty="0"/>
              <a:t>Modules like student login, admin login, courses add, courses drop etc. were tested by providing different sets of data and checked with the database data. It was done to make sure; modules only be valid for the valid data or data in the databases.</a:t>
            </a:r>
          </a:p>
          <a:p>
            <a:endParaRPr lang="en-US" dirty="0"/>
          </a:p>
        </p:txBody>
      </p:sp>
    </p:spTree>
    <p:extLst>
      <p:ext uri="{BB962C8B-B14F-4D97-AF65-F5344CB8AC3E}">
        <p14:creationId xmlns:p14="http://schemas.microsoft.com/office/powerpoint/2010/main" val="282636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FB58-D949-A58B-8C56-740B0AFA59D9}"/>
              </a:ext>
            </a:extLst>
          </p:cNvPr>
          <p:cNvSpPr>
            <a:spLocks noGrp="1"/>
          </p:cNvSpPr>
          <p:nvPr>
            <p:ph type="title"/>
          </p:nvPr>
        </p:nvSpPr>
        <p:spPr/>
        <p:txBody>
          <a:bodyPr/>
          <a:lstStyle/>
          <a:p>
            <a:pPr algn="ctr"/>
            <a:r>
              <a:rPr lang="en-US" b="1" dirty="0"/>
              <a:t>Discussion</a:t>
            </a:r>
          </a:p>
        </p:txBody>
      </p:sp>
      <p:sp>
        <p:nvSpPr>
          <p:cNvPr id="3" name="Content Placeholder 2">
            <a:extLst>
              <a:ext uri="{FF2B5EF4-FFF2-40B4-BE49-F238E27FC236}">
                <a16:creationId xmlns:a16="http://schemas.microsoft.com/office/drawing/2014/main" id="{1BE2F70E-87AC-515B-DCCA-D84D21FEF4EB}"/>
              </a:ext>
            </a:extLst>
          </p:cNvPr>
          <p:cNvSpPr>
            <a:spLocks noGrp="1"/>
          </p:cNvSpPr>
          <p:nvPr>
            <p:ph idx="1"/>
          </p:nvPr>
        </p:nvSpPr>
        <p:spPr/>
        <p:txBody>
          <a:bodyPr/>
          <a:lstStyle/>
          <a:p>
            <a:r>
              <a:rPr lang="en-US" dirty="0"/>
              <a:t>Problems that arose during development were discussed offering suggestions for improvements in the future,</a:t>
            </a:r>
          </a:p>
          <a:p>
            <a:r>
              <a:rPr lang="en-US" dirty="0"/>
              <a:t>Discussed about the more modules that can be added in the future like online payment system, security features etc.</a:t>
            </a:r>
          </a:p>
          <a:p>
            <a:r>
              <a:rPr lang="en-US" dirty="0"/>
              <a:t>Asked few friends to use the system and received positive feedback from them.</a:t>
            </a:r>
          </a:p>
          <a:p>
            <a:r>
              <a:rPr lang="en-US" dirty="0"/>
              <a:t>Discuss the potential impact of the system on intended users and educational institutions.</a:t>
            </a:r>
          </a:p>
        </p:txBody>
      </p:sp>
    </p:spTree>
    <p:extLst>
      <p:ext uri="{BB962C8B-B14F-4D97-AF65-F5344CB8AC3E}">
        <p14:creationId xmlns:p14="http://schemas.microsoft.com/office/powerpoint/2010/main" val="220589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B382-AD80-1EBF-E7F7-3A8D42677153}"/>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D13DDC91-DF45-37D3-465D-1C56F87BB5C8}"/>
              </a:ext>
            </a:extLst>
          </p:cNvPr>
          <p:cNvSpPr>
            <a:spLocks noGrp="1"/>
          </p:cNvSpPr>
          <p:nvPr>
            <p:ph idx="1"/>
          </p:nvPr>
        </p:nvSpPr>
        <p:spPr/>
        <p:txBody>
          <a:bodyPr/>
          <a:lstStyle/>
          <a:p>
            <a:r>
              <a:rPr lang="en-US" dirty="0"/>
              <a:t>The use of this system will streamline the registration process, reducing manual labor and providing users with a faster, more efficient experience.</a:t>
            </a:r>
          </a:p>
          <a:p>
            <a:r>
              <a:rPr lang="en-US" dirty="0"/>
              <a:t>The system overall improves the user experience by meticulously testing form fields and designing with the user in mind, making registration more accessible.</a:t>
            </a:r>
          </a:p>
          <a:p>
            <a:r>
              <a:rPr lang="en-US" dirty="0"/>
              <a:t>This system addresses the problems and challenges that is faced by the manual registration system.</a:t>
            </a:r>
          </a:p>
          <a:p>
            <a:r>
              <a:rPr lang="en-US" dirty="0"/>
              <a:t>More features can be added in future to cope with the changing educational technology needs.</a:t>
            </a:r>
          </a:p>
        </p:txBody>
      </p:sp>
    </p:spTree>
    <p:extLst>
      <p:ext uri="{BB962C8B-B14F-4D97-AF65-F5344CB8AC3E}">
        <p14:creationId xmlns:p14="http://schemas.microsoft.com/office/powerpoint/2010/main" val="102345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2B95-349E-8E8B-94E1-11C57718BF6B}"/>
              </a:ext>
            </a:extLst>
          </p:cNvPr>
          <p:cNvSpPr>
            <a:spLocks noGrp="1"/>
          </p:cNvSpPr>
          <p:nvPr>
            <p:ph type="title"/>
          </p:nvPr>
        </p:nvSpPr>
        <p:spPr/>
        <p:txBody>
          <a:bodyPr/>
          <a:lstStyle/>
          <a:p>
            <a:pPr algn="ctr"/>
            <a:r>
              <a:rPr lang="en-US" b="1" dirty="0"/>
              <a:t>Contribution of Team Members</a:t>
            </a:r>
          </a:p>
        </p:txBody>
      </p:sp>
      <p:sp>
        <p:nvSpPr>
          <p:cNvPr id="3" name="Content Placeholder 2">
            <a:extLst>
              <a:ext uri="{FF2B5EF4-FFF2-40B4-BE49-F238E27FC236}">
                <a16:creationId xmlns:a16="http://schemas.microsoft.com/office/drawing/2014/main" id="{2F4BBD32-DA1A-61B2-2D35-F68A9854176C}"/>
              </a:ext>
            </a:extLst>
          </p:cNvPr>
          <p:cNvSpPr>
            <a:spLocks noGrp="1"/>
          </p:cNvSpPr>
          <p:nvPr>
            <p:ph idx="1"/>
          </p:nvPr>
        </p:nvSpPr>
        <p:spPr>
          <a:xfrm>
            <a:off x="838200" y="1552354"/>
            <a:ext cx="10515600" cy="5305646"/>
          </a:xfrm>
        </p:spPr>
        <p:txBody>
          <a:bodyPr>
            <a:normAutofit/>
          </a:bodyPr>
          <a:lstStyle/>
          <a:p>
            <a:pPr marL="514350" indent="-514350">
              <a:buFont typeface="+mj-lt"/>
              <a:buAutoNum type="arabicPeriod"/>
            </a:pPr>
            <a:r>
              <a:rPr lang="en-US" b="1" dirty="0"/>
              <a:t>Sajjad Ali</a:t>
            </a:r>
          </a:p>
          <a:p>
            <a:pPr lvl="1"/>
            <a:r>
              <a:rPr lang="en-US" dirty="0"/>
              <a:t>Work as a project manager and Back-end Developer</a:t>
            </a:r>
          </a:p>
          <a:p>
            <a:pPr lvl="1"/>
            <a:r>
              <a:rPr lang="en-US" dirty="0"/>
              <a:t>Lead the project from initiation to completion ensuring the plan aligns as per the project timeline.</a:t>
            </a:r>
          </a:p>
          <a:p>
            <a:pPr lvl="1"/>
            <a:r>
              <a:rPr lang="en-US" dirty="0"/>
              <a:t>Performed all the back-end coding</a:t>
            </a:r>
          </a:p>
          <a:p>
            <a:pPr marL="514350" indent="-514350">
              <a:buFont typeface="+mj-lt"/>
              <a:buAutoNum type="arabicPeriod"/>
            </a:pPr>
            <a:r>
              <a:rPr lang="en-US" b="1" dirty="0"/>
              <a:t>Javed Alam</a:t>
            </a:r>
          </a:p>
          <a:p>
            <a:pPr lvl="1"/>
            <a:r>
              <a:rPr lang="en-US" dirty="0"/>
              <a:t>Kept up-to-date project documentation.</a:t>
            </a:r>
          </a:p>
          <a:p>
            <a:pPr lvl="1"/>
            <a:r>
              <a:rPr lang="en-US" dirty="0"/>
              <a:t>Worked with the back-end developer to perform testing of the module and also help in designing database.</a:t>
            </a:r>
          </a:p>
          <a:p>
            <a:pPr marL="514350" indent="-514350">
              <a:buFont typeface="+mj-lt"/>
              <a:buAutoNum type="arabicPeriod"/>
            </a:pPr>
            <a:r>
              <a:rPr lang="en-US" b="1" dirty="0"/>
              <a:t>Mohd Rumman</a:t>
            </a:r>
          </a:p>
          <a:p>
            <a:pPr lvl="1"/>
            <a:r>
              <a:rPr lang="en-US" dirty="0"/>
              <a:t>Designed the layout of the website.</a:t>
            </a:r>
          </a:p>
          <a:p>
            <a:pPr lvl="1"/>
            <a:r>
              <a:rPr lang="en-US" dirty="0"/>
              <a:t>Ensured that the code is very understandable for the back-end developer</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370028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658</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Student Registration System</vt:lpstr>
      <vt:lpstr>Introduction</vt:lpstr>
      <vt:lpstr>Background</vt:lpstr>
      <vt:lpstr>Problem Statement</vt:lpstr>
      <vt:lpstr>Methodology</vt:lpstr>
      <vt:lpstr>Experiment</vt:lpstr>
      <vt:lpstr>Discussion</vt:lpstr>
      <vt:lpstr>Conclusion</vt:lpstr>
      <vt:lpstr>Contribution of 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Sajjad Ali</dc:creator>
  <cp:lastModifiedBy>Sajjad Ali</cp:lastModifiedBy>
  <cp:revision>29</cp:revision>
  <dcterms:created xsi:type="dcterms:W3CDTF">2023-12-07T05:00:48Z</dcterms:created>
  <dcterms:modified xsi:type="dcterms:W3CDTF">2023-12-09T04:25:01Z</dcterms:modified>
</cp:coreProperties>
</file>