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CCC2"/>
    <a:srgbClr val="DDDDDD"/>
    <a:srgbClr val="E6E6E6"/>
    <a:srgbClr val="2B004D"/>
    <a:srgbClr val="995CCC"/>
    <a:srgbClr val="401D5C"/>
    <a:srgbClr val="1F0038"/>
    <a:srgbClr val="133E5D"/>
    <a:srgbClr val="1A5C8C"/>
    <a:srgbClr val="2E6A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1" autoAdjust="0"/>
    <p:restoredTop sz="94660"/>
  </p:normalViewPr>
  <p:slideViewPr>
    <p:cSldViewPr snapToGrid="0">
      <p:cViewPr varScale="1">
        <p:scale>
          <a:sx n="85" d="100"/>
          <a:sy n="85" d="100"/>
        </p:scale>
        <p:origin x="40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0DE4-CCAF-4F93-8060-E45786CB0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08F639-B917-4223-9BE5-2143D839E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63FB5-42BE-49B8-ADBE-BAF77879E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18FD0-C66C-45F8-81E1-4FA21D5E92D0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265B2-1A24-4408-A909-0C1BC8CFD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7E8AE-7A54-4B4D-BF53-AF1BD23B7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46956-DBD8-4907-8D71-C35F2548C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22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FA5BB-B166-40C4-BF2B-EA3CC5D2F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033C5-B8FB-495E-8703-B0F261A2B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6FD51-4FDF-4822-911C-0A20B3185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18FD0-C66C-45F8-81E1-4FA21D5E92D0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2F824-738C-4B7C-BEB0-314ACBF71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BE828-E1EE-488F-90EA-62CF5F944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46956-DBD8-4907-8D71-C35F2548C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08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A29498-0193-458E-BB11-70A9F3C66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6675BB-09D1-4C89-A4EF-4FE5ED089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CEE88-76E1-4F4E-A773-A52BA32CA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18FD0-C66C-45F8-81E1-4FA21D5E92D0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90A08-EB5E-4947-BCC0-B9B65F381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0156D-33DA-417B-8E13-33C203C23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46956-DBD8-4907-8D71-C35F2548C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73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C9A84-89E6-4F4F-9728-F95F8CD5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4FE4E-EF7F-41A3-880E-275E53D9A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BBB20-83A9-48B8-AEFE-E728BEA58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18FD0-C66C-45F8-81E1-4FA21D5E92D0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BB058-78DA-4638-8AA3-7AB7A7AC4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67480-246D-4C0D-BFB1-A560F8260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46956-DBD8-4907-8D71-C35F2548C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9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C0E0E-E8BB-48DD-9F77-355ADC1EA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77AD8-0764-4D3D-8C63-848686427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09301-D777-4BA3-9BB9-487E55190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18FD0-C66C-45F8-81E1-4FA21D5E92D0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6B045-C131-4C16-A23C-0F78859F8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24C80-4268-4107-872A-289313DEC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46956-DBD8-4907-8D71-C35F2548C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62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DCBC3-7EAE-4C54-815D-1950992C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02801-C9D4-4EE9-8059-A8A66E1D5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F9FEC-A518-4F48-A658-1D57730DD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2FBBA-529A-475E-88A7-363102708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18FD0-C66C-45F8-81E1-4FA21D5E92D0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4740A-F1FF-428A-AE02-712CD41D0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EE1387-A336-4D89-8124-3EE294636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46956-DBD8-4907-8D71-C35F2548C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7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F88FD-AC54-4459-AA9E-6BCEAA0D6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56B2D-CC3F-4444-8264-6A3F87C7A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2FA733-F7E6-4B1C-96E5-ADA61326D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345A3A-1093-416A-A0C0-D6C161C76E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0F5139-DAB9-4750-A565-30977246EB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48496C-3CB0-4C30-862D-11946A78A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18FD0-C66C-45F8-81E1-4FA21D5E92D0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9C4362-F367-405C-8543-418E080EC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B40A76-47AD-4D06-9E8F-31882E519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46956-DBD8-4907-8D71-C35F2548C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1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ACFBF-36C7-443F-9B85-06F808571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6709DC-857C-4ACB-8A3F-D180C697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18FD0-C66C-45F8-81E1-4FA21D5E92D0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3A6395-0512-4745-A80A-ADD7ED76F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924EAD-7B26-43BB-9E5E-5AE8FA0AD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46956-DBD8-4907-8D71-C35F2548C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33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A57CB1-26CD-4162-80A5-1F522668E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18FD0-C66C-45F8-81E1-4FA21D5E92D0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FCB87D-0D96-49C5-8CB1-D0641CB85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BFC39-3964-46D9-BCDA-DA4E49BDC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46956-DBD8-4907-8D71-C35F2548C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50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92E78-F1D5-4409-86F1-8B4300ABC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5BA6F-8F72-4D2D-BAF4-D3AE444D9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90D58F-661C-4568-B48C-206C0E0A5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B8EB2-C8B8-407B-A7B3-A7463A46C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18FD0-C66C-45F8-81E1-4FA21D5E92D0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6C322-C1D6-4C87-BE13-BBC350AF3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17722-F77C-4793-AB5F-BEF639E1A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46956-DBD8-4907-8D71-C35F2548C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75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1106E-86BF-488E-885F-5F6362419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B092A8-87DE-46C0-B5A1-D4BB1475E3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C361F0-5074-4619-8191-AB8707BE9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94E19-5656-414F-8A16-636305720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18FD0-C66C-45F8-81E1-4FA21D5E92D0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C7220E-9FCC-4EEF-92B9-21C4FE87F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ACDCA-42D9-4881-834E-D8A393982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46956-DBD8-4907-8D71-C35F2548C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60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F0328-9B90-439B-A5DE-9B14495B1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6C7CF-6DEC-4864-85AF-5D611E620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7DD0F-F12D-440D-89D9-FF7E4CD579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18FD0-C66C-45F8-81E1-4FA21D5E92D0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92A3F-D198-48BD-BD0D-0B65A3F38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B17E9-CD51-4414-BA5D-6124EBD63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46956-DBD8-4907-8D71-C35F2548C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8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>
            <a:alpha val="9372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uble Wave 8">
            <a:extLst>
              <a:ext uri="{FF2B5EF4-FFF2-40B4-BE49-F238E27FC236}">
                <a16:creationId xmlns:a16="http://schemas.microsoft.com/office/drawing/2014/main" id="{319C4F03-3354-4A06-9E7E-6EA8A41CBFA7}"/>
              </a:ext>
            </a:extLst>
          </p:cNvPr>
          <p:cNvSpPr/>
          <p:nvPr/>
        </p:nvSpPr>
        <p:spPr>
          <a:xfrm>
            <a:off x="-92597" y="-196770"/>
            <a:ext cx="12778450" cy="1420294"/>
          </a:xfrm>
          <a:prstGeom prst="doubleWav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4DB251-517F-4FC1-8596-71C5B78C3AEC}"/>
              </a:ext>
            </a:extLst>
          </p:cNvPr>
          <p:cNvSpPr txBox="1"/>
          <p:nvPr/>
        </p:nvSpPr>
        <p:spPr>
          <a:xfrm>
            <a:off x="7881112" y="120535"/>
            <a:ext cx="37550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HR Dashboard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F1384D-6BAD-44E3-814F-989F6DAB02FF}"/>
              </a:ext>
            </a:extLst>
          </p:cNvPr>
          <p:cNvSpPr txBox="1"/>
          <p:nvPr/>
        </p:nvSpPr>
        <p:spPr>
          <a:xfrm>
            <a:off x="10150550" y="656639"/>
            <a:ext cx="1351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Full Insights</a:t>
            </a:r>
          </a:p>
        </p:txBody>
      </p:sp>
    </p:spTree>
    <p:extLst>
      <p:ext uri="{BB962C8B-B14F-4D97-AF65-F5344CB8AC3E}">
        <p14:creationId xmlns:p14="http://schemas.microsoft.com/office/powerpoint/2010/main" val="545616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Bahnschrift Light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Sajjad Qayyum</cp:lastModifiedBy>
  <cp:revision>22</cp:revision>
  <dcterms:created xsi:type="dcterms:W3CDTF">2022-03-12T17:46:59Z</dcterms:created>
  <dcterms:modified xsi:type="dcterms:W3CDTF">2025-01-16T01:26:04Z</dcterms:modified>
</cp:coreProperties>
</file>