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2d3dc09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2d3dc09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2d3dc09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2d3dc09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2d3dc09c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2d3dc09c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d3dc09c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d3dc09c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d3dc09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d3dc09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d3dc09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2d3dc09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d3dc09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d3dc09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2d3dc09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2d3dc09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d3dc09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2d3dc09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2d3dc09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2d3dc09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d3dc09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2d3dc09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d3dc09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d3dc09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ummydata.com" TargetMode="External"/><Relationship Id="rId4" Type="http://schemas.openxmlformats.org/officeDocument/2006/relationships/hyperlink" Target="https://www.kaggle.com/datasets/noeyislearning/sales-simul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3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61850"/>
            <a:ext cx="8520600" cy="21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31">
                <a:solidFill>
                  <a:schemeClr val="dk1"/>
                </a:solidFill>
              </a:rPr>
              <a:t>Title:</a:t>
            </a:r>
            <a:r>
              <a:rPr lang="en" sz="2931">
                <a:solidFill>
                  <a:schemeClr val="dk1"/>
                </a:solidFill>
              </a:rPr>
              <a:t> Data Science Course Experience</a:t>
            </a:r>
            <a:endParaRPr sz="293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Completed hands-on training in data science methodologies.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Conducted end-to-end analysis from data collection to predictive modeling.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Explored various techniques in EDA, visualization, and machine learning.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Developed interactive visualizations and dashboards for insights.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Successfully applied SQL, Folium, Plotly Dash, and classification models.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 (Classification) Results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Predictive Analysis (Classification) Results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Model Used:</a:t>
            </a:r>
            <a:r>
              <a:rPr lang="en" sz="1100">
                <a:solidFill>
                  <a:schemeClr val="dk1"/>
                </a:solidFill>
              </a:rPr>
              <a:t> Random Forest Classifier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Accuracy:</a:t>
            </a:r>
            <a:r>
              <a:rPr lang="en" sz="1100">
                <a:solidFill>
                  <a:schemeClr val="dk1"/>
                </a:solidFill>
              </a:rPr>
              <a:t> 85%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Confusion Matrix: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High precision and recall for predicting high-value customers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Insights: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Model effectively classifies customer segments with above-average sales potential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Conclusion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project demonstrated the value of end-to-end data science workflows.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Predictive models can provide valuable insights for marketing and product strategies.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Interactive visualizations helped communicate findings effectively.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Creativity &amp; Innovation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Creativity and Innovation in the Presentation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Designed custom visualizations using Python’s Plotly and Folium libraries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Embedded an interactive dashboard to make data exploration more engaging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Applied clean, professional design with clear and concise data storytelling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Insights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Innovative Insights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Identified hidden patterns in customer behavior with predictive modeling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Developed insights that can be directly applied to marketing campaigns to boost sales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Interactive dashboard empowers non-technical stakeholders to explore data on their 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Introduction to the Data Science Project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Course Focus: Data Science and Machine Learning Fundamentals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Objective: Perform end-to-end data analysis using real-world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Tools Used: Python, Pandas, SQL, Plotly Dash, Folium, Tableau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Problem Statement: Analyzing customer behavior and predicting sales performance based on historical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Data Wrangling Methodology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Data Collection &amp; Wrangling Process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Source: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Sales Simulation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Collected:</a:t>
            </a:r>
            <a:r>
              <a:rPr lang="en" sz="1100">
                <a:solidFill>
                  <a:schemeClr val="dk1"/>
                </a:solidFill>
              </a:rPr>
              <a:t> Customer demographics, transaction history, product details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Wrangling Tasks: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Cleaning missing values (imputed with mean or median)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Handling duplicates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Data type conversion (e.g., dates to datetime format)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Normalizing columns for consistency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Tools Used:</a:t>
            </a:r>
            <a:r>
              <a:rPr lang="en" sz="1100">
                <a:solidFill>
                  <a:schemeClr val="dk1"/>
                </a:solidFill>
              </a:rPr>
              <a:t> Pandas, NumPy for preprocessing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Interactive Visual Analytics Methodology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Exploratory Data Analysis (EDA) &amp; Visualization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Steps Taken: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Univariate and bivariate analysis for variable distribution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Correlation matrix to identify relationships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Outlier detection and handling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Tools Used:</a:t>
            </a:r>
            <a:r>
              <a:rPr lang="en" sz="1100">
                <a:solidFill>
                  <a:schemeClr val="dk1"/>
                </a:solidFill>
              </a:rPr>
              <a:t> Matplotlib, Seaborn, Plotly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Insights Gained: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High correlation between purchase frequency and product type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Some product categories show skewed sales distributions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 Methodology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Predictive Analysis Methodology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Problem Statement:</a:t>
            </a:r>
            <a:r>
              <a:rPr lang="en" sz="1100">
                <a:solidFill>
                  <a:schemeClr val="dk1"/>
                </a:solidFill>
              </a:rPr>
              <a:t> Predicting sales performance based on features like demographics, purchase history, etc.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Approach:</a:t>
            </a:r>
            <a:r>
              <a:rPr lang="en" sz="1100">
                <a:solidFill>
                  <a:schemeClr val="dk1"/>
                </a:solidFill>
              </a:rPr>
              <a:t> Classification (Random Forest, Decision Trees)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Preprocessing: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Feature engineering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Data scaling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Model Validation: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70% training, 30% test split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Cross-validation for model performance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with Visualization 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EDA with Visualization Results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Histogram:</a:t>
            </a:r>
            <a:r>
              <a:rPr lang="en" sz="1100">
                <a:solidFill>
                  <a:schemeClr val="dk1"/>
                </a:solidFill>
              </a:rPr>
              <a:t> Sales Distribution by Product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Box Plot:</a:t>
            </a:r>
            <a:r>
              <a:rPr lang="en" sz="1100">
                <a:solidFill>
                  <a:schemeClr val="dk1"/>
                </a:solidFill>
              </a:rPr>
              <a:t> Transaction Value by Customer Segment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Heatmap:</a:t>
            </a:r>
            <a:r>
              <a:rPr lang="en" sz="1100">
                <a:solidFill>
                  <a:schemeClr val="dk1"/>
                </a:solidFill>
              </a:rPr>
              <a:t> Correlation of Features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with SQL Results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EDA with SQL Results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SQL Queries:</a:t>
            </a:r>
            <a:endParaRPr b="1"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Aggregating total sales by customer segment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Extracting top 5 products based on sales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Sample SQL Output: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5845"/>
              <a:buFont typeface="Arial"/>
              <a:buNone/>
            </a:pPr>
            <a:r>
              <a:rPr lang="en" sz="591">
                <a:solidFill>
                  <a:schemeClr val="dk1"/>
                </a:solidFill>
              </a:rPr>
              <a:t>SELECT product_name, SUM(sales) </a:t>
            </a:r>
            <a:endParaRPr sz="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5845"/>
              <a:buFont typeface="Arial"/>
              <a:buNone/>
            </a:pPr>
            <a:r>
              <a:rPr lang="en" sz="591">
                <a:solidFill>
                  <a:schemeClr val="dk1"/>
                </a:solidFill>
              </a:rPr>
              <a:t>FROM transactions </a:t>
            </a:r>
            <a:endParaRPr sz="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5845"/>
              <a:buFont typeface="Arial"/>
              <a:buNone/>
            </a:pPr>
            <a:r>
              <a:rPr lang="en" sz="591">
                <a:solidFill>
                  <a:schemeClr val="dk1"/>
                </a:solidFill>
              </a:rPr>
              <a:t>GROUP BY product_name </a:t>
            </a:r>
            <a:endParaRPr sz="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5845"/>
              <a:buFont typeface="Arial"/>
              <a:buNone/>
            </a:pPr>
            <a:r>
              <a:rPr lang="en" sz="591">
                <a:solidFill>
                  <a:schemeClr val="dk1"/>
                </a:solidFill>
              </a:rPr>
              <a:t>ORDER BY SUM(sales) DESC</a:t>
            </a:r>
            <a:endParaRPr sz="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85845"/>
              <a:buFont typeface="Arial"/>
              <a:buNone/>
            </a:pPr>
            <a:r>
              <a:rPr lang="en" sz="591">
                <a:solidFill>
                  <a:schemeClr val="dk1"/>
                </a:solidFill>
              </a:rPr>
              <a:t>LIMIT 5;</a:t>
            </a:r>
            <a:endParaRPr sz="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Results: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Top 5 products contributing to 80% of total sales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with Folium Results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Interactive Map with Folium Results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Map Visualizing Customer Locations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Visualize customer density on a geographical map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Pinpoints regions with highest sales activity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Result: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53" y="2571749"/>
            <a:ext cx="4186897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47" y="2411681"/>
            <a:ext cx="4186899" cy="253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Dash Dashboard Results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Plotly Dash Dashboard Results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Dashboard: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Display interactive charts for sales over time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Show product-wise sales breakdown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Visualize customer demographics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Result: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25" y="2793325"/>
            <a:ext cx="38576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475" y="2654033"/>
            <a:ext cx="3737325" cy="23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4913" y="412725"/>
            <a:ext cx="33242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