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D4B-B3D6-438F-8BF6-D0987169D7E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DCCD-41D0-4EF2-8930-0D2582E3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7" y="519371"/>
            <a:ext cx="7422777" cy="62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941" y="2501153"/>
            <a:ext cx="779930" cy="793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941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10" idx="2"/>
          </p:cNvCxnSpPr>
          <p:nvPr/>
        </p:nvCxnSpPr>
        <p:spPr>
          <a:xfrm>
            <a:off x="1048871" y="2897841"/>
            <a:ext cx="111610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0" idx="3"/>
          </p:cNvCxnSpPr>
          <p:nvPr/>
        </p:nvCxnSpPr>
        <p:spPr>
          <a:xfrm flipV="1">
            <a:off x="1048871" y="3145062"/>
            <a:ext cx="1218508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64977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3796553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16" name="Straight Arrow Connector 15"/>
          <p:cNvCxnSpPr>
            <a:stCxn id="10" idx="6"/>
            <a:endCxn id="14" idx="2"/>
          </p:cNvCxnSpPr>
          <p:nvPr/>
        </p:nvCxnSpPr>
        <p:spPr>
          <a:xfrm>
            <a:off x="2864224" y="2897841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83485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</a:p>
        </p:txBody>
      </p:sp>
      <p:cxnSp>
        <p:nvCxnSpPr>
          <p:cNvPr id="18" name="Straight Arrow Connector 17"/>
          <p:cNvCxnSpPr>
            <a:stCxn id="17" idx="3"/>
            <a:endCxn id="19" idx="3"/>
          </p:cNvCxnSpPr>
          <p:nvPr/>
        </p:nvCxnSpPr>
        <p:spPr>
          <a:xfrm flipV="1">
            <a:off x="4163415" y="3145062"/>
            <a:ext cx="1218508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79521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6911097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21" name="Straight Arrow Connector 20"/>
          <p:cNvCxnSpPr>
            <a:stCxn id="19" idx="6"/>
            <a:endCxn id="20" idx="2"/>
          </p:cNvCxnSpPr>
          <p:nvPr/>
        </p:nvCxnSpPr>
        <p:spPr>
          <a:xfrm>
            <a:off x="5978768" y="2897841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78015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  <a:endCxn id="24" idx="3"/>
          </p:cNvCxnSpPr>
          <p:nvPr/>
        </p:nvCxnSpPr>
        <p:spPr>
          <a:xfrm flipV="1">
            <a:off x="7457945" y="3145062"/>
            <a:ext cx="1218508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574051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10205627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9273298" y="2897841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9" idx="2"/>
          </p:cNvCxnSpPr>
          <p:nvPr/>
        </p:nvCxnSpPr>
        <p:spPr>
          <a:xfrm>
            <a:off x="4495800" y="2897841"/>
            <a:ext cx="7837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  <a:endCxn id="24" idx="2"/>
          </p:cNvCxnSpPr>
          <p:nvPr/>
        </p:nvCxnSpPr>
        <p:spPr>
          <a:xfrm>
            <a:off x="7610344" y="2897841"/>
            <a:ext cx="9637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7331" y="251460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37184" y="2501152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1175" y="2493804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61028" y="2480356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273298" y="2480356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923151" y="2466908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5" idx="6"/>
          </p:cNvCxnSpPr>
          <p:nvPr/>
        </p:nvCxnSpPr>
        <p:spPr>
          <a:xfrm>
            <a:off x="10904874" y="2897841"/>
            <a:ext cx="95060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941" y="2501153"/>
            <a:ext cx="779930" cy="793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941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10" idx="2"/>
          </p:cNvCxnSpPr>
          <p:nvPr/>
        </p:nvCxnSpPr>
        <p:spPr>
          <a:xfrm>
            <a:off x="1048871" y="2897841"/>
            <a:ext cx="403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0" idx="3"/>
          </p:cNvCxnSpPr>
          <p:nvPr/>
        </p:nvCxnSpPr>
        <p:spPr>
          <a:xfrm flipV="1">
            <a:off x="1048871" y="3145062"/>
            <a:ext cx="505817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52286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3635189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16" name="Straight Arrow Connector 15"/>
          <p:cNvCxnSpPr>
            <a:stCxn id="38" idx="6"/>
            <a:endCxn id="14" idx="2"/>
          </p:cNvCxnSpPr>
          <p:nvPr/>
        </p:nvCxnSpPr>
        <p:spPr>
          <a:xfrm>
            <a:off x="3217815" y="2897840"/>
            <a:ext cx="41737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</p:cNvCxnSpPr>
          <p:nvPr/>
        </p:nvCxnSpPr>
        <p:spPr>
          <a:xfrm flipV="1">
            <a:off x="4334436" y="2897839"/>
            <a:ext cx="493058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4373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53756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90451" y="4301508"/>
            <a:ext cx="779930" cy="793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518568" y="2548216"/>
            <a:ext cx="699247" cy="6992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10" idx="6"/>
            <a:endCxn id="38" idx="2"/>
          </p:cNvCxnSpPr>
          <p:nvPr/>
        </p:nvCxnSpPr>
        <p:spPr>
          <a:xfrm flipV="1">
            <a:off x="2151533" y="2897840"/>
            <a:ext cx="3670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  <a:endCxn id="38" idx="3"/>
          </p:cNvCxnSpPr>
          <p:nvPr/>
        </p:nvCxnSpPr>
        <p:spPr>
          <a:xfrm flipV="1">
            <a:off x="2080416" y="3145061"/>
            <a:ext cx="540554" cy="1156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45361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8" idx="3"/>
            <a:endCxn id="60" idx="3"/>
          </p:cNvCxnSpPr>
          <p:nvPr/>
        </p:nvCxnSpPr>
        <p:spPr>
          <a:xfrm flipV="1">
            <a:off x="4425291" y="3145062"/>
            <a:ext cx="505817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828706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61" name="Oval 60"/>
          <p:cNvSpPr/>
          <p:nvPr/>
        </p:nvSpPr>
        <p:spPr>
          <a:xfrm>
            <a:off x="7011609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62" name="Straight Arrow Connector 61"/>
          <p:cNvCxnSpPr>
            <a:stCxn id="67" idx="6"/>
            <a:endCxn id="61" idx="2"/>
          </p:cNvCxnSpPr>
          <p:nvPr/>
        </p:nvCxnSpPr>
        <p:spPr>
          <a:xfrm>
            <a:off x="6594235" y="2897840"/>
            <a:ext cx="41737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6"/>
          </p:cNvCxnSpPr>
          <p:nvPr/>
        </p:nvCxnSpPr>
        <p:spPr>
          <a:xfrm flipV="1">
            <a:off x="7710856" y="2897839"/>
            <a:ext cx="493058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10793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30176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66871" y="4301508"/>
            <a:ext cx="779930" cy="793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894988" y="2548216"/>
            <a:ext cx="699247" cy="6992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68" name="Straight Arrow Connector 67"/>
          <p:cNvCxnSpPr>
            <a:stCxn id="60" idx="6"/>
            <a:endCxn id="67" idx="2"/>
          </p:cNvCxnSpPr>
          <p:nvPr/>
        </p:nvCxnSpPr>
        <p:spPr>
          <a:xfrm flipV="1">
            <a:off x="5527953" y="2897840"/>
            <a:ext cx="3670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0"/>
            <a:endCxn id="67" idx="3"/>
          </p:cNvCxnSpPr>
          <p:nvPr/>
        </p:nvCxnSpPr>
        <p:spPr>
          <a:xfrm flipV="1">
            <a:off x="5456836" y="3145061"/>
            <a:ext cx="540554" cy="1156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1781" y="3644153"/>
            <a:ext cx="779930" cy="793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72" idx="3"/>
          </p:cNvCxnSpPr>
          <p:nvPr/>
        </p:nvCxnSpPr>
        <p:spPr>
          <a:xfrm flipV="1">
            <a:off x="7801711" y="3145062"/>
            <a:ext cx="505817" cy="8957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205126" y="2548217"/>
            <a:ext cx="699247" cy="699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73" name="Oval 72"/>
          <p:cNvSpPr/>
          <p:nvPr/>
        </p:nvSpPr>
        <p:spPr>
          <a:xfrm>
            <a:off x="10388029" y="2548217"/>
            <a:ext cx="699247" cy="6992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</a:t>
            </a:r>
            <a:endParaRPr lang="en-US" sz="3200" i="1" dirty="0"/>
          </a:p>
        </p:txBody>
      </p:sp>
      <p:cxnSp>
        <p:nvCxnSpPr>
          <p:cNvPr id="74" name="Straight Arrow Connector 73"/>
          <p:cNvCxnSpPr>
            <a:stCxn id="79" idx="6"/>
            <a:endCxn id="73" idx="2"/>
          </p:cNvCxnSpPr>
          <p:nvPr/>
        </p:nvCxnSpPr>
        <p:spPr>
          <a:xfrm>
            <a:off x="9970655" y="2897840"/>
            <a:ext cx="41737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6"/>
          </p:cNvCxnSpPr>
          <p:nvPr/>
        </p:nvCxnSpPr>
        <p:spPr>
          <a:xfrm flipV="1">
            <a:off x="11087276" y="2897839"/>
            <a:ext cx="493058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874976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006596" y="2363550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out3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443291" y="4301508"/>
            <a:ext cx="779930" cy="793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271408" y="2548216"/>
            <a:ext cx="699247" cy="6992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0" name="Straight Arrow Connector 79"/>
          <p:cNvCxnSpPr>
            <a:stCxn id="72" idx="6"/>
            <a:endCxn id="79" idx="2"/>
          </p:cNvCxnSpPr>
          <p:nvPr/>
        </p:nvCxnSpPr>
        <p:spPr>
          <a:xfrm flipV="1">
            <a:off x="8904373" y="2897840"/>
            <a:ext cx="3670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0"/>
            <a:endCxn id="79" idx="3"/>
          </p:cNvCxnSpPr>
          <p:nvPr/>
        </p:nvCxnSpPr>
        <p:spPr>
          <a:xfrm flipV="1">
            <a:off x="8833256" y="3145061"/>
            <a:ext cx="540554" cy="1156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Aemmi</dc:creator>
  <cp:lastModifiedBy>Sajjad Aemmi</cp:lastModifiedBy>
  <cp:revision>5</cp:revision>
  <dcterms:created xsi:type="dcterms:W3CDTF">2020-04-26T07:01:39Z</dcterms:created>
  <dcterms:modified xsi:type="dcterms:W3CDTF">2020-04-26T09:07:45Z</dcterms:modified>
</cp:coreProperties>
</file>