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00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93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3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71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3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81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18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5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13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6149E5E-3896-4118-99A7-7B85668F1C5E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9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2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1DB3-2D4A-4F66-BB47-E48E78CDB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22725"/>
            <a:ext cx="8825658" cy="2677648"/>
          </a:xfrm>
        </p:spPr>
        <p:txBody>
          <a:bodyPr/>
          <a:lstStyle/>
          <a:p>
            <a:r>
              <a:rPr lang="en-US" dirty="0"/>
              <a:t>SLEEPING BARBER PROBLEM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46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3E10-5C35-4033-8B26-A8937C03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41811"/>
            <a:ext cx="9603275" cy="1049235"/>
          </a:xfrm>
        </p:spPr>
        <p:txBody>
          <a:bodyPr/>
          <a:lstStyle/>
          <a:p>
            <a:r>
              <a:rPr lang="en-US" dirty="0"/>
              <a:t>Kernel log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029E6F-964C-435E-9C04-2F04E6D24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33" y="915109"/>
            <a:ext cx="6676765" cy="51990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7A2D6-E353-4DFE-8135-701F2872B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305" y="915109"/>
            <a:ext cx="6201963" cy="517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A474-5CFB-4E2F-8EAB-C8968DAF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: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33B417F-C334-4483-B79D-0FC4B546C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33" y="1988292"/>
            <a:ext cx="8322365" cy="4065189"/>
          </a:xfrm>
        </p:spPr>
      </p:pic>
    </p:spTree>
    <p:extLst>
      <p:ext uri="{BB962C8B-B14F-4D97-AF65-F5344CB8AC3E}">
        <p14:creationId xmlns:p14="http://schemas.microsoft.com/office/powerpoint/2010/main" val="2616339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8A90-48D0-4D45-8046-8DFA34FF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D1F191B-6261-407D-A9F4-E9F45932A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87" y="2016124"/>
            <a:ext cx="7235687" cy="4058115"/>
          </a:xfrm>
        </p:spPr>
      </p:pic>
    </p:spTree>
    <p:extLst>
      <p:ext uri="{BB962C8B-B14F-4D97-AF65-F5344CB8AC3E}">
        <p14:creationId xmlns:p14="http://schemas.microsoft.com/office/powerpoint/2010/main" val="173240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DDE7-F64F-48EF-A584-0D6516EC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1B82-B436-4519-8003-E5C897F7C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This project prevents the occurrence of race condition in </a:t>
            </a:r>
            <a:r>
              <a:rPr lang="en-US" sz="3000"/>
              <a:t>an barber </a:t>
            </a:r>
            <a:r>
              <a:rPr lang="en-US" sz="3000" dirty="0"/>
              <a:t>shop while dealing with multiple customers.</a:t>
            </a:r>
            <a:endParaRPr lang="en-PK" sz="3000" dirty="0"/>
          </a:p>
        </p:txBody>
      </p:sp>
    </p:spTree>
    <p:extLst>
      <p:ext uri="{BB962C8B-B14F-4D97-AF65-F5344CB8AC3E}">
        <p14:creationId xmlns:p14="http://schemas.microsoft.com/office/powerpoint/2010/main" val="228597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15C9-2DF2-4470-A861-347AF15F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OBJECTIVES</a:t>
            </a:r>
            <a:r>
              <a:rPr lang="en-US" dirty="0"/>
              <a:t>: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1162-7049-4F40-B8DE-3DE1CE404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system call for sleeping barber problem</a:t>
            </a:r>
          </a:p>
          <a:p>
            <a:r>
              <a:rPr lang="en-US" sz="2800" dirty="0"/>
              <a:t>Use of system calls in project</a:t>
            </a:r>
          </a:p>
          <a:p>
            <a:r>
              <a:rPr lang="en-US" sz="2800" dirty="0"/>
              <a:t>Thread synchronization</a:t>
            </a:r>
          </a:p>
          <a:p>
            <a:r>
              <a:rPr lang="en-US" sz="2800" dirty="0"/>
              <a:t>Deadlock handling</a:t>
            </a:r>
            <a:endParaRPr lang="en-PK" sz="2800" dirty="0"/>
          </a:p>
          <a:p>
            <a:r>
              <a:rPr lang="en-US" sz="2800" dirty="0"/>
              <a:t>Starvation handling</a:t>
            </a:r>
          </a:p>
        </p:txBody>
      </p:sp>
    </p:spTree>
    <p:extLst>
      <p:ext uri="{BB962C8B-B14F-4D97-AF65-F5344CB8AC3E}">
        <p14:creationId xmlns:p14="http://schemas.microsoft.com/office/powerpoint/2010/main" val="316848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9050-D20A-4E47-BD98-4F7A5A4E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Project</a:t>
            </a:r>
            <a:r>
              <a:rPr lang="en-US" dirty="0"/>
              <a:t> </a:t>
            </a:r>
            <a:r>
              <a:rPr lang="en-US" sz="4200" dirty="0"/>
              <a:t>Description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AD10-EDF5-4866-8C60-F8A1577E3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228662" cy="3416300"/>
          </a:xfrm>
        </p:spPr>
        <p:txBody>
          <a:bodyPr>
            <a:normAutofit/>
          </a:bodyPr>
          <a:lstStyle/>
          <a:p>
            <a:r>
              <a:rPr lang="en-US" sz="2800" dirty="0"/>
              <a:t>Creation of system call which prints activities of threads</a:t>
            </a:r>
          </a:p>
          <a:p>
            <a:r>
              <a:rPr lang="en-US" sz="2800" dirty="0"/>
              <a:t>Implementation of thread synchronization, deadlock handling and starvation handling using semaphores.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91699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DFA0D0-A020-4C76-AC5A-7C65572B1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905" y="576775"/>
            <a:ext cx="9664504" cy="5261317"/>
          </a:xfrm>
        </p:spPr>
      </p:pic>
    </p:spTree>
    <p:extLst>
      <p:ext uri="{BB962C8B-B14F-4D97-AF65-F5344CB8AC3E}">
        <p14:creationId xmlns:p14="http://schemas.microsoft.com/office/powerpoint/2010/main" val="178635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857C76-E782-4444-9068-6AE0CCDD5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837" y="590842"/>
            <a:ext cx="9664506" cy="5233181"/>
          </a:xfrm>
        </p:spPr>
      </p:pic>
    </p:spTree>
    <p:extLst>
      <p:ext uri="{BB962C8B-B14F-4D97-AF65-F5344CB8AC3E}">
        <p14:creationId xmlns:p14="http://schemas.microsoft.com/office/powerpoint/2010/main" val="225031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8E878-3290-4AE7-AC5A-A6139E896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971" y="633046"/>
            <a:ext cx="9622303" cy="5075707"/>
          </a:xfrm>
        </p:spPr>
      </p:pic>
    </p:spTree>
    <p:extLst>
      <p:ext uri="{BB962C8B-B14F-4D97-AF65-F5344CB8AC3E}">
        <p14:creationId xmlns:p14="http://schemas.microsoft.com/office/powerpoint/2010/main" val="326268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2FB4D3-6129-43B2-A135-8E2DB0A13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972" y="560716"/>
            <a:ext cx="9664505" cy="5270807"/>
          </a:xfrm>
        </p:spPr>
      </p:pic>
    </p:spTree>
    <p:extLst>
      <p:ext uri="{BB962C8B-B14F-4D97-AF65-F5344CB8AC3E}">
        <p14:creationId xmlns:p14="http://schemas.microsoft.com/office/powerpoint/2010/main" val="141732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8138C-BB41-48E7-93B8-49EBF9FEE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768" y="506436"/>
            <a:ext cx="9650437" cy="5233181"/>
          </a:xfrm>
        </p:spPr>
      </p:pic>
    </p:spTree>
    <p:extLst>
      <p:ext uri="{BB962C8B-B14F-4D97-AF65-F5344CB8AC3E}">
        <p14:creationId xmlns:p14="http://schemas.microsoft.com/office/powerpoint/2010/main" val="183694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86CD-01D8-4A80-AAC8-FFC1A6FF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42420"/>
            <a:ext cx="9603275" cy="1049235"/>
          </a:xfrm>
        </p:spPr>
        <p:txBody>
          <a:bodyPr/>
          <a:lstStyle/>
          <a:p>
            <a:r>
              <a:rPr lang="en-US" dirty="0"/>
              <a:t>Terminal output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BA9757B-DC40-4532-9AB6-C46295A31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15" y="1485314"/>
            <a:ext cx="5710658" cy="4634131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EB4485-F0D6-489B-8404-B016AFFC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689" y="1485314"/>
            <a:ext cx="5848296" cy="463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945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</TotalTime>
  <Words>78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SLEEPING BARBER PROBLEM</vt:lpstr>
      <vt:lpstr>OBJECTIVES:  </vt:lpstr>
      <vt:lpstr>Project Description: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Terminal output</vt:lpstr>
      <vt:lpstr>Kernel log</vt:lpstr>
      <vt:lpstr>Comparison :</vt:lpstr>
      <vt:lpstr>Result: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SLEEPING BARBER PROBLEM</dc:title>
  <dc:creator>safina nizar</dc:creator>
  <cp:lastModifiedBy>Lenovo</cp:lastModifiedBy>
  <cp:revision>3</cp:revision>
  <dcterms:created xsi:type="dcterms:W3CDTF">2021-12-14T07:15:21Z</dcterms:created>
  <dcterms:modified xsi:type="dcterms:W3CDTF">2022-07-28T13:47:10Z</dcterms:modified>
</cp:coreProperties>
</file>