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990165"/>
            <a:ext cx="8915399" cy="2262781"/>
          </a:xfrm>
        </p:spPr>
        <p:txBody>
          <a:bodyPr/>
          <a:lstStyle/>
          <a:p>
            <a:r>
              <a:rPr lang="en-US" dirty="0" smtClean="0"/>
              <a:t>Tour Management System</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202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smtClean="0"/>
              <a:t>Problem &amp; Sub-Problems :</a:t>
            </a:r>
            <a:endParaRPr lang="en-US" dirty="0"/>
          </a:p>
        </p:txBody>
      </p:sp>
      <p:sp>
        <p:nvSpPr>
          <p:cNvPr id="3" name="Content Placeholder 2"/>
          <p:cNvSpPr>
            <a:spLocks noGrp="1"/>
          </p:cNvSpPr>
          <p:nvPr>
            <p:ph idx="1"/>
          </p:nvPr>
        </p:nvSpPr>
        <p:spPr>
          <a:xfrm>
            <a:off x="2589212" y="1649506"/>
            <a:ext cx="8915400" cy="3777622"/>
          </a:xfrm>
        </p:spPr>
        <p:txBody>
          <a:bodyPr/>
          <a:lstStyle/>
          <a:p>
            <a:r>
              <a:rPr lang="en-US" b="1" dirty="0" smtClean="0"/>
              <a:t>We want to provide a platform which will help the tourists to visit or tour the place where they want to go.</a:t>
            </a:r>
          </a:p>
          <a:p>
            <a:pPr>
              <a:buFont typeface="Wingdings" panose="05000000000000000000" pitchFamily="2" charset="2"/>
              <a:buChar char="Ø"/>
            </a:pPr>
            <a:r>
              <a:rPr lang="en-US" dirty="0" smtClean="0"/>
              <a:t>In which they can filter the best country to tour according to their           budget and suitable month. </a:t>
            </a:r>
            <a:r>
              <a:rPr lang="en-US" b="1" dirty="0" smtClean="0"/>
              <a:t>OR</a:t>
            </a:r>
            <a:r>
              <a:rPr lang="en-US" dirty="0" smtClean="0"/>
              <a:t> In which they can ask the country tour according to their choice not according to their budget.</a:t>
            </a:r>
          </a:p>
          <a:p>
            <a:pPr>
              <a:buFont typeface="Wingdings" panose="05000000000000000000" pitchFamily="2" charset="2"/>
              <a:buChar char="Ø"/>
            </a:pPr>
            <a:r>
              <a:rPr lang="en-US" dirty="0" smtClean="0"/>
              <a:t>In which they can have multiple options of packages like :</a:t>
            </a:r>
          </a:p>
          <a:p>
            <a:pPr marL="0" indent="0">
              <a:buNone/>
            </a:pPr>
            <a:r>
              <a:rPr lang="en-US" dirty="0"/>
              <a:t> </a:t>
            </a:r>
            <a:r>
              <a:rPr lang="en-US" dirty="0" smtClean="0"/>
              <a:t>                        &gt;&gt; Stay duration.</a:t>
            </a:r>
          </a:p>
          <a:p>
            <a:pPr marL="0" indent="0">
              <a:buNone/>
            </a:pPr>
            <a:r>
              <a:rPr lang="en-US" dirty="0"/>
              <a:t> </a:t>
            </a:r>
            <a:r>
              <a:rPr lang="en-US" dirty="0" smtClean="0"/>
              <a:t>                        &gt;&gt; Different amount for each package.</a:t>
            </a:r>
          </a:p>
          <a:p>
            <a:pPr marL="0" indent="0">
              <a:buNone/>
            </a:pPr>
            <a:r>
              <a:rPr lang="en-US" dirty="0"/>
              <a:t> </a:t>
            </a:r>
            <a:r>
              <a:rPr lang="en-US" dirty="0" smtClean="0"/>
              <a:t>                        &gt;&gt; Different places to visit.</a:t>
            </a:r>
          </a:p>
          <a:p>
            <a:pPr marL="0" indent="0">
              <a:buNone/>
            </a:pPr>
            <a:r>
              <a:rPr lang="en-US" dirty="0"/>
              <a:t> </a:t>
            </a:r>
            <a:r>
              <a:rPr lang="en-US" dirty="0" smtClean="0"/>
              <a:t>                        &gt;&gt; Hotel, food &amp; other necessities. </a:t>
            </a:r>
            <a:endParaRPr lang="en-US" dirty="0"/>
          </a:p>
        </p:txBody>
      </p:sp>
    </p:spTree>
    <p:extLst>
      <p:ext uri="{BB962C8B-B14F-4D97-AF65-F5344CB8AC3E}">
        <p14:creationId xmlns:p14="http://schemas.microsoft.com/office/powerpoint/2010/main" val="8858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0214"/>
            <a:ext cx="8911687" cy="684186"/>
          </a:xfrm>
        </p:spPr>
        <p:txBody>
          <a:bodyPr/>
          <a:lstStyle/>
          <a:p>
            <a:r>
              <a:rPr lang="en-US" dirty="0" smtClean="0"/>
              <a:t>HIPO Chart :</a:t>
            </a:r>
            <a:endParaRPr lang="en-US"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651" y="914400"/>
            <a:ext cx="10913751" cy="5824025"/>
          </a:xfrm>
        </p:spPr>
      </p:pic>
    </p:spTree>
    <p:extLst>
      <p:ext uri="{BB962C8B-B14F-4D97-AF65-F5344CB8AC3E}">
        <p14:creationId xmlns:p14="http://schemas.microsoft.com/office/powerpoint/2010/main" val="2847057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6727"/>
          </a:xfrm>
        </p:spPr>
        <p:txBody>
          <a:bodyPr/>
          <a:lstStyle/>
          <a:p>
            <a:r>
              <a:rPr lang="en-US" dirty="0" smtClean="0"/>
              <a:t>Solution of the Problem</a:t>
            </a:r>
            <a:endParaRPr lang="en-US" dirty="0"/>
          </a:p>
        </p:txBody>
      </p:sp>
      <p:sp>
        <p:nvSpPr>
          <p:cNvPr id="3" name="Content Placeholder 2"/>
          <p:cNvSpPr>
            <a:spLocks noGrp="1"/>
          </p:cNvSpPr>
          <p:nvPr>
            <p:ph idx="1"/>
          </p:nvPr>
        </p:nvSpPr>
        <p:spPr/>
        <p:txBody>
          <a:bodyPr/>
          <a:lstStyle/>
          <a:p>
            <a:r>
              <a:rPr lang="en-US" dirty="0" smtClean="0"/>
              <a:t>In our program we have solve the problem, a tourist can visit to the places he wants under the reasonable price.</a:t>
            </a:r>
          </a:p>
          <a:p>
            <a:r>
              <a:rPr lang="en-US" dirty="0" smtClean="0"/>
              <a:t>A tourist have both the options :</a:t>
            </a:r>
          </a:p>
          <a:p>
            <a:pPr marL="0" indent="0">
              <a:buNone/>
            </a:pPr>
            <a:r>
              <a:rPr lang="en-US" dirty="0"/>
              <a:t> </a:t>
            </a:r>
            <a:r>
              <a:rPr lang="en-US" dirty="0" smtClean="0"/>
              <a:t>               &gt;&gt; Customer can select the country according to their choice </a:t>
            </a:r>
          </a:p>
          <a:p>
            <a:pPr marL="0" indent="0">
              <a:buNone/>
            </a:pPr>
            <a:r>
              <a:rPr lang="en-US" dirty="0"/>
              <a:t> </a:t>
            </a:r>
            <a:r>
              <a:rPr lang="en-US" dirty="0" smtClean="0"/>
              <a:t>               &gt;&gt; Customer can choose a country according to their budget.</a:t>
            </a:r>
          </a:p>
          <a:p>
            <a:r>
              <a:rPr lang="en-US" dirty="0" smtClean="0"/>
              <a:t>The program is offering 3 packages in each country for our customers.</a:t>
            </a:r>
          </a:p>
          <a:p>
            <a:r>
              <a:rPr lang="en-US" dirty="0"/>
              <a:t>The program is </a:t>
            </a:r>
            <a:r>
              <a:rPr lang="en-US" dirty="0" smtClean="0"/>
              <a:t>offering discount for 5 members, 10 members and more.</a:t>
            </a:r>
          </a:p>
          <a:p>
            <a:r>
              <a:rPr lang="en-US" dirty="0"/>
              <a:t>The program is </a:t>
            </a:r>
            <a:r>
              <a:rPr lang="en-US" dirty="0" smtClean="0"/>
              <a:t>offering five star hotels to stay.</a:t>
            </a:r>
          </a:p>
          <a:p>
            <a:r>
              <a:rPr lang="en-US" dirty="0"/>
              <a:t>The program is </a:t>
            </a:r>
            <a:r>
              <a:rPr lang="en-US" dirty="0" smtClean="0"/>
              <a:t>offering most attractive and famous places to visit.</a:t>
            </a:r>
            <a:endParaRPr lang="en-US" dirty="0"/>
          </a:p>
        </p:txBody>
      </p:sp>
    </p:spTree>
    <p:extLst>
      <p:ext uri="{BB962C8B-B14F-4D97-AF65-F5344CB8AC3E}">
        <p14:creationId xmlns:p14="http://schemas.microsoft.com/office/powerpoint/2010/main" val="3649737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137" y="99675"/>
            <a:ext cx="8911687" cy="693702"/>
          </a:xfrm>
        </p:spPr>
        <p:txBody>
          <a:bodyPr/>
          <a:lstStyle/>
          <a:p>
            <a:r>
              <a:rPr lang="en-US" dirty="0" smtClean="0"/>
              <a:t>The Snap Shots of Project</a:t>
            </a:r>
            <a:endParaRPr lang="en-US" dirty="0"/>
          </a:p>
        </p:txBody>
      </p:sp>
      <p:pic>
        <p:nvPicPr>
          <p:cNvPr id="4" name="final_5ede18378fd3da00151a6bbc_79328">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93576" y="777226"/>
            <a:ext cx="7906871" cy="5761896"/>
          </a:xfrm>
        </p:spPr>
      </p:pic>
    </p:spTree>
    <p:extLst>
      <p:ext uri="{BB962C8B-B14F-4D97-AF65-F5344CB8AC3E}">
        <p14:creationId xmlns:p14="http://schemas.microsoft.com/office/powerpoint/2010/main" val="10573941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725"/>
          </a:xfrm>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The program offering tour for only 12 countries from all over the world.</a:t>
            </a:r>
          </a:p>
          <a:p>
            <a:r>
              <a:rPr lang="en-US" dirty="0" smtClean="0"/>
              <a:t>The program contain tour packages for only 12 countries, it can go to all over the world.</a:t>
            </a:r>
          </a:p>
          <a:p>
            <a:r>
              <a:rPr lang="en-US" dirty="0" smtClean="0"/>
              <a:t>We are convincing the customer through discount, packages and famous places to visit, but we can try more methods to convince the customers.</a:t>
            </a:r>
          </a:p>
          <a:p>
            <a:r>
              <a:rPr lang="en-US" dirty="0" smtClean="0"/>
              <a:t>The program can take the queries and suggestions from the customer but can not reply it, so it can also be added into this.</a:t>
            </a:r>
            <a:endParaRPr lang="en-US" dirty="0"/>
          </a:p>
        </p:txBody>
      </p:sp>
    </p:spTree>
    <p:extLst>
      <p:ext uri="{BB962C8B-B14F-4D97-AF65-F5344CB8AC3E}">
        <p14:creationId xmlns:p14="http://schemas.microsoft.com/office/powerpoint/2010/main" val="372115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3702"/>
          </a:xfrm>
        </p:spPr>
        <p:txBody>
          <a:bodyPr/>
          <a:lstStyle/>
          <a:p>
            <a:r>
              <a:rPr lang="en-US" dirty="0" smtClean="0"/>
              <a:t>Software Inputs and Outputs</a:t>
            </a:r>
            <a:endParaRPr lang="en-US" dirty="0"/>
          </a:p>
        </p:txBody>
      </p:sp>
      <p:sp>
        <p:nvSpPr>
          <p:cNvPr id="3" name="Content Placeholder 2"/>
          <p:cNvSpPr>
            <a:spLocks noGrp="1"/>
          </p:cNvSpPr>
          <p:nvPr>
            <p:ph idx="1"/>
          </p:nvPr>
        </p:nvSpPr>
        <p:spPr>
          <a:xfrm>
            <a:off x="2589212" y="1317812"/>
            <a:ext cx="8915400" cy="5284694"/>
          </a:xfrm>
        </p:spPr>
        <p:txBody>
          <a:bodyPr/>
          <a:lstStyle/>
          <a:p>
            <a:r>
              <a:rPr lang="en-US" dirty="0" smtClean="0"/>
              <a:t>Firstly, enter the username i.e. “project” and then password “password.”</a:t>
            </a:r>
          </a:p>
          <a:p>
            <a:r>
              <a:rPr lang="en-US" dirty="0" smtClean="0"/>
              <a:t>After the authentication the instructions for the program will print.</a:t>
            </a:r>
          </a:p>
          <a:p>
            <a:r>
              <a:rPr lang="en-US" dirty="0" smtClean="0"/>
              <a:t>Then program will ask about personal data name, age and current date, it will be good if date is in this format (2-2-2020) other formats are also good.</a:t>
            </a:r>
          </a:p>
          <a:p>
            <a:r>
              <a:rPr lang="en-US" dirty="0" smtClean="0"/>
              <a:t>Then it will ask tour information, your budget, total members and suitable month for you.</a:t>
            </a:r>
          </a:p>
          <a:p>
            <a:r>
              <a:rPr lang="en-US" dirty="0" smtClean="0"/>
              <a:t>The program will ask your choice you can enter 1 for your own choice in which you will enter country name yourself (enter country name which are mentioned in instructions as we have only 12 countries tour packages), in option 2 you can enter 2 for country according to your budget and month.</a:t>
            </a:r>
          </a:p>
          <a:p>
            <a:r>
              <a:rPr lang="en-US" dirty="0" smtClean="0"/>
              <a:t>For option 2 program will filter the countries according to your budget and the month which is good to tour in that country.</a:t>
            </a:r>
          </a:p>
          <a:p>
            <a:r>
              <a:rPr lang="en-US" dirty="0" smtClean="0"/>
              <a:t>Then you will finalize your information by entering country name then the packages of that country will be printed, after that you will enter package number and airlines to reach that country.</a:t>
            </a:r>
          </a:p>
          <a:p>
            <a:endParaRPr lang="en-US" dirty="0"/>
          </a:p>
        </p:txBody>
      </p:sp>
    </p:spTree>
    <p:extLst>
      <p:ext uri="{BB962C8B-B14F-4D97-AF65-F5344CB8AC3E}">
        <p14:creationId xmlns:p14="http://schemas.microsoft.com/office/powerpoint/2010/main" val="3050798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119" y="624110"/>
            <a:ext cx="9756494" cy="666808"/>
          </a:xfrm>
        </p:spPr>
        <p:txBody>
          <a:bodyPr/>
          <a:lstStyle/>
          <a:p>
            <a:r>
              <a:rPr lang="en-US" dirty="0"/>
              <a:t>Software Inputs and </a:t>
            </a:r>
            <a:r>
              <a:rPr lang="en-US" dirty="0" smtClean="0"/>
              <a:t>Outputs continue……</a:t>
            </a:r>
            <a:endParaRPr lang="en-US" dirty="0"/>
          </a:p>
        </p:txBody>
      </p:sp>
      <p:sp>
        <p:nvSpPr>
          <p:cNvPr id="3" name="Content Placeholder 2"/>
          <p:cNvSpPr>
            <a:spLocks noGrp="1"/>
          </p:cNvSpPr>
          <p:nvPr>
            <p:ph idx="1"/>
          </p:nvPr>
        </p:nvSpPr>
        <p:spPr>
          <a:xfrm>
            <a:off x="2589212" y="1290918"/>
            <a:ext cx="9445906" cy="5567082"/>
          </a:xfrm>
        </p:spPr>
        <p:txBody>
          <a:bodyPr>
            <a:normAutofit/>
          </a:bodyPr>
          <a:lstStyle/>
          <a:p>
            <a:r>
              <a:rPr lang="en-US" dirty="0" smtClean="0"/>
              <a:t>The program will print the summary of your data, it will also print the total amount by deducting the discount if customer have any.</a:t>
            </a:r>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r>
              <a:rPr lang="en-US" dirty="0" smtClean="0"/>
              <a:t>After showing the summary of your data program will ask for your query, suggestion, you can enter 1 for query, 2 for suggestion or you can exit by entering 3.</a:t>
            </a:r>
          </a:p>
          <a:p>
            <a:r>
              <a:rPr lang="en-US" dirty="0" smtClean="0"/>
              <a:t>Your query or suggestion will be saved in file so the admin can read it.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959" y="2084014"/>
            <a:ext cx="3990975" cy="2905125"/>
          </a:xfrm>
          <a:prstGeom prst="rect">
            <a:avLst/>
          </a:prstGeom>
        </p:spPr>
      </p:pic>
    </p:spTree>
    <p:extLst>
      <p:ext uri="{BB962C8B-B14F-4D97-AF65-F5344CB8AC3E}">
        <p14:creationId xmlns:p14="http://schemas.microsoft.com/office/powerpoint/2010/main" val="2504267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295</TotalTime>
  <Words>585</Words>
  <Application>Microsoft Office PowerPoint</Application>
  <PresentationFormat>Widescreen</PresentationFormat>
  <Paragraphs>45</Paragraphs>
  <Slides>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Tour Management System</vt:lpstr>
      <vt:lpstr>Problem &amp; Sub-Problems :</vt:lpstr>
      <vt:lpstr>HIPO Chart :</vt:lpstr>
      <vt:lpstr>Solution of the Problem</vt:lpstr>
      <vt:lpstr>The Snap Shots of Project</vt:lpstr>
      <vt:lpstr>Limitations</vt:lpstr>
      <vt:lpstr>Software Inputs and Outputs</vt:lpstr>
      <vt:lpstr>Software Inputs and Outputs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Management System</dc:title>
  <dc:creator>Lenovo</dc:creator>
  <cp:lastModifiedBy>Lenovo</cp:lastModifiedBy>
  <cp:revision>28</cp:revision>
  <dcterms:created xsi:type="dcterms:W3CDTF">2020-06-05T10:21:21Z</dcterms:created>
  <dcterms:modified xsi:type="dcterms:W3CDTF">2022-07-28T12:21:58Z</dcterms:modified>
</cp:coreProperties>
</file>