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1" r:id="rId6"/>
    <p:sldId id="262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Tour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166" y="4373138"/>
            <a:ext cx="4267226" cy="132841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4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72354"/>
            <a:ext cx="9601200" cy="954740"/>
          </a:xfrm>
        </p:spPr>
        <p:txBody>
          <a:bodyPr>
            <a:normAutofit/>
          </a:bodyPr>
          <a:lstStyle/>
          <a:p>
            <a:r>
              <a:rPr lang="en-US" dirty="0" smtClean="0"/>
              <a:t>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03612"/>
            <a:ext cx="9601200" cy="3863788"/>
          </a:xfrm>
        </p:spPr>
        <p:txBody>
          <a:bodyPr/>
          <a:lstStyle/>
          <a:p>
            <a:r>
              <a:rPr lang="en-US" b="1" dirty="0"/>
              <a:t>We want to provide a platform which will help the tourists to visit or </a:t>
            </a:r>
            <a:r>
              <a:rPr lang="en-US" b="1" dirty="0" smtClean="0"/>
              <a:t>explore the </a:t>
            </a:r>
            <a:r>
              <a:rPr lang="en-US" b="1" dirty="0"/>
              <a:t>place where they </a:t>
            </a:r>
            <a:r>
              <a:rPr lang="en-US" b="1" dirty="0" smtClean="0"/>
              <a:t>please.</a:t>
            </a:r>
            <a:endParaRPr lang="en-US" b="1" dirty="0"/>
          </a:p>
          <a:p>
            <a:r>
              <a:rPr lang="en-US" b="1" dirty="0" smtClean="0"/>
              <a:t>In which they can filter the tour countries according to their budget and selected month. OR they can select tour country according to their own preferences.</a:t>
            </a:r>
          </a:p>
          <a:p>
            <a:r>
              <a:rPr lang="en-US" b="1" dirty="0" smtClean="0"/>
              <a:t>In which they can have much facilities according to their requirements.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10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6788"/>
          </a:xfrm>
        </p:spPr>
        <p:txBody>
          <a:bodyPr/>
          <a:lstStyle/>
          <a:p>
            <a:r>
              <a:rPr lang="en-US" dirty="0" smtClean="0"/>
              <a:t>Solution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0506"/>
            <a:ext cx="9601200" cy="3581400"/>
          </a:xfrm>
        </p:spPr>
        <p:txBody>
          <a:bodyPr/>
          <a:lstStyle/>
          <a:p>
            <a:r>
              <a:rPr lang="en-US" b="1" dirty="0" smtClean="0"/>
              <a:t>In our project we have solved the problem by providing the customer best tour under  consideration of his budget and preferences.</a:t>
            </a:r>
          </a:p>
          <a:p>
            <a:r>
              <a:rPr lang="en-US" b="1" dirty="0" smtClean="0"/>
              <a:t>A tourist will have both the options; tour according to their month and duration and second one is tourist’s own preferences, from which he can choose either of it, </a:t>
            </a:r>
          </a:p>
          <a:p>
            <a:r>
              <a:rPr lang="en-US" b="1" dirty="0" smtClean="0"/>
              <a:t>Also, the program is offering three distinct packages for each countries.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236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8269939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941" y="0"/>
            <a:ext cx="3922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2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72354"/>
            <a:ext cx="9601200" cy="820270"/>
          </a:xfrm>
        </p:spPr>
        <p:txBody>
          <a:bodyPr/>
          <a:lstStyle/>
          <a:p>
            <a:r>
              <a:rPr lang="en-US" dirty="0" smtClean="0"/>
              <a:t>Software Inputs &amp;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3648"/>
            <a:ext cx="9601200" cy="4881281"/>
          </a:xfrm>
        </p:spPr>
        <p:txBody>
          <a:bodyPr/>
          <a:lstStyle/>
          <a:p>
            <a:r>
              <a:rPr lang="en-US" b="1" dirty="0" smtClean="0"/>
              <a:t>Firstly, the program will prompt user to login, if the user had an account then he may login but if not then first he has to add him as a user and then he will be able to log in. </a:t>
            </a:r>
          </a:p>
          <a:p>
            <a:r>
              <a:rPr lang="en-US" b="1" dirty="0" smtClean="0"/>
              <a:t>After authentication of user, the program will print the instructions related to the software.</a:t>
            </a:r>
          </a:p>
          <a:p>
            <a:r>
              <a:rPr lang="en-US" b="1" dirty="0" smtClean="0"/>
              <a:t>Then it will prompt user to give his personal information and about tour.</a:t>
            </a:r>
          </a:p>
          <a:p>
            <a:r>
              <a:rPr lang="en-US" b="1" dirty="0" smtClean="0"/>
              <a:t>After providing all the necessary information, it will give two options either to see countries name according to customer’s budget and month, or to choose according to his own preference.</a:t>
            </a:r>
          </a:p>
          <a:p>
            <a:r>
              <a:rPr lang="en-US" b="1" dirty="0" smtClean="0"/>
              <a:t>After viewing country information, program will ask to finalize the rest of information, like country name and package number.</a:t>
            </a:r>
          </a:p>
          <a:p>
            <a:r>
              <a:rPr lang="en-US" b="1" dirty="0" smtClean="0"/>
              <a:t>From package number, program will calculate the amount and if there is any discount, it will deduct from total amount.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761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1635"/>
          </a:xfrm>
        </p:spPr>
        <p:txBody>
          <a:bodyPr/>
          <a:lstStyle/>
          <a:p>
            <a:r>
              <a:rPr lang="en-US" dirty="0"/>
              <a:t>Software Inputs &amp; </a:t>
            </a:r>
            <a:r>
              <a:rPr lang="en-US" dirty="0" smtClean="0"/>
              <a:t>Outputs 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1905"/>
            <a:ext cx="9601200" cy="4222377"/>
          </a:xfrm>
        </p:spPr>
        <p:txBody>
          <a:bodyPr/>
          <a:lstStyle/>
          <a:p>
            <a:r>
              <a:rPr lang="en-US" b="1" dirty="0" smtClean="0"/>
              <a:t>After finalizing, program will print the list of options and to do them user can simply enter the corresponding number of the option.</a:t>
            </a:r>
          </a:p>
          <a:p>
            <a:r>
              <a:rPr lang="en-US" b="1" dirty="0" smtClean="0"/>
              <a:t>Option 1 is for booking of tour, in which user can enter a year and it will print the whole calendar of the respective year from which user can look for a tour date.</a:t>
            </a:r>
          </a:p>
          <a:p>
            <a:r>
              <a:rPr lang="en-US" b="1" dirty="0" smtClean="0"/>
              <a:t>In option 2 and 3 user can add or cancel the tickets as he please.</a:t>
            </a:r>
          </a:p>
          <a:p>
            <a:r>
              <a:rPr lang="en-US" b="1" dirty="0" smtClean="0"/>
              <a:t>Option 4, 5 and 6 are for changing of country package and to cancel tour.</a:t>
            </a:r>
          </a:p>
          <a:p>
            <a:r>
              <a:rPr lang="en-US" b="1" dirty="0" smtClean="0"/>
              <a:t>Option 7 is to view whole summary of tour, and option 8 and 9 is to submit user queries and suggestion.</a:t>
            </a:r>
          </a:p>
          <a:p>
            <a:r>
              <a:rPr lang="en-US" b="1" dirty="0" smtClean="0"/>
              <a:t>Option 10 is for log out.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784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0953"/>
          </a:xfrm>
        </p:spPr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6753"/>
            <a:ext cx="9601200" cy="5056094"/>
          </a:xfrm>
        </p:spPr>
        <p:txBody>
          <a:bodyPr/>
          <a:lstStyle/>
          <a:p>
            <a:r>
              <a:rPr lang="en-US" b="1" dirty="0" smtClean="0"/>
              <a:t>Data Abstraction.</a:t>
            </a:r>
          </a:p>
          <a:p>
            <a:r>
              <a:rPr lang="en-US" b="1" dirty="0" smtClean="0"/>
              <a:t>Encapsulation.</a:t>
            </a:r>
          </a:p>
          <a:p>
            <a:r>
              <a:rPr lang="en-US" b="1" dirty="0" smtClean="0"/>
              <a:t>Constructor.</a:t>
            </a:r>
          </a:p>
          <a:p>
            <a:r>
              <a:rPr lang="en-US" b="1" smtClean="0"/>
              <a:t>Multiple Inheritance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Function overloading.</a:t>
            </a:r>
          </a:p>
          <a:p>
            <a:r>
              <a:rPr lang="en-US" b="1" dirty="0" smtClean="0"/>
              <a:t>Friend class.</a:t>
            </a:r>
          </a:p>
          <a:p>
            <a:r>
              <a:rPr lang="en-US" b="1" dirty="0" smtClean="0"/>
              <a:t>Diamond problem.</a:t>
            </a:r>
          </a:p>
          <a:p>
            <a:r>
              <a:rPr lang="en-US" b="1" dirty="0" smtClean="0"/>
              <a:t>Virtual Inheritance.</a:t>
            </a:r>
          </a:p>
          <a:p>
            <a:r>
              <a:rPr lang="en-US" b="1" dirty="0" smtClean="0"/>
              <a:t>Abstract class and interface.</a:t>
            </a:r>
          </a:p>
          <a:p>
            <a:r>
              <a:rPr lang="en-US" b="1" dirty="0" smtClean="0"/>
              <a:t>Filing.</a:t>
            </a:r>
          </a:p>
          <a:p>
            <a:r>
              <a:rPr lang="en-US" b="1" dirty="0" smtClean="0"/>
              <a:t>Exception Handling.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499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8871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038600"/>
          </a:xfrm>
        </p:spPr>
        <p:txBody>
          <a:bodyPr/>
          <a:lstStyle/>
          <a:p>
            <a:r>
              <a:rPr lang="en-US" b="1" dirty="0" smtClean="0"/>
              <a:t>From all over the world the program is offering tour for just only twelve countries, it can go to all over the world.</a:t>
            </a:r>
          </a:p>
          <a:p>
            <a:r>
              <a:rPr lang="en-US" b="1" dirty="0" smtClean="0"/>
              <a:t>We are trying to convince customers through offering them discounts, packages and accessories but we can try more methods to attracts people attention.</a:t>
            </a:r>
          </a:p>
          <a:p>
            <a:r>
              <a:rPr lang="en-US" b="1" dirty="0" smtClean="0"/>
              <a:t>In the end the program is asking for customer’s suggestion and queries but aren’t responded, which can be responded.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93260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441</TotalTime>
  <Words>527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Tour management system</vt:lpstr>
      <vt:lpstr>Problem </vt:lpstr>
      <vt:lpstr>Solution of the Problem</vt:lpstr>
      <vt:lpstr>PowerPoint Presentation</vt:lpstr>
      <vt:lpstr>Software Inputs &amp; Outputs</vt:lpstr>
      <vt:lpstr>Software Inputs &amp; Outputs continue…</vt:lpstr>
      <vt:lpstr>Topics Covered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management system</dc:title>
  <dc:creator>Lenovo</dc:creator>
  <cp:lastModifiedBy>Lenovo</cp:lastModifiedBy>
  <cp:revision>24</cp:revision>
  <dcterms:created xsi:type="dcterms:W3CDTF">2020-12-20T09:10:31Z</dcterms:created>
  <dcterms:modified xsi:type="dcterms:W3CDTF">2022-07-28T12:32:25Z</dcterms:modified>
</cp:coreProperties>
</file>