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655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2224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395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9881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163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894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6828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550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8710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02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973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9BFA-E33B-4BBD-877C-CC6DED76BA6D}" type="datetimeFigureOut">
              <a:rPr lang="fa-IR" smtClean="0"/>
              <a:t>08/01/1440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9B12-BD56-4040-9B9D-500B651A526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90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24258" y="631065"/>
            <a:ext cx="746975" cy="746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m1</a:t>
            </a:r>
            <a:endParaRPr lang="fa-I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61384" y="450759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90173" y="1378040"/>
            <a:ext cx="746975" cy="7469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f11</a:t>
            </a:r>
            <a:endParaRPr lang="fa-IR" dirty="0"/>
          </a:p>
        </p:txBody>
      </p:sp>
      <p:sp>
        <p:nvSpPr>
          <p:cNvPr id="9" name="Oval 8"/>
          <p:cNvSpPr/>
          <p:nvPr/>
        </p:nvSpPr>
        <p:spPr>
          <a:xfrm>
            <a:off x="4466819" y="2125015"/>
            <a:ext cx="746975" cy="746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f21</a:t>
            </a:r>
            <a:endParaRPr lang="fa-IR" dirty="0"/>
          </a:p>
        </p:txBody>
      </p:sp>
      <p:sp>
        <p:nvSpPr>
          <p:cNvPr id="12" name="Oval 11"/>
          <p:cNvSpPr/>
          <p:nvPr/>
        </p:nvSpPr>
        <p:spPr>
          <a:xfrm>
            <a:off x="5441321" y="631065"/>
            <a:ext cx="746975" cy="746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m2</a:t>
            </a:r>
            <a:endParaRPr lang="fa-IR" dirty="0"/>
          </a:p>
        </p:txBody>
      </p:sp>
      <p:sp>
        <p:nvSpPr>
          <p:cNvPr id="14" name="Oval 13"/>
          <p:cNvSpPr/>
          <p:nvPr/>
        </p:nvSpPr>
        <p:spPr>
          <a:xfrm>
            <a:off x="6407236" y="1378040"/>
            <a:ext cx="746975" cy="7469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f12</a:t>
            </a:r>
            <a:endParaRPr lang="fa-IR" dirty="0"/>
          </a:p>
        </p:txBody>
      </p:sp>
      <p:sp>
        <p:nvSpPr>
          <p:cNvPr id="16" name="Oval 15"/>
          <p:cNvSpPr/>
          <p:nvPr/>
        </p:nvSpPr>
        <p:spPr>
          <a:xfrm>
            <a:off x="7383882" y="2125015"/>
            <a:ext cx="746975" cy="746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f22</a:t>
            </a:r>
            <a:endParaRPr lang="fa-IR" dirty="0"/>
          </a:p>
        </p:txBody>
      </p:sp>
      <p:sp>
        <p:nvSpPr>
          <p:cNvPr id="18" name="Oval 17"/>
          <p:cNvSpPr/>
          <p:nvPr/>
        </p:nvSpPr>
        <p:spPr>
          <a:xfrm>
            <a:off x="8358384" y="631065"/>
            <a:ext cx="746975" cy="746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m3</a:t>
            </a:r>
            <a:endParaRPr lang="fa-IR" dirty="0"/>
          </a:p>
        </p:txBody>
      </p:sp>
      <p:sp>
        <p:nvSpPr>
          <p:cNvPr id="20" name="Oval 19"/>
          <p:cNvSpPr/>
          <p:nvPr/>
        </p:nvSpPr>
        <p:spPr>
          <a:xfrm>
            <a:off x="9324299" y="1378040"/>
            <a:ext cx="746975" cy="7469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f13</a:t>
            </a:r>
            <a:endParaRPr lang="fa-IR" dirty="0"/>
          </a:p>
        </p:txBody>
      </p:sp>
      <p:sp>
        <p:nvSpPr>
          <p:cNvPr id="22" name="Oval 21"/>
          <p:cNvSpPr/>
          <p:nvPr/>
        </p:nvSpPr>
        <p:spPr>
          <a:xfrm>
            <a:off x="10300945" y="2125015"/>
            <a:ext cx="746975" cy="746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f23</a:t>
            </a:r>
            <a:endParaRPr lang="fa-IR" dirty="0"/>
          </a:p>
        </p:txBody>
      </p:sp>
      <p:cxnSp>
        <p:nvCxnSpPr>
          <p:cNvPr id="25" name="Straight Arrow Connector 24"/>
          <p:cNvCxnSpPr>
            <a:stCxn id="4" idx="6"/>
            <a:endCxn id="12" idx="2"/>
          </p:cNvCxnSpPr>
          <p:nvPr/>
        </p:nvCxnSpPr>
        <p:spPr>
          <a:xfrm>
            <a:off x="3271233" y="1004553"/>
            <a:ext cx="217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6"/>
            <a:endCxn id="18" idx="2"/>
          </p:cNvCxnSpPr>
          <p:nvPr/>
        </p:nvCxnSpPr>
        <p:spPr>
          <a:xfrm>
            <a:off x="6188296" y="1004553"/>
            <a:ext cx="217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4" idx="2"/>
          </p:cNvCxnSpPr>
          <p:nvPr/>
        </p:nvCxnSpPr>
        <p:spPr>
          <a:xfrm>
            <a:off x="4237148" y="1751528"/>
            <a:ext cx="217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6"/>
            <a:endCxn id="20" idx="2"/>
          </p:cNvCxnSpPr>
          <p:nvPr/>
        </p:nvCxnSpPr>
        <p:spPr>
          <a:xfrm>
            <a:off x="7154211" y="1751528"/>
            <a:ext cx="217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6"/>
            <a:endCxn id="16" idx="2"/>
          </p:cNvCxnSpPr>
          <p:nvPr/>
        </p:nvCxnSpPr>
        <p:spPr>
          <a:xfrm>
            <a:off x="5213794" y="2498503"/>
            <a:ext cx="217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6"/>
            <a:endCxn id="22" idx="2"/>
          </p:cNvCxnSpPr>
          <p:nvPr/>
        </p:nvCxnSpPr>
        <p:spPr>
          <a:xfrm>
            <a:off x="8130857" y="2498503"/>
            <a:ext cx="217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5"/>
            <a:endCxn id="7" idx="1"/>
          </p:cNvCxnSpPr>
          <p:nvPr/>
        </p:nvCxnSpPr>
        <p:spPr>
          <a:xfrm>
            <a:off x="3161841" y="1268648"/>
            <a:ext cx="437724" cy="21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4"/>
            <a:endCxn id="9" idx="2"/>
          </p:cNvCxnSpPr>
          <p:nvPr/>
        </p:nvCxnSpPr>
        <p:spPr>
          <a:xfrm rot="16200000" flipH="1">
            <a:off x="3122051" y="1153734"/>
            <a:ext cx="1120463" cy="1569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350910" y="450759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327557" y="437882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78447" y="450759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267973" y="450759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244620" y="450759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195510" y="450759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185036" y="474370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24258" y="3704902"/>
            <a:ext cx="746975" cy="746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m1</a:t>
            </a:r>
            <a:endParaRPr lang="fa-IR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361384" y="3524596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490173" y="4451877"/>
            <a:ext cx="746975" cy="7469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f11</a:t>
            </a:r>
            <a:endParaRPr lang="fa-IR" dirty="0"/>
          </a:p>
        </p:txBody>
      </p:sp>
      <p:sp>
        <p:nvSpPr>
          <p:cNvPr id="84" name="Oval 83"/>
          <p:cNvSpPr/>
          <p:nvPr/>
        </p:nvSpPr>
        <p:spPr>
          <a:xfrm>
            <a:off x="4466819" y="5198852"/>
            <a:ext cx="746975" cy="746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f21</a:t>
            </a:r>
            <a:endParaRPr lang="fa-IR" dirty="0"/>
          </a:p>
        </p:txBody>
      </p:sp>
      <p:sp>
        <p:nvSpPr>
          <p:cNvPr id="85" name="Oval 84"/>
          <p:cNvSpPr/>
          <p:nvPr/>
        </p:nvSpPr>
        <p:spPr>
          <a:xfrm>
            <a:off x="5441321" y="3704902"/>
            <a:ext cx="746975" cy="746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m2</a:t>
            </a:r>
            <a:endParaRPr lang="fa-IR" dirty="0"/>
          </a:p>
        </p:txBody>
      </p:sp>
      <p:sp>
        <p:nvSpPr>
          <p:cNvPr id="86" name="Oval 85"/>
          <p:cNvSpPr/>
          <p:nvPr/>
        </p:nvSpPr>
        <p:spPr>
          <a:xfrm>
            <a:off x="6407236" y="4451877"/>
            <a:ext cx="746975" cy="7469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f12</a:t>
            </a:r>
            <a:endParaRPr lang="fa-IR" dirty="0"/>
          </a:p>
        </p:txBody>
      </p:sp>
      <p:sp>
        <p:nvSpPr>
          <p:cNvPr id="87" name="Oval 86"/>
          <p:cNvSpPr/>
          <p:nvPr/>
        </p:nvSpPr>
        <p:spPr>
          <a:xfrm>
            <a:off x="7383882" y="5198852"/>
            <a:ext cx="746975" cy="746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f22</a:t>
            </a:r>
            <a:endParaRPr lang="fa-IR" dirty="0"/>
          </a:p>
        </p:txBody>
      </p:sp>
      <p:sp>
        <p:nvSpPr>
          <p:cNvPr id="88" name="Oval 87"/>
          <p:cNvSpPr/>
          <p:nvPr/>
        </p:nvSpPr>
        <p:spPr>
          <a:xfrm>
            <a:off x="8358384" y="3704902"/>
            <a:ext cx="746975" cy="746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m3</a:t>
            </a:r>
            <a:endParaRPr lang="fa-IR" dirty="0"/>
          </a:p>
        </p:txBody>
      </p:sp>
      <p:sp>
        <p:nvSpPr>
          <p:cNvPr id="89" name="Oval 88"/>
          <p:cNvSpPr/>
          <p:nvPr/>
        </p:nvSpPr>
        <p:spPr>
          <a:xfrm>
            <a:off x="9324299" y="4451877"/>
            <a:ext cx="746975" cy="7469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f13</a:t>
            </a:r>
            <a:endParaRPr lang="fa-IR" dirty="0"/>
          </a:p>
        </p:txBody>
      </p:sp>
      <p:sp>
        <p:nvSpPr>
          <p:cNvPr id="90" name="Oval 89"/>
          <p:cNvSpPr/>
          <p:nvPr/>
        </p:nvSpPr>
        <p:spPr>
          <a:xfrm>
            <a:off x="10300945" y="5198852"/>
            <a:ext cx="746975" cy="746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f23</a:t>
            </a:r>
            <a:endParaRPr lang="fa-IR" dirty="0"/>
          </a:p>
        </p:txBody>
      </p:sp>
      <p:cxnSp>
        <p:nvCxnSpPr>
          <p:cNvPr id="91" name="Straight Arrow Connector 90"/>
          <p:cNvCxnSpPr>
            <a:stCxn id="84" idx="6"/>
            <a:endCxn id="87" idx="2"/>
          </p:cNvCxnSpPr>
          <p:nvPr/>
        </p:nvCxnSpPr>
        <p:spPr>
          <a:xfrm>
            <a:off x="5213794" y="5572340"/>
            <a:ext cx="217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6"/>
            <a:endCxn id="88" idx="2"/>
          </p:cNvCxnSpPr>
          <p:nvPr/>
        </p:nvCxnSpPr>
        <p:spPr>
          <a:xfrm>
            <a:off x="6188296" y="4078390"/>
            <a:ext cx="217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6"/>
            <a:endCxn id="86" idx="2"/>
          </p:cNvCxnSpPr>
          <p:nvPr/>
        </p:nvCxnSpPr>
        <p:spPr>
          <a:xfrm>
            <a:off x="4237148" y="4825365"/>
            <a:ext cx="217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6" idx="6"/>
            <a:endCxn id="89" idx="2"/>
          </p:cNvCxnSpPr>
          <p:nvPr/>
        </p:nvCxnSpPr>
        <p:spPr>
          <a:xfrm>
            <a:off x="7154211" y="4825365"/>
            <a:ext cx="217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7" idx="6"/>
            <a:endCxn id="90" idx="2"/>
          </p:cNvCxnSpPr>
          <p:nvPr/>
        </p:nvCxnSpPr>
        <p:spPr>
          <a:xfrm>
            <a:off x="8130857" y="5572340"/>
            <a:ext cx="2170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9" idx="1"/>
            <a:endCxn id="85" idx="5"/>
          </p:cNvCxnSpPr>
          <p:nvPr/>
        </p:nvCxnSpPr>
        <p:spPr>
          <a:xfrm flipH="1" flipV="1">
            <a:off x="6078904" y="4342485"/>
            <a:ext cx="3354787" cy="21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1" idx="5"/>
            <a:endCxn id="84" idx="2"/>
          </p:cNvCxnSpPr>
          <p:nvPr/>
        </p:nvCxnSpPr>
        <p:spPr>
          <a:xfrm rot="16200000" flipH="1">
            <a:off x="3199403" y="4304923"/>
            <a:ext cx="1229855" cy="1304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350910" y="3524596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27557" y="3511719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278447" y="3524596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267973" y="3524596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8244620" y="3524596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195510" y="3524596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185036" y="3548207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1161683" y="3524596"/>
            <a:ext cx="0" cy="2653050"/>
          </a:xfrm>
          <a:prstGeom prst="line">
            <a:avLst/>
          </a:prstGeom>
          <a:ln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0" idx="0"/>
            <a:endCxn id="83" idx="5"/>
          </p:cNvCxnSpPr>
          <p:nvPr/>
        </p:nvCxnSpPr>
        <p:spPr>
          <a:xfrm flipH="1" flipV="1">
            <a:off x="4127756" y="5089460"/>
            <a:ext cx="6546677" cy="10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90739" y="4797072"/>
            <a:ext cx="168713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rebase</a:t>
            </a: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242561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Sajad</dc:creator>
  <cp:lastModifiedBy>Sajad</cp:lastModifiedBy>
  <cp:revision>4</cp:revision>
  <dcterms:created xsi:type="dcterms:W3CDTF">2019-04-06T09:27:25Z</dcterms:created>
  <dcterms:modified xsi:type="dcterms:W3CDTF">2019-04-06T09:45:10Z</dcterms:modified>
</cp:coreProperties>
</file>