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jjadlaghari/Data-Science-Capstone-Projec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79215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 err="1" smtClean="0">
                <a:solidFill>
                  <a:srgbClr val="616E52"/>
                </a:solidFill>
                <a:latin typeface="Arial"/>
                <a:cs typeface="Arial"/>
              </a:rPr>
              <a:t>Sajjad</a:t>
            </a:r>
            <a:r>
              <a:rPr lang="en-IN" sz="2400" spc="-175" dirty="0" smtClean="0">
                <a:solidFill>
                  <a:srgbClr val="616E52"/>
                </a:solidFill>
                <a:latin typeface="Arial"/>
                <a:cs typeface="Arial"/>
              </a:rPr>
              <a:t> Ali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</a:t>
            </a:r>
            <a:r>
              <a:rPr lang="en-IN" sz="2400" spc="70" dirty="0" smtClean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github.com/sajjadlaghari/Data-Science-Capstone-Project</a:t>
            </a:r>
            <a:endParaRPr lang="en-IN" sz="2400" spc="70" dirty="0" smtClean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 smtClean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sz="2400" spc="130" dirty="0" smtClean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 smtClean="0">
                <a:solidFill>
                  <a:srgbClr val="616E52"/>
                </a:solidFill>
                <a:latin typeface="Arial"/>
                <a:cs typeface="Arial"/>
              </a:rPr>
              <a:t>9</a:t>
            </a:r>
            <a:r>
              <a:rPr sz="2400" spc="130" dirty="0" smtClean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13497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 smtClean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https://github.com/sajjadlaghari/Data-Science-Capstone-Project/blob/main/Week%201%20Introduction/Data%20wrangling%20.ipynb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4079963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 smtClean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14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https://github.com/sajjadlaghari/Data-Science-Capstone-Project/blob/main/Week%202%20EDA/EDA%20with%20Visualization.ipynb</a:t>
            </a:r>
            <a:endParaRPr sz="1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440171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 smtClean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 smtClean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 err="1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 smtClean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https://github.com/sajjadlaghari/Data-Science-Capstone-Project/blob/main/Week%202%20EDA/EDA%20with%20SQL.ipynb</a:t>
            </a:r>
          </a:p>
          <a:p>
            <a:pPr marL="12700" marR="5080">
              <a:lnSpc>
                <a:spcPct val="149000"/>
              </a:lnSpc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93349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16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https://github.com/sajjadlaghari/Data-Science-Capstone-Project/blob/main/Week%203%20Interactive%20Visual%20Analytics%20and%20Dashboard/Interactive%20Visual%20Analytics%20with%20Folium.ipynb</a:t>
            </a:r>
            <a:endParaRPr sz="1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711546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16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https://github.com/sajjadlaghari/Data-Science-Capstone-Project/blob/main/Week%203%20Interactive%20Visual%20Analytics%20and%20Dashboard/spacex_dash_app.py</a:t>
            </a:r>
            <a:endParaRPr sz="1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</a:rPr>
              <a:t>https://github.com/sajjadlaghari/Data-Science-Capstone-Project/blob/main/Week%204%20Predictive%20Analysis%20(Classification)/Machine%20Learning%20Prediction.ipynb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4397999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</a:t>
            </a:r>
            <a:r>
              <a:rPr lang="en-IN" sz="2000" u="heavy" spc="-10" dirty="0" smtClean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://github.com/sajjadlaghari</a:t>
            </a:r>
            <a:endParaRPr sz="2000" dirty="0" smtClean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 smtClean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1216965" cy="242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06567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https://github.com/sajjadlaghari/Data-Science-Capstone-Project/blob/main/Week%201%20Introduction/Data%20Collection%20Api%20.ipynb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129316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07465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https://github.com/sajjadlaghari/Data-Science-Capstone-Project/blob/main/Week%201%20Introduction/Data%20Collection%20with%20Web%20Scraping.ipynb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2569</Words>
  <Application>Microsoft Office PowerPoint</Application>
  <PresentationFormat>Widescreen</PresentationFormat>
  <Paragraphs>289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ADMIN</cp:lastModifiedBy>
  <cp:revision>4</cp:revision>
  <dcterms:created xsi:type="dcterms:W3CDTF">2021-08-26T16:53:12Z</dcterms:created>
  <dcterms:modified xsi:type="dcterms:W3CDTF">2023-09-22T11:21:37Z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