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7" r:id="rId1"/>
    <p:sldMasterId id="2147483725" r:id="rId2"/>
    <p:sldMasterId id="2147483743" r:id="rId3"/>
  </p:sldMasterIdLst>
  <p:notesMasterIdLst>
    <p:notesMasterId r:id="rId32"/>
  </p:notesMasterIdLst>
  <p:sldIdLst>
    <p:sldId id="279" r:id="rId4"/>
    <p:sldId id="280" r:id="rId5"/>
    <p:sldId id="278" r:id="rId6"/>
    <p:sldId id="266" r:id="rId7"/>
    <p:sldId id="271" r:id="rId8"/>
    <p:sldId id="274" r:id="rId9"/>
    <p:sldId id="275" r:id="rId10"/>
    <p:sldId id="256" r:id="rId11"/>
    <p:sldId id="264" r:id="rId12"/>
    <p:sldId id="257" r:id="rId13"/>
    <p:sldId id="265" r:id="rId14"/>
    <p:sldId id="268" r:id="rId15"/>
    <p:sldId id="270" r:id="rId16"/>
    <p:sldId id="284" r:id="rId17"/>
    <p:sldId id="285" r:id="rId18"/>
    <p:sldId id="286" r:id="rId19"/>
    <p:sldId id="269" r:id="rId20"/>
    <p:sldId id="258" r:id="rId21"/>
    <p:sldId id="259" r:id="rId22"/>
    <p:sldId id="260" r:id="rId23"/>
    <p:sldId id="261" r:id="rId24"/>
    <p:sldId id="262" r:id="rId25"/>
    <p:sldId id="272" r:id="rId26"/>
    <p:sldId id="273" r:id="rId27"/>
    <p:sldId id="263" r:id="rId28"/>
    <p:sldId id="276" r:id="rId29"/>
    <p:sldId id="277"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sajjat358@gmail.com" initials="m" lastIdx="2" clrIdx="0">
    <p:extLst>
      <p:ext uri="{19B8F6BF-5375-455C-9EA6-DF929625EA0E}">
        <p15:presenceInfo xmlns:p15="http://schemas.microsoft.com/office/powerpoint/2012/main" userId="b9a835b5869c99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1" d="100"/>
          <a:sy n="81"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26T23:00:50.588"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1-26T23:16:52.757" idx="2">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642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711848-59AF-412F-A24F-99DDEDB08143}" type="datetime3">
              <a:rPr lang="en-US" smtClean="0"/>
              <a:t>27 January 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636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5F0437-D514-4D6D-B72E-AD3207360AC5}" type="datetime3">
              <a:rPr lang="en-US" smtClean="0"/>
              <a:t>27 January 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506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8E5F95-A462-441E-98FA-BA61B0542B24}" type="datetime3">
              <a:rPr lang="en-US" smtClean="0"/>
              <a:t>27 January 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682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203CF4-501A-4EF5-AF4B-085319EB164A}" type="datetime3">
              <a:rPr lang="en-US" smtClean="0"/>
              <a:t>27 January 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9732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5CF69-6C6C-448E-9BDA-3C546F44D2B4}" type="datetime3">
              <a:rPr lang="en-US" smtClean="0"/>
              <a:t>27 January 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1969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4EFF05-CFCC-4C70-ACEB-9E961A569F60}" type="datetime3">
              <a:rPr lang="en-US" smtClean="0"/>
              <a:t>27 January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776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5BC90F-9583-4BAB-B7EE-8441D052CBCE}" type="datetime3">
              <a:rPr lang="en-US" smtClean="0"/>
              <a:t>27 January 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398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D8D6AD-6ECA-435E-A851-34D6A9301406}" type="datetime3">
              <a:rPr lang="en-US" smtClean="0"/>
              <a:t>27 January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3844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50E0128-3435-44B1-915D-0E6AC1B8863C}" type="datetime3">
              <a:rPr lang="en-US" smtClean="0"/>
              <a:t>27 January 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621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806B7D2A-A534-46F4-995C-9FD61BD84677}"/>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CBF58D74-1F5B-46B5-ACCF-B1AF4303712C}"/>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5">
              <a:extLst>
                <a:ext uri="{FF2B5EF4-FFF2-40B4-BE49-F238E27FC236}">
                  <a16:creationId xmlns:a16="http://schemas.microsoft.com/office/drawing/2014/main" id="{8044D77A-5AC9-412D-AF12-EA8B77C54D4F}"/>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Rectangle 6">
            <a:extLst>
              <a:ext uri="{FF2B5EF4-FFF2-40B4-BE49-F238E27FC236}">
                <a16:creationId xmlns:a16="http://schemas.microsoft.com/office/drawing/2014/main" id="{B3124A4C-451A-4CEC-83EB-44D66DCD5A15}"/>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65F3AE9D-C7E7-48FF-81F5-0A5B46CAE703}"/>
              </a:ext>
            </a:extLst>
          </p:cNvPr>
          <p:cNvSpPr>
            <a:spLocks noGrp="1"/>
          </p:cNvSpPr>
          <p:nvPr>
            <p:ph type="dt" sz="half" idx="10"/>
          </p:nvPr>
        </p:nvSpPr>
        <p:spPr bwMode="gray">
          <a:xfrm rot="5400000">
            <a:off x="10158413" y="1792288"/>
            <a:ext cx="990600" cy="304800"/>
          </a:xfrm>
        </p:spPr>
        <p:txBody>
          <a:bodyPr anchor="t"/>
          <a:lstStyle>
            <a:lvl1pPr algn="l">
              <a:defRPr b="0" i="0" smtClean="0">
                <a:solidFill>
                  <a:schemeClr val="bg1">
                    <a:alpha val="60000"/>
                  </a:schemeClr>
                </a:solidFill>
              </a:defRPr>
            </a:lvl1pPr>
          </a:lstStyle>
          <a:p>
            <a:pPr>
              <a:defRPr/>
            </a:pPr>
            <a:fld id="{B4C9391E-8B06-4841-AC63-04EA349F8762}" type="datetime3">
              <a:rPr lang="en-US" smtClean="0"/>
              <a:t>27 January 2022</a:t>
            </a:fld>
            <a:endParaRPr lang="en-US"/>
          </a:p>
        </p:txBody>
      </p:sp>
      <p:sp>
        <p:nvSpPr>
          <p:cNvPr id="9" name="Footer Placeholder 4">
            <a:extLst>
              <a:ext uri="{FF2B5EF4-FFF2-40B4-BE49-F238E27FC236}">
                <a16:creationId xmlns:a16="http://schemas.microsoft.com/office/drawing/2014/main" id="{CA73DAAD-C255-458E-B1E9-3CD15F3D768C}"/>
              </a:ext>
            </a:extLst>
          </p:cNvPr>
          <p:cNvSpPr>
            <a:spLocks noGrp="1"/>
          </p:cNvSpPr>
          <p:nvPr>
            <p:ph type="ftr" sz="quarter" idx="11"/>
          </p:nvPr>
        </p:nvSpPr>
        <p:spPr bwMode="gray">
          <a:xfrm rot="5400000">
            <a:off x="8952706" y="3228182"/>
            <a:ext cx="3859213" cy="304800"/>
          </a:xfrm>
        </p:spPr>
        <p:txBody>
          <a:bodyPr/>
          <a:lstStyle>
            <a:lvl1pPr>
              <a:defRPr b="0" i="0">
                <a:solidFill>
                  <a:schemeClr val="bg1">
                    <a:alpha val="60000"/>
                  </a:schemeClr>
                </a:solidFill>
              </a:defRPr>
            </a:lvl1pPr>
          </a:lstStyle>
          <a:p>
            <a:pPr>
              <a:defRPr/>
            </a:pPr>
            <a:endParaRPr lang="en-US"/>
          </a:p>
        </p:txBody>
      </p:sp>
      <p:sp>
        <p:nvSpPr>
          <p:cNvPr id="10" name="Slide Number Placeholder 5">
            <a:extLst>
              <a:ext uri="{FF2B5EF4-FFF2-40B4-BE49-F238E27FC236}">
                <a16:creationId xmlns:a16="http://schemas.microsoft.com/office/drawing/2014/main" id="{823569BD-7CAF-4F02-ADDC-07996B0A1B0C}"/>
              </a:ext>
            </a:extLst>
          </p:cNvPr>
          <p:cNvSpPr>
            <a:spLocks noGrp="1"/>
          </p:cNvSpPr>
          <p:nvPr>
            <p:ph type="sldNum" sz="quarter" idx="12"/>
          </p:nvPr>
        </p:nvSpPr>
        <p:spPr/>
        <p:txBody>
          <a:bodyPr/>
          <a:lstStyle>
            <a:lvl1pPr>
              <a:defRPr/>
            </a:lvl1pPr>
          </a:lstStyle>
          <a:p>
            <a:fld id="{0517F026-E2CA-4EB0-8075-FA08B1DD7F19}" type="slidenum">
              <a:rPr lang="en-US" altLang="en-US"/>
              <a:pPr/>
              <a:t>‹#›</a:t>
            </a:fld>
            <a:endParaRPr lang="en-US" altLang="en-US"/>
          </a:p>
        </p:txBody>
      </p:sp>
    </p:spTree>
    <p:extLst>
      <p:ext uri="{BB962C8B-B14F-4D97-AF65-F5344CB8AC3E}">
        <p14:creationId xmlns:p14="http://schemas.microsoft.com/office/powerpoint/2010/main" val="3656231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965DF2-28F1-48C6-B489-27CCF712ACAD}"/>
              </a:ext>
            </a:extLst>
          </p:cNvPr>
          <p:cNvSpPr>
            <a:spLocks noGrp="1"/>
          </p:cNvSpPr>
          <p:nvPr>
            <p:ph type="dt" sz="half" idx="10"/>
          </p:nvPr>
        </p:nvSpPr>
        <p:spPr/>
        <p:txBody>
          <a:bodyPr/>
          <a:lstStyle>
            <a:lvl1pPr>
              <a:defRPr/>
            </a:lvl1pPr>
          </a:lstStyle>
          <a:p>
            <a:pPr>
              <a:defRPr/>
            </a:pPr>
            <a:fld id="{E3C3A143-A1B7-499F-9AA9-88D7B31FB74D}" type="datetime3">
              <a:rPr lang="en-US" smtClean="0"/>
              <a:t>27 January 2022</a:t>
            </a:fld>
            <a:endParaRPr lang="en-US"/>
          </a:p>
        </p:txBody>
      </p:sp>
      <p:sp>
        <p:nvSpPr>
          <p:cNvPr id="5" name="Footer Placeholder 4">
            <a:extLst>
              <a:ext uri="{FF2B5EF4-FFF2-40B4-BE49-F238E27FC236}">
                <a16:creationId xmlns:a16="http://schemas.microsoft.com/office/drawing/2014/main" id="{8109355F-1973-4CD9-968A-9E008DCB24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75D0193-6E81-45E7-99BB-E9C45E03E893}"/>
              </a:ext>
            </a:extLst>
          </p:cNvPr>
          <p:cNvSpPr>
            <a:spLocks noGrp="1"/>
          </p:cNvSpPr>
          <p:nvPr>
            <p:ph type="sldNum" sz="quarter" idx="12"/>
          </p:nvPr>
        </p:nvSpPr>
        <p:spPr/>
        <p:txBody>
          <a:bodyPr/>
          <a:lstStyle>
            <a:lvl1pPr>
              <a:defRPr/>
            </a:lvl1pPr>
          </a:lstStyle>
          <a:p>
            <a:fld id="{753350F4-011F-4C68-84E5-389131B91DE8}" type="slidenum">
              <a:rPr lang="en-US" altLang="en-US"/>
              <a:pPr/>
              <a:t>‹#›</a:t>
            </a:fld>
            <a:endParaRPr lang="en-US" altLang="en-US"/>
          </a:p>
        </p:txBody>
      </p:sp>
    </p:spTree>
    <p:extLst>
      <p:ext uri="{BB962C8B-B14F-4D97-AF65-F5344CB8AC3E}">
        <p14:creationId xmlns:p14="http://schemas.microsoft.com/office/powerpoint/2010/main" val="146750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C32BC-6B9F-4D62-BD9A-8E0BEADBBF89}" type="datetime3">
              <a:rPr lang="en-US" smtClean="0"/>
              <a:t>27 January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495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C4FAF370-6450-4925-984D-7D65879EAC6E}"/>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7939D1A0-0D0E-4332-9ED2-650EF740C58E}"/>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DC111D94-8A6A-4B24-AA52-EC6562F584F0}"/>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534D306E-FB75-48D7-9048-1B19C7EBA180}"/>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556704AE-2485-4877-91F5-B80F3B350FFE}"/>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FD68433A-EB9F-45C0-87B0-3673844608A3}"/>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CDD10C25-FF7F-4D33-9963-3B53BEB2481F}"/>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AAFA6B7-213B-4839-887E-7FC81AD1A995}"/>
                </a:ext>
              </a:extLst>
            </p:cNvPr>
            <p:cNvSpPr/>
            <p:nvPr/>
          </p:nvSpPr>
          <p:spPr bwMode="gray">
            <a:xfrm>
              <a:off x="7289800" y="401638"/>
              <a:ext cx="44783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8916E063-5E30-4CE0-A5F0-24788DC69B91}"/>
                </a:ext>
              </a:extLst>
            </p:cNvPr>
            <p:cNvSpPr>
              <a:spLocks/>
            </p:cNvSpPr>
            <p:nvPr/>
          </p:nvSpPr>
          <p:spPr bwMode="gray">
            <a:xfrm rot="-5400000">
              <a:off x="3787244" y="2801721"/>
              <a:ext cx="6053670" cy="1254558"/>
            </a:xfrm>
            <a:custGeom>
              <a:avLst/>
              <a:gdLst>
                <a:gd name="T0" fmla="*/ 0 w 10000"/>
                <a:gd name="T1" fmla="*/ 0 h 8000"/>
                <a:gd name="T2" fmla="*/ 0 w 10000"/>
                <a:gd name="T3" fmla="*/ 196001635 h 8000"/>
                <a:gd name="T4" fmla="*/ 2147483646 w 10000"/>
                <a:gd name="T5" fmla="*/ 196739472 h 8000"/>
                <a:gd name="T6" fmla="*/ 2147483646 w 10000"/>
                <a:gd name="T7" fmla="*/ 172188 h 8000"/>
                <a:gd name="T8" fmla="*/ 2147483646 w 10000"/>
                <a:gd name="T9" fmla="*/ 172188 h 8000"/>
                <a:gd name="T10" fmla="*/ 2147483646 w 10000"/>
                <a:gd name="T11" fmla="*/ 3836438 h 8000"/>
                <a:gd name="T12" fmla="*/ 2147483646 w 10000"/>
                <a:gd name="T13" fmla="*/ 7328501 h 8000"/>
                <a:gd name="T14" fmla="*/ 2147483646 w 10000"/>
                <a:gd name="T15" fmla="*/ 10746857 h 8000"/>
                <a:gd name="T16" fmla="*/ 2147483646 w 10000"/>
                <a:gd name="T17" fmla="*/ 13673428 h 8000"/>
                <a:gd name="T18" fmla="*/ 2147483646 w 10000"/>
                <a:gd name="T19" fmla="*/ 16624462 h 8000"/>
                <a:gd name="T20" fmla="*/ 2147483646 w 10000"/>
                <a:gd name="T21" fmla="*/ 19378844 h 8000"/>
                <a:gd name="T22" fmla="*/ 2147483646 w 10000"/>
                <a:gd name="T23" fmla="*/ 21739765 h 8000"/>
                <a:gd name="T24" fmla="*/ 2147483646 w 10000"/>
                <a:gd name="T25" fmla="*/ 23977583 h 8000"/>
                <a:gd name="T26" fmla="*/ 2147483646 w 10000"/>
                <a:gd name="T27" fmla="*/ 26018749 h 8000"/>
                <a:gd name="T28" fmla="*/ 2147483646 w 10000"/>
                <a:gd name="T29" fmla="*/ 27789401 h 8000"/>
                <a:gd name="T30" fmla="*/ 2147483646 w 10000"/>
                <a:gd name="T31" fmla="*/ 29560052 h 8000"/>
                <a:gd name="T32" fmla="*/ 2147483646 w 10000"/>
                <a:gd name="T33" fmla="*/ 31035726 h 8000"/>
                <a:gd name="T34" fmla="*/ 2147483646 w 10000"/>
                <a:gd name="T35" fmla="*/ 32191488 h 8000"/>
                <a:gd name="T36" fmla="*/ 2147483646 w 10000"/>
                <a:gd name="T37" fmla="*/ 33396491 h 8000"/>
                <a:gd name="T38" fmla="*/ 2147483646 w 10000"/>
                <a:gd name="T39" fmla="*/ 34404842 h 8000"/>
                <a:gd name="T40" fmla="*/ 2147483646 w 10000"/>
                <a:gd name="T41" fmla="*/ 35118058 h 8000"/>
                <a:gd name="T42" fmla="*/ 2147483646 w 10000"/>
                <a:gd name="T43" fmla="*/ 35732791 h 8000"/>
                <a:gd name="T44" fmla="*/ 2147483646 w 10000"/>
                <a:gd name="T45" fmla="*/ 36323061 h 8000"/>
                <a:gd name="T46" fmla="*/ 2109030222 w 10000"/>
                <a:gd name="T47" fmla="*/ 36593575 h 8000"/>
                <a:gd name="T48" fmla="*/ 2030972384 w 10000"/>
                <a:gd name="T49" fmla="*/ 36888710 h 8000"/>
                <a:gd name="T50" fmla="*/ 1954013894 w 10000"/>
                <a:gd name="T51" fmla="*/ 37036277 h 8000"/>
                <a:gd name="T52" fmla="*/ 1877788503 w 10000"/>
                <a:gd name="T53" fmla="*/ 36888710 h 8000"/>
                <a:gd name="T54" fmla="*/ 1802295606 w 10000"/>
                <a:gd name="T55" fmla="*/ 36888710 h 8000"/>
                <a:gd name="T56" fmla="*/ 1727535808 w 10000"/>
                <a:gd name="T57" fmla="*/ 36593575 h 8000"/>
                <a:gd name="T58" fmla="*/ 1654242209 w 10000"/>
                <a:gd name="T59" fmla="*/ 36150873 h 8000"/>
                <a:gd name="T60" fmla="*/ 1581681104 w 10000"/>
                <a:gd name="T61" fmla="*/ 35732791 h 8000"/>
                <a:gd name="T62" fmla="*/ 1510586199 w 10000"/>
                <a:gd name="T63" fmla="*/ 35265625 h 8000"/>
                <a:gd name="T64" fmla="*/ 1439857540 w 10000"/>
                <a:gd name="T65" fmla="*/ 34552409 h 8000"/>
                <a:gd name="T66" fmla="*/ 1370228227 w 10000"/>
                <a:gd name="T67" fmla="*/ 33789952 h 8000"/>
                <a:gd name="T68" fmla="*/ 1302065114 w 10000"/>
                <a:gd name="T69" fmla="*/ 33101356 h 8000"/>
                <a:gd name="T70" fmla="*/ 1169036926 w 10000"/>
                <a:gd name="T71" fmla="*/ 31158673 h 8000"/>
                <a:gd name="T72" fmla="*/ 1041505471 w 10000"/>
                <a:gd name="T73" fmla="*/ 29092886 h 8000"/>
                <a:gd name="T74" fmla="*/ 919104501 w 10000"/>
                <a:gd name="T75" fmla="*/ 26928774 h 8000"/>
                <a:gd name="T76" fmla="*/ 803300216 w 10000"/>
                <a:gd name="T77" fmla="*/ 24543232 h 8000"/>
                <a:gd name="T78" fmla="*/ 692627021 w 10000"/>
                <a:gd name="T79" fmla="*/ 22059364 h 8000"/>
                <a:gd name="T80" fmla="*/ 590015498 w 10000"/>
                <a:gd name="T81" fmla="*/ 19378844 h 8000"/>
                <a:gd name="T82" fmla="*/ 493633807 w 10000"/>
                <a:gd name="T83" fmla="*/ 16747408 h 8000"/>
                <a:gd name="T84" fmla="*/ 404948753 w 10000"/>
                <a:gd name="T85" fmla="*/ 14116130 h 8000"/>
                <a:gd name="T86" fmla="*/ 323592271 w 10000"/>
                <a:gd name="T87" fmla="*/ 11632262 h 8000"/>
                <a:gd name="T88" fmla="*/ 251398018 w 10000"/>
                <a:gd name="T89" fmla="*/ 9271340 h 8000"/>
                <a:gd name="T90" fmla="*/ 186166092 w 10000"/>
                <a:gd name="T91" fmla="*/ 7033366 h 8000"/>
                <a:gd name="T92" fmla="*/ 131195742 w 10000"/>
                <a:gd name="T93" fmla="*/ 5164388 h 8000"/>
                <a:gd name="T94" fmla="*/ 85020768 w 10000"/>
                <a:gd name="T95" fmla="*/ 3393736 h 8000"/>
                <a:gd name="T96" fmla="*/ 21621893 w 10000"/>
                <a:gd name="T97" fmla="*/ 8607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EF7C33A7-F119-4164-94F4-3C47D973DC97}"/>
                </a:ext>
              </a:extLst>
            </p:cNvPr>
            <p:cNvSpPr>
              <a:spLocks/>
            </p:cNvSpPr>
            <p:nvPr/>
          </p:nvSpPr>
          <p:spPr bwMode="gray">
            <a:xfrm rot="-5677511">
              <a:off x="4698352" y="1826078"/>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7B35819A-610D-4A7B-847C-3E8C37A25D16}"/>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2A3C3A1F-0978-4CCB-A93D-1DA48E03AD9D}"/>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677645"/>
            <a:ext cx="4351025"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a:extLst>
              <a:ext uri="{FF2B5EF4-FFF2-40B4-BE49-F238E27FC236}">
                <a16:creationId xmlns:a16="http://schemas.microsoft.com/office/drawing/2014/main" id="{AB89495A-877E-4C02-867A-C0ACE0791301}"/>
              </a:ext>
            </a:extLst>
          </p:cNvPr>
          <p:cNvSpPr>
            <a:spLocks noGrp="1"/>
          </p:cNvSpPr>
          <p:nvPr>
            <p:ph type="dt" sz="half" idx="10"/>
          </p:nvPr>
        </p:nvSpPr>
        <p:spPr/>
        <p:txBody>
          <a:bodyPr/>
          <a:lstStyle>
            <a:lvl1pPr>
              <a:defRPr smtClean="0"/>
            </a:lvl1pPr>
          </a:lstStyle>
          <a:p>
            <a:pPr>
              <a:defRPr/>
            </a:pPr>
            <a:fld id="{3C9BD445-646D-491A-833F-56061A5703CE}" type="datetime3">
              <a:rPr lang="en-US" smtClean="0"/>
              <a:t>27 January 2022</a:t>
            </a:fld>
            <a:endParaRPr lang="en-US"/>
          </a:p>
        </p:txBody>
      </p:sp>
      <p:sp>
        <p:nvSpPr>
          <p:cNvPr id="17" name="Footer Placeholder 4">
            <a:extLst>
              <a:ext uri="{FF2B5EF4-FFF2-40B4-BE49-F238E27FC236}">
                <a16:creationId xmlns:a16="http://schemas.microsoft.com/office/drawing/2014/main" id="{647D6874-2AB9-414D-B492-50B8D0983C6E}"/>
              </a:ext>
            </a:extLst>
          </p:cNvPr>
          <p:cNvSpPr>
            <a:spLocks noGrp="1"/>
          </p:cNvSpPr>
          <p:nvPr>
            <p:ph type="ftr" sz="quarter" idx="11"/>
          </p:nvPr>
        </p:nvSpPr>
        <p:spPr/>
        <p:txBody>
          <a:bodyPr/>
          <a:lstStyle>
            <a:lvl1pPr>
              <a:defRPr/>
            </a:lvl1pPr>
          </a:lstStyle>
          <a:p>
            <a:pPr>
              <a:defRPr/>
            </a:pPr>
            <a:endParaRPr lang="en-US"/>
          </a:p>
        </p:txBody>
      </p:sp>
      <p:sp>
        <p:nvSpPr>
          <p:cNvPr id="18" name="Slide Number Placeholder 5">
            <a:extLst>
              <a:ext uri="{FF2B5EF4-FFF2-40B4-BE49-F238E27FC236}">
                <a16:creationId xmlns:a16="http://schemas.microsoft.com/office/drawing/2014/main" id="{C01E6A1B-384F-4B69-A891-6F2B70B923D2}"/>
              </a:ext>
            </a:extLst>
          </p:cNvPr>
          <p:cNvSpPr>
            <a:spLocks noGrp="1"/>
          </p:cNvSpPr>
          <p:nvPr>
            <p:ph type="sldNum" sz="quarter" idx="12"/>
          </p:nvPr>
        </p:nvSpPr>
        <p:spPr/>
        <p:txBody>
          <a:bodyPr/>
          <a:lstStyle>
            <a:lvl1pPr>
              <a:defRPr/>
            </a:lvl1pPr>
          </a:lstStyle>
          <a:p>
            <a:fld id="{DE741EC9-7238-49DD-87D0-240A43552AEC}" type="slidenum">
              <a:rPr lang="en-US" altLang="en-US"/>
              <a:pPr/>
              <a:t>‹#›</a:t>
            </a:fld>
            <a:endParaRPr lang="en-US" altLang="en-US"/>
          </a:p>
        </p:txBody>
      </p:sp>
    </p:spTree>
    <p:extLst>
      <p:ext uri="{BB962C8B-B14F-4D97-AF65-F5344CB8AC3E}">
        <p14:creationId xmlns:p14="http://schemas.microsoft.com/office/powerpoint/2010/main" val="3662522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4E6074F-774C-4577-A4C1-7CF66D983895}"/>
              </a:ext>
            </a:extLst>
          </p:cNvPr>
          <p:cNvSpPr>
            <a:spLocks noGrp="1"/>
          </p:cNvSpPr>
          <p:nvPr>
            <p:ph type="dt" sz="half" idx="10"/>
          </p:nvPr>
        </p:nvSpPr>
        <p:spPr/>
        <p:txBody>
          <a:bodyPr/>
          <a:lstStyle>
            <a:lvl1pPr>
              <a:defRPr/>
            </a:lvl1pPr>
          </a:lstStyle>
          <a:p>
            <a:pPr>
              <a:defRPr/>
            </a:pPr>
            <a:fld id="{9DD25823-8CFB-4319-8EC7-A644864F286F}" type="datetime3">
              <a:rPr lang="en-US" smtClean="0"/>
              <a:t>27 January 2022</a:t>
            </a:fld>
            <a:endParaRPr lang="en-US"/>
          </a:p>
        </p:txBody>
      </p:sp>
      <p:sp>
        <p:nvSpPr>
          <p:cNvPr id="6" name="Footer Placeholder 4">
            <a:extLst>
              <a:ext uri="{FF2B5EF4-FFF2-40B4-BE49-F238E27FC236}">
                <a16:creationId xmlns:a16="http://schemas.microsoft.com/office/drawing/2014/main" id="{6E97FDDC-A7B7-4677-8DAA-DB661B5983A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188615-9DBF-437C-8ACC-8D41124668C9}"/>
              </a:ext>
            </a:extLst>
          </p:cNvPr>
          <p:cNvSpPr>
            <a:spLocks noGrp="1"/>
          </p:cNvSpPr>
          <p:nvPr>
            <p:ph type="sldNum" sz="quarter" idx="12"/>
          </p:nvPr>
        </p:nvSpPr>
        <p:spPr/>
        <p:txBody>
          <a:bodyPr/>
          <a:lstStyle>
            <a:lvl1pPr>
              <a:defRPr/>
            </a:lvl1pPr>
          </a:lstStyle>
          <a:p>
            <a:fld id="{2D603CF5-385E-46FA-BE29-6AC7EF03044A}" type="slidenum">
              <a:rPr lang="en-US" altLang="en-US"/>
              <a:pPr/>
              <a:t>‹#›</a:t>
            </a:fld>
            <a:endParaRPr lang="en-US" altLang="en-US"/>
          </a:p>
        </p:txBody>
      </p:sp>
    </p:spTree>
    <p:extLst>
      <p:ext uri="{BB962C8B-B14F-4D97-AF65-F5344CB8AC3E}">
        <p14:creationId xmlns:p14="http://schemas.microsoft.com/office/powerpoint/2010/main" val="1888541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5D16E0F-793D-44E0-A49C-2DDD93645C3B}"/>
              </a:ext>
            </a:extLst>
          </p:cNvPr>
          <p:cNvSpPr>
            <a:spLocks noGrp="1"/>
          </p:cNvSpPr>
          <p:nvPr>
            <p:ph type="dt" sz="half" idx="10"/>
          </p:nvPr>
        </p:nvSpPr>
        <p:spPr/>
        <p:txBody>
          <a:bodyPr/>
          <a:lstStyle>
            <a:lvl1pPr>
              <a:defRPr/>
            </a:lvl1pPr>
          </a:lstStyle>
          <a:p>
            <a:pPr>
              <a:defRPr/>
            </a:pPr>
            <a:fld id="{C16C951C-C9D9-4806-93E3-0EE0B5D963B5}" type="datetime3">
              <a:rPr lang="en-US" smtClean="0"/>
              <a:t>27 January 2022</a:t>
            </a:fld>
            <a:endParaRPr lang="en-US"/>
          </a:p>
        </p:txBody>
      </p:sp>
      <p:sp>
        <p:nvSpPr>
          <p:cNvPr id="8" name="Footer Placeholder 4">
            <a:extLst>
              <a:ext uri="{FF2B5EF4-FFF2-40B4-BE49-F238E27FC236}">
                <a16:creationId xmlns:a16="http://schemas.microsoft.com/office/drawing/2014/main" id="{47B88B27-DE82-4DA1-A768-41B625C12E3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C46E635-C79A-4DAD-8281-68310FF6EF96}"/>
              </a:ext>
            </a:extLst>
          </p:cNvPr>
          <p:cNvSpPr>
            <a:spLocks noGrp="1"/>
          </p:cNvSpPr>
          <p:nvPr>
            <p:ph type="sldNum" sz="quarter" idx="12"/>
          </p:nvPr>
        </p:nvSpPr>
        <p:spPr/>
        <p:txBody>
          <a:bodyPr/>
          <a:lstStyle>
            <a:lvl1pPr>
              <a:defRPr/>
            </a:lvl1pPr>
          </a:lstStyle>
          <a:p>
            <a:fld id="{C604F56E-19D2-4534-9BF0-0C5DC1463091}" type="slidenum">
              <a:rPr lang="en-US" altLang="en-US"/>
              <a:pPr/>
              <a:t>‹#›</a:t>
            </a:fld>
            <a:endParaRPr lang="en-US" altLang="en-US"/>
          </a:p>
        </p:txBody>
      </p:sp>
    </p:spTree>
    <p:extLst>
      <p:ext uri="{BB962C8B-B14F-4D97-AF65-F5344CB8AC3E}">
        <p14:creationId xmlns:p14="http://schemas.microsoft.com/office/powerpoint/2010/main" val="1674707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5227721-3540-4CF1-814D-68761B094271}"/>
              </a:ext>
            </a:extLst>
          </p:cNvPr>
          <p:cNvSpPr>
            <a:spLocks noGrp="1"/>
          </p:cNvSpPr>
          <p:nvPr>
            <p:ph type="dt" sz="half" idx="10"/>
          </p:nvPr>
        </p:nvSpPr>
        <p:spPr/>
        <p:txBody>
          <a:bodyPr/>
          <a:lstStyle>
            <a:lvl1pPr>
              <a:defRPr/>
            </a:lvl1pPr>
          </a:lstStyle>
          <a:p>
            <a:pPr>
              <a:defRPr/>
            </a:pPr>
            <a:fld id="{4CBDCEED-5501-4509-BC1B-D88179C1EB47}" type="datetime3">
              <a:rPr lang="en-US" smtClean="0"/>
              <a:t>27 January 2022</a:t>
            </a:fld>
            <a:endParaRPr lang="en-US"/>
          </a:p>
        </p:txBody>
      </p:sp>
      <p:sp>
        <p:nvSpPr>
          <p:cNvPr id="4" name="Footer Placeholder 4">
            <a:extLst>
              <a:ext uri="{FF2B5EF4-FFF2-40B4-BE49-F238E27FC236}">
                <a16:creationId xmlns:a16="http://schemas.microsoft.com/office/drawing/2014/main" id="{30F9A5B9-BDFD-4ABD-932E-4AD7E7C3D80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5F3E2F6-A7F9-4524-ABC8-FCAEB663951C}"/>
              </a:ext>
            </a:extLst>
          </p:cNvPr>
          <p:cNvSpPr>
            <a:spLocks noGrp="1"/>
          </p:cNvSpPr>
          <p:nvPr>
            <p:ph type="sldNum" sz="quarter" idx="12"/>
          </p:nvPr>
        </p:nvSpPr>
        <p:spPr/>
        <p:txBody>
          <a:bodyPr/>
          <a:lstStyle>
            <a:lvl1pPr>
              <a:defRPr/>
            </a:lvl1pPr>
          </a:lstStyle>
          <a:p>
            <a:fld id="{B2516A05-E1AA-4E21-B6F6-F25EB1C81226}" type="slidenum">
              <a:rPr lang="en-US" altLang="en-US"/>
              <a:pPr/>
              <a:t>‹#›</a:t>
            </a:fld>
            <a:endParaRPr lang="en-US" altLang="en-US"/>
          </a:p>
        </p:txBody>
      </p:sp>
    </p:spTree>
    <p:extLst>
      <p:ext uri="{BB962C8B-B14F-4D97-AF65-F5344CB8AC3E}">
        <p14:creationId xmlns:p14="http://schemas.microsoft.com/office/powerpoint/2010/main" val="1636163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F65AE-D278-470E-8AE0-987B3CC2F103}"/>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C608AC6A-23B9-4E68-B2BB-63370A0CC2C2}"/>
              </a:ext>
            </a:extLst>
          </p:cNvPr>
          <p:cNvSpPr>
            <a:spLocks noGrp="1"/>
          </p:cNvSpPr>
          <p:nvPr>
            <p:ph type="dt" sz="half" idx="10"/>
          </p:nvPr>
        </p:nvSpPr>
        <p:spPr/>
        <p:txBody>
          <a:bodyPr/>
          <a:lstStyle>
            <a:lvl1pPr>
              <a:defRPr smtClean="0"/>
            </a:lvl1pPr>
          </a:lstStyle>
          <a:p>
            <a:pPr>
              <a:defRPr/>
            </a:pPr>
            <a:fld id="{D4145631-01E7-47B1-ADB6-DC3664D1DA2E}" type="datetime3">
              <a:rPr lang="en-US" smtClean="0"/>
              <a:t>27 January 2022</a:t>
            </a:fld>
            <a:endParaRPr lang="en-US"/>
          </a:p>
        </p:txBody>
      </p:sp>
      <p:sp>
        <p:nvSpPr>
          <p:cNvPr id="4" name="Footer Placeholder 2">
            <a:extLst>
              <a:ext uri="{FF2B5EF4-FFF2-40B4-BE49-F238E27FC236}">
                <a16:creationId xmlns:a16="http://schemas.microsoft.com/office/drawing/2014/main" id="{9B541F20-2105-4992-8A06-665351D6CC7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3">
            <a:extLst>
              <a:ext uri="{FF2B5EF4-FFF2-40B4-BE49-F238E27FC236}">
                <a16:creationId xmlns:a16="http://schemas.microsoft.com/office/drawing/2014/main" id="{00234F1A-6010-426B-BE94-C680FECE8E2C}"/>
              </a:ext>
            </a:extLst>
          </p:cNvPr>
          <p:cNvSpPr>
            <a:spLocks noGrp="1"/>
          </p:cNvSpPr>
          <p:nvPr>
            <p:ph type="sldNum" sz="quarter" idx="12"/>
          </p:nvPr>
        </p:nvSpPr>
        <p:spPr/>
        <p:txBody>
          <a:bodyPr/>
          <a:lstStyle>
            <a:lvl1pPr>
              <a:defRPr/>
            </a:lvl1pPr>
          </a:lstStyle>
          <a:p>
            <a:fld id="{07165AA4-31BD-445F-9066-C69912F0EEDD}" type="slidenum">
              <a:rPr lang="en-US" altLang="en-US"/>
              <a:pPr/>
              <a:t>‹#›</a:t>
            </a:fld>
            <a:endParaRPr lang="en-US" altLang="en-US"/>
          </a:p>
        </p:txBody>
      </p:sp>
    </p:spTree>
    <p:extLst>
      <p:ext uri="{BB962C8B-B14F-4D97-AF65-F5344CB8AC3E}">
        <p14:creationId xmlns:p14="http://schemas.microsoft.com/office/powerpoint/2010/main" val="327911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1">
            <a:extLst>
              <a:ext uri="{FF2B5EF4-FFF2-40B4-BE49-F238E27FC236}">
                <a16:creationId xmlns:a16="http://schemas.microsoft.com/office/drawing/2014/main" id="{BC747785-5F22-4AD0-9C3A-9F7282174BBC}"/>
              </a:ext>
            </a:extLst>
          </p:cNvPr>
          <p:cNvGrpSpPr>
            <a:grpSpLocks/>
          </p:cNvGrpSpPr>
          <p:nvPr/>
        </p:nvGrpSpPr>
        <p:grpSpPr bwMode="auto">
          <a:xfrm>
            <a:off x="0" y="0"/>
            <a:ext cx="12192000" cy="6858000"/>
            <a:chOff x="0" y="0"/>
            <a:chExt cx="12192000" cy="6858000"/>
          </a:xfrm>
        </p:grpSpPr>
        <p:sp>
          <p:nvSpPr>
            <p:cNvPr id="6" name="Rectangle 5">
              <a:extLst>
                <a:ext uri="{FF2B5EF4-FFF2-40B4-BE49-F238E27FC236}">
                  <a16:creationId xmlns:a16="http://schemas.microsoft.com/office/drawing/2014/main" id="{ED0F13B3-DAD1-418F-8BFC-D569E3A71FA6}"/>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DAE40EEE-0063-4900-BCDD-3C4AF173B54C}"/>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8349AD8B-A98D-4D33-81C4-5CA62C931850}"/>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F953AC5D-603C-4D53-931C-24D474C8303B}"/>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1A5827D4-77DE-4D67-A0A2-559C8A817CDB}"/>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3E69B9A9-98BD-4BCA-8483-D9AC444C9056}"/>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0E5E16D-414D-4B5A-BCEA-924324F89910}"/>
                </a:ext>
              </a:extLst>
            </p:cNvPr>
            <p:cNvSpPr/>
            <p:nvPr/>
          </p:nvSpPr>
          <p:spPr bwMode="gray">
            <a:xfrm>
              <a:off x="5713413" y="401638"/>
              <a:ext cx="60547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3E93511-2C24-47B1-9F09-62E63138C47C}"/>
                </a:ext>
              </a:extLst>
            </p:cNvPr>
            <p:cNvSpPr>
              <a:spLocks/>
            </p:cNvSpPr>
            <p:nvPr/>
          </p:nvSpPr>
          <p:spPr bwMode="gray">
            <a:xfrm rot="-5677511">
              <a:off x="3140485" y="1826078"/>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FE32B515-42DE-4534-B27A-7F7822F1A0E9}"/>
                </a:ext>
              </a:extLst>
            </p:cNvPr>
            <p:cNvSpPr>
              <a:spLocks/>
            </p:cNvSpPr>
            <p:nvPr/>
          </p:nvSpPr>
          <p:spPr bwMode="gray">
            <a:xfrm rot="-5400000">
              <a:off x="2229377" y="2801721"/>
              <a:ext cx="6053670" cy="1254558"/>
            </a:xfrm>
            <a:custGeom>
              <a:avLst/>
              <a:gdLst>
                <a:gd name="T0" fmla="*/ 0 w 10000"/>
                <a:gd name="T1" fmla="*/ 0 h 8000"/>
                <a:gd name="T2" fmla="*/ 0 w 10000"/>
                <a:gd name="T3" fmla="*/ 196001635 h 8000"/>
                <a:gd name="T4" fmla="*/ 2147483646 w 10000"/>
                <a:gd name="T5" fmla="*/ 196739472 h 8000"/>
                <a:gd name="T6" fmla="*/ 2147483646 w 10000"/>
                <a:gd name="T7" fmla="*/ 172188 h 8000"/>
                <a:gd name="T8" fmla="*/ 2147483646 w 10000"/>
                <a:gd name="T9" fmla="*/ 172188 h 8000"/>
                <a:gd name="T10" fmla="*/ 2147483646 w 10000"/>
                <a:gd name="T11" fmla="*/ 3836438 h 8000"/>
                <a:gd name="T12" fmla="*/ 2147483646 w 10000"/>
                <a:gd name="T13" fmla="*/ 7328501 h 8000"/>
                <a:gd name="T14" fmla="*/ 2147483646 w 10000"/>
                <a:gd name="T15" fmla="*/ 10746857 h 8000"/>
                <a:gd name="T16" fmla="*/ 2147483646 w 10000"/>
                <a:gd name="T17" fmla="*/ 13673428 h 8000"/>
                <a:gd name="T18" fmla="*/ 2147483646 w 10000"/>
                <a:gd name="T19" fmla="*/ 16624462 h 8000"/>
                <a:gd name="T20" fmla="*/ 2147483646 w 10000"/>
                <a:gd name="T21" fmla="*/ 19378844 h 8000"/>
                <a:gd name="T22" fmla="*/ 2147483646 w 10000"/>
                <a:gd name="T23" fmla="*/ 21739765 h 8000"/>
                <a:gd name="T24" fmla="*/ 2147483646 w 10000"/>
                <a:gd name="T25" fmla="*/ 23977583 h 8000"/>
                <a:gd name="T26" fmla="*/ 2147483646 w 10000"/>
                <a:gd name="T27" fmla="*/ 26018749 h 8000"/>
                <a:gd name="T28" fmla="*/ 2147483646 w 10000"/>
                <a:gd name="T29" fmla="*/ 27789401 h 8000"/>
                <a:gd name="T30" fmla="*/ 2147483646 w 10000"/>
                <a:gd name="T31" fmla="*/ 29560052 h 8000"/>
                <a:gd name="T32" fmla="*/ 2147483646 w 10000"/>
                <a:gd name="T33" fmla="*/ 31035726 h 8000"/>
                <a:gd name="T34" fmla="*/ 2147483646 w 10000"/>
                <a:gd name="T35" fmla="*/ 32191488 h 8000"/>
                <a:gd name="T36" fmla="*/ 2147483646 w 10000"/>
                <a:gd name="T37" fmla="*/ 33396491 h 8000"/>
                <a:gd name="T38" fmla="*/ 2147483646 w 10000"/>
                <a:gd name="T39" fmla="*/ 34404842 h 8000"/>
                <a:gd name="T40" fmla="*/ 2147483646 w 10000"/>
                <a:gd name="T41" fmla="*/ 35118058 h 8000"/>
                <a:gd name="T42" fmla="*/ 2147483646 w 10000"/>
                <a:gd name="T43" fmla="*/ 35732791 h 8000"/>
                <a:gd name="T44" fmla="*/ 2147483646 w 10000"/>
                <a:gd name="T45" fmla="*/ 36323061 h 8000"/>
                <a:gd name="T46" fmla="*/ 2109030222 w 10000"/>
                <a:gd name="T47" fmla="*/ 36593575 h 8000"/>
                <a:gd name="T48" fmla="*/ 2030972384 w 10000"/>
                <a:gd name="T49" fmla="*/ 36888710 h 8000"/>
                <a:gd name="T50" fmla="*/ 1954013894 w 10000"/>
                <a:gd name="T51" fmla="*/ 37036277 h 8000"/>
                <a:gd name="T52" fmla="*/ 1877788503 w 10000"/>
                <a:gd name="T53" fmla="*/ 36888710 h 8000"/>
                <a:gd name="T54" fmla="*/ 1802295606 w 10000"/>
                <a:gd name="T55" fmla="*/ 36888710 h 8000"/>
                <a:gd name="T56" fmla="*/ 1727535808 w 10000"/>
                <a:gd name="T57" fmla="*/ 36593575 h 8000"/>
                <a:gd name="T58" fmla="*/ 1654242209 w 10000"/>
                <a:gd name="T59" fmla="*/ 36150873 h 8000"/>
                <a:gd name="T60" fmla="*/ 1581681104 w 10000"/>
                <a:gd name="T61" fmla="*/ 35732791 h 8000"/>
                <a:gd name="T62" fmla="*/ 1510586199 w 10000"/>
                <a:gd name="T63" fmla="*/ 35265625 h 8000"/>
                <a:gd name="T64" fmla="*/ 1439857540 w 10000"/>
                <a:gd name="T65" fmla="*/ 34552409 h 8000"/>
                <a:gd name="T66" fmla="*/ 1370228227 w 10000"/>
                <a:gd name="T67" fmla="*/ 33789952 h 8000"/>
                <a:gd name="T68" fmla="*/ 1302065114 w 10000"/>
                <a:gd name="T69" fmla="*/ 33101356 h 8000"/>
                <a:gd name="T70" fmla="*/ 1169036926 w 10000"/>
                <a:gd name="T71" fmla="*/ 31158673 h 8000"/>
                <a:gd name="T72" fmla="*/ 1041505471 w 10000"/>
                <a:gd name="T73" fmla="*/ 29092886 h 8000"/>
                <a:gd name="T74" fmla="*/ 919104501 w 10000"/>
                <a:gd name="T75" fmla="*/ 26928774 h 8000"/>
                <a:gd name="T76" fmla="*/ 803300216 w 10000"/>
                <a:gd name="T77" fmla="*/ 24543232 h 8000"/>
                <a:gd name="T78" fmla="*/ 692627021 w 10000"/>
                <a:gd name="T79" fmla="*/ 22059364 h 8000"/>
                <a:gd name="T80" fmla="*/ 590015498 w 10000"/>
                <a:gd name="T81" fmla="*/ 19378844 h 8000"/>
                <a:gd name="T82" fmla="*/ 493633807 w 10000"/>
                <a:gd name="T83" fmla="*/ 16747408 h 8000"/>
                <a:gd name="T84" fmla="*/ 404948753 w 10000"/>
                <a:gd name="T85" fmla="*/ 14116130 h 8000"/>
                <a:gd name="T86" fmla="*/ 323592271 w 10000"/>
                <a:gd name="T87" fmla="*/ 11632262 h 8000"/>
                <a:gd name="T88" fmla="*/ 251398018 w 10000"/>
                <a:gd name="T89" fmla="*/ 9271340 h 8000"/>
                <a:gd name="T90" fmla="*/ 186166092 w 10000"/>
                <a:gd name="T91" fmla="*/ 7033366 h 8000"/>
                <a:gd name="T92" fmla="*/ 131195742 w 10000"/>
                <a:gd name="T93" fmla="*/ 5164388 h 8000"/>
                <a:gd name="T94" fmla="*/ 85020768 w 10000"/>
                <a:gd name="T95" fmla="*/ 3393736 h 8000"/>
                <a:gd name="T96" fmla="*/ 21621893 w 10000"/>
                <a:gd name="T97" fmla="*/ 8607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8772F5A2-9D97-4094-8502-55B077D00AEC}"/>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4B6ABEDF-4902-436B-9AEB-CAEAB846A88E}"/>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a16="http://schemas.microsoft.com/office/drawing/2014/main" id="{70A645F5-F16B-4426-B8CB-12C53859623A}"/>
              </a:ext>
            </a:extLst>
          </p:cNvPr>
          <p:cNvSpPr>
            <a:spLocks noGrp="1"/>
          </p:cNvSpPr>
          <p:nvPr>
            <p:ph type="dt" sz="half" idx="10"/>
          </p:nvPr>
        </p:nvSpPr>
        <p:spPr/>
        <p:txBody>
          <a:bodyPr/>
          <a:lstStyle>
            <a:lvl1pPr>
              <a:defRPr smtClean="0"/>
            </a:lvl1pPr>
          </a:lstStyle>
          <a:p>
            <a:pPr>
              <a:defRPr/>
            </a:pPr>
            <a:fld id="{D0D28002-F457-4564-8762-BC54AE5F2FCD}" type="datetime3">
              <a:rPr lang="en-US" smtClean="0"/>
              <a:t>27 January 2022</a:t>
            </a:fld>
            <a:endParaRPr lang="en-US"/>
          </a:p>
        </p:txBody>
      </p:sp>
      <p:sp>
        <p:nvSpPr>
          <p:cNvPr id="18" name="Footer Placeholder 5">
            <a:extLst>
              <a:ext uri="{FF2B5EF4-FFF2-40B4-BE49-F238E27FC236}">
                <a16:creationId xmlns:a16="http://schemas.microsoft.com/office/drawing/2014/main" id="{DA47B124-CD03-47AE-8772-90FDE8FA1AD7}"/>
              </a:ext>
            </a:extLst>
          </p:cNvPr>
          <p:cNvSpPr>
            <a:spLocks noGrp="1"/>
          </p:cNvSpPr>
          <p:nvPr>
            <p:ph type="ftr" sz="quarter" idx="11"/>
          </p:nvPr>
        </p:nvSpPr>
        <p:spPr/>
        <p:txBody>
          <a:bodyPr/>
          <a:lstStyle>
            <a:lvl1pPr>
              <a:defRPr/>
            </a:lvl1pPr>
          </a:lstStyle>
          <a:p>
            <a:pPr>
              <a:defRPr/>
            </a:pPr>
            <a:endParaRPr lang="en-US"/>
          </a:p>
        </p:txBody>
      </p:sp>
      <p:sp>
        <p:nvSpPr>
          <p:cNvPr id="19" name="Slide Number Placeholder 6">
            <a:extLst>
              <a:ext uri="{FF2B5EF4-FFF2-40B4-BE49-F238E27FC236}">
                <a16:creationId xmlns:a16="http://schemas.microsoft.com/office/drawing/2014/main" id="{CF164546-FB1B-4B55-BFDB-3261C36CB265}"/>
              </a:ext>
            </a:extLst>
          </p:cNvPr>
          <p:cNvSpPr>
            <a:spLocks noGrp="1"/>
          </p:cNvSpPr>
          <p:nvPr>
            <p:ph type="sldNum" sz="quarter" idx="12"/>
          </p:nvPr>
        </p:nvSpPr>
        <p:spPr/>
        <p:txBody>
          <a:bodyPr/>
          <a:lstStyle>
            <a:lvl1pPr>
              <a:defRPr/>
            </a:lvl1pPr>
          </a:lstStyle>
          <a:p>
            <a:fld id="{88F75A56-0ED9-44C9-B24D-9AA8B4E4FC81}" type="slidenum">
              <a:rPr lang="en-US" altLang="en-US"/>
              <a:pPr/>
              <a:t>‹#›</a:t>
            </a:fld>
            <a:endParaRPr lang="en-US" altLang="en-US"/>
          </a:p>
        </p:txBody>
      </p:sp>
    </p:spTree>
    <p:extLst>
      <p:ext uri="{BB962C8B-B14F-4D97-AF65-F5344CB8AC3E}">
        <p14:creationId xmlns:p14="http://schemas.microsoft.com/office/powerpoint/2010/main" val="2870480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1">
            <a:extLst>
              <a:ext uri="{FF2B5EF4-FFF2-40B4-BE49-F238E27FC236}">
                <a16:creationId xmlns:a16="http://schemas.microsoft.com/office/drawing/2014/main" id="{DDEDC57C-8C5C-44A4-BA3A-26461F4903AD}"/>
              </a:ext>
            </a:extLst>
          </p:cNvPr>
          <p:cNvGrpSpPr>
            <a:grpSpLocks/>
          </p:cNvGrpSpPr>
          <p:nvPr/>
        </p:nvGrpSpPr>
        <p:grpSpPr bwMode="auto">
          <a:xfrm>
            <a:off x="0" y="0"/>
            <a:ext cx="12192000" cy="6858000"/>
            <a:chOff x="0" y="0"/>
            <a:chExt cx="12192000" cy="6858000"/>
          </a:xfrm>
        </p:grpSpPr>
        <p:sp>
          <p:nvSpPr>
            <p:cNvPr id="6" name="Rectangle 5">
              <a:extLst>
                <a:ext uri="{FF2B5EF4-FFF2-40B4-BE49-F238E27FC236}">
                  <a16:creationId xmlns:a16="http://schemas.microsoft.com/office/drawing/2014/main" id="{7130864E-61BE-4345-925D-DB1714094B04}"/>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C82EB0C5-7191-4AE9-BB61-763DD53A5291}"/>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7C5F4B02-2B4C-4AB2-AB15-2630373A7E6F}"/>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72DC1FC6-55BB-4C5A-AFDF-4A595C5DF563}"/>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9B26178E-2AEF-4591-9CAE-97C02A55027E}"/>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5C0271B9-20A1-4957-922A-BFCD11BE5383}"/>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F2F0BA6-3308-4AB2-8B39-28C6EC694D22}"/>
                </a:ext>
              </a:extLst>
            </p:cNvPr>
            <p:cNvSpPr/>
            <p:nvPr/>
          </p:nvSpPr>
          <p:spPr bwMode="gray">
            <a:xfrm>
              <a:off x="6172200" y="401638"/>
              <a:ext cx="55959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FD818D95-4B0A-499C-ADC2-F0109CF58808}"/>
                </a:ext>
              </a:extLst>
            </p:cNvPr>
            <p:cNvSpPr>
              <a:spLocks/>
            </p:cNvSpPr>
            <p:nvPr/>
          </p:nvSpPr>
          <p:spPr bwMode="gray">
            <a:xfrm rot="-5677511">
              <a:off x="4203594" y="1826078"/>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095E41E8-5FEC-48E4-92E6-88CDFE76A638}"/>
                </a:ext>
              </a:extLst>
            </p:cNvPr>
            <p:cNvSpPr>
              <a:spLocks/>
            </p:cNvSpPr>
            <p:nvPr/>
          </p:nvSpPr>
          <p:spPr bwMode="gray">
            <a:xfrm rot="-5400000">
              <a:off x="3295432" y="2801721"/>
              <a:ext cx="6053670" cy="1254558"/>
            </a:xfrm>
            <a:custGeom>
              <a:avLst/>
              <a:gdLst>
                <a:gd name="T0" fmla="*/ 0 w 10000"/>
                <a:gd name="T1" fmla="*/ 0 h 8000"/>
                <a:gd name="T2" fmla="*/ 0 w 10000"/>
                <a:gd name="T3" fmla="*/ 196001635 h 8000"/>
                <a:gd name="T4" fmla="*/ 2147483646 w 10000"/>
                <a:gd name="T5" fmla="*/ 196739472 h 8000"/>
                <a:gd name="T6" fmla="*/ 2147483646 w 10000"/>
                <a:gd name="T7" fmla="*/ 172188 h 8000"/>
                <a:gd name="T8" fmla="*/ 2147483646 w 10000"/>
                <a:gd name="T9" fmla="*/ 172188 h 8000"/>
                <a:gd name="T10" fmla="*/ 2147483646 w 10000"/>
                <a:gd name="T11" fmla="*/ 3836438 h 8000"/>
                <a:gd name="T12" fmla="*/ 2147483646 w 10000"/>
                <a:gd name="T13" fmla="*/ 7328501 h 8000"/>
                <a:gd name="T14" fmla="*/ 2147483646 w 10000"/>
                <a:gd name="T15" fmla="*/ 10746857 h 8000"/>
                <a:gd name="T16" fmla="*/ 2147483646 w 10000"/>
                <a:gd name="T17" fmla="*/ 13673428 h 8000"/>
                <a:gd name="T18" fmla="*/ 2147483646 w 10000"/>
                <a:gd name="T19" fmla="*/ 16624462 h 8000"/>
                <a:gd name="T20" fmla="*/ 2147483646 w 10000"/>
                <a:gd name="T21" fmla="*/ 19378844 h 8000"/>
                <a:gd name="T22" fmla="*/ 2147483646 w 10000"/>
                <a:gd name="T23" fmla="*/ 21739765 h 8000"/>
                <a:gd name="T24" fmla="*/ 2147483646 w 10000"/>
                <a:gd name="T25" fmla="*/ 23977583 h 8000"/>
                <a:gd name="T26" fmla="*/ 2147483646 w 10000"/>
                <a:gd name="T27" fmla="*/ 26018749 h 8000"/>
                <a:gd name="T28" fmla="*/ 2147483646 w 10000"/>
                <a:gd name="T29" fmla="*/ 27789401 h 8000"/>
                <a:gd name="T30" fmla="*/ 2147483646 w 10000"/>
                <a:gd name="T31" fmla="*/ 29560052 h 8000"/>
                <a:gd name="T32" fmla="*/ 2147483646 w 10000"/>
                <a:gd name="T33" fmla="*/ 31035726 h 8000"/>
                <a:gd name="T34" fmla="*/ 2147483646 w 10000"/>
                <a:gd name="T35" fmla="*/ 32191488 h 8000"/>
                <a:gd name="T36" fmla="*/ 2147483646 w 10000"/>
                <a:gd name="T37" fmla="*/ 33396491 h 8000"/>
                <a:gd name="T38" fmla="*/ 2147483646 w 10000"/>
                <a:gd name="T39" fmla="*/ 34404842 h 8000"/>
                <a:gd name="T40" fmla="*/ 2147483646 w 10000"/>
                <a:gd name="T41" fmla="*/ 35118058 h 8000"/>
                <a:gd name="T42" fmla="*/ 2147483646 w 10000"/>
                <a:gd name="T43" fmla="*/ 35732791 h 8000"/>
                <a:gd name="T44" fmla="*/ 2147483646 w 10000"/>
                <a:gd name="T45" fmla="*/ 36323061 h 8000"/>
                <a:gd name="T46" fmla="*/ 2109030222 w 10000"/>
                <a:gd name="T47" fmla="*/ 36593575 h 8000"/>
                <a:gd name="T48" fmla="*/ 2030972384 w 10000"/>
                <a:gd name="T49" fmla="*/ 36888710 h 8000"/>
                <a:gd name="T50" fmla="*/ 1954013894 w 10000"/>
                <a:gd name="T51" fmla="*/ 37036277 h 8000"/>
                <a:gd name="T52" fmla="*/ 1877788503 w 10000"/>
                <a:gd name="T53" fmla="*/ 36888710 h 8000"/>
                <a:gd name="T54" fmla="*/ 1802295606 w 10000"/>
                <a:gd name="T55" fmla="*/ 36888710 h 8000"/>
                <a:gd name="T56" fmla="*/ 1727535808 w 10000"/>
                <a:gd name="T57" fmla="*/ 36593575 h 8000"/>
                <a:gd name="T58" fmla="*/ 1654242209 w 10000"/>
                <a:gd name="T59" fmla="*/ 36150873 h 8000"/>
                <a:gd name="T60" fmla="*/ 1581681104 w 10000"/>
                <a:gd name="T61" fmla="*/ 35732791 h 8000"/>
                <a:gd name="T62" fmla="*/ 1510586199 w 10000"/>
                <a:gd name="T63" fmla="*/ 35265625 h 8000"/>
                <a:gd name="T64" fmla="*/ 1439857540 w 10000"/>
                <a:gd name="T65" fmla="*/ 34552409 h 8000"/>
                <a:gd name="T66" fmla="*/ 1370228227 w 10000"/>
                <a:gd name="T67" fmla="*/ 33789952 h 8000"/>
                <a:gd name="T68" fmla="*/ 1302065114 w 10000"/>
                <a:gd name="T69" fmla="*/ 33101356 h 8000"/>
                <a:gd name="T70" fmla="*/ 1169036926 w 10000"/>
                <a:gd name="T71" fmla="*/ 31158673 h 8000"/>
                <a:gd name="T72" fmla="*/ 1041505471 w 10000"/>
                <a:gd name="T73" fmla="*/ 29092886 h 8000"/>
                <a:gd name="T74" fmla="*/ 919104501 w 10000"/>
                <a:gd name="T75" fmla="*/ 26928774 h 8000"/>
                <a:gd name="T76" fmla="*/ 803300216 w 10000"/>
                <a:gd name="T77" fmla="*/ 24543232 h 8000"/>
                <a:gd name="T78" fmla="*/ 692627021 w 10000"/>
                <a:gd name="T79" fmla="*/ 22059364 h 8000"/>
                <a:gd name="T80" fmla="*/ 590015498 w 10000"/>
                <a:gd name="T81" fmla="*/ 19378844 h 8000"/>
                <a:gd name="T82" fmla="*/ 493633807 w 10000"/>
                <a:gd name="T83" fmla="*/ 16747408 h 8000"/>
                <a:gd name="T84" fmla="*/ 404948753 w 10000"/>
                <a:gd name="T85" fmla="*/ 14116130 h 8000"/>
                <a:gd name="T86" fmla="*/ 323592271 w 10000"/>
                <a:gd name="T87" fmla="*/ 11632262 h 8000"/>
                <a:gd name="T88" fmla="*/ 251398018 w 10000"/>
                <a:gd name="T89" fmla="*/ 9271340 h 8000"/>
                <a:gd name="T90" fmla="*/ 186166092 w 10000"/>
                <a:gd name="T91" fmla="*/ 7033366 h 8000"/>
                <a:gd name="T92" fmla="*/ 131195742 w 10000"/>
                <a:gd name="T93" fmla="*/ 5164388 h 8000"/>
                <a:gd name="T94" fmla="*/ 85020768 w 10000"/>
                <a:gd name="T95" fmla="*/ 3393736 h 8000"/>
                <a:gd name="T96" fmla="*/ 21621893 w 10000"/>
                <a:gd name="T97" fmla="*/ 8607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40FF2649-B48F-4FE2-ADA5-9C530363B494}"/>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902FCE97-7846-4DBB-91ED-3EED39D8EB7E}"/>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a16="http://schemas.microsoft.com/office/drawing/2014/main" id="{089C3173-A478-4F07-BA7B-F8A5E58E3D34}"/>
              </a:ext>
            </a:extLst>
          </p:cNvPr>
          <p:cNvSpPr>
            <a:spLocks noGrp="1"/>
          </p:cNvSpPr>
          <p:nvPr>
            <p:ph type="dt" sz="half" idx="10"/>
          </p:nvPr>
        </p:nvSpPr>
        <p:spPr/>
        <p:txBody>
          <a:bodyPr/>
          <a:lstStyle>
            <a:lvl1pPr>
              <a:defRPr smtClean="0"/>
            </a:lvl1pPr>
          </a:lstStyle>
          <a:p>
            <a:pPr>
              <a:defRPr/>
            </a:pPr>
            <a:fld id="{3DE86E46-5A6E-4D2E-B231-42A9960DA874}" type="datetime3">
              <a:rPr lang="en-US" smtClean="0"/>
              <a:t>27 January 2022</a:t>
            </a:fld>
            <a:endParaRPr lang="en-US"/>
          </a:p>
        </p:txBody>
      </p:sp>
      <p:sp>
        <p:nvSpPr>
          <p:cNvPr id="18" name="Footer Placeholder 5">
            <a:extLst>
              <a:ext uri="{FF2B5EF4-FFF2-40B4-BE49-F238E27FC236}">
                <a16:creationId xmlns:a16="http://schemas.microsoft.com/office/drawing/2014/main" id="{76DBBFCF-35F5-4923-B2F5-731242819362}"/>
              </a:ext>
            </a:extLst>
          </p:cNvPr>
          <p:cNvSpPr>
            <a:spLocks noGrp="1"/>
          </p:cNvSpPr>
          <p:nvPr>
            <p:ph type="ftr" sz="quarter" idx="11"/>
          </p:nvPr>
        </p:nvSpPr>
        <p:spPr/>
        <p:txBody>
          <a:bodyPr/>
          <a:lstStyle>
            <a:lvl1pPr>
              <a:defRPr/>
            </a:lvl1pPr>
          </a:lstStyle>
          <a:p>
            <a:pPr>
              <a:defRPr/>
            </a:pPr>
            <a:endParaRPr lang="en-US"/>
          </a:p>
        </p:txBody>
      </p:sp>
      <p:sp>
        <p:nvSpPr>
          <p:cNvPr id="19" name="Slide Number Placeholder 6">
            <a:extLst>
              <a:ext uri="{FF2B5EF4-FFF2-40B4-BE49-F238E27FC236}">
                <a16:creationId xmlns:a16="http://schemas.microsoft.com/office/drawing/2014/main" id="{D5B4D4F8-4AA8-427D-AD5F-005189CB8A4A}"/>
              </a:ext>
            </a:extLst>
          </p:cNvPr>
          <p:cNvSpPr>
            <a:spLocks noGrp="1"/>
          </p:cNvSpPr>
          <p:nvPr>
            <p:ph type="sldNum" sz="quarter" idx="12"/>
          </p:nvPr>
        </p:nvSpPr>
        <p:spPr/>
        <p:txBody>
          <a:bodyPr/>
          <a:lstStyle>
            <a:lvl1pPr>
              <a:defRPr/>
            </a:lvl1pPr>
          </a:lstStyle>
          <a:p>
            <a:fld id="{CFF511C7-BB82-4197-9AB0-CFCF6B396676}" type="slidenum">
              <a:rPr lang="en-US" altLang="en-US"/>
              <a:pPr/>
              <a:t>‹#›</a:t>
            </a:fld>
            <a:endParaRPr lang="en-US" altLang="en-US"/>
          </a:p>
        </p:txBody>
      </p:sp>
    </p:spTree>
    <p:extLst>
      <p:ext uri="{BB962C8B-B14F-4D97-AF65-F5344CB8AC3E}">
        <p14:creationId xmlns:p14="http://schemas.microsoft.com/office/powerpoint/2010/main" val="8519965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21">
            <a:extLst>
              <a:ext uri="{FF2B5EF4-FFF2-40B4-BE49-F238E27FC236}">
                <a16:creationId xmlns:a16="http://schemas.microsoft.com/office/drawing/2014/main" id="{5B96DF43-290A-4C87-8F8E-136528481CEF}"/>
              </a:ext>
            </a:extLst>
          </p:cNvPr>
          <p:cNvGrpSpPr>
            <a:grpSpLocks/>
          </p:cNvGrpSpPr>
          <p:nvPr/>
        </p:nvGrpSpPr>
        <p:grpSpPr bwMode="auto">
          <a:xfrm>
            <a:off x="0" y="0"/>
            <a:ext cx="12192000" cy="6858000"/>
            <a:chOff x="0" y="0"/>
            <a:chExt cx="12192000" cy="6858000"/>
          </a:xfrm>
        </p:grpSpPr>
        <p:sp>
          <p:nvSpPr>
            <p:cNvPr id="6" name="Rectangle 5">
              <a:extLst>
                <a:ext uri="{FF2B5EF4-FFF2-40B4-BE49-F238E27FC236}">
                  <a16:creationId xmlns:a16="http://schemas.microsoft.com/office/drawing/2014/main" id="{92BC6B62-A58B-401F-BC9F-6CEE7497329F}"/>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C69B8F36-525A-48E8-BE91-333C0B4CA436}"/>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44DA81C5-7C33-470B-90CA-19B7BA1428C4}"/>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C2BE8241-0208-4238-BE9E-C20EF5D06102}"/>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9DE32D5-3BF5-404E-8C43-E516AA13EABF}"/>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7D73838-6108-4220-B058-8F937BAA37BC}"/>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DA6D1980-D8B0-4903-A7DE-E65E151A9855}"/>
                </a:ext>
              </a:extLst>
            </p:cNvPr>
            <p:cNvSpPr>
              <a:spLocks/>
            </p:cNvSpPr>
            <p:nvPr/>
          </p:nvSpPr>
          <p:spPr bwMode="gray">
            <a:xfrm rot="10371525">
              <a:off x="263767" y="4438254"/>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20C86529-6D37-4503-867A-FB639B3BC5E7}"/>
                </a:ext>
              </a:extLst>
            </p:cNvPr>
            <p:cNvSpPr>
              <a:spLocks/>
            </p:cNvSpPr>
            <p:nvPr/>
          </p:nvSpPr>
          <p:spPr bwMode="gray">
            <a:xfrm rot="10800000">
              <a:off x="459506" y="321130"/>
              <a:ext cx="11277600" cy="4533900"/>
            </a:xfrm>
            <a:custGeom>
              <a:avLst/>
              <a:gdLst>
                <a:gd name="T0" fmla="*/ 0 w 7104"/>
                <a:gd name="T1" fmla="*/ 0 h 2856"/>
                <a:gd name="T2" fmla="*/ 0 w 7104"/>
                <a:gd name="T3" fmla="*/ 2147483646 h 2856"/>
                <a:gd name="T4" fmla="*/ 2147483646 w 7104"/>
                <a:gd name="T5" fmla="*/ 2147483646 h 2856"/>
                <a:gd name="T6" fmla="*/ 2147483646 w 7104"/>
                <a:gd name="T7" fmla="*/ 2520950 h 2856"/>
                <a:gd name="T8" fmla="*/ 2147483646 w 7104"/>
                <a:gd name="T9" fmla="*/ 2520950 h 2856"/>
                <a:gd name="T10" fmla="*/ 2147483646 w 7104"/>
                <a:gd name="T11" fmla="*/ 65524063 h 2856"/>
                <a:gd name="T12" fmla="*/ 2147483646 w 7104"/>
                <a:gd name="T13" fmla="*/ 126007813 h 2856"/>
                <a:gd name="T14" fmla="*/ 2147483646 w 7104"/>
                <a:gd name="T15" fmla="*/ 183972200 h 2856"/>
                <a:gd name="T16" fmla="*/ 2147483646 w 7104"/>
                <a:gd name="T17" fmla="*/ 234375325 h 2856"/>
                <a:gd name="T18" fmla="*/ 2147483646 w 7104"/>
                <a:gd name="T19" fmla="*/ 284778450 h 2856"/>
                <a:gd name="T20" fmla="*/ 2147483646 w 7104"/>
                <a:gd name="T21" fmla="*/ 332660625 h 2856"/>
                <a:gd name="T22" fmla="*/ 2147483646 w 7104"/>
                <a:gd name="T23" fmla="*/ 372983125 h 2856"/>
                <a:gd name="T24" fmla="*/ 2147483646 w 7104"/>
                <a:gd name="T25" fmla="*/ 410786263 h 2856"/>
                <a:gd name="T26" fmla="*/ 2147483646 w 7104"/>
                <a:gd name="T27" fmla="*/ 446068450 h 2856"/>
                <a:gd name="T28" fmla="*/ 2147483646 w 7104"/>
                <a:gd name="T29" fmla="*/ 476310325 h 2856"/>
                <a:gd name="T30" fmla="*/ 2147483646 w 7104"/>
                <a:gd name="T31" fmla="*/ 506552200 h 2856"/>
                <a:gd name="T32" fmla="*/ 2147483646 w 7104"/>
                <a:gd name="T33" fmla="*/ 531753763 h 2856"/>
                <a:gd name="T34" fmla="*/ 2147483646 w 7104"/>
                <a:gd name="T35" fmla="*/ 551915013 h 2856"/>
                <a:gd name="T36" fmla="*/ 2147483646 w 7104"/>
                <a:gd name="T37" fmla="*/ 572076263 h 2856"/>
                <a:gd name="T38" fmla="*/ 2147483646 w 7104"/>
                <a:gd name="T39" fmla="*/ 589716563 h 2856"/>
                <a:gd name="T40" fmla="*/ 2147483646 w 7104"/>
                <a:gd name="T41" fmla="*/ 602318138 h 2856"/>
                <a:gd name="T42" fmla="*/ 2147483646 w 7104"/>
                <a:gd name="T43" fmla="*/ 612398763 h 2856"/>
                <a:gd name="T44" fmla="*/ 2147483646 w 7104"/>
                <a:gd name="T45" fmla="*/ 622479388 h 2856"/>
                <a:gd name="T46" fmla="*/ 2147483646 w 7104"/>
                <a:gd name="T47" fmla="*/ 627519700 h 2856"/>
                <a:gd name="T48" fmla="*/ 2147483646 w 7104"/>
                <a:gd name="T49" fmla="*/ 632560013 h 2856"/>
                <a:gd name="T50" fmla="*/ 2147483646 w 7104"/>
                <a:gd name="T51" fmla="*/ 635079375 h 2856"/>
                <a:gd name="T52" fmla="*/ 2147483646 w 7104"/>
                <a:gd name="T53" fmla="*/ 632560013 h 2856"/>
                <a:gd name="T54" fmla="*/ 2147483646 w 7104"/>
                <a:gd name="T55" fmla="*/ 632560013 h 2856"/>
                <a:gd name="T56" fmla="*/ 2147483646 w 7104"/>
                <a:gd name="T57" fmla="*/ 627519700 h 2856"/>
                <a:gd name="T58" fmla="*/ 2147483646 w 7104"/>
                <a:gd name="T59" fmla="*/ 619958438 h 2856"/>
                <a:gd name="T60" fmla="*/ 2147483646 w 7104"/>
                <a:gd name="T61" fmla="*/ 612398763 h 2856"/>
                <a:gd name="T62" fmla="*/ 2147483646 w 7104"/>
                <a:gd name="T63" fmla="*/ 604837500 h 2856"/>
                <a:gd name="T64" fmla="*/ 2147483646 w 7104"/>
                <a:gd name="T65" fmla="*/ 592237513 h 2856"/>
                <a:gd name="T66" fmla="*/ 2147483646 w 7104"/>
                <a:gd name="T67" fmla="*/ 579635938 h 2856"/>
                <a:gd name="T68" fmla="*/ 2147483646 w 7104"/>
                <a:gd name="T69" fmla="*/ 567035950 h 2856"/>
                <a:gd name="T70" fmla="*/ 2147483646 w 7104"/>
                <a:gd name="T71" fmla="*/ 534273125 h 2856"/>
                <a:gd name="T72" fmla="*/ 2147483646 w 7104"/>
                <a:gd name="T73" fmla="*/ 498990938 h 2856"/>
                <a:gd name="T74" fmla="*/ 2147483646 w 7104"/>
                <a:gd name="T75" fmla="*/ 461189388 h 2856"/>
                <a:gd name="T76" fmla="*/ 2147483646 w 7104"/>
                <a:gd name="T77" fmla="*/ 420866888 h 2856"/>
                <a:gd name="T78" fmla="*/ 2147483646 w 7104"/>
                <a:gd name="T79" fmla="*/ 378023438 h 2856"/>
                <a:gd name="T80" fmla="*/ 2147483646 w 7104"/>
                <a:gd name="T81" fmla="*/ 332660625 h 2856"/>
                <a:gd name="T82" fmla="*/ 2147483646 w 7104"/>
                <a:gd name="T83" fmla="*/ 287297813 h 2856"/>
                <a:gd name="T84" fmla="*/ 1978323450 w 7104"/>
                <a:gd name="T85" fmla="*/ 241935000 h 2856"/>
                <a:gd name="T86" fmla="*/ 1580138763 w 7104"/>
                <a:gd name="T87" fmla="*/ 199093138 h 2856"/>
                <a:gd name="T88" fmla="*/ 1227316888 w 7104"/>
                <a:gd name="T89" fmla="*/ 158770638 h 2856"/>
                <a:gd name="T90" fmla="*/ 909777200 w 7104"/>
                <a:gd name="T91" fmla="*/ 120967500 h 2856"/>
                <a:gd name="T92" fmla="*/ 640119688 w 7104"/>
                <a:gd name="T93" fmla="*/ 88206263 h 2856"/>
                <a:gd name="T94" fmla="*/ 415826575 w 7104"/>
                <a:gd name="T95" fmla="*/ 57964388 h 2856"/>
                <a:gd name="T96" fmla="*/ 105846563 w 7104"/>
                <a:gd name="T97" fmla="*/ 15120938 h 2856"/>
                <a:gd name="T98" fmla="*/ 0 w 7104"/>
                <a:gd name="T99" fmla="*/ 0 h 2856"/>
                <a:gd name="T100" fmla="*/ 0 w 7104"/>
                <a:gd name="T101" fmla="*/ 0 h 28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1B6A726C-14D0-4399-B974-F00E37D01967}"/>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A3515D23-B59B-40AE-8714-0A4E651C62EB}"/>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a:extLst>
              <a:ext uri="{FF2B5EF4-FFF2-40B4-BE49-F238E27FC236}">
                <a16:creationId xmlns:a16="http://schemas.microsoft.com/office/drawing/2014/main" id="{AAE95292-C4CD-4101-A046-BA8AABFD299D}"/>
              </a:ext>
            </a:extLst>
          </p:cNvPr>
          <p:cNvSpPr>
            <a:spLocks noGrp="1"/>
          </p:cNvSpPr>
          <p:nvPr>
            <p:ph type="dt" sz="half" idx="10"/>
          </p:nvPr>
        </p:nvSpPr>
        <p:spPr/>
        <p:txBody>
          <a:bodyPr/>
          <a:lstStyle>
            <a:lvl1pPr>
              <a:defRPr smtClean="0"/>
            </a:lvl1pPr>
          </a:lstStyle>
          <a:p>
            <a:pPr>
              <a:defRPr/>
            </a:pPr>
            <a:fld id="{7F084572-52FB-436A-BF99-66853788F925}" type="datetime3">
              <a:rPr lang="en-US" smtClean="0"/>
              <a:t>27 January 2022</a:t>
            </a:fld>
            <a:endParaRPr lang="en-US"/>
          </a:p>
        </p:txBody>
      </p:sp>
      <p:sp>
        <p:nvSpPr>
          <p:cNvPr id="17" name="Footer Placeholder 5">
            <a:extLst>
              <a:ext uri="{FF2B5EF4-FFF2-40B4-BE49-F238E27FC236}">
                <a16:creationId xmlns:a16="http://schemas.microsoft.com/office/drawing/2014/main" id="{B2D3A0B1-6558-48EC-8CF5-71D3EC1B9DFB}"/>
              </a:ext>
            </a:extLst>
          </p:cNvPr>
          <p:cNvSpPr>
            <a:spLocks noGrp="1"/>
          </p:cNvSpPr>
          <p:nvPr>
            <p:ph type="ftr" sz="quarter" idx="11"/>
          </p:nvPr>
        </p:nvSpPr>
        <p:spPr/>
        <p:txBody>
          <a:bodyPr/>
          <a:lstStyle>
            <a:lvl1pPr>
              <a:defRPr/>
            </a:lvl1pPr>
          </a:lstStyle>
          <a:p>
            <a:pPr>
              <a:defRPr/>
            </a:pPr>
            <a:endParaRPr lang="en-US"/>
          </a:p>
        </p:txBody>
      </p:sp>
      <p:sp>
        <p:nvSpPr>
          <p:cNvPr id="18" name="Slide Number Placeholder 6">
            <a:extLst>
              <a:ext uri="{FF2B5EF4-FFF2-40B4-BE49-F238E27FC236}">
                <a16:creationId xmlns:a16="http://schemas.microsoft.com/office/drawing/2014/main" id="{AA9E3B68-66EB-443A-A91E-810F982041A4}"/>
              </a:ext>
            </a:extLst>
          </p:cNvPr>
          <p:cNvSpPr>
            <a:spLocks noGrp="1"/>
          </p:cNvSpPr>
          <p:nvPr>
            <p:ph type="sldNum" sz="quarter" idx="12"/>
          </p:nvPr>
        </p:nvSpPr>
        <p:spPr/>
        <p:txBody>
          <a:bodyPr/>
          <a:lstStyle>
            <a:lvl1pPr>
              <a:defRPr/>
            </a:lvl1pPr>
          </a:lstStyle>
          <a:p>
            <a:fld id="{D88E20FE-0A86-40E8-8848-6D1B7E6BFD0C}" type="slidenum">
              <a:rPr lang="en-US" altLang="en-US"/>
              <a:pPr/>
              <a:t>‹#›</a:t>
            </a:fld>
            <a:endParaRPr lang="en-US" altLang="en-US"/>
          </a:p>
        </p:txBody>
      </p:sp>
    </p:spTree>
    <p:extLst>
      <p:ext uri="{BB962C8B-B14F-4D97-AF65-F5344CB8AC3E}">
        <p14:creationId xmlns:p14="http://schemas.microsoft.com/office/powerpoint/2010/main" val="2997850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0A0A6A6B-6129-4AE8-8DEA-002F4497C3FD}"/>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06DDC666-EE19-4364-8D32-182211629244}"/>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28DCAF03-FD48-4EAD-BB8F-8E3AFE643F6B}"/>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D78D4EE4-E430-44FB-8433-492916118E9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C8B7A7DF-106C-43C3-A9AB-100123A921A6}"/>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F78D5D9B-FB12-43AD-B6E5-AAE5BDAEB519}"/>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CBD1432D-D7B8-4F5D-ACD8-1BE2F6F83DCA}"/>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A8EB0F7D-5FE7-4D5F-A8E8-B86EF4914902}"/>
                </a:ext>
              </a:extLst>
            </p:cNvPr>
            <p:cNvSpPr>
              <a:spLocks/>
            </p:cNvSpPr>
            <p:nvPr/>
          </p:nvSpPr>
          <p:spPr bwMode="gray">
            <a:xfrm rot="-589932">
              <a:off x="8490951" y="2714874"/>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20BCDEBD-4075-41EF-AFAC-0DB72BB9F53A}"/>
                </a:ext>
              </a:extLst>
            </p:cNvPr>
            <p:cNvSpPr>
              <a:spLocks/>
            </p:cNvSpPr>
            <p:nvPr/>
          </p:nvSpPr>
          <p:spPr bwMode="gray">
            <a:xfrm>
              <a:off x="455612" y="2801319"/>
              <a:ext cx="11277600" cy="3602637"/>
            </a:xfrm>
            <a:custGeom>
              <a:avLst/>
              <a:gdLst>
                <a:gd name="T0" fmla="*/ 0 w 10000"/>
                <a:gd name="T1" fmla="*/ 0 h 7946"/>
                <a:gd name="T2" fmla="*/ 0 w 10000"/>
                <a:gd name="T3" fmla="*/ 1633194231 h 7946"/>
                <a:gd name="T4" fmla="*/ 2147483646 w 10000"/>
                <a:gd name="T5" fmla="*/ 1633399617 h 7946"/>
                <a:gd name="T6" fmla="*/ 2147483646 w 10000"/>
                <a:gd name="T7" fmla="*/ 822449 h 7946"/>
                <a:gd name="T8" fmla="*/ 2147483646 w 10000"/>
                <a:gd name="T9" fmla="*/ 822449 h 7946"/>
                <a:gd name="T10" fmla="*/ 2147483646 w 10000"/>
                <a:gd name="T11" fmla="*/ 18705965 h 7946"/>
                <a:gd name="T12" fmla="*/ 2147483646 w 10000"/>
                <a:gd name="T13" fmla="*/ 35973323 h 7946"/>
                <a:gd name="T14" fmla="*/ 2147483646 w 10000"/>
                <a:gd name="T15" fmla="*/ 52624071 h 7946"/>
                <a:gd name="T16" fmla="*/ 2147483646 w 10000"/>
                <a:gd name="T17" fmla="*/ 67013310 h 7946"/>
                <a:gd name="T18" fmla="*/ 2147483646 w 10000"/>
                <a:gd name="T19" fmla="*/ 81402549 h 7946"/>
                <a:gd name="T20" fmla="*/ 2147483646 w 10000"/>
                <a:gd name="T21" fmla="*/ 94969791 h 7946"/>
                <a:gd name="T22" fmla="*/ 2147483646 w 10000"/>
                <a:gd name="T23" fmla="*/ 106481364 h 7946"/>
                <a:gd name="T24" fmla="*/ 2147483646 w 10000"/>
                <a:gd name="T25" fmla="*/ 117376325 h 7946"/>
                <a:gd name="T26" fmla="*/ 2147483646 w 10000"/>
                <a:gd name="T27" fmla="*/ 127448838 h 7946"/>
                <a:gd name="T28" fmla="*/ 2147483646 w 10000"/>
                <a:gd name="T29" fmla="*/ 136082290 h 7946"/>
                <a:gd name="T30" fmla="*/ 2147483646 w 10000"/>
                <a:gd name="T31" fmla="*/ 144716196 h 7946"/>
                <a:gd name="T32" fmla="*/ 2147483646 w 10000"/>
                <a:gd name="T33" fmla="*/ 151910589 h 7946"/>
                <a:gd name="T34" fmla="*/ 2147483646 w 10000"/>
                <a:gd name="T35" fmla="*/ 157666375 h 7946"/>
                <a:gd name="T36" fmla="*/ 2147483646 w 10000"/>
                <a:gd name="T37" fmla="*/ 163422161 h 7946"/>
                <a:gd name="T38" fmla="*/ 2147483646 w 10000"/>
                <a:gd name="T39" fmla="*/ 168355498 h 7946"/>
                <a:gd name="T40" fmla="*/ 2147483646 w 10000"/>
                <a:gd name="T41" fmla="*/ 172055614 h 7946"/>
                <a:gd name="T42" fmla="*/ 2147483646 w 10000"/>
                <a:gd name="T43" fmla="*/ 174933734 h 7946"/>
                <a:gd name="T44" fmla="*/ 2147483646 w 10000"/>
                <a:gd name="T45" fmla="*/ 177811400 h 7946"/>
                <a:gd name="T46" fmla="*/ 2147483646 w 10000"/>
                <a:gd name="T47" fmla="*/ 179250460 h 7946"/>
                <a:gd name="T48" fmla="*/ 2147483646 w 10000"/>
                <a:gd name="T49" fmla="*/ 180689520 h 7946"/>
                <a:gd name="T50" fmla="*/ 2147483646 w 10000"/>
                <a:gd name="T51" fmla="*/ 181306130 h 7946"/>
                <a:gd name="T52" fmla="*/ 2147483646 w 10000"/>
                <a:gd name="T53" fmla="*/ 180689520 h 7946"/>
                <a:gd name="T54" fmla="*/ 2147483646 w 10000"/>
                <a:gd name="T55" fmla="*/ 180689520 h 7946"/>
                <a:gd name="T56" fmla="*/ 2147483646 w 10000"/>
                <a:gd name="T57" fmla="*/ 179250460 h 7946"/>
                <a:gd name="T58" fmla="*/ 2147483646 w 10000"/>
                <a:gd name="T59" fmla="*/ 176989404 h 7946"/>
                <a:gd name="T60" fmla="*/ 2147483646 w 10000"/>
                <a:gd name="T61" fmla="*/ 174933734 h 7946"/>
                <a:gd name="T62" fmla="*/ 2147483646 w 10000"/>
                <a:gd name="T63" fmla="*/ 172672678 h 7946"/>
                <a:gd name="T64" fmla="*/ 2147483646 w 10000"/>
                <a:gd name="T65" fmla="*/ 169177947 h 7946"/>
                <a:gd name="T66" fmla="*/ 2147483646 w 10000"/>
                <a:gd name="T67" fmla="*/ 165477832 h 7946"/>
                <a:gd name="T68" fmla="*/ 2147483646 w 10000"/>
                <a:gd name="T69" fmla="*/ 161983101 h 7946"/>
                <a:gd name="T70" fmla="*/ 2147483646 w 10000"/>
                <a:gd name="T71" fmla="*/ 152527199 h 7946"/>
                <a:gd name="T72" fmla="*/ 2147483646 w 10000"/>
                <a:gd name="T73" fmla="*/ 142454687 h 7946"/>
                <a:gd name="T74" fmla="*/ 2147483646 w 10000"/>
                <a:gd name="T75" fmla="*/ 131765564 h 7946"/>
                <a:gd name="T76" fmla="*/ 2147483646 w 10000"/>
                <a:gd name="T77" fmla="*/ 120253992 h 7946"/>
                <a:gd name="T78" fmla="*/ 2147483646 w 10000"/>
                <a:gd name="T79" fmla="*/ 107920423 h 7946"/>
                <a:gd name="T80" fmla="*/ 2047667065 w 10000"/>
                <a:gd name="T81" fmla="*/ 94969791 h 7946"/>
                <a:gd name="T82" fmla="*/ 1713172322 w 10000"/>
                <a:gd name="T83" fmla="*/ 82019613 h 7946"/>
                <a:gd name="T84" fmla="*/ 1405386318 w 10000"/>
                <a:gd name="T85" fmla="*/ 69068980 h 7946"/>
                <a:gd name="T86" fmla="*/ 1123036941 w 10000"/>
                <a:gd name="T87" fmla="*/ 56940798 h 7946"/>
                <a:gd name="T88" fmla="*/ 872483630 w 10000"/>
                <a:gd name="T89" fmla="*/ 45429225 h 7946"/>
                <a:gd name="T90" fmla="*/ 646095960 w 10000"/>
                <a:gd name="T91" fmla="*/ 34534717 h 7946"/>
                <a:gd name="T92" fmla="*/ 455319567 w 10000"/>
                <a:gd name="T93" fmla="*/ 25284201 h 7946"/>
                <a:gd name="T94" fmla="*/ 295067126 w 10000"/>
                <a:gd name="T95" fmla="*/ 16650748 h 7946"/>
                <a:gd name="T96" fmla="*/ 75038895 w 10000"/>
                <a:gd name="T97" fmla="*/ 4316726 h 7946"/>
                <a:gd name="T98" fmla="*/ 0 w 10000"/>
                <a:gd name="T99" fmla="*/ 0 h 7946"/>
                <a:gd name="T100" fmla="*/ 0 w 10000"/>
                <a:gd name="T101" fmla="*/ 0 h 79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82C35D5F-9C45-4D06-AC6C-E531CDA692B9}"/>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2C4924F9-2E40-4F7D-A1EC-203709FF6973}"/>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a:extLst>
              <a:ext uri="{FF2B5EF4-FFF2-40B4-BE49-F238E27FC236}">
                <a16:creationId xmlns:a16="http://schemas.microsoft.com/office/drawing/2014/main" id="{66681EC2-ED7A-4F51-99F7-C91D4254FD3D}"/>
              </a:ext>
            </a:extLst>
          </p:cNvPr>
          <p:cNvSpPr>
            <a:spLocks noGrp="1"/>
          </p:cNvSpPr>
          <p:nvPr>
            <p:ph type="dt" sz="half" idx="10"/>
          </p:nvPr>
        </p:nvSpPr>
        <p:spPr/>
        <p:txBody>
          <a:bodyPr/>
          <a:lstStyle>
            <a:lvl1pPr>
              <a:defRPr smtClean="0"/>
            </a:lvl1pPr>
          </a:lstStyle>
          <a:p>
            <a:pPr>
              <a:defRPr/>
            </a:pPr>
            <a:fld id="{B22B37E2-1EA1-451D-AB87-15A4AD5159E9}" type="datetime3">
              <a:rPr lang="en-US" smtClean="0"/>
              <a:t>27 January 2022</a:t>
            </a:fld>
            <a:endParaRPr lang="en-US"/>
          </a:p>
        </p:txBody>
      </p:sp>
      <p:sp>
        <p:nvSpPr>
          <p:cNvPr id="17" name="Footer Placeholder 4">
            <a:extLst>
              <a:ext uri="{FF2B5EF4-FFF2-40B4-BE49-F238E27FC236}">
                <a16:creationId xmlns:a16="http://schemas.microsoft.com/office/drawing/2014/main" id="{F69BE51F-8856-450C-BCC2-430C99C2187E}"/>
              </a:ext>
            </a:extLst>
          </p:cNvPr>
          <p:cNvSpPr>
            <a:spLocks noGrp="1"/>
          </p:cNvSpPr>
          <p:nvPr>
            <p:ph type="ftr" sz="quarter" idx="11"/>
          </p:nvPr>
        </p:nvSpPr>
        <p:spPr/>
        <p:txBody>
          <a:bodyPr/>
          <a:lstStyle>
            <a:lvl1pPr>
              <a:defRPr/>
            </a:lvl1pPr>
          </a:lstStyle>
          <a:p>
            <a:pPr>
              <a:defRPr/>
            </a:pPr>
            <a:endParaRPr lang="en-US"/>
          </a:p>
        </p:txBody>
      </p:sp>
      <p:sp>
        <p:nvSpPr>
          <p:cNvPr id="18" name="Slide Number Placeholder 5">
            <a:extLst>
              <a:ext uri="{FF2B5EF4-FFF2-40B4-BE49-F238E27FC236}">
                <a16:creationId xmlns:a16="http://schemas.microsoft.com/office/drawing/2014/main" id="{E0655686-2C12-4D45-8A51-A87471918DEE}"/>
              </a:ext>
            </a:extLst>
          </p:cNvPr>
          <p:cNvSpPr>
            <a:spLocks noGrp="1"/>
          </p:cNvSpPr>
          <p:nvPr>
            <p:ph type="sldNum" sz="quarter" idx="12"/>
          </p:nvPr>
        </p:nvSpPr>
        <p:spPr/>
        <p:txBody>
          <a:bodyPr/>
          <a:lstStyle>
            <a:lvl1pPr>
              <a:defRPr/>
            </a:lvl1pPr>
          </a:lstStyle>
          <a:p>
            <a:fld id="{49268BA3-6938-4C51-A035-E5A04CCD25FC}" type="slidenum">
              <a:rPr lang="en-US" altLang="en-US"/>
              <a:pPr/>
              <a:t>‹#›</a:t>
            </a:fld>
            <a:endParaRPr lang="en-US" altLang="en-US"/>
          </a:p>
        </p:txBody>
      </p:sp>
    </p:spTree>
    <p:extLst>
      <p:ext uri="{BB962C8B-B14F-4D97-AF65-F5344CB8AC3E}">
        <p14:creationId xmlns:p14="http://schemas.microsoft.com/office/powerpoint/2010/main" val="2606624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1">
            <a:extLst>
              <a:ext uri="{FF2B5EF4-FFF2-40B4-BE49-F238E27FC236}">
                <a16:creationId xmlns:a16="http://schemas.microsoft.com/office/drawing/2014/main" id="{08FBE2F5-52E6-46FB-A4F8-18FDD10B2644}"/>
              </a:ext>
            </a:extLst>
          </p:cNvPr>
          <p:cNvGrpSpPr>
            <a:grpSpLocks/>
          </p:cNvGrpSpPr>
          <p:nvPr/>
        </p:nvGrpSpPr>
        <p:grpSpPr bwMode="auto">
          <a:xfrm>
            <a:off x="0" y="0"/>
            <a:ext cx="12192000" cy="6858000"/>
            <a:chOff x="0" y="0"/>
            <a:chExt cx="12192000" cy="6858000"/>
          </a:xfrm>
        </p:grpSpPr>
        <p:sp>
          <p:nvSpPr>
            <p:cNvPr id="6" name="Rectangle 5">
              <a:extLst>
                <a:ext uri="{FF2B5EF4-FFF2-40B4-BE49-F238E27FC236}">
                  <a16:creationId xmlns:a16="http://schemas.microsoft.com/office/drawing/2014/main" id="{02D358A0-D566-4298-84AD-7C47610723E5}"/>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CBB764C6-9DBD-4E72-8EFC-DC5FDBA8B613}"/>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BB08F84B-4A60-46E8-A24E-A34A926FA45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BC864C5F-B4D4-4613-83B0-C7BE826DBA8C}"/>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CD3430DD-9E9D-4520-83D1-3C3267460F1D}"/>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384F32A3-B19E-45D6-9CB9-3392228F4984}"/>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BF6CA847-4896-4497-8F4E-C64E5CDF48D1}"/>
                </a:ext>
              </a:extLst>
            </p:cNvPr>
            <p:cNvSpPr>
              <a:spLocks/>
            </p:cNvSpPr>
            <p:nvPr/>
          </p:nvSpPr>
          <p:spPr bwMode="gray">
            <a:xfrm rot="-589932">
              <a:off x="8490951" y="4185117"/>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650EBEB8-B99B-449B-8295-C45BCB509E5C}"/>
                </a:ext>
              </a:extLst>
            </p:cNvPr>
            <p:cNvSpPr>
              <a:spLocks/>
            </p:cNvSpPr>
            <p:nvPr/>
          </p:nvSpPr>
          <p:spPr bwMode="gray">
            <a:xfrm>
              <a:off x="455612" y="4241801"/>
              <a:ext cx="11277600" cy="2337161"/>
            </a:xfrm>
            <a:custGeom>
              <a:avLst/>
              <a:gdLst>
                <a:gd name="T0" fmla="*/ 0 w 10000"/>
                <a:gd name="T1" fmla="*/ 0 h 8000"/>
                <a:gd name="T2" fmla="*/ 0 w 10000"/>
                <a:gd name="T3" fmla="*/ 680229833 h 8000"/>
                <a:gd name="T4" fmla="*/ 2147483646 w 10000"/>
                <a:gd name="T5" fmla="*/ 682790192 h 8000"/>
                <a:gd name="T6" fmla="*/ 2147483646 w 10000"/>
                <a:gd name="T7" fmla="*/ 597437 h 8000"/>
                <a:gd name="T8" fmla="*/ 2147483646 w 10000"/>
                <a:gd name="T9" fmla="*/ 597437 h 8000"/>
                <a:gd name="T10" fmla="*/ 2147483646 w 10000"/>
                <a:gd name="T11" fmla="*/ 13314514 h 8000"/>
                <a:gd name="T12" fmla="*/ 2147483646 w 10000"/>
                <a:gd name="T13" fmla="*/ 25433862 h 8000"/>
                <a:gd name="T14" fmla="*/ 2147483646 w 10000"/>
                <a:gd name="T15" fmla="*/ 37297292 h 8000"/>
                <a:gd name="T16" fmla="*/ 2147483646 w 10000"/>
                <a:gd name="T17" fmla="*/ 47454009 h 8000"/>
                <a:gd name="T18" fmla="*/ 2147483646 w 10000"/>
                <a:gd name="T19" fmla="*/ 57695741 h 8000"/>
                <a:gd name="T20" fmla="*/ 2147483646 w 10000"/>
                <a:gd name="T21" fmla="*/ 67254729 h 8000"/>
                <a:gd name="T22" fmla="*/ 2147483646 w 10000"/>
                <a:gd name="T23" fmla="*/ 75448231 h 8000"/>
                <a:gd name="T24" fmla="*/ 2147483646 w 10000"/>
                <a:gd name="T25" fmla="*/ 83214910 h 8000"/>
                <a:gd name="T26" fmla="*/ 2147483646 w 10000"/>
                <a:gd name="T27" fmla="*/ 90299137 h 8000"/>
                <a:gd name="T28" fmla="*/ 2147483646 w 10000"/>
                <a:gd name="T29" fmla="*/ 96444117 h 8000"/>
                <a:gd name="T30" fmla="*/ 2147483646 w 10000"/>
                <a:gd name="T31" fmla="*/ 102589098 h 8000"/>
                <a:gd name="T32" fmla="*/ 2147483646 w 10000"/>
                <a:gd name="T33" fmla="*/ 107710110 h 8000"/>
                <a:gd name="T34" fmla="*/ 2147483646 w 10000"/>
                <a:gd name="T35" fmla="*/ 111721554 h 8000"/>
                <a:gd name="T36" fmla="*/ 2147483646 w 10000"/>
                <a:gd name="T37" fmla="*/ 115903612 h 8000"/>
                <a:gd name="T38" fmla="*/ 2147483646 w 10000"/>
                <a:gd name="T39" fmla="*/ 119402926 h 8000"/>
                <a:gd name="T40" fmla="*/ 2147483646 w 10000"/>
                <a:gd name="T41" fmla="*/ 121877980 h 8000"/>
                <a:gd name="T42" fmla="*/ 2147483646 w 10000"/>
                <a:gd name="T43" fmla="*/ 124011808 h 8000"/>
                <a:gd name="T44" fmla="*/ 2147483646 w 10000"/>
                <a:gd name="T45" fmla="*/ 126060037 h 8000"/>
                <a:gd name="T46" fmla="*/ 2147483646 w 10000"/>
                <a:gd name="T47" fmla="*/ 126998992 h 8000"/>
                <a:gd name="T48" fmla="*/ 2147483646 w 10000"/>
                <a:gd name="T49" fmla="*/ 128023252 h 8000"/>
                <a:gd name="T50" fmla="*/ 2147483646 w 10000"/>
                <a:gd name="T51" fmla="*/ 128535383 h 8000"/>
                <a:gd name="T52" fmla="*/ 2147483646 w 10000"/>
                <a:gd name="T53" fmla="*/ 128023252 h 8000"/>
                <a:gd name="T54" fmla="*/ 2147483646 w 10000"/>
                <a:gd name="T55" fmla="*/ 128023252 h 8000"/>
                <a:gd name="T56" fmla="*/ 2147483646 w 10000"/>
                <a:gd name="T57" fmla="*/ 126998992 h 8000"/>
                <a:gd name="T58" fmla="*/ 2147483646 w 10000"/>
                <a:gd name="T59" fmla="*/ 125462600 h 8000"/>
                <a:gd name="T60" fmla="*/ 2147483646 w 10000"/>
                <a:gd name="T61" fmla="*/ 124011808 h 8000"/>
                <a:gd name="T62" fmla="*/ 2147483646 w 10000"/>
                <a:gd name="T63" fmla="*/ 122390110 h 8000"/>
                <a:gd name="T64" fmla="*/ 2147483646 w 10000"/>
                <a:gd name="T65" fmla="*/ 119915057 h 8000"/>
                <a:gd name="T66" fmla="*/ 2147483646 w 10000"/>
                <a:gd name="T67" fmla="*/ 117269098 h 8000"/>
                <a:gd name="T68" fmla="*/ 2147483646 w 10000"/>
                <a:gd name="T69" fmla="*/ 114879351 h 8000"/>
                <a:gd name="T70" fmla="*/ 2147483646 w 10000"/>
                <a:gd name="T71" fmla="*/ 108136934 h 8000"/>
                <a:gd name="T72" fmla="*/ 2147483646 w 10000"/>
                <a:gd name="T73" fmla="*/ 100967692 h 8000"/>
                <a:gd name="T74" fmla="*/ 2147483646 w 10000"/>
                <a:gd name="T75" fmla="*/ 93456933 h 8000"/>
                <a:gd name="T76" fmla="*/ 2147483646 w 10000"/>
                <a:gd name="T77" fmla="*/ 85178125 h 8000"/>
                <a:gd name="T78" fmla="*/ 2147483646 w 10000"/>
                <a:gd name="T79" fmla="*/ 76557799 h 8000"/>
                <a:gd name="T80" fmla="*/ 2047667065 w 10000"/>
                <a:gd name="T81" fmla="*/ 67254729 h 8000"/>
                <a:gd name="T82" fmla="*/ 1713172322 w 10000"/>
                <a:gd name="T83" fmla="*/ 58122565 h 8000"/>
                <a:gd name="T84" fmla="*/ 1405386318 w 10000"/>
                <a:gd name="T85" fmla="*/ 48990108 h 8000"/>
                <a:gd name="T86" fmla="*/ 1123036941 w 10000"/>
                <a:gd name="T87" fmla="*/ 40370074 h 8000"/>
                <a:gd name="T88" fmla="*/ 872483630 w 10000"/>
                <a:gd name="T89" fmla="*/ 32176572 h 8000"/>
                <a:gd name="T90" fmla="*/ 646095960 w 10000"/>
                <a:gd name="T91" fmla="*/ 24409894 h 8000"/>
                <a:gd name="T92" fmla="*/ 455319567 w 10000"/>
                <a:gd name="T93" fmla="*/ 17923103 h 8000"/>
                <a:gd name="T94" fmla="*/ 295067126 w 10000"/>
                <a:gd name="T95" fmla="*/ 11778123 h 8000"/>
                <a:gd name="T96" fmla="*/ 75038895 w 10000"/>
                <a:gd name="T97" fmla="*/ 29871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5">
              <a:extLst>
                <a:ext uri="{FF2B5EF4-FFF2-40B4-BE49-F238E27FC236}">
                  <a16:creationId xmlns:a16="http://schemas.microsoft.com/office/drawing/2014/main" id="{C447ED5B-C11F-48AB-8281-DD82F5FC7C04}"/>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 name="TextBox 31">
            <a:extLst>
              <a:ext uri="{FF2B5EF4-FFF2-40B4-BE49-F238E27FC236}">
                <a16:creationId xmlns:a16="http://schemas.microsoft.com/office/drawing/2014/main" id="{02A6D248-357D-4812-82A3-2BEC058C6816}"/>
              </a:ext>
            </a:extLst>
          </p:cNvPr>
          <p:cNvSpPr txBox="1">
            <a:spLocks noChangeArrowheads="1"/>
          </p:cNvSpPr>
          <p:nvPr/>
        </p:nvSpPr>
        <p:spPr bwMode="gray">
          <a:xfrm>
            <a:off x="881063" y="608013"/>
            <a:ext cx="801687" cy="1568450"/>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9600">
                <a:solidFill>
                  <a:srgbClr val="EF53A5"/>
                </a:solidFill>
                <a:latin typeface="Arial" panose="020B0604020202020204" pitchFamily="34" charset="0"/>
                <a:cs typeface="Arial" panose="020B0604020202020204" pitchFamily="34" charset="0"/>
              </a:rPr>
              <a:t>“</a:t>
            </a:r>
          </a:p>
        </p:txBody>
      </p:sp>
      <p:sp>
        <p:nvSpPr>
          <p:cNvPr id="18" name="TextBox 32">
            <a:extLst>
              <a:ext uri="{FF2B5EF4-FFF2-40B4-BE49-F238E27FC236}">
                <a16:creationId xmlns:a16="http://schemas.microsoft.com/office/drawing/2014/main" id="{3109DB79-E55B-4557-853E-44F2CE8CF0F4}"/>
              </a:ext>
            </a:extLst>
          </p:cNvPr>
          <p:cNvSpPr txBox="1">
            <a:spLocks noChangeArrowheads="1"/>
          </p:cNvSpPr>
          <p:nvPr/>
        </p:nvSpPr>
        <p:spPr bwMode="gray">
          <a:xfrm>
            <a:off x="9883775" y="2613025"/>
            <a:ext cx="654050" cy="1570038"/>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9600">
                <a:solidFill>
                  <a:srgbClr val="EF53A5"/>
                </a:solidFill>
                <a:latin typeface="Arial" panose="020B0604020202020204" pitchFamily="34" charset="0"/>
                <a:cs typeface="Arial" panose="020B0604020202020204" pitchFamily="34" charset="0"/>
              </a:rPr>
              <a:t>”</a:t>
            </a:r>
          </a:p>
        </p:txBody>
      </p:sp>
      <p:sp>
        <p:nvSpPr>
          <p:cNvPr id="19" name="Rectangle 18">
            <a:extLst>
              <a:ext uri="{FF2B5EF4-FFF2-40B4-BE49-F238E27FC236}">
                <a16:creationId xmlns:a16="http://schemas.microsoft.com/office/drawing/2014/main" id="{D1A0699B-D128-4645-9DE6-076BB785CF34}"/>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a:extLst>
              <a:ext uri="{FF2B5EF4-FFF2-40B4-BE49-F238E27FC236}">
                <a16:creationId xmlns:a16="http://schemas.microsoft.com/office/drawing/2014/main" id="{4EA31ED8-9E94-4DD7-99C8-0E56E0C6B9D7}"/>
              </a:ext>
            </a:extLst>
          </p:cNvPr>
          <p:cNvSpPr>
            <a:spLocks noGrp="1"/>
          </p:cNvSpPr>
          <p:nvPr>
            <p:ph type="dt" sz="half" idx="14"/>
          </p:nvPr>
        </p:nvSpPr>
        <p:spPr/>
        <p:txBody>
          <a:bodyPr/>
          <a:lstStyle>
            <a:lvl1pPr>
              <a:defRPr smtClean="0"/>
            </a:lvl1pPr>
          </a:lstStyle>
          <a:p>
            <a:pPr>
              <a:defRPr/>
            </a:pPr>
            <a:fld id="{64E638F7-EE1B-4A10-8473-35317470E415}" type="datetime3">
              <a:rPr lang="en-US" smtClean="0"/>
              <a:t>27 January 2022</a:t>
            </a:fld>
            <a:endParaRPr lang="en-US"/>
          </a:p>
        </p:txBody>
      </p:sp>
      <p:sp>
        <p:nvSpPr>
          <p:cNvPr id="21" name="Footer Placeholder 4">
            <a:extLst>
              <a:ext uri="{FF2B5EF4-FFF2-40B4-BE49-F238E27FC236}">
                <a16:creationId xmlns:a16="http://schemas.microsoft.com/office/drawing/2014/main" id="{98F1A21C-9FDB-4BE8-BCDD-EC54A5A4D5CB}"/>
              </a:ext>
            </a:extLst>
          </p:cNvPr>
          <p:cNvSpPr>
            <a:spLocks noGrp="1"/>
          </p:cNvSpPr>
          <p:nvPr>
            <p:ph type="ftr" sz="quarter" idx="15"/>
          </p:nvPr>
        </p:nvSpPr>
        <p:spPr/>
        <p:txBody>
          <a:bodyPr/>
          <a:lstStyle>
            <a:lvl1pPr>
              <a:defRPr/>
            </a:lvl1pPr>
          </a:lstStyle>
          <a:p>
            <a:pPr>
              <a:defRPr/>
            </a:pPr>
            <a:endParaRPr lang="en-US"/>
          </a:p>
        </p:txBody>
      </p:sp>
      <p:sp>
        <p:nvSpPr>
          <p:cNvPr id="22" name="Slide Number Placeholder 5">
            <a:extLst>
              <a:ext uri="{FF2B5EF4-FFF2-40B4-BE49-F238E27FC236}">
                <a16:creationId xmlns:a16="http://schemas.microsoft.com/office/drawing/2014/main" id="{71B145C2-11F1-4876-AA7A-9881AE36707B}"/>
              </a:ext>
            </a:extLst>
          </p:cNvPr>
          <p:cNvSpPr>
            <a:spLocks noGrp="1"/>
          </p:cNvSpPr>
          <p:nvPr>
            <p:ph type="sldNum" sz="quarter" idx="16"/>
          </p:nvPr>
        </p:nvSpPr>
        <p:spPr/>
        <p:txBody>
          <a:bodyPr/>
          <a:lstStyle>
            <a:lvl1pPr>
              <a:defRPr/>
            </a:lvl1pPr>
          </a:lstStyle>
          <a:p>
            <a:fld id="{679F4A5B-6D4E-4472-9930-D3F4946E1958}" type="slidenum">
              <a:rPr lang="en-US" altLang="en-US"/>
              <a:pPr/>
              <a:t>‹#›</a:t>
            </a:fld>
            <a:endParaRPr lang="en-US" altLang="en-US"/>
          </a:p>
        </p:txBody>
      </p:sp>
    </p:spTree>
    <p:extLst>
      <p:ext uri="{BB962C8B-B14F-4D97-AF65-F5344CB8AC3E}">
        <p14:creationId xmlns:p14="http://schemas.microsoft.com/office/powerpoint/2010/main" val="169426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07F59-54BF-4F5E-A0C5-9DA6A00BE23F}" type="datetime3">
              <a:rPr lang="en-US" smtClean="0"/>
              <a:t>27 January 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3105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13A34B98-F1BB-4AE0-9429-28A9D4B03A54}"/>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C7560CD2-4741-4B2C-A1C2-0C0BAC9C4DD2}"/>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281302E0-9B04-41F7-85C9-4A7751BE48C2}"/>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E2D69616-F52A-440A-BC88-4E55A137DAD8}"/>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BEB3A173-846B-44D0-A6F5-A62DEDD22567}"/>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5CC4975D-E7AA-4DC9-B71C-B3417E1DCAF8}"/>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94B477C4-6EC0-4CCF-91A7-337ECCBD7260}"/>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B31586F-17A8-4EFD-94AE-2B49540E5056}"/>
                </a:ext>
              </a:extLst>
            </p:cNvPr>
            <p:cNvSpPr>
              <a:spLocks/>
            </p:cNvSpPr>
            <p:nvPr/>
          </p:nvSpPr>
          <p:spPr bwMode="gray">
            <a:xfrm rot="-589932">
              <a:off x="8490951" y="4193583"/>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
              <a:extLst>
                <a:ext uri="{FF2B5EF4-FFF2-40B4-BE49-F238E27FC236}">
                  <a16:creationId xmlns:a16="http://schemas.microsoft.com/office/drawing/2014/main" id="{B4931998-D044-4D0F-9E3E-5BB1D40D718E}"/>
                </a:ext>
              </a:extLst>
            </p:cNvPr>
            <p:cNvSpPr>
              <a:spLocks/>
            </p:cNvSpPr>
            <p:nvPr/>
          </p:nvSpPr>
          <p:spPr bwMode="gray">
            <a:xfrm>
              <a:off x="455612" y="4241801"/>
              <a:ext cx="11277600" cy="2337161"/>
            </a:xfrm>
            <a:custGeom>
              <a:avLst/>
              <a:gdLst>
                <a:gd name="T0" fmla="*/ 0 w 10000"/>
                <a:gd name="T1" fmla="*/ 0 h 8000"/>
                <a:gd name="T2" fmla="*/ 0 w 10000"/>
                <a:gd name="T3" fmla="*/ 680229833 h 8000"/>
                <a:gd name="T4" fmla="*/ 2147483646 w 10000"/>
                <a:gd name="T5" fmla="*/ 682790192 h 8000"/>
                <a:gd name="T6" fmla="*/ 2147483646 w 10000"/>
                <a:gd name="T7" fmla="*/ 597437 h 8000"/>
                <a:gd name="T8" fmla="*/ 2147483646 w 10000"/>
                <a:gd name="T9" fmla="*/ 597437 h 8000"/>
                <a:gd name="T10" fmla="*/ 2147483646 w 10000"/>
                <a:gd name="T11" fmla="*/ 13314514 h 8000"/>
                <a:gd name="T12" fmla="*/ 2147483646 w 10000"/>
                <a:gd name="T13" fmla="*/ 25433862 h 8000"/>
                <a:gd name="T14" fmla="*/ 2147483646 w 10000"/>
                <a:gd name="T15" fmla="*/ 37297292 h 8000"/>
                <a:gd name="T16" fmla="*/ 2147483646 w 10000"/>
                <a:gd name="T17" fmla="*/ 47454009 h 8000"/>
                <a:gd name="T18" fmla="*/ 2147483646 w 10000"/>
                <a:gd name="T19" fmla="*/ 57695741 h 8000"/>
                <a:gd name="T20" fmla="*/ 2147483646 w 10000"/>
                <a:gd name="T21" fmla="*/ 67254729 h 8000"/>
                <a:gd name="T22" fmla="*/ 2147483646 w 10000"/>
                <a:gd name="T23" fmla="*/ 75448231 h 8000"/>
                <a:gd name="T24" fmla="*/ 2147483646 w 10000"/>
                <a:gd name="T25" fmla="*/ 83214910 h 8000"/>
                <a:gd name="T26" fmla="*/ 2147483646 w 10000"/>
                <a:gd name="T27" fmla="*/ 90299137 h 8000"/>
                <a:gd name="T28" fmla="*/ 2147483646 w 10000"/>
                <a:gd name="T29" fmla="*/ 96444117 h 8000"/>
                <a:gd name="T30" fmla="*/ 2147483646 w 10000"/>
                <a:gd name="T31" fmla="*/ 102589098 h 8000"/>
                <a:gd name="T32" fmla="*/ 2147483646 w 10000"/>
                <a:gd name="T33" fmla="*/ 107710110 h 8000"/>
                <a:gd name="T34" fmla="*/ 2147483646 w 10000"/>
                <a:gd name="T35" fmla="*/ 111721554 h 8000"/>
                <a:gd name="T36" fmla="*/ 2147483646 w 10000"/>
                <a:gd name="T37" fmla="*/ 115903612 h 8000"/>
                <a:gd name="T38" fmla="*/ 2147483646 w 10000"/>
                <a:gd name="T39" fmla="*/ 119402926 h 8000"/>
                <a:gd name="T40" fmla="*/ 2147483646 w 10000"/>
                <a:gd name="T41" fmla="*/ 121877980 h 8000"/>
                <a:gd name="T42" fmla="*/ 2147483646 w 10000"/>
                <a:gd name="T43" fmla="*/ 124011808 h 8000"/>
                <a:gd name="T44" fmla="*/ 2147483646 w 10000"/>
                <a:gd name="T45" fmla="*/ 126060037 h 8000"/>
                <a:gd name="T46" fmla="*/ 2147483646 w 10000"/>
                <a:gd name="T47" fmla="*/ 126998992 h 8000"/>
                <a:gd name="T48" fmla="*/ 2147483646 w 10000"/>
                <a:gd name="T49" fmla="*/ 128023252 h 8000"/>
                <a:gd name="T50" fmla="*/ 2147483646 w 10000"/>
                <a:gd name="T51" fmla="*/ 128535383 h 8000"/>
                <a:gd name="T52" fmla="*/ 2147483646 w 10000"/>
                <a:gd name="T53" fmla="*/ 128023252 h 8000"/>
                <a:gd name="T54" fmla="*/ 2147483646 w 10000"/>
                <a:gd name="T55" fmla="*/ 128023252 h 8000"/>
                <a:gd name="T56" fmla="*/ 2147483646 w 10000"/>
                <a:gd name="T57" fmla="*/ 126998992 h 8000"/>
                <a:gd name="T58" fmla="*/ 2147483646 w 10000"/>
                <a:gd name="T59" fmla="*/ 125462600 h 8000"/>
                <a:gd name="T60" fmla="*/ 2147483646 w 10000"/>
                <a:gd name="T61" fmla="*/ 124011808 h 8000"/>
                <a:gd name="T62" fmla="*/ 2147483646 w 10000"/>
                <a:gd name="T63" fmla="*/ 122390110 h 8000"/>
                <a:gd name="T64" fmla="*/ 2147483646 w 10000"/>
                <a:gd name="T65" fmla="*/ 119915057 h 8000"/>
                <a:gd name="T66" fmla="*/ 2147483646 w 10000"/>
                <a:gd name="T67" fmla="*/ 117269098 h 8000"/>
                <a:gd name="T68" fmla="*/ 2147483646 w 10000"/>
                <a:gd name="T69" fmla="*/ 114879351 h 8000"/>
                <a:gd name="T70" fmla="*/ 2147483646 w 10000"/>
                <a:gd name="T71" fmla="*/ 108136934 h 8000"/>
                <a:gd name="T72" fmla="*/ 2147483646 w 10000"/>
                <a:gd name="T73" fmla="*/ 100967692 h 8000"/>
                <a:gd name="T74" fmla="*/ 2147483646 w 10000"/>
                <a:gd name="T75" fmla="*/ 93456933 h 8000"/>
                <a:gd name="T76" fmla="*/ 2147483646 w 10000"/>
                <a:gd name="T77" fmla="*/ 85178125 h 8000"/>
                <a:gd name="T78" fmla="*/ 2147483646 w 10000"/>
                <a:gd name="T79" fmla="*/ 76557799 h 8000"/>
                <a:gd name="T80" fmla="*/ 2047667065 w 10000"/>
                <a:gd name="T81" fmla="*/ 67254729 h 8000"/>
                <a:gd name="T82" fmla="*/ 1713172322 w 10000"/>
                <a:gd name="T83" fmla="*/ 58122565 h 8000"/>
                <a:gd name="T84" fmla="*/ 1405386318 w 10000"/>
                <a:gd name="T85" fmla="*/ 48990108 h 8000"/>
                <a:gd name="T86" fmla="*/ 1123036941 w 10000"/>
                <a:gd name="T87" fmla="*/ 40370074 h 8000"/>
                <a:gd name="T88" fmla="*/ 872483630 w 10000"/>
                <a:gd name="T89" fmla="*/ 32176572 h 8000"/>
                <a:gd name="T90" fmla="*/ 646095960 w 10000"/>
                <a:gd name="T91" fmla="*/ 24409894 h 8000"/>
                <a:gd name="T92" fmla="*/ 455319567 w 10000"/>
                <a:gd name="T93" fmla="*/ 17923103 h 8000"/>
                <a:gd name="T94" fmla="*/ 295067126 w 10000"/>
                <a:gd name="T95" fmla="*/ 11778123 h 8000"/>
                <a:gd name="T96" fmla="*/ 75038895 w 10000"/>
                <a:gd name="T97" fmla="*/ 29871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6EB0B116-A8D7-412C-B5DD-1A233824DE27}"/>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a:extLst>
              <a:ext uri="{FF2B5EF4-FFF2-40B4-BE49-F238E27FC236}">
                <a16:creationId xmlns:a16="http://schemas.microsoft.com/office/drawing/2014/main" id="{4A8C3D48-7B68-490F-A867-C9410117CA39}"/>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a:extLst>
              <a:ext uri="{FF2B5EF4-FFF2-40B4-BE49-F238E27FC236}">
                <a16:creationId xmlns:a16="http://schemas.microsoft.com/office/drawing/2014/main" id="{CD774646-31B6-4E3A-8B42-6B77DB6CD4D6}"/>
              </a:ext>
            </a:extLst>
          </p:cNvPr>
          <p:cNvSpPr>
            <a:spLocks noGrp="1"/>
          </p:cNvSpPr>
          <p:nvPr>
            <p:ph type="dt" sz="half" idx="10"/>
          </p:nvPr>
        </p:nvSpPr>
        <p:spPr/>
        <p:txBody>
          <a:bodyPr/>
          <a:lstStyle>
            <a:lvl1pPr>
              <a:defRPr smtClean="0"/>
            </a:lvl1pPr>
          </a:lstStyle>
          <a:p>
            <a:pPr>
              <a:defRPr/>
            </a:pPr>
            <a:fld id="{E86F3B64-4488-4249-B65F-E9B83918CC0D}" type="datetime3">
              <a:rPr lang="en-US" smtClean="0"/>
              <a:t>27 January 2022</a:t>
            </a:fld>
            <a:endParaRPr lang="en-US"/>
          </a:p>
        </p:txBody>
      </p:sp>
      <p:sp>
        <p:nvSpPr>
          <p:cNvPr id="16" name="Footer Placeholder 4">
            <a:extLst>
              <a:ext uri="{FF2B5EF4-FFF2-40B4-BE49-F238E27FC236}">
                <a16:creationId xmlns:a16="http://schemas.microsoft.com/office/drawing/2014/main" id="{C6A0FA0F-204A-4310-B25A-0650F341B54D}"/>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ABF71984-95E4-4709-9058-29B6228C9CB8}"/>
              </a:ext>
            </a:extLst>
          </p:cNvPr>
          <p:cNvSpPr>
            <a:spLocks noGrp="1"/>
          </p:cNvSpPr>
          <p:nvPr>
            <p:ph type="sldNum" sz="quarter" idx="12"/>
          </p:nvPr>
        </p:nvSpPr>
        <p:spPr/>
        <p:txBody>
          <a:bodyPr/>
          <a:lstStyle>
            <a:lvl1pPr>
              <a:defRPr/>
            </a:lvl1pPr>
          </a:lstStyle>
          <a:p>
            <a:fld id="{71C92AAE-B1ED-4706-8D3F-509AF9FB3142}" type="slidenum">
              <a:rPr lang="en-US" altLang="en-US"/>
              <a:pPr/>
              <a:t>‹#›</a:t>
            </a:fld>
            <a:endParaRPr lang="en-US" altLang="en-US"/>
          </a:p>
        </p:txBody>
      </p:sp>
    </p:spTree>
    <p:extLst>
      <p:ext uri="{BB962C8B-B14F-4D97-AF65-F5344CB8AC3E}">
        <p14:creationId xmlns:p14="http://schemas.microsoft.com/office/powerpoint/2010/main" val="4104179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ED951092-FF8A-4EC4-84AB-4A5745FD77B0}"/>
              </a:ext>
            </a:extLst>
          </p:cNvPr>
          <p:cNvCxnSpPr/>
          <p:nvPr/>
        </p:nvCxnSpPr>
        <p:spPr>
          <a:xfrm>
            <a:off x="4403725"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8A845E9-654C-4A6B-AF0F-63B0859C8546}"/>
              </a:ext>
            </a:extLst>
          </p:cNvPr>
          <p:cNvCxnSpPr/>
          <p:nvPr/>
        </p:nvCxnSpPr>
        <p:spPr>
          <a:xfrm>
            <a:off x="77724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a:extLst>
              <a:ext uri="{FF2B5EF4-FFF2-40B4-BE49-F238E27FC236}">
                <a16:creationId xmlns:a16="http://schemas.microsoft.com/office/drawing/2014/main" id="{D549735D-6A93-4887-89A6-F0EEC9674373}"/>
              </a:ext>
            </a:extLst>
          </p:cNvPr>
          <p:cNvSpPr>
            <a:spLocks noGrp="1"/>
          </p:cNvSpPr>
          <p:nvPr>
            <p:ph type="dt" sz="half" idx="18"/>
          </p:nvPr>
        </p:nvSpPr>
        <p:spPr/>
        <p:txBody>
          <a:bodyPr/>
          <a:lstStyle>
            <a:lvl1pPr>
              <a:defRPr smtClean="0"/>
            </a:lvl1pPr>
          </a:lstStyle>
          <a:p>
            <a:pPr>
              <a:defRPr/>
            </a:pPr>
            <a:fld id="{14BFCFB4-3FA2-4C54-9D45-B8B7C14E2565}" type="datetime3">
              <a:rPr lang="en-US" smtClean="0"/>
              <a:t>27 January 2022</a:t>
            </a:fld>
            <a:endParaRPr lang="en-US"/>
          </a:p>
        </p:txBody>
      </p:sp>
      <p:sp>
        <p:nvSpPr>
          <p:cNvPr id="12" name="Footer Placeholder 7">
            <a:extLst>
              <a:ext uri="{FF2B5EF4-FFF2-40B4-BE49-F238E27FC236}">
                <a16:creationId xmlns:a16="http://schemas.microsoft.com/office/drawing/2014/main" id="{68B08D94-8798-42EF-BD0D-50593BDEA1AD}"/>
              </a:ext>
            </a:extLst>
          </p:cNvPr>
          <p:cNvSpPr>
            <a:spLocks noGrp="1"/>
          </p:cNvSpPr>
          <p:nvPr>
            <p:ph type="ftr" sz="quarter" idx="19"/>
          </p:nvPr>
        </p:nvSpPr>
        <p:spPr/>
        <p:txBody>
          <a:bodyPr/>
          <a:lstStyle>
            <a:lvl1pPr>
              <a:defRPr/>
            </a:lvl1pPr>
          </a:lstStyle>
          <a:p>
            <a:pPr>
              <a:defRPr/>
            </a:pPr>
            <a:endParaRPr lang="en-US"/>
          </a:p>
        </p:txBody>
      </p:sp>
      <p:sp>
        <p:nvSpPr>
          <p:cNvPr id="13" name="Slide Number Placeholder 8">
            <a:extLst>
              <a:ext uri="{FF2B5EF4-FFF2-40B4-BE49-F238E27FC236}">
                <a16:creationId xmlns:a16="http://schemas.microsoft.com/office/drawing/2014/main" id="{CC9B4680-D7F6-4E49-9988-8BF15DD15359}"/>
              </a:ext>
            </a:extLst>
          </p:cNvPr>
          <p:cNvSpPr>
            <a:spLocks noGrp="1"/>
          </p:cNvSpPr>
          <p:nvPr>
            <p:ph type="sldNum" sz="quarter" idx="20"/>
          </p:nvPr>
        </p:nvSpPr>
        <p:spPr/>
        <p:txBody>
          <a:bodyPr/>
          <a:lstStyle>
            <a:lvl1pPr>
              <a:defRPr/>
            </a:lvl1pPr>
          </a:lstStyle>
          <a:p>
            <a:fld id="{A962110E-156A-44C5-8BA1-C9DEA1D7CD6E}" type="slidenum">
              <a:rPr lang="en-US" altLang="en-US"/>
              <a:pPr/>
              <a:t>‹#›</a:t>
            </a:fld>
            <a:endParaRPr lang="en-US" altLang="en-US"/>
          </a:p>
        </p:txBody>
      </p:sp>
    </p:spTree>
    <p:extLst>
      <p:ext uri="{BB962C8B-B14F-4D97-AF65-F5344CB8AC3E}">
        <p14:creationId xmlns:p14="http://schemas.microsoft.com/office/powerpoint/2010/main" val="134548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B8C9CA4-8174-4B6D-8580-0DD12FE14B84}"/>
              </a:ext>
            </a:extLst>
          </p:cNvPr>
          <p:cNvCxnSpPr/>
          <p:nvPr/>
        </p:nvCxnSpPr>
        <p:spPr>
          <a:xfrm>
            <a:off x="4405313"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8B92642-F8BA-441F-8D0C-BAD019BEEF20}"/>
              </a:ext>
            </a:extLst>
          </p:cNvPr>
          <p:cNvCxnSpPr/>
          <p:nvPr/>
        </p:nvCxnSpPr>
        <p:spPr>
          <a:xfrm>
            <a:off x="77978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4" y="5109106"/>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70172" y="5109105"/>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2775" y="5109104"/>
            <a:ext cx="3051096"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a:extLst>
              <a:ext uri="{FF2B5EF4-FFF2-40B4-BE49-F238E27FC236}">
                <a16:creationId xmlns:a16="http://schemas.microsoft.com/office/drawing/2014/main" id="{3D4F25AB-21D8-4493-B18A-0B577DBD2674}"/>
              </a:ext>
            </a:extLst>
          </p:cNvPr>
          <p:cNvSpPr>
            <a:spLocks noGrp="1"/>
          </p:cNvSpPr>
          <p:nvPr>
            <p:ph type="dt" sz="half" idx="23"/>
          </p:nvPr>
        </p:nvSpPr>
        <p:spPr/>
        <p:txBody>
          <a:bodyPr/>
          <a:lstStyle>
            <a:lvl1pPr>
              <a:defRPr smtClean="0"/>
            </a:lvl1pPr>
          </a:lstStyle>
          <a:p>
            <a:pPr>
              <a:defRPr/>
            </a:pPr>
            <a:fld id="{FFD7020C-2DA2-40AF-ADC6-5F6E1DF4E645}" type="datetime3">
              <a:rPr lang="en-US" smtClean="0"/>
              <a:t>27 January 2022</a:t>
            </a:fld>
            <a:endParaRPr lang="en-US"/>
          </a:p>
        </p:txBody>
      </p:sp>
      <p:sp>
        <p:nvSpPr>
          <p:cNvPr id="16" name="Footer Placeholder 7">
            <a:extLst>
              <a:ext uri="{FF2B5EF4-FFF2-40B4-BE49-F238E27FC236}">
                <a16:creationId xmlns:a16="http://schemas.microsoft.com/office/drawing/2014/main" id="{EA9FBD3D-9CEA-4C59-804B-75A4068C026A}"/>
              </a:ext>
            </a:extLst>
          </p:cNvPr>
          <p:cNvSpPr>
            <a:spLocks noGrp="1"/>
          </p:cNvSpPr>
          <p:nvPr>
            <p:ph type="ftr" sz="quarter" idx="24"/>
          </p:nvPr>
        </p:nvSpPr>
        <p:spPr>
          <a:xfrm>
            <a:off x="560388" y="6391275"/>
            <a:ext cx="3644900" cy="304800"/>
          </a:xfrm>
        </p:spPr>
        <p:txBody>
          <a:bodyPr/>
          <a:lstStyle>
            <a:lvl1pPr>
              <a:defRPr/>
            </a:lvl1pPr>
          </a:lstStyle>
          <a:p>
            <a:pPr>
              <a:defRPr/>
            </a:pPr>
            <a:endParaRPr lang="en-US"/>
          </a:p>
        </p:txBody>
      </p:sp>
      <p:sp>
        <p:nvSpPr>
          <p:cNvPr id="17" name="Slide Number Placeholder 8">
            <a:extLst>
              <a:ext uri="{FF2B5EF4-FFF2-40B4-BE49-F238E27FC236}">
                <a16:creationId xmlns:a16="http://schemas.microsoft.com/office/drawing/2014/main" id="{021FE0BC-5EC5-4F5C-9B52-8B11AC8D9CFE}"/>
              </a:ext>
            </a:extLst>
          </p:cNvPr>
          <p:cNvSpPr>
            <a:spLocks noGrp="1"/>
          </p:cNvSpPr>
          <p:nvPr>
            <p:ph type="sldNum" sz="quarter" idx="25"/>
          </p:nvPr>
        </p:nvSpPr>
        <p:spPr/>
        <p:txBody>
          <a:bodyPr/>
          <a:lstStyle>
            <a:lvl1pPr>
              <a:defRPr/>
            </a:lvl1pPr>
          </a:lstStyle>
          <a:p>
            <a:fld id="{5BC60A93-0927-4D1F-B5EE-985C18513028}" type="slidenum">
              <a:rPr lang="en-US" altLang="en-US"/>
              <a:pPr/>
              <a:t>‹#›</a:t>
            </a:fld>
            <a:endParaRPr lang="en-US" altLang="en-US"/>
          </a:p>
        </p:txBody>
      </p:sp>
    </p:spTree>
    <p:extLst>
      <p:ext uri="{BB962C8B-B14F-4D97-AF65-F5344CB8AC3E}">
        <p14:creationId xmlns:p14="http://schemas.microsoft.com/office/powerpoint/2010/main" val="725470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3D23B3-969E-44B2-86D1-94C62CB2CDB8}"/>
              </a:ext>
            </a:extLst>
          </p:cNvPr>
          <p:cNvSpPr>
            <a:spLocks noGrp="1"/>
          </p:cNvSpPr>
          <p:nvPr>
            <p:ph type="dt" sz="half" idx="10"/>
          </p:nvPr>
        </p:nvSpPr>
        <p:spPr>
          <a:xfrm>
            <a:off x="10694988" y="6391275"/>
            <a:ext cx="990600" cy="304800"/>
          </a:xfrm>
        </p:spPr>
        <p:txBody>
          <a:bodyPr/>
          <a:lstStyle>
            <a:lvl1pPr>
              <a:defRPr smtClean="0"/>
            </a:lvl1pPr>
          </a:lstStyle>
          <a:p>
            <a:pPr>
              <a:defRPr/>
            </a:pPr>
            <a:fld id="{652B4C5C-93E1-45CD-871D-364C71751DEC}" type="datetime3">
              <a:rPr lang="en-US" smtClean="0"/>
              <a:t>27 January 2022</a:t>
            </a:fld>
            <a:endParaRPr lang="en-US"/>
          </a:p>
        </p:txBody>
      </p:sp>
      <p:sp>
        <p:nvSpPr>
          <p:cNvPr id="5" name="Footer Placeholder 4">
            <a:extLst>
              <a:ext uri="{FF2B5EF4-FFF2-40B4-BE49-F238E27FC236}">
                <a16:creationId xmlns:a16="http://schemas.microsoft.com/office/drawing/2014/main" id="{F78768DB-7EB0-40D4-9698-7FD25EA83B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B079D91-9D7C-42C8-B28C-BAA0F2C9C47A}"/>
              </a:ext>
            </a:extLst>
          </p:cNvPr>
          <p:cNvSpPr>
            <a:spLocks noGrp="1"/>
          </p:cNvSpPr>
          <p:nvPr>
            <p:ph type="sldNum" sz="quarter" idx="12"/>
          </p:nvPr>
        </p:nvSpPr>
        <p:spPr/>
        <p:txBody>
          <a:bodyPr/>
          <a:lstStyle>
            <a:lvl1pPr>
              <a:defRPr/>
            </a:lvl1pPr>
          </a:lstStyle>
          <a:p>
            <a:fld id="{66F98FCB-3F42-4DEA-9FC4-1F252D4F1DBE}" type="slidenum">
              <a:rPr lang="en-US" altLang="en-US"/>
              <a:pPr/>
              <a:t>‹#›</a:t>
            </a:fld>
            <a:endParaRPr lang="en-US" altLang="en-US"/>
          </a:p>
        </p:txBody>
      </p:sp>
    </p:spTree>
    <p:extLst>
      <p:ext uri="{BB962C8B-B14F-4D97-AF65-F5344CB8AC3E}">
        <p14:creationId xmlns:p14="http://schemas.microsoft.com/office/powerpoint/2010/main" val="29806883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1">
            <a:extLst>
              <a:ext uri="{FF2B5EF4-FFF2-40B4-BE49-F238E27FC236}">
                <a16:creationId xmlns:a16="http://schemas.microsoft.com/office/drawing/2014/main" id="{3102916E-D6E0-4E4B-9212-86B03B85AD76}"/>
              </a:ext>
            </a:extLst>
          </p:cNvPr>
          <p:cNvGrpSpPr>
            <a:grpSpLocks/>
          </p:cNvGrpSpPr>
          <p:nvPr/>
        </p:nvGrpSpPr>
        <p:grpSpPr bwMode="auto">
          <a:xfrm>
            <a:off x="0" y="0"/>
            <a:ext cx="12192000" cy="6858000"/>
            <a:chOff x="0" y="0"/>
            <a:chExt cx="12192000" cy="6858000"/>
          </a:xfrm>
        </p:grpSpPr>
        <p:sp>
          <p:nvSpPr>
            <p:cNvPr id="5" name="Rectangle 4">
              <a:extLst>
                <a:ext uri="{FF2B5EF4-FFF2-40B4-BE49-F238E27FC236}">
                  <a16:creationId xmlns:a16="http://schemas.microsoft.com/office/drawing/2014/main" id="{489D597D-9143-4C6B-A86B-93B5FAEE512B}"/>
                </a:ext>
              </a:extLst>
            </p:cNvPr>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E6EF2210-28C7-4633-B359-04D3498693D3}"/>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A4CB69BF-910E-4393-A890-9CEBCDEA1F68}"/>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918EC26C-D468-4E1A-A2B2-8796CA69E9BB}"/>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1EBD4562-4456-4E1C-97E2-1AD17DCA2794}"/>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6ACACCBB-AB64-4E17-A090-F0AF9409FD5D}"/>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7DB525F-7CBC-493A-8F08-A8831BBFF00E}"/>
                </a:ext>
              </a:extLst>
            </p:cNvPr>
            <p:cNvSpPr/>
            <p:nvPr/>
          </p:nvSpPr>
          <p:spPr bwMode="gray">
            <a:xfrm>
              <a:off x="414338" y="401638"/>
              <a:ext cx="65119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D40552FB-FE1B-4C5F-BFA8-6C9FC35FDDF0}"/>
                </a:ext>
              </a:extLst>
            </p:cNvPr>
            <p:cNvSpPr>
              <a:spLocks/>
            </p:cNvSpPr>
            <p:nvPr/>
          </p:nvSpPr>
          <p:spPr bwMode="gray">
            <a:xfrm rot="5101749">
              <a:off x="6294738" y="4577737"/>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7ADB0226-D2F7-4179-AE57-DBA362CBD800}"/>
                </a:ext>
              </a:extLst>
            </p:cNvPr>
            <p:cNvSpPr>
              <a:spLocks/>
            </p:cNvSpPr>
            <p:nvPr/>
          </p:nvSpPr>
          <p:spPr bwMode="gray">
            <a:xfrm rot="5400000">
              <a:off x="4449232" y="2801721"/>
              <a:ext cx="6053670" cy="1254558"/>
            </a:xfrm>
            <a:custGeom>
              <a:avLst/>
              <a:gdLst>
                <a:gd name="T0" fmla="*/ 0 w 10000"/>
                <a:gd name="T1" fmla="*/ 0 h 8000"/>
                <a:gd name="T2" fmla="*/ 0 w 10000"/>
                <a:gd name="T3" fmla="*/ 196001635 h 8000"/>
                <a:gd name="T4" fmla="*/ 2147483646 w 10000"/>
                <a:gd name="T5" fmla="*/ 196739472 h 8000"/>
                <a:gd name="T6" fmla="*/ 2147483646 w 10000"/>
                <a:gd name="T7" fmla="*/ 172188 h 8000"/>
                <a:gd name="T8" fmla="*/ 2147483646 w 10000"/>
                <a:gd name="T9" fmla="*/ 172188 h 8000"/>
                <a:gd name="T10" fmla="*/ 2147483646 w 10000"/>
                <a:gd name="T11" fmla="*/ 3836438 h 8000"/>
                <a:gd name="T12" fmla="*/ 2147483646 w 10000"/>
                <a:gd name="T13" fmla="*/ 7328501 h 8000"/>
                <a:gd name="T14" fmla="*/ 2147483646 w 10000"/>
                <a:gd name="T15" fmla="*/ 10746857 h 8000"/>
                <a:gd name="T16" fmla="*/ 2147483646 w 10000"/>
                <a:gd name="T17" fmla="*/ 13673428 h 8000"/>
                <a:gd name="T18" fmla="*/ 2147483646 w 10000"/>
                <a:gd name="T19" fmla="*/ 16624462 h 8000"/>
                <a:gd name="T20" fmla="*/ 2147483646 w 10000"/>
                <a:gd name="T21" fmla="*/ 19378844 h 8000"/>
                <a:gd name="T22" fmla="*/ 2147483646 w 10000"/>
                <a:gd name="T23" fmla="*/ 21739765 h 8000"/>
                <a:gd name="T24" fmla="*/ 2147483646 w 10000"/>
                <a:gd name="T25" fmla="*/ 23977583 h 8000"/>
                <a:gd name="T26" fmla="*/ 2147483646 w 10000"/>
                <a:gd name="T27" fmla="*/ 26018749 h 8000"/>
                <a:gd name="T28" fmla="*/ 2147483646 w 10000"/>
                <a:gd name="T29" fmla="*/ 27789401 h 8000"/>
                <a:gd name="T30" fmla="*/ 2147483646 w 10000"/>
                <a:gd name="T31" fmla="*/ 29560052 h 8000"/>
                <a:gd name="T32" fmla="*/ 2147483646 w 10000"/>
                <a:gd name="T33" fmla="*/ 31035726 h 8000"/>
                <a:gd name="T34" fmla="*/ 2147483646 w 10000"/>
                <a:gd name="T35" fmla="*/ 32191488 h 8000"/>
                <a:gd name="T36" fmla="*/ 2147483646 w 10000"/>
                <a:gd name="T37" fmla="*/ 33396491 h 8000"/>
                <a:gd name="T38" fmla="*/ 2147483646 w 10000"/>
                <a:gd name="T39" fmla="*/ 34404842 h 8000"/>
                <a:gd name="T40" fmla="*/ 2147483646 w 10000"/>
                <a:gd name="T41" fmla="*/ 35118058 h 8000"/>
                <a:gd name="T42" fmla="*/ 2147483646 w 10000"/>
                <a:gd name="T43" fmla="*/ 35732791 h 8000"/>
                <a:gd name="T44" fmla="*/ 2147483646 w 10000"/>
                <a:gd name="T45" fmla="*/ 36323061 h 8000"/>
                <a:gd name="T46" fmla="*/ 2109030222 w 10000"/>
                <a:gd name="T47" fmla="*/ 36593575 h 8000"/>
                <a:gd name="T48" fmla="*/ 2030972384 w 10000"/>
                <a:gd name="T49" fmla="*/ 36888710 h 8000"/>
                <a:gd name="T50" fmla="*/ 1954013894 w 10000"/>
                <a:gd name="T51" fmla="*/ 37036277 h 8000"/>
                <a:gd name="T52" fmla="*/ 1877788503 w 10000"/>
                <a:gd name="T53" fmla="*/ 36888710 h 8000"/>
                <a:gd name="T54" fmla="*/ 1802295606 w 10000"/>
                <a:gd name="T55" fmla="*/ 36888710 h 8000"/>
                <a:gd name="T56" fmla="*/ 1727535808 w 10000"/>
                <a:gd name="T57" fmla="*/ 36593575 h 8000"/>
                <a:gd name="T58" fmla="*/ 1654242209 w 10000"/>
                <a:gd name="T59" fmla="*/ 36150873 h 8000"/>
                <a:gd name="T60" fmla="*/ 1581681104 w 10000"/>
                <a:gd name="T61" fmla="*/ 35732791 h 8000"/>
                <a:gd name="T62" fmla="*/ 1510586199 w 10000"/>
                <a:gd name="T63" fmla="*/ 35265625 h 8000"/>
                <a:gd name="T64" fmla="*/ 1439857540 w 10000"/>
                <a:gd name="T65" fmla="*/ 34552409 h 8000"/>
                <a:gd name="T66" fmla="*/ 1370228227 w 10000"/>
                <a:gd name="T67" fmla="*/ 33789952 h 8000"/>
                <a:gd name="T68" fmla="*/ 1302065114 w 10000"/>
                <a:gd name="T69" fmla="*/ 33101356 h 8000"/>
                <a:gd name="T70" fmla="*/ 1169036926 w 10000"/>
                <a:gd name="T71" fmla="*/ 31158673 h 8000"/>
                <a:gd name="T72" fmla="*/ 1041505471 w 10000"/>
                <a:gd name="T73" fmla="*/ 29092886 h 8000"/>
                <a:gd name="T74" fmla="*/ 919104501 w 10000"/>
                <a:gd name="T75" fmla="*/ 26928774 h 8000"/>
                <a:gd name="T76" fmla="*/ 803300216 w 10000"/>
                <a:gd name="T77" fmla="*/ 24543232 h 8000"/>
                <a:gd name="T78" fmla="*/ 692627021 w 10000"/>
                <a:gd name="T79" fmla="*/ 22059364 h 8000"/>
                <a:gd name="T80" fmla="*/ 590015498 w 10000"/>
                <a:gd name="T81" fmla="*/ 19378844 h 8000"/>
                <a:gd name="T82" fmla="*/ 493633807 w 10000"/>
                <a:gd name="T83" fmla="*/ 16747408 h 8000"/>
                <a:gd name="T84" fmla="*/ 404948753 w 10000"/>
                <a:gd name="T85" fmla="*/ 14116130 h 8000"/>
                <a:gd name="T86" fmla="*/ 323592271 w 10000"/>
                <a:gd name="T87" fmla="*/ 11632262 h 8000"/>
                <a:gd name="T88" fmla="*/ 251398018 w 10000"/>
                <a:gd name="T89" fmla="*/ 9271340 h 8000"/>
                <a:gd name="T90" fmla="*/ 186166092 w 10000"/>
                <a:gd name="T91" fmla="*/ 7033366 h 8000"/>
                <a:gd name="T92" fmla="*/ 131195742 w 10000"/>
                <a:gd name="T93" fmla="*/ 5164388 h 8000"/>
                <a:gd name="T94" fmla="*/ 85020768 w 10000"/>
                <a:gd name="T95" fmla="*/ 3393736 h 8000"/>
                <a:gd name="T96" fmla="*/ 21621893 w 10000"/>
                <a:gd name="T97" fmla="*/ 860784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D85762E8-66AC-466D-AD3C-69FDCB7E62C0}"/>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4D8D6923-0390-49A1-82CE-5EDBF32DA100}"/>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85235" y="1278467"/>
            <a:ext cx="1409965" cy="474859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EDF2DFAE-2D0D-48F7-8B06-8218451F15FC}"/>
              </a:ext>
            </a:extLst>
          </p:cNvPr>
          <p:cNvSpPr>
            <a:spLocks noGrp="1"/>
          </p:cNvSpPr>
          <p:nvPr>
            <p:ph type="dt" sz="half" idx="10"/>
          </p:nvPr>
        </p:nvSpPr>
        <p:spPr>
          <a:xfrm>
            <a:off x="10653713" y="6391275"/>
            <a:ext cx="992187" cy="304800"/>
          </a:xfrm>
        </p:spPr>
        <p:txBody>
          <a:bodyPr/>
          <a:lstStyle>
            <a:lvl1pPr>
              <a:defRPr smtClean="0"/>
            </a:lvl1pPr>
          </a:lstStyle>
          <a:p>
            <a:pPr>
              <a:defRPr/>
            </a:pPr>
            <a:fld id="{0A508D8B-D85D-4CF5-9FC7-C88B6ECA9885}" type="datetime3">
              <a:rPr lang="en-US" smtClean="0"/>
              <a:t>27 January 2022</a:t>
            </a:fld>
            <a:endParaRPr lang="en-US"/>
          </a:p>
        </p:txBody>
      </p:sp>
      <p:sp>
        <p:nvSpPr>
          <p:cNvPr id="17" name="Footer Placeholder 4">
            <a:extLst>
              <a:ext uri="{FF2B5EF4-FFF2-40B4-BE49-F238E27FC236}">
                <a16:creationId xmlns:a16="http://schemas.microsoft.com/office/drawing/2014/main" id="{B5C03C9D-7A53-489B-94D2-A5930281552C}"/>
              </a:ext>
            </a:extLst>
          </p:cNvPr>
          <p:cNvSpPr>
            <a:spLocks noGrp="1"/>
          </p:cNvSpPr>
          <p:nvPr>
            <p:ph type="ftr" sz="quarter" idx="11"/>
          </p:nvPr>
        </p:nvSpPr>
        <p:spPr/>
        <p:txBody>
          <a:bodyPr/>
          <a:lstStyle>
            <a:lvl1pPr>
              <a:defRPr/>
            </a:lvl1pPr>
          </a:lstStyle>
          <a:p>
            <a:pPr>
              <a:defRPr/>
            </a:pPr>
            <a:endParaRPr lang="en-US"/>
          </a:p>
        </p:txBody>
      </p:sp>
      <p:sp>
        <p:nvSpPr>
          <p:cNvPr id="18" name="Slide Number Placeholder 5">
            <a:extLst>
              <a:ext uri="{FF2B5EF4-FFF2-40B4-BE49-F238E27FC236}">
                <a16:creationId xmlns:a16="http://schemas.microsoft.com/office/drawing/2014/main" id="{E938EE5A-C756-4BF2-B9B4-EFADA3DF5B43}"/>
              </a:ext>
            </a:extLst>
          </p:cNvPr>
          <p:cNvSpPr>
            <a:spLocks noGrp="1"/>
          </p:cNvSpPr>
          <p:nvPr>
            <p:ph type="sldNum" sz="quarter" idx="12"/>
          </p:nvPr>
        </p:nvSpPr>
        <p:spPr/>
        <p:txBody>
          <a:bodyPr/>
          <a:lstStyle>
            <a:lvl1pPr>
              <a:defRPr/>
            </a:lvl1pPr>
          </a:lstStyle>
          <a:p>
            <a:fld id="{8681E53A-C65B-476B-B205-78972F724F7B}" type="slidenum">
              <a:rPr lang="en-US" altLang="en-US"/>
              <a:pPr/>
              <a:t>‹#›</a:t>
            </a:fld>
            <a:endParaRPr lang="en-US" altLang="en-US"/>
          </a:p>
        </p:txBody>
      </p:sp>
    </p:spTree>
    <p:extLst>
      <p:ext uri="{BB962C8B-B14F-4D97-AF65-F5344CB8AC3E}">
        <p14:creationId xmlns:p14="http://schemas.microsoft.com/office/powerpoint/2010/main" val="25423466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62B0-4917-4B52-A128-5EC7E84D1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13813D-10BC-440C-82C3-7C14602D7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C5A712-63D6-48CE-8AE1-9A9198AB955C}"/>
              </a:ext>
            </a:extLst>
          </p:cNvPr>
          <p:cNvSpPr>
            <a:spLocks noGrp="1"/>
          </p:cNvSpPr>
          <p:nvPr>
            <p:ph type="dt" sz="half" idx="10"/>
          </p:nvPr>
        </p:nvSpPr>
        <p:spPr/>
        <p:txBody>
          <a:bodyPr/>
          <a:lstStyle/>
          <a:p>
            <a:fld id="{5002C209-3FA5-4A7D-88D4-E3FD9F640FFC}" type="datetime3">
              <a:rPr lang="en-US" smtClean="0"/>
              <a:t>27 January 2022</a:t>
            </a:fld>
            <a:endParaRPr lang="en-US"/>
          </a:p>
        </p:txBody>
      </p:sp>
      <p:sp>
        <p:nvSpPr>
          <p:cNvPr id="5" name="Footer Placeholder 4">
            <a:extLst>
              <a:ext uri="{FF2B5EF4-FFF2-40B4-BE49-F238E27FC236}">
                <a16:creationId xmlns:a16="http://schemas.microsoft.com/office/drawing/2014/main" id="{96CE6483-4AD7-46B6-8952-5AC9BBAFD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D6306-559C-4B4E-A865-A44A3AD8CE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4895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390A-92E0-44DA-933F-3684FDC9A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57A44B-568F-41B0-B421-715F7BBA5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06460-5C26-408A-9A7E-CF41D1513EBF}"/>
              </a:ext>
            </a:extLst>
          </p:cNvPr>
          <p:cNvSpPr>
            <a:spLocks noGrp="1"/>
          </p:cNvSpPr>
          <p:nvPr>
            <p:ph type="dt" sz="half" idx="10"/>
          </p:nvPr>
        </p:nvSpPr>
        <p:spPr/>
        <p:txBody>
          <a:bodyPr/>
          <a:lstStyle/>
          <a:p>
            <a:fld id="{551E05D6-F4F5-4F92-9DC6-D8195948F725}" type="datetime3">
              <a:rPr lang="en-US" smtClean="0"/>
              <a:t>27 January 2022</a:t>
            </a:fld>
            <a:endParaRPr lang="en-US"/>
          </a:p>
        </p:txBody>
      </p:sp>
      <p:sp>
        <p:nvSpPr>
          <p:cNvPr id="5" name="Footer Placeholder 4">
            <a:extLst>
              <a:ext uri="{FF2B5EF4-FFF2-40B4-BE49-F238E27FC236}">
                <a16:creationId xmlns:a16="http://schemas.microsoft.com/office/drawing/2014/main" id="{B2909BAE-3843-42B7-9CCB-16D85C14B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1D1BC-DA22-4FEC-8BC3-8513C7640F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66073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49EA-918E-4A23-9782-0C45C8B4A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5E0F65-4873-4003-9F11-4388AF10B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6CA1AF-A58A-4E81-BEE8-EA42CC79A180}"/>
              </a:ext>
            </a:extLst>
          </p:cNvPr>
          <p:cNvSpPr>
            <a:spLocks noGrp="1"/>
          </p:cNvSpPr>
          <p:nvPr>
            <p:ph type="dt" sz="half" idx="10"/>
          </p:nvPr>
        </p:nvSpPr>
        <p:spPr/>
        <p:txBody>
          <a:bodyPr/>
          <a:lstStyle/>
          <a:p>
            <a:fld id="{D3DF1FFF-58C4-4D8E-851A-571B0D57D868}" type="datetime3">
              <a:rPr lang="en-US" smtClean="0"/>
              <a:t>27 January 2022</a:t>
            </a:fld>
            <a:endParaRPr lang="en-US"/>
          </a:p>
        </p:txBody>
      </p:sp>
      <p:sp>
        <p:nvSpPr>
          <p:cNvPr id="5" name="Footer Placeholder 4">
            <a:extLst>
              <a:ext uri="{FF2B5EF4-FFF2-40B4-BE49-F238E27FC236}">
                <a16:creationId xmlns:a16="http://schemas.microsoft.com/office/drawing/2014/main" id="{8C882FFA-82BA-462E-BCB3-14ED4A10C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AB07B-BB20-4036-8372-B7929022D0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55339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5EF6-ABFA-479B-A259-94B5C9A56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F710B-7DD2-4FAE-BB4D-81769EC3E5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2386B-9E32-4584-B429-5F882CE734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9C66A-E767-48FD-8471-6F81399B0FB7}"/>
              </a:ext>
            </a:extLst>
          </p:cNvPr>
          <p:cNvSpPr>
            <a:spLocks noGrp="1"/>
          </p:cNvSpPr>
          <p:nvPr>
            <p:ph type="dt" sz="half" idx="10"/>
          </p:nvPr>
        </p:nvSpPr>
        <p:spPr/>
        <p:txBody>
          <a:bodyPr/>
          <a:lstStyle/>
          <a:p>
            <a:fld id="{8B11B710-F92C-4639-B540-ED3395597C12}" type="datetime3">
              <a:rPr lang="en-US" smtClean="0"/>
              <a:t>27 January 2022</a:t>
            </a:fld>
            <a:endParaRPr lang="en-US"/>
          </a:p>
        </p:txBody>
      </p:sp>
      <p:sp>
        <p:nvSpPr>
          <p:cNvPr id="6" name="Footer Placeholder 5">
            <a:extLst>
              <a:ext uri="{FF2B5EF4-FFF2-40B4-BE49-F238E27FC236}">
                <a16:creationId xmlns:a16="http://schemas.microsoft.com/office/drawing/2014/main" id="{E43734D5-90DD-41DA-832A-BA96AACE5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F175A-CA2C-4ED5-93D1-A71F868DB4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04775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9885-1E41-457F-925F-F0A38A07E0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C1FF6B-EC65-4F8A-85D2-6DDAA57A2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4FB9E-7569-4790-9929-90F7B9E69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B2D9C-B977-4B3E-B963-1F7E00DF8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ADEB4-0036-4B7D-BCD6-3A558268A6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093A6F-8F30-40B7-B934-A71E484BEC3B}"/>
              </a:ext>
            </a:extLst>
          </p:cNvPr>
          <p:cNvSpPr>
            <a:spLocks noGrp="1"/>
          </p:cNvSpPr>
          <p:nvPr>
            <p:ph type="dt" sz="half" idx="10"/>
          </p:nvPr>
        </p:nvSpPr>
        <p:spPr/>
        <p:txBody>
          <a:bodyPr/>
          <a:lstStyle/>
          <a:p>
            <a:fld id="{E1557E61-F7E2-4B3B-B76D-1ADD8C52D60E}" type="datetime3">
              <a:rPr lang="en-US" smtClean="0"/>
              <a:t>27 January 2022</a:t>
            </a:fld>
            <a:endParaRPr lang="en-US"/>
          </a:p>
        </p:txBody>
      </p:sp>
      <p:sp>
        <p:nvSpPr>
          <p:cNvPr id="8" name="Footer Placeholder 7">
            <a:extLst>
              <a:ext uri="{FF2B5EF4-FFF2-40B4-BE49-F238E27FC236}">
                <a16:creationId xmlns:a16="http://schemas.microsoft.com/office/drawing/2014/main" id="{48A8B4BF-8976-4D31-A3F0-15B9B8F5DA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476E1F-1D0E-4ED5-8ABB-A2D3A6398C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15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8E236-FC72-429C-BCE3-154CE6DE49ED}" type="datetime3">
              <a:rPr lang="en-US" smtClean="0"/>
              <a:t>27 January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54003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BED5-11F0-40CB-9D07-CEB4E580E6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0990E-6BCC-4498-8E8E-2C604353739E}"/>
              </a:ext>
            </a:extLst>
          </p:cNvPr>
          <p:cNvSpPr>
            <a:spLocks noGrp="1"/>
          </p:cNvSpPr>
          <p:nvPr>
            <p:ph type="dt" sz="half" idx="10"/>
          </p:nvPr>
        </p:nvSpPr>
        <p:spPr/>
        <p:txBody>
          <a:bodyPr/>
          <a:lstStyle/>
          <a:p>
            <a:fld id="{791C29E2-C77D-404C-A86C-E6413F0F2AB7}" type="datetime3">
              <a:rPr lang="en-US" smtClean="0"/>
              <a:t>27 January 2022</a:t>
            </a:fld>
            <a:endParaRPr lang="en-US"/>
          </a:p>
        </p:txBody>
      </p:sp>
      <p:sp>
        <p:nvSpPr>
          <p:cNvPr id="4" name="Footer Placeholder 3">
            <a:extLst>
              <a:ext uri="{FF2B5EF4-FFF2-40B4-BE49-F238E27FC236}">
                <a16:creationId xmlns:a16="http://schemas.microsoft.com/office/drawing/2014/main" id="{76568A32-1B90-4768-A35A-F43161ED4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FB4E95-9FDE-4C70-9DE0-6EB7459C4A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5575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CF1B30-8CFA-41B5-84DB-0C5633C029BD}"/>
              </a:ext>
            </a:extLst>
          </p:cNvPr>
          <p:cNvSpPr>
            <a:spLocks noGrp="1"/>
          </p:cNvSpPr>
          <p:nvPr>
            <p:ph type="dt" sz="half" idx="10"/>
          </p:nvPr>
        </p:nvSpPr>
        <p:spPr/>
        <p:txBody>
          <a:bodyPr/>
          <a:lstStyle/>
          <a:p>
            <a:fld id="{AC5C2520-0F4C-47CB-AA8D-ABE48182D61A}" type="datetime3">
              <a:rPr lang="en-US" smtClean="0"/>
              <a:t>27 January 2022</a:t>
            </a:fld>
            <a:endParaRPr lang="en-US"/>
          </a:p>
        </p:txBody>
      </p:sp>
      <p:sp>
        <p:nvSpPr>
          <p:cNvPr id="3" name="Footer Placeholder 2">
            <a:extLst>
              <a:ext uri="{FF2B5EF4-FFF2-40B4-BE49-F238E27FC236}">
                <a16:creationId xmlns:a16="http://schemas.microsoft.com/office/drawing/2014/main" id="{917405B7-9159-43A9-9C1D-60DEBCA300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93E63B-FDBC-46E2-8588-04E19EA797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22097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C36-C90A-4EC0-AD69-93B1D951D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A4221-B47D-4539-912B-B450901A3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854C38-8F9F-4246-9D32-B7893EE0C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6006E-1DAF-4B51-B627-7AF8773D2F65}"/>
              </a:ext>
            </a:extLst>
          </p:cNvPr>
          <p:cNvSpPr>
            <a:spLocks noGrp="1"/>
          </p:cNvSpPr>
          <p:nvPr>
            <p:ph type="dt" sz="half" idx="10"/>
          </p:nvPr>
        </p:nvSpPr>
        <p:spPr/>
        <p:txBody>
          <a:bodyPr/>
          <a:lstStyle/>
          <a:p>
            <a:fld id="{5A1F38F0-A909-4A92-9A6C-55A455BAD8DA}" type="datetime3">
              <a:rPr lang="en-US" smtClean="0"/>
              <a:t>27 January 2022</a:t>
            </a:fld>
            <a:endParaRPr lang="en-US"/>
          </a:p>
        </p:txBody>
      </p:sp>
      <p:sp>
        <p:nvSpPr>
          <p:cNvPr id="6" name="Footer Placeholder 5">
            <a:extLst>
              <a:ext uri="{FF2B5EF4-FFF2-40B4-BE49-F238E27FC236}">
                <a16:creationId xmlns:a16="http://schemas.microsoft.com/office/drawing/2014/main" id="{03247F7E-4D5B-4F80-8844-ED21D1A69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0FB40-5288-40F0-9F77-9BB28AF56F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78483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1CC1-E920-4689-BD31-72D95CD92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CDDC38-1607-4B40-A8C7-75B87311C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830787-4E5B-40C0-9178-721B1880D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0EF52-A26A-4DEB-86FF-751A1C13E29F}"/>
              </a:ext>
            </a:extLst>
          </p:cNvPr>
          <p:cNvSpPr>
            <a:spLocks noGrp="1"/>
          </p:cNvSpPr>
          <p:nvPr>
            <p:ph type="dt" sz="half" idx="10"/>
          </p:nvPr>
        </p:nvSpPr>
        <p:spPr/>
        <p:txBody>
          <a:bodyPr/>
          <a:lstStyle/>
          <a:p>
            <a:fld id="{C2424843-885B-4242-B9D2-8F326572E5DE}" type="datetime3">
              <a:rPr lang="en-US" smtClean="0"/>
              <a:t>27 January 2022</a:t>
            </a:fld>
            <a:endParaRPr lang="en-US"/>
          </a:p>
        </p:txBody>
      </p:sp>
      <p:sp>
        <p:nvSpPr>
          <p:cNvPr id="6" name="Footer Placeholder 5">
            <a:extLst>
              <a:ext uri="{FF2B5EF4-FFF2-40B4-BE49-F238E27FC236}">
                <a16:creationId xmlns:a16="http://schemas.microsoft.com/office/drawing/2014/main" id="{56516AAD-43E2-4E01-B271-5EFA8C2A2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2DAAB-14C1-47C7-AB5E-34C4C65AC8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40292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517B-0F24-471F-AB5B-B2CFF7A79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C9B14C-BAC2-40C6-B7E7-EA860A427D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5706D-A978-41E4-A578-51A8D9E520CC}"/>
              </a:ext>
            </a:extLst>
          </p:cNvPr>
          <p:cNvSpPr>
            <a:spLocks noGrp="1"/>
          </p:cNvSpPr>
          <p:nvPr>
            <p:ph type="dt" sz="half" idx="10"/>
          </p:nvPr>
        </p:nvSpPr>
        <p:spPr/>
        <p:txBody>
          <a:bodyPr/>
          <a:lstStyle/>
          <a:p>
            <a:fld id="{172200DA-D78D-4FB6-AEB5-54C5F6D94174}" type="datetime3">
              <a:rPr lang="en-US" smtClean="0"/>
              <a:t>27 January 2022</a:t>
            </a:fld>
            <a:endParaRPr lang="en-US"/>
          </a:p>
        </p:txBody>
      </p:sp>
      <p:sp>
        <p:nvSpPr>
          <p:cNvPr id="5" name="Footer Placeholder 4">
            <a:extLst>
              <a:ext uri="{FF2B5EF4-FFF2-40B4-BE49-F238E27FC236}">
                <a16:creationId xmlns:a16="http://schemas.microsoft.com/office/drawing/2014/main" id="{678AF825-CEC4-44C4-AAEE-D640C08B6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66EB1-CC87-430A-AB2B-6D9899D188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46622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B4739-5D33-4241-B6A0-1CF92545FC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34481F-BEAE-4FEF-A55F-0A8BC1CF64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E8D0C-CA0F-417D-9762-F8EF51577D0A}"/>
              </a:ext>
            </a:extLst>
          </p:cNvPr>
          <p:cNvSpPr>
            <a:spLocks noGrp="1"/>
          </p:cNvSpPr>
          <p:nvPr>
            <p:ph type="dt" sz="half" idx="10"/>
          </p:nvPr>
        </p:nvSpPr>
        <p:spPr/>
        <p:txBody>
          <a:bodyPr/>
          <a:lstStyle/>
          <a:p>
            <a:fld id="{F074E9DF-11FE-4687-9D5B-342165E7F20C}" type="datetime3">
              <a:rPr lang="en-US" smtClean="0"/>
              <a:t>27 January 2022</a:t>
            </a:fld>
            <a:endParaRPr lang="en-US"/>
          </a:p>
        </p:txBody>
      </p:sp>
      <p:sp>
        <p:nvSpPr>
          <p:cNvPr id="5" name="Footer Placeholder 4">
            <a:extLst>
              <a:ext uri="{FF2B5EF4-FFF2-40B4-BE49-F238E27FC236}">
                <a16:creationId xmlns:a16="http://schemas.microsoft.com/office/drawing/2014/main" id="{FDD8B41E-9E08-4F9B-975A-58F88FD04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4C07D-63FA-47DB-A15C-9E949C6CF2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90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D75F2-1F3B-4D21-8585-55A1C74272E0}" type="datetime3">
              <a:rPr lang="en-US" smtClean="0"/>
              <a:t>27 January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074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8D5F11-F242-464E-8F87-D8E0B751262B}" type="datetime3">
              <a:rPr lang="en-US" smtClean="0"/>
              <a:t>27 January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646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62C2E-CCE4-4416-9132-D90B81B9F7F7}" type="datetime3">
              <a:rPr lang="en-US" smtClean="0"/>
              <a:t>27 January 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294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EB0850-B53E-49B4-A93C-2A284BD24DD6}" type="datetime3">
              <a:rPr lang="en-US" smtClean="0"/>
              <a:t>27 January 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787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EBEC3F-F0BD-49D6-B4C6-0216DA44E483}" type="datetime3">
              <a:rPr lang="en-US" smtClean="0"/>
              <a:t>27 January 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129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3EF35A7-5B02-48F1-ABBD-11B21BE2EA8D}" type="datetime3">
              <a:rPr lang="en-US" smtClean="0"/>
              <a:t>27 January 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123274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a:extLst>
              <a:ext uri="{FF2B5EF4-FFF2-40B4-BE49-F238E27FC236}">
                <a16:creationId xmlns:a16="http://schemas.microsoft.com/office/drawing/2014/main" id="{712087C2-DAAB-462C-A85E-605379C70A24}"/>
              </a:ext>
            </a:extLst>
          </p:cNvPr>
          <p:cNvGrpSpPr>
            <a:grpSpLocks/>
          </p:cNvGrpSpPr>
          <p:nvPr/>
        </p:nvGrpSpPr>
        <p:grpSpPr bwMode="auto">
          <a:xfrm>
            <a:off x="0" y="0"/>
            <a:ext cx="12192000" cy="6858000"/>
            <a:chOff x="0" y="0"/>
            <a:chExt cx="12192000" cy="6858000"/>
          </a:xfrm>
        </p:grpSpPr>
        <p:sp>
          <p:nvSpPr>
            <p:cNvPr id="7" name="Rectangle 6">
              <a:extLst>
                <a:ext uri="{FF2B5EF4-FFF2-40B4-BE49-F238E27FC236}">
                  <a16:creationId xmlns:a16="http://schemas.microsoft.com/office/drawing/2014/main" id="{AFC5EF1B-5D7C-462D-B44D-507A6EFF542B}"/>
                </a:ext>
              </a:extLst>
            </p:cNvPr>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FCCED3D3-173E-46E4-89FE-0EC918D62032}"/>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EF674DE-29B0-4CF1-A82F-18C235520811}"/>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69176BD-A7A2-4859-8D4D-764E8A1151AA}"/>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3F5BF35-3C05-47B5-9C53-675D27888371}"/>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9BBD936-B841-4512-A2E8-EE42E1032D5C}"/>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1BB16AE2-F42A-43EA-A79B-08D6C213A945}"/>
                </a:ext>
              </a:extLst>
            </p:cNvPr>
            <p:cNvSpPr>
              <a:spLocks/>
            </p:cNvSpPr>
            <p:nvPr/>
          </p:nvSpPr>
          <p:spPr bwMode="gray">
            <a:xfrm rot="-589932">
              <a:off x="8490951" y="1797517"/>
              <a:ext cx="3299407" cy="440924"/>
            </a:xfrm>
            <a:custGeom>
              <a:avLst/>
              <a:gdLst>
                <a:gd name="T0" fmla="*/ 9253187 w 10000"/>
                <a:gd name="T1" fmla="*/ 17583959 h 5291"/>
                <a:gd name="T2" fmla="*/ 1084036337 w 10000"/>
                <a:gd name="T3" fmla="*/ 36744278 h 5291"/>
                <a:gd name="T4" fmla="*/ 1088608655 w 10000"/>
                <a:gd name="T5" fmla="*/ 0 h 5291"/>
                <a:gd name="T6" fmla="*/ 1088608655 w 10000"/>
                <a:gd name="T7" fmla="*/ 0 h 5291"/>
                <a:gd name="T8" fmla="*/ 1052358070 w 10000"/>
                <a:gd name="T9" fmla="*/ 1416690 h 5291"/>
                <a:gd name="T10" fmla="*/ 1016107156 w 10000"/>
                <a:gd name="T11" fmla="*/ 2777880 h 5291"/>
                <a:gd name="T12" fmla="*/ 979856571 w 10000"/>
                <a:gd name="T13" fmla="*/ 4097318 h 5291"/>
                <a:gd name="T14" fmla="*/ 943497106 w 10000"/>
                <a:gd name="T15" fmla="*/ 5229337 h 5291"/>
                <a:gd name="T16" fmla="*/ 907137641 w 10000"/>
                <a:gd name="T17" fmla="*/ 6368273 h 5291"/>
                <a:gd name="T18" fmla="*/ 870778176 w 10000"/>
                <a:gd name="T19" fmla="*/ 7437707 h 5291"/>
                <a:gd name="T20" fmla="*/ 834853902 w 10000"/>
                <a:gd name="T21" fmla="*/ 8347472 h 5291"/>
                <a:gd name="T22" fmla="*/ 798276676 w 10000"/>
                <a:gd name="T23" fmla="*/ 9201736 h 5291"/>
                <a:gd name="T24" fmla="*/ 762026092 w 10000"/>
                <a:gd name="T25" fmla="*/ 10000333 h 5291"/>
                <a:gd name="T26" fmla="*/ 726428460 w 10000"/>
                <a:gd name="T27" fmla="*/ 10680928 h 5291"/>
                <a:gd name="T28" fmla="*/ 690177875 w 10000"/>
                <a:gd name="T29" fmla="*/ 11361522 h 5291"/>
                <a:gd name="T30" fmla="*/ 654580243 w 10000"/>
                <a:gd name="T31" fmla="*/ 11937865 h 5291"/>
                <a:gd name="T32" fmla="*/ 618982941 w 10000"/>
                <a:gd name="T33" fmla="*/ 12389289 h 5291"/>
                <a:gd name="T34" fmla="*/ 583385309 w 10000"/>
                <a:gd name="T35" fmla="*/ 12847630 h 5291"/>
                <a:gd name="T36" fmla="*/ 548223198 w 10000"/>
                <a:gd name="T37" fmla="*/ 13236553 h 5291"/>
                <a:gd name="T38" fmla="*/ 513496610 w 10000"/>
                <a:gd name="T39" fmla="*/ 13528225 h 5291"/>
                <a:gd name="T40" fmla="*/ 478552260 w 10000"/>
                <a:gd name="T41" fmla="*/ 13750479 h 5291"/>
                <a:gd name="T42" fmla="*/ 444043432 w 10000"/>
                <a:gd name="T43" fmla="*/ 13979649 h 5291"/>
                <a:gd name="T44" fmla="*/ 409970126 w 10000"/>
                <a:gd name="T45" fmla="*/ 14090734 h 5291"/>
                <a:gd name="T46" fmla="*/ 376005371 w 10000"/>
                <a:gd name="T47" fmla="*/ 14208820 h 5291"/>
                <a:gd name="T48" fmla="*/ 342367587 w 10000"/>
                <a:gd name="T49" fmla="*/ 14257404 h 5291"/>
                <a:gd name="T50" fmla="*/ 309056114 w 10000"/>
                <a:gd name="T51" fmla="*/ 14208820 h 5291"/>
                <a:gd name="T52" fmla="*/ 276180162 w 10000"/>
                <a:gd name="T53" fmla="*/ 14208820 h 5291"/>
                <a:gd name="T54" fmla="*/ 243630522 w 10000"/>
                <a:gd name="T55" fmla="*/ 14090734 h 5291"/>
                <a:gd name="T56" fmla="*/ 211516734 w 10000"/>
                <a:gd name="T57" fmla="*/ 13917148 h 5291"/>
                <a:gd name="T58" fmla="*/ 179947018 w 10000"/>
                <a:gd name="T59" fmla="*/ 13750479 h 5291"/>
                <a:gd name="T60" fmla="*/ 148921704 w 10000"/>
                <a:gd name="T61" fmla="*/ 13576809 h 5291"/>
                <a:gd name="T62" fmla="*/ 118114151 w 10000"/>
                <a:gd name="T63" fmla="*/ 13299055 h 5291"/>
                <a:gd name="T64" fmla="*/ 87741790 w 10000"/>
                <a:gd name="T65" fmla="*/ 13007383 h 5291"/>
                <a:gd name="T66" fmla="*/ 58022712 w 10000"/>
                <a:gd name="T67" fmla="*/ 12729628 h 5291"/>
                <a:gd name="T68" fmla="*/ 0 w 10000"/>
                <a:gd name="T69" fmla="*/ 11986533 h 5291"/>
                <a:gd name="T70" fmla="*/ 9253187 w 10000"/>
                <a:gd name="T71" fmla="*/ 17583959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5">
              <a:extLst>
                <a:ext uri="{FF2B5EF4-FFF2-40B4-BE49-F238E27FC236}">
                  <a16:creationId xmlns:a16="http://schemas.microsoft.com/office/drawing/2014/main" id="{5C5C8CF0-80A1-411A-B056-956A34B90FD7}"/>
                </a:ext>
              </a:extLst>
            </p:cNvPr>
            <p:cNvSpPr>
              <a:spLocks/>
            </p:cNvSpPr>
            <p:nvPr/>
          </p:nvSpPr>
          <p:spPr bwMode="gray">
            <a:xfrm>
              <a:off x="459506" y="1866405"/>
              <a:ext cx="11277600" cy="4533900"/>
            </a:xfrm>
            <a:custGeom>
              <a:avLst/>
              <a:gdLst>
                <a:gd name="T0" fmla="*/ 0 w 7104"/>
                <a:gd name="T1" fmla="*/ 0 h 2856"/>
                <a:gd name="T2" fmla="*/ 0 w 7104"/>
                <a:gd name="T3" fmla="*/ 2147483646 h 2856"/>
                <a:gd name="T4" fmla="*/ 2147483646 w 7104"/>
                <a:gd name="T5" fmla="*/ 2147483646 h 2856"/>
                <a:gd name="T6" fmla="*/ 2147483646 w 7104"/>
                <a:gd name="T7" fmla="*/ 2520950 h 2856"/>
                <a:gd name="T8" fmla="*/ 2147483646 w 7104"/>
                <a:gd name="T9" fmla="*/ 2520950 h 2856"/>
                <a:gd name="T10" fmla="*/ 2147483646 w 7104"/>
                <a:gd name="T11" fmla="*/ 65524063 h 2856"/>
                <a:gd name="T12" fmla="*/ 2147483646 w 7104"/>
                <a:gd name="T13" fmla="*/ 126007813 h 2856"/>
                <a:gd name="T14" fmla="*/ 2147483646 w 7104"/>
                <a:gd name="T15" fmla="*/ 183972200 h 2856"/>
                <a:gd name="T16" fmla="*/ 2147483646 w 7104"/>
                <a:gd name="T17" fmla="*/ 234375325 h 2856"/>
                <a:gd name="T18" fmla="*/ 2147483646 w 7104"/>
                <a:gd name="T19" fmla="*/ 284778450 h 2856"/>
                <a:gd name="T20" fmla="*/ 2147483646 w 7104"/>
                <a:gd name="T21" fmla="*/ 332660625 h 2856"/>
                <a:gd name="T22" fmla="*/ 2147483646 w 7104"/>
                <a:gd name="T23" fmla="*/ 372983125 h 2856"/>
                <a:gd name="T24" fmla="*/ 2147483646 w 7104"/>
                <a:gd name="T25" fmla="*/ 410786263 h 2856"/>
                <a:gd name="T26" fmla="*/ 2147483646 w 7104"/>
                <a:gd name="T27" fmla="*/ 446068450 h 2856"/>
                <a:gd name="T28" fmla="*/ 2147483646 w 7104"/>
                <a:gd name="T29" fmla="*/ 476310325 h 2856"/>
                <a:gd name="T30" fmla="*/ 2147483646 w 7104"/>
                <a:gd name="T31" fmla="*/ 506552200 h 2856"/>
                <a:gd name="T32" fmla="*/ 2147483646 w 7104"/>
                <a:gd name="T33" fmla="*/ 531753763 h 2856"/>
                <a:gd name="T34" fmla="*/ 2147483646 w 7104"/>
                <a:gd name="T35" fmla="*/ 551915013 h 2856"/>
                <a:gd name="T36" fmla="*/ 2147483646 w 7104"/>
                <a:gd name="T37" fmla="*/ 572076263 h 2856"/>
                <a:gd name="T38" fmla="*/ 2147483646 w 7104"/>
                <a:gd name="T39" fmla="*/ 589716563 h 2856"/>
                <a:gd name="T40" fmla="*/ 2147483646 w 7104"/>
                <a:gd name="T41" fmla="*/ 602318138 h 2856"/>
                <a:gd name="T42" fmla="*/ 2147483646 w 7104"/>
                <a:gd name="T43" fmla="*/ 612398763 h 2856"/>
                <a:gd name="T44" fmla="*/ 2147483646 w 7104"/>
                <a:gd name="T45" fmla="*/ 622479388 h 2856"/>
                <a:gd name="T46" fmla="*/ 2147483646 w 7104"/>
                <a:gd name="T47" fmla="*/ 627519700 h 2856"/>
                <a:gd name="T48" fmla="*/ 2147483646 w 7104"/>
                <a:gd name="T49" fmla="*/ 632560013 h 2856"/>
                <a:gd name="T50" fmla="*/ 2147483646 w 7104"/>
                <a:gd name="T51" fmla="*/ 635079375 h 2856"/>
                <a:gd name="T52" fmla="*/ 2147483646 w 7104"/>
                <a:gd name="T53" fmla="*/ 632560013 h 2856"/>
                <a:gd name="T54" fmla="*/ 2147483646 w 7104"/>
                <a:gd name="T55" fmla="*/ 632560013 h 2856"/>
                <a:gd name="T56" fmla="*/ 2147483646 w 7104"/>
                <a:gd name="T57" fmla="*/ 627519700 h 2856"/>
                <a:gd name="T58" fmla="*/ 2147483646 w 7104"/>
                <a:gd name="T59" fmla="*/ 619958438 h 2856"/>
                <a:gd name="T60" fmla="*/ 2147483646 w 7104"/>
                <a:gd name="T61" fmla="*/ 612398763 h 2856"/>
                <a:gd name="T62" fmla="*/ 2147483646 w 7104"/>
                <a:gd name="T63" fmla="*/ 604837500 h 2856"/>
                <a:gd name="T64" fmla="*/ 2147483646 w 7104"/>
                <a:gd name="T65" fmla="*/ 592237513 h 2856"/>
                <a:gd name="T66" fmla="*/ 2147483646 w 7104"/>
                <a:gd name="T67" fmla="*/ 579635938 h 2856"/>
                <a:gd name="T68" fmla="*/ 2147483646 w 7104"/>
                <a:gd name="T69" fmla="*/ 567035950 h 2856"/>
                <a:gd name="T70" fmla="*/ 2147483646 w 7104"/>
                <a:gd name="T71" fmla="*/ 534273125 h 2856"/>
                <a:gd name="T72" fmla="*/ 2147483646 w 7104"/>
                <a:gd name="T73" fmla="*/ 498990938 h 2856"/>
                <a:gd name="T74" fmla="*/ 2147483646 w 7104"/>
                <a:gd name="T75" fmla="*/ 461189388 h 2856"/>
                <a:gd name="T76" fmla="*/ 2147483646 w 7104"/>
                <a:gd name="T77" fmla="*/ 420866888 h 2856"/>
                <a:gd name="T78" fmla="*/ 2147483646 w 7104"/>
                <a:gd name="T79" fmla="*/ 378023438 h 2856"/>
                <a:gd name="T80" fmla="*/ 2147483646 w 7104"/>
                <a:gd name="T81" fmla="*/ 332660625 h 2856"/>
                <a:gd name="T82" fmla="*/ 2147483646 w 7104"/>
                <a:gd name="T83" fmla="*/ 287297813 h 2856"/>
                <a:gd name="T84" fmla="*/ 1978323450 w 7104"/>
                <a:gd name="T85" fmla="*/ 241935000 h 2856"/>
                <a:gd name="T86" fmla="*/ 1580138763 w 7104"/>
                <a:gd name="T87" fmla="*/ 199093138 h 2856"/>
                <a:gd name="T88" fmla="*/ 1227316888 w 7104"/>
                <a:gd name="T89" fmla="*/ 158770638 h 2856"/>
                <a:gd name="T90" fmla="*/ 909777200 w 7104"/>
                <a:gd name="T91" fmla="*/ 120967500 h 2856"/>
                <a:gd name="T92" fmla="*/ 640119688 w 7104"/>
                <a:gd name="T93" fmla="*/ 88206263 h 2856"/>
                <a:gd name="T94" fmla="*/ 415826575 w 7104"/>
                <a:gd name="T95" fmla="*/ 57964388 h 2856"/>
                <a:gd name="T96" fmla="*/ 105846563 w 7104"/>
                <a:gd name="T97" fmla="*/ 15120938 h 2856"/>
                <a:gd name="T98" fmla="*/ 0 w 7104"/>
                <a:gd name="T99" fmla="*/ 0 h 2856"/>
                <a:gd name="T100" fmla="*/ 0 w 7104"/>
                <a:gd name="T101" fmla="*/ 0 h 28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a:extLst>
                <a:ext uri="{FF2B5EF4-FFF2-40B4-BE49-F238E27FC236}">
                  <a16:creationId xmlns:a16="http://schemas.microsoft.com/office/drawing/2014/main" id="{CC2B6598-81E7-4A34-B497-7C61C2A92CF4}"/>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378220357 w 15356"/>
                <a:gd name="T13" fmla="*/ 2147483646 h 8638"/>
                <a:gd name="T14" fmla="*/ 378220357 w 15356"/>
                <a:gd name="T15" fmla="*/ 372983152 h 8638"/>
                <a:gd name="T16" fmla="*/ 2147483646 w 15356"/>
                <a:gd name="T17" fmla="*/ 372983152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a:extLst>
              <a:ext uri="{FF2B5EF4-FFF2-40B4-BE49-F238E27FC236}">
                <a16:creationId xmlns:a16="http://schemas.microsoft.com/office/drawing/2014/main" id="{446DC756-35E7-4A3C-9993-A739512938CA}"/>
              </a:ext>
            </a:extLst>
          </p:cNvPr>
          <p:cNvSpPr>
            <a:spLocks noGrp="1" noChangeArrowheads="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D7B36828-0CF0-4A74-8638-98823DBDC774}"/>
              </a:ext>
            </a:extLst>
          </p:cNvPr>
          <p:cNvSpPr>
            <a:spLocks noGrp="1" noChangeArrowheads="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BDD49D4-F36C-4285-8E46-8F242CF13CFB}"/>
              </a:ext>
            </a:extLst>
          </p:cNvPr>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lgn="r" eaLnBrk="1" fontAlgn="auto" hangingPunct="1">
              <a:spcBef>
                <a:spcPts val="0"/>
              </a:spcBef>
              <a:spcAft>
                <a:spcPts val="0"/>
              </a:spcAft>
              <a:defRPr sz="1000" b="1" i="0" smtClean="0">
                <a:solidFill>
                  <a:schemeClr val="accent1"/>
                </a:solidFill>
                <a:latin typeface="+mn-lt"/>
              </a:defRPr>
            </a:lvl1pPr>
          </a:lstStyle>
          <a:p>
            <a:pPr>
              <a:defRPr/>
            </a:pPr>
            <a:fld id="{3666C69E-5EF2-42DD-951C-1D82C7A2C42F}" type="datetime3">
              <a:rPr lang="en-US" smtClean="0"/>
              <a:t>27 January 2022</a:t>
            </a:fld>
            <a:endParaRPr lang="en-US"/>
          </a:p>
        </p:txBody>
      </p:sp>
      <p:sp>
        <p:nvSpPr>
          <p:cNvPr id="5" name="Footer Placeholder 4">
            <a:extLst>
              <a:ext uri="{FF2B5EF4-FFF2-40B4-BE49-F238E27FC236}">
                <a16:creationId xmlns:a16="http://schemas.microsoft.com/office/drawing/2014/main" id="{318CE33E-892B-4C32-95B8-E7DBB803E2AA}"/>
              </a:ext>
            </a:extLst>
          </p:cNvPr>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accent1"/>
                </a:solidFill>
                <a:latin typeface="+mn-lt"/>
              </a:defRPr>
            </a:lvl1pPr>
          </a:lstStyle>
          <a:p>
            <a:pPr>
              <a:defRPr/>
            </a:pPr>
            <a:endParaRPr lang="en-US"/>
          </a:p>
        </p:txBody>
      </p:sp>
      <p:sp>
        <p:nvSpPr>
          <p:cNvPr id="21" name="Rectangle 20">
            <a:extLst>
              <a:ext uri="{FF2B5EF4-FFF2-40B4-BE49-F238E27FC236}">
                <a16:creationId xmlns:a16="http://schemas.microsoft.com/office/drawing/2014/main" id="{C20BCEBD-1025-4A0F-B1F5-16EDAFA2B8F7}"/>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5B4B7061-54AB-4594-8C6E-16CAAE0DA43B}"/>
              </a:ext>
            </a:extLst>
          </p:cNvPr>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chemeClr val="bg1"/>
                </a:solidFill>
              </a:defRPr>
            </a:lvl1pPr>
          </a:lstStyle>
          <a:p>
            <a:fld id="{19A6AC11-8F1F-4851-9BFD-AA7F613A8F53}" type="slidenum">
              <a:rPr lang="en-US" altLang="en-US"/>
              <a:pPr/>
              <a:t>‹#›</a:t>
            </a:fld>
            <a:endParaRPr lang="en-US" altLang="en-US"/>
          </a:p>
        </p:txBody>
      </p:sp>
    </p:spTree>
    <p:extLst>
      <p:ext uri="{BB962C8B-B14F-4D97-AF65-F5344CB8AC3E}">
        <p14:creationId xmlns:p14="http://schemas.microsoft.com/office/powerpoint/2010/main" val="32162449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hdr="0" ftr="0" dt="0"/>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anose="020B0502020202020204" pitchFamily="34" charset="0"/>
        </a:defRPr>
      </a:lvl2pPr>
      <a:lvl3pPr algn="l" defTabSz="457200" rtl="0" eaLnBrk="0" fontAlgn="base" hangingPunct="0">
        <a:spcBef>
          <a:spcPct val="0"/>
        </a:spcBef>
        <a:spcAft>
          <a:spcPct val="0"/>
        </a:spcAft>
        <a:defRPr sz="3600">
          <a:solidFill>
            <a:schemeClr val="bg2"/>
          </a:solidFill>
          <a:latin typeface="Century Gothic" panose="020B0502020202020204" pitchFamily="34" charset="0"/>
        </a:defRPr>
      </a:lvl3pPr>
      <a:lvl4pPr algn="l" defTabSz="457200" rtl="0" eaLnBrk="0" fontAlgn="base" hangingPunct="0">
        <a:spcBef>
          <a:spcPct val="0"/>
        </a:spcBef>
        <a:spcAft>
          <a:spcPct val="0"/>
        </a:spcAft>
        <a:defRPr sz="3600">
          <a:solidFill>
            <a:schemeClr val="bg2"/>
          </a:solidFill>
          <a:latin typeface="Century Gothic" panose="020B0502020202020204" pitchFamily="34" charset="0"/>
        </a:defRPr>
      </a:lvl4pPr>
      <a:lvl5pPr algn="l" defTabSz="457200" rtl="0" eaLnBrk="0" fontAlgn="base" hangingPunct="0">
        <a:spcBef>
          <a:spcPct val="0"/>
        </a:spcBef>
        <a:spcAft>
          <a:spcPct val="0"/>
        </a:spcAft>
        <a:defRPr sz="3600">
          <a:solidFill>
            <a:schemeClr val="bg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CE990-C984-471C-B0C8-357D3401A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3D505C-7CD6-4594-8F04-43F0DF58E1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AD558-0FE0-4411-BB3B-E09452587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A497-912D-4606-A2A5-DBF0CE91513F}" type="datetime3">
              <a:rPr lang="en-US" smtClean="0"/>
              <a:t>27 January 2022</a:t>
            </a:fld>
            <a:endParaRPr lang="en-US"/>
          </a:p>
        </p:txBody>
      </p:sp>
      <p:sp>
        <p:nvSpPr>
          <p:cNvPr id="5" name="Footer Placeholder 4">
            <a:extLst>
              <a:ext uri="{FF2B5EF4-FFF2-40B4-BE49-F238E27FC236}">
                <a16:creationId xmlns:a16="http://schemas.microsoft.com/office/drawing/2014/main" id="{BA8CE973-1007-43BC-8C5D-564ECFEAB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B66634-9566-4F5C-A9F5-586B1B1C7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571464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78F3858-7CBB-4A11-81CC-000A25C252AE}"/>
              </a:ext>
            </a:extLst>
          </p:cNvPr>
          <p:cNvSpPr>
            <a:spLocks noGrp="1" noChangeArrowheads="1"/>
          </p:cNvSpPr>
          <p:nvPr>
            <p:ph type="ctrTitle"/>
          </p:nvPr>
        </p:nvSpPr>
        <p:spPr>
          <a:xfrm>
            <a:off x="1463813" y="2454964"/>
            <a:ext cx="8843065" cy="1113183"/>
          </a:xfrm>
        </p:spPr>
        <p:txBody>
          <a:bodyPr/>
          <a:lstStyle/>
          <a:p>
            <a:pPr algn="ctr"/>
            <a:r>
              <a:rPr lang="en-US" altLang="en-US" sz="4400" dirty="0"/>
              <a:t>Welcome to our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913005" y="816638"/>
            <a:ext cx="8596668" cy="766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latin typeface="Times New Roman" panose="02020603050405020304" pitchFamily="18" charset="0"/>
                <a:cs typeface="Times New Roman" panose="02020603050405020304" pitchFamily="18" charset="0"/>
              </a:rPr>
              <a:t>Research Question</a:t>
            </a:r>
            <a:endParaRPr dirty="0">
              <a:latin typeface="Times New Roman" panose="02020603050405020304" pitchFamily="18" charset="0"/>
              <a:cs typeface="Times New Roman" panose="02020603050405020304" pitchFamily="18" charset="0"/>
            </a:endParaRPr>
          </a:p>
        </p:txBody>
      </p:sp>
      <p:sp>
        <p:nvSpPr>
          <p:cNvPr id="151" name="Google Shape;151;p19"/>
          <p:cNvSpPr txBox="1">
            <a:spLocks noGrp="1"/>
          </p:cNvSpPr>
          <p:nvPr>
            <p:ph idx="1"/>
          </p:nvPr>
        </p:nvSpPr>
        <p:spPr>
          <a:xfrm>
            <a:off x="677334" y="2367279"/>
            <a:ext cx="10122746" cy="3674083"/>
          </a:xfrm>
          <a:prstGeom prst="rect">
            <a:avLst/>
          </a:prstGeom>
          <a:noFill/>
          <a:ln>
            <a:noFill/>
          </a:ln>
        </p:spPr>
        <p:txBody>
          <a:bodyPr spcFirstLastPara="1" wrap="square" lIns="91425" tIns="45700" rIns="91425" bIns="45700" anchor="t" anchorCtr="0">
            <a:normAutofit/>
          </a:bodyPr>
          <a:lstStyle/>
          <a:p>
            <a:pPr marL="342900" lvl="0" indent="-342900" algn="l" rtl="0">
              <a:lnSpc>
                <a:spcPct val="250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What is the benefit of this thesis for the perspective in our country?</a:t>
            </a:r>
            <a:endParaRPr sz="2000" dirty="0">
              <a:latin typeface="Times New Roman" panose="02020603050405020304" pitchFamily="18" charset="0"/>
              <a:cs typeface="Times New Roman" panose="02020603050405020304" pitchFamily="18" charset="0"/>
            </a:endParaRPr>
          </a:p>
          <a:p>
            <a:pPr marL="342900" lvl="0" indent="-342900" algn="l" rtl="0">
              <a:lnSpc>
                <a:spcPct val="250000"/>
              </a:lnSpc>
              <a:spcBef>
                <a:spcPts val="1000"/>
              </a:spcBef>
              <a:spcAft>
                <a:spcPts val="0"/>
              </a:spcAft>
              <a:buSzPts val="1600"/>
              <a:buChar char="►"/>
            </a:pPr>
            <a:r>
              <a:rPr lang="en-US" sz="2000" dirty="0">
                <a:latin typeface="Times New Roman" panose="02020603050405020304" pitchFamily="18" charset="0"/>
                <a:cs typeface="Times New Roman" panose="02020603050405020304" pitchFamily="18" charset="0"/>
              </a:rPr>
              <a:t>How is this thesis work?</a:t>
            </a:r>
            <a:endParaRPr sz="2000" dirty="0">
              <a:latin typeface="Times New Roman" panose="02020603050405020304" pitchFamily="18" charset="0"/>
              <a:cs typeface="Times New Roman" panose="02020603050405020304" pitchFamily="18" charset="0"/>
            </a:endParaRPr>
          </a:p>
          <a:p>
            <a:pPr marL="342900" lvl="0" indent="-342900" algn="l" rtl="0">
              <a:lnSpc>
                <a:spcPct val="250000"/>
              </a:lnSpc>
              <a:spcBef>
                <a:spcPts val="1000"/>
              </a:spcBef>
              <a:spcAft>
                <a:spcPts val="0"/>
              </a:spcAft>
              <a:buSzPts val="1600"/>
              <a:buChar char="►"/>
            </a:pPr>
            <a:r>
              <a:rPr lang="en-US" sz="2000" dirty="0">
                <a:latin typeface="Times New Roman" panose="02020603050405020304" pitchFamily="18" charset="0"/>
                <a:cs typeface="Times New Roman" panose="02020603050405020304" pitchFamily="18" charset="0"/>
              </a:rPr>
              <a:t>What are the difficulties over here for applying this thesis?</a:t>
            </a:r>
            <a:endParaRPr sz="2000" dirty="0">
              <a:latin typeface="Times New Roman" panose="02020603050405020304" pitchFamily="18" charset="0"/>
              <a:cs typeface="Times New Roman" panose="02020603050405020304" pitchFamily="18" charset="0"/>
            </a:endParaRPr>
          </a:p>
          <a:p>
            <a:pPr marL="342900" lvl="0" indent="-342900" algn="l" rtl="0">
              <a:lnSpc>
                <a:spcPct val="250000"/>
              </a:lnSpc>
              <a:spcBef>
                <a:spcPts val="1000"/>
              </a:spcBef>
              <a:spcAft>
                <a:spcPts val="0"/>
              </a:spcAft>
              <a:buSzPts val="1600"/>
              <a:buChar char="►"/>
            </a:pPr>
            <a:r>
              <a:rPr lang="en-US" sz="2000" dirty="0">
                <a:latin typeface="Times New Roman" panose="02020603050405020304" pitchFamily="18" charset="0"/>
                <a:cs typeface="Times New Roman" panose="02020603050405020304" pitchFamily="18" charset="0"/>
              </a:rPr>
              <a:t>Is this easy to use for everyone?</a:t>
            </a:r>
            <a:endParaRPr sz="2000" dirty="0">
              <a:latin typeface="Times New Roman" panose="02020603050405020304" pitchFamily="18" charset="0"/>
              <a:cs typeface="Times New Roman" panose="02020603050405020304" pitchFamily="18" charset="0"/>
            </a:endParaRPr>
          </a:p>
        </p:txBody>
      </p:sp>
      <p:pic>
        <p:nvPicPr>
          <p:cNvPr id="152" name="Google Shape;152;p19"/>
          <p:cNvPicPr preferRelativeResize="0"/>
          <p:nvPr/>
        </p:nvPicPr>
        <p:blipFill rotWithShape="1">
          <a:blip r:embed="rId3">
            <a:alphaModFix/>
          </a:blip>
          <a:srcRect/>
          <a:stretch/>
        </p:blipFill>
        <p:spPr>
          <a:xfrm>
            <a:off x="7526265" y="1925907"/>
            <a:ext cx="4247536" cy="4247536"/>
          </a:xfrm>
          <a:prstGeom prst="rect">
            <a:avLst/>
          </a:prstGeom>
          <a:noFill/>
          <a:ln>
            <a:noFill/>
          </a:ln>
        </p:spPr>
      </p:pic>
      <p:sp>
        <p:nvSpPr>
          <p:cNvPr id="2" name="Slide Number Placeholder 1">
            <a:extLst>
              <a:ext uri="{FF2B5EF4-FFF2-40B4-BE49-F238E27FC236}">
                <a16:creationId xmlns:a16="http://schemas.microsoft.com/office/drawing/2014/main" id="{380563CF-E3E7-4ED0-9336-BED9825624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276F-EEA1-40F6-ABFE-95396EB40C6E}"/>
              </a:ext>
            </a:extLst>
          </p:cNvPr>
          <p:cNvSpPr>
            <a:spLocks noGrp="1"/>
          </p:cNvSpPr>
          <p:nvPr>
            <p:ph type="title"/>
          </p:nvPr>
        </p:nvSpPr>
        <p:spPr>
          <a:xfrm>
            <a:off x="1154954" y="838200"/>
            <a:ext cx="8761413" cy="706964"/>
          </a:xfrm>
        </p:spPr>
        <p:txBody>
          <a:bodyPr/>
          <a:lstStyle/>
          <a:p>
            <a:r>
              <a:rPr lang="en-US" dirty="0">
                <a:latin typeface="Times New Roman" panose="02020603050405020304" pitchFamily="18" charset="0"/>
                <a:cs typeface="Times New Roman" panose="02020603050405020304" pitchFamily="18" charset="0"/>
              </a:rPr>
              <a:t>Research Objective</a:t>
            </a:r>
          </a:p>
        </p:txBody>
      </p:sp>
      <p:sp>
        <p:nvSpPr>
          <p:cNvPr id="3" name="Text Placeholder 2">
            <a:extLst>
              <a:ext uri="{FF2B5EF4-FFF2-40B4-BE49-F238E27FC236}">
                <a16:creationId xmlns:a16="http://schemas.microsoft.com/office/drawing/2014/main" id="{FD467EAE-D9EF-40E9-8237-BF3AB8C23DDC}"/>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To obtain an overall understanding of the IoT based medical diagnosis</a:t>
            </a:r>
          </a:p>
          <a:p>
            <a:r>
              <a:rPr lang="en-US" sz="2000" dirty="0">
                <a:latin typeface="Times New Roman" panose="02020603050405020304" pitchFamily="18" charset="0"/>
                <a:cs typeface="Times New Roman" panose="02020603050405020304" pitchFamily="18" charset="0"/>
              </a:rPr>
              <a:t>Finding some issues related to medical diagnosis</a:t>
            </a:r>
          </a:p>
          <a:p>
            <a:r>
              <a:rPr lang="en-US" sz="2000" dirty="0">
                <a:latin typeface="Times New Roman" panose="02020603050405020304" pitchFamily="18" charset="0"/>
                <a:cs typeface="Times New Roman" panose="02020603050405020304" pitchFamily="18" charset="0"/>
              </a:rPr>
              <a:t>To Analyze the issue in details</a:t>
            </a:r>
          </a:p>
          <a:p>
            <a:r>
              <a:rPr lang="en-US" sz="2000" dirty="0">
                <a:latin typeface="Times New Roman" panose="02020603050405020304" pitchFamily="18" charset="0"/>
                <a:cs typeface="Times New Roman" panose="02020603050405020304" pitchFamily="18" charset="0"/>
              </a:rPr>
              <a:t>To find some solution for better performance. </a:t>
            </a:r>
          </a:p>
          <a:p>
            <a:endParaRPr lang="en-US" dirty="0"/>
          </a:p>
        </p:txBody>
      </p:sp>
      <p:sp>
        <p:nvSpPr>
          <p:cNvPr id="4" name="Slide Number Placeholder 3">
            <a:extLst>
              <a:ext uri="{FF2B5EF4-FFF2-40B4-BE49-F238E27FC236}">
                <a16:creationId xmlns:a16="http://schemas.microsoft.com/office/drawing/2014/main" id="{2A1CBBF2-D3F5-467B-B376-535790355A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93443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111B-FEE1-4F4E-A2D0-97F1B49B08AD}"/>
              </a:ext>
            </a:extLst>
          </p:cNvPr>
          <p:cNvSpPr>
            <a:spLocks noGrp="1"/>
          </p:cNvSpPr>
          <p:nvPr>
            <p:ph type="title"/>
          </p:nvPr>
        </p:nvSpPr>
        <p:spPr>
          <a:xfrm>
            <a:off x="869630" y="524429"/>
            <a:ext cx="10515600" cy="417195"/>
          </a:xfrm>
        </p:spPr>
        <p:txBody>
          <a:bodyPr>
            <a:noAutofit/>
          </a:bodyPr>
          <a:lstStyle/>
          <a:p>
            <a:r>
              <a:rPr lang="en-US" sz="3600" dirty="0">
                <a:latin typeface="Times New Roman" panose="02020603050405020304" pitchFamily="18" charset="0"/>
                <a:cs typeface="Times New Roman" panose="02020603050405020304" pitchFamily="18" charset="0"/>
              </a:rPr>
              <a:t>Research Methodology</a:t>
            </a:r>
          </a:p>
        </p:txBody>
      </p:sp>
      <p:pic>
        <p:nvPicPr>
          <p:cNvPr id="2050" name="Picture 2">
            <a:extLst>
              <a:ext uri="{FF2B5EF4-FFF2-40B4-BE49-F238E27FC236}">
                <a16:creationId xmlns:a16="http://schemas.microsoft.com/office/drawing/2014/main" id="{3AEC6603-54F3-411F-A433-8DC85181FF2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314"/>
          <a:stretch/>
        </p:blipFill>
        <p:spPr bwMode="auto">
          <a:xfrm>
            <a:off x="3376922" y="1140643"/>
            <a:ext cx="5685797" cy="50975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B75CD1-F7ED-46BB-A212-FF00566D0799}"/>
              </a:ext>
            </a:extLst>
          </p:cNvPr>
          <p:cNvSpPr txBox="1"/>
          <p:nvPr/>
        </p:nvSpPr>
        <p:spPr>
          <a:xfrm>
            <a:off x="3466460" y="6238240"/>
            <a:ext cx="5321940" cy="369332"/>
          </a:xfrm>
          <a:prstGeom prst="rect">
            <a:avLst/>
          </a:prstGeom>
          <a:noFill/>
        </p:spPr>
        <p:txBody>
          <a:bodyPr wrap="square" rtlCol="0">
            <a:spAutoFit/>
          </a:bodyPr>
          <a:lstStyle/>
          <a:p>
            <a:pPr algn="ctr"/>
            <a:r>
              <a:rPr lang="en-US" dirty="0"/>
              <a:t>Figure: Flowchart of our proposed system</a:t>
            </a:r>
          </a:p>
        </p:txBody>
      </p:sp>
      <p:sp>
        <p:nvSpPr>
          <p:cNvPr id="3" name="Slide Number Placeholder 2">
            <a:extLst>
              <a:ext uri="{FF2B5EF4-FFF2-40B4-BE49-F238E27FC236}">
                <a16:creationId xmlns:a16="http://schemas.microsoft.com/office/drawing/2014/main" id="{D8725EA7-D57D-4FBD-8213-6B43B79710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50703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88C3-E29D-4DF9-8023-F5F8F17DDD18}"/>
              </a:ext>
            </a:extLst>
          </p:cNvPr>
          <p:cNvSpPr>
            <a:spLocks noGrp="1"/>
          </p:cNvSpPr>
          <p:nvPr>
            <p:ph type="title"/>
          </p:nvPr>
        </p:nvSpPr>
        <p:spPr>
          <a:xfrm>
            <a:off x="838200" y="681037"/>
            <a:ext cx="10515600" cy="765142"/>
          </a:xfrm>
        </p:spPr>
        <p:txBody>
          <a:bodyPr/>
          <a:lstStyle/>
          <a:p>
            <a:r>
              <a:rPr lang="en-US" dirty="0"/>
              <a:t>Research Methodology (Contd.)</a:t>
            </a:r>
          </a:p>
        </p:txBody>
      </p:sp>
      <p:sp>
        <p:nvSpPr>
          <p:cNvPr id="3" name="Content Placeholder 2">
            <a:extLst>
              <a:ext uri="{FF2B5EF4-FFF2-40B4-BE49-F238E27FC236}">
                <a16:creationId xmlns:a16="http://schemas.microsoft.com/office/drawing/2014/main" id="{4923E07D-ABF1-4CB0-8B06-5AFD6866811B}"/>
              </a:ext>
            </a:extLst>
          </p:cNvPr>
          <p:cNvSpPr>
            <a:spLocks noGrp="1"/>
          </p:cNvSpPr>
          <p:nvPr>
            <p:ph idx="1"/>
          </p:nvPr>
        </p:nvSpPr>
        <p:spPr>
          <a:xfrm>
            <a:off x="838200" y="2326640"/>
            <a:ext cx="10515600" cy="3850323"/>
          </a:xfrm>
        </p:spPr>
        <p:txBody>
          <a:bodyPr/>
          <a:lstStyle/>
          <a:p>
            <a:r>
              <a:rPr lang="en-US" sz="2400" dirty="0">
                <a:latin typeface="Times New Roman" panose="02020603050405020304" pitchFamily="18" charset="0"/>
                <a:cs typeface="Times New Roman" panose="02020603050405020304" pitchFamily="18" charset="0"/>
              </a:rPr>
              <a:t>Data provider  module</a:t>
            </a:r>
          </a:p>
          <a:p>
            <a:r>
              <a:rPr lang="en-US" sz="2400" dirty="0">
                <a:latin typeface="Times New Roman" panose="02020603050405020304" pitchFamily="18" charset="0"/>
                <a:cs typeface="Times New Roman" panose="02020603050405020304" pitchFamily="18" charset="0"/>
              </a:rPr>
              <a:t>Master Classifier agent module</a:t>
            </a:r>
          </a:p>
          <a:p>
            <a:r>
              <a:rPr lang="en-US" sz="2400" dirty="0">
                <a:latin typeface="Times New Roman" panose="02020603050405020304" pitchFamily="18" charset="0"/>
                <a:cs typeface="Times New Roman" panose="02020603050405020304" pitchFamily="18" charset="0"/>
              </a:rPr>
              <a:t>Interface module</a:t>
            </a:r>
          </a:p>
          <a:p>
            <a:pPr marL="0" indent="0">
              <a:buNone/>
            </a:pPr>
            <a:endParaRPr lang="en-US" dirty="0"/>
          </a:p>
        </p:txBody>
      </p:sp>
      <p:sp>
        <p:nvSpPr>
          <p:cNvPr id="4" name="Slide Number Placeholder 3">
            <a:extLst>
              <a:ext uri="{FF2B5EF4-FFF2-40B4-BE49-F238E27FC236}">
                <a16:creationId xmlns:a16="http://schemas.microsoft.com/office/drawing/2014/main" id="{9C2E855C-1EB0-4DAC-9398-9FBF09F1E7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9192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475E-0526-48AE-B780-1C1E5D767583}"/>
              </a:ext>
            </a:extLst>
          </p:cNvPr>
          <p:cNvSpPr>
            <a:spLocks noGrp="1"/>
          </p:cNvSpPr>
          <p:nvPr>
            <p:ph type="title"/>
          </p:nvPr>
        </p:nvSpPr>
        <p:spPr/>
        <p:txBody>
          <a:bodyPr/>
          <a:lstStyle/>
          <a:p>
            <a:r>
              <a:rPr lang="en-US" dirty="0"/>
              <a:t>Research Methodology (Contd.)</a:t>
            </a:r>
          </a:p>
        </p:txBody>
      </p:sp>
      <p:sp>
        <p:nvSpPr>
          <p:cNvPr id="3" name="Content Placeholder 2">
            <a:extLst>
              <a:ext uri="{FF2B5EF4-FFF2-40B4-BE49-F238E27FC236}">
                <a16:creationId xmlns:a16="http://schemas.microsoft.com/office/drawing/2014/main" id="{2E10F859-BE94-4E6C-BD84-27F8D153B419}"/>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Data provider  module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Take input from the user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Transfer inputted information to the next module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Show the outputs</a:t>
            </a:r>
          </a:p>
        </p:txBody>
      </p:sp>
      <p:sp>
        <p:nvSpPr>
          <p:cNvPr id="4" name="Slide Number Placeholder 3">
            <a:extLst>
              <a:ext uri="{FF2B5EF4-FFF2-40B4-BE49-F238E27FC236}">
                <a16:creationId xmlns:a16="http://schemas.microsoft.com/office/drawing/2014/main" id="{43EEC255-C569-4726-B021-40A4360DC4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337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56D2-1E56-4C12-B2A6-FAAFEB471F3B}"/>
              </a:ext>
            </a:extLst>
          </p:cNvPr>
          <p:cNvSpPr>
            <a:spLocks noGrp="1"/>
          </p:cNvSpPr>
          <p:nvPr>
            <p:ph type="title"/>
          </p:nvPr>
        </p:nvSpPr>
        <p:spPr/>
        <p:txBody>
          <a:bodyPr/>
          <a:lstStyle/>
          <a:p>
            <a:r>
              <a:rPr lang="en-US" dirty="0"/>
              <a:t>Research Methodology (Contd.)</a:t>
            </a:r>
          </a:p>
        </p:txBody>
      </p:sp>
      <p:sp>
        <p:nvSpPr>
          <p:cNvPr id="3" name="Content Placeholder 2">
            <a:extLst>
              <a:ext uri="{FF2B5EF4-FFF2-40B4-BE49-F238E27FC236}">
                <a16:creationId xmlns:a16="http://schemas.microsoft.com/office/drawing/2014/main" id="{68618AD2-8E39-4AA0-81F6-B7195185FDE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Master Classifier agent module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Received data from the DP module.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Check into the database (to find out the appropriate outcome).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If not found into database then data will transfer into the next module.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If found it will show the </a:t>
            </a:r>
            <a:r>
              <a:rPr lang="en-US" sz="2000" dirty="0" err="1">
                <a:latin typeface="Times New Roman" panose="02020603050405020304" pitchFamily="18" charset="0"/>
                <a:cs typeface="Times New Roman" panose="02020603050405020304" pitchFamily="18" charset="0"/>
              </a:rPr>
              <a:t>resulte</a:t>
            </a:r>
            <a:r>
              <a:rPr lang="en-US" sz="20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649488C1-E34A-4FFE-8153-F3C998A353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801289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52B9-F783-4D75-B70B-80DA922BB740}"/>
              </a:ext>
            </a:extLst>
          </p:cNvPr>
          <p:cNvSpPr>
            <a:spLocks noGrp="1"/>
          </p:cNvSpPr>
          <p:nvPr>
            <p:ph type="title"/>
          </p:nvPr>
        </p:nvSpPr>
        <p:spPr/>
        <p:txBody>
          <a:bodyPr/>
          <a:lstStyle/>
          <a:p>
            <a:r>
              <a:rPr lang="en-US" dirty="0"/>
              <a:t>Research Methodology (Contd.)</a:t>
            </a:r>
          </a:p>
        </p:txBody>
      </p:sp>
      <p:sp>
        <p:nvSpPr>
          <p:cNvPr id="3" name="Content Placeholder 2">
            <a:extLst>
              <a:ext uri="{FF2B5EF4-FFF2-40B4-BE49-F238E27FC236}">
                <a16:creationId xmlns:a16="http://schemas.microsoft.com/office/drawing/2014/main" id="{A40CB2C8-B7F7-4D71-8477-9D9D0EFBE38C}"/>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Interface module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Get data from the CA module.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Search into the web</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Transfer data to the CA module</a:t>
            </a:r>
          </a:p>
        </p:txBody>
      </p:sp>
      <p:sp>
        <p:nvSpPr>
          <p:cNvPr id="4" name="Slide Number Placeholder 3">
            <a:extLst>
              <a:ext uri="{FF2B5EF4-FFF2-40B4-BE49-F238E27FC236}">
                <a16:creationId xmlns:a16="http://schemas.microsoft.com/office/drawing/2014/main" id="{2C4D2EF0-8074-4EF0-ABA0-A47A6B57A7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45299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CA4F-A9CD-4239-AD7F-F6BA197C0FDC}"/>
              </a:ext>
            </a:extLst>
          </p:cNvPr>
          <p:cNvSpPr>
            <a:spLocks noGrp="1"/>
          </p:cNvSpPr>
          <p:nvPr>
            <p:ph type="title"/>
          </p:nvPr>
        </p:nvSpPr>
        <p:spPr>
          <a:xfrm>
            <a:off x="838200" y="477520"/>
            <a:ext cx="10515600" cy="528955"/>
          </a:xfrm>
        </p:spPr>
        <p:txBody>
          <a:bodyPr>
            <a:noAutofit/>
          </a:bodyPr>
          <a:lstStyle/>
          <a:p>
            <a:r>
              <a:rPr lang="en-US" sz="3600" dirty="0">
                <a:latin typeface="Times New Roman" panose="02020603050405020304" pitchFamily="18" charset="0"/>
                <a:cs typeface="Times New Roman" panose="02020603050405020304" pitchFamily="18" charset="0"/>
              </a:rPr>
              <a:t>Research Methodology (Contd.)</a:t>
            </a:r>
          </a:p>
        </p:txBody>
      </p:sp>
      <p:sp>
        <p:nvSpPr>
          <p:cNvPr id="4" name="TextBox 3">
            <a:extLst>
              <a:ext uri="{FF2B5EF4-FFF2-40B4-BE49-F238E27FC236}">
                <a16:creationId xmlns:a16="http://schemas.microsoft.com/office/drawing/2014/main" id="{EA8EEE0D-1C31-4AC4-AE05-638107F617DE}"/>
              </a:ext>
            </a:extLst>
          </p:cNvPr>
          <p:cNvSpPr txBox="1"/>
          <p:nvPr/>
        </p:nvSpPr>
        <p:spPr>
          <a:xfrm>
            <a:off x="2712720" y="5666859"/>
            <a:ext cx="6063153" cy="369332"/>
          </a:xfrm>
          <a:prstGeom prst="rect">
            <a:avLst/>
          </a:prstGeom>
          <a:noFill/>
        </p:spPr>
        <p:txBody>
          <a:bodyPr wrap="square" rtlCol="0">
            <a:spAutoFit/>
          </a:bodyPr>
          <a:lstStyle/>
          <a:p>
            <a:pPr algn="ctr"/>
            <a:r>
              <a:rPr lang="en-US" dirty="0"/>
              <a:t>Figure: working procedure of our proposed system</a:t>
            </a:r>
          </a:p>
        </p:txBody>
      </p:sp>
      <p:pic>
        <p:nvPicPr>
          <p:cNvPr id="21" name="Picture 20">
            <a:extLst>
              <a:ext uri="{FF2B5EF4-FFF2-40B4-BE49-F238E27FC236}">
                <a16:creationId xmlns:a16="http://schemas.microsoft.com/office/drawing/2014/main" id="{8EAB6778-3E0A-4430-B39D-31B91412B7B5}"/>
              </a:ext>
            </a:extLst>
          </p:cNvPr>
          <p:cNvPicPr>
            <a:picLocks noChangeAspect="1"/>
          </p:cNvPicPr>
          <p:nvPr/>
        </p:nvPicPr>
        <p:blipFill>
          <a:blip r:embed="rId2"/>
          <a:stretch>
            <a:fillRect/>
          </a:stretch>
        </p:blipFill>
        <p:spPr>
          <a:xfrm>
            <a:off x="1920240" y="1222819"/>
            <a:ext cx="8351520" cy="4412362"/>
          </a:xfrm>
          <a:prstGeom prst="rect">
            <a:avLst/>
          </a:prstGeom>
        </p:spPr>
      </p:pic>
      <p:sp>
        <p:nvSpPr>
          <p:cNvPr id="3" name="Slide Number Placeholder 2">
            <a:extLst>
              <a:ext uri="{FF2B5EF4-FFF2-40B4-BE49-F238E27FC236}">
                <a16:creationId xmlns:a16="http://schemas.microsoft.com/office/drawing/2014/main" id="{49853EFF-43F8-42F4-8FDE-89CCB4C168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1487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696187" y="714875"/>
            <a:ext cx="8596668" cy="67842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ts val="3600"/>
              <a:buFont typeface="Trebuchet MS"/>
              <a:buNone/>
            </a:pPr>
            <a:r>
              <a:rPr lang="en-US" dirty="0"/>
              <a:t>Result and Discussion</a:t>
            </a:r>
            <a:endParaRPr dirty="0"/>
          </a:p>
        </p:txBody>
      </p:sp>
      <p:pic>
        <p:nvPicPr>
          <p:cNvPr id="158" name="Google Shape;158;p20"/>
          <p:cNvPicPr preferRelativeResize="0"/>
          <p:nvPr/>
        </p:nvPicPr>
        <p:blipFill rotWithShape="1">
          <a:blip r:embed="rId3">
            <a:alphaModFix/>
          </a:blip>
          <a:srcRect/>
          <a:stretch/>
        </p:blipFill>
        <p:spPr>
          <a:xfrm>
            <a:off x="2289359" y="2162529"/>
            <a:ext cx="7613282" cy="4695471"/>
          </a:xfrm>
          <a:prstGeom prst="rect">
            <a:avLst/>
          </a:prstGeom>
          <a:noFill/>
          <a:ln>
            <a:noFill/>
          </a:ln>
        </p:spPr>
      </p:pic>
      <p:sp>
        <p:nvSpPr>
          <p:cNvPr id="159" name="Google Shape;159;p20"/>
          <p:cNvSpPr txBox="1"/>
          <p:nvPr/>
        </p:nvSpPr>
        <p:spPr>
          <a:xfrm>
            <a:off x="3559278" y="1593249"/>
            <a:ext cx="64597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6C911C"/>
                </a:solidFill>
                <a:latin typeface="Trebuchet MS"/>
                <a:ea typeface="Trebuchet MS"/>
                <a:cs typeface="Trebuchet MS"/>
                <a:sym typeface="Trebuchet MS"/>
              </a:rPr>
              <a:t>Get accepted from the user on a apps terms and condition</a:t>
            </a:r>
            <a:endParaRPr/>
          </a:p>
        </p:txBody>
      </p:sp>
      <p:sp>
        <p:nvSpPr>
          <p:cNvPr id="2" name="Slide Number Placeholder 1">
            <a:extLst>
              <a:ext uri="{FF2B5EF4-FFF2-40B4-BE49-F238E27FC236}">
                <a16:creationId xmlns:a16="http://schemas.microsoft.com/office/drawing/2014/main" id="{353B1D92-4B32-47C0-B1DF-9E46E12612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677334" y="894736"/>
            <a:ext cx="8596668" cy="67842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ts val="3600"/>
              <a:buFont typeface="Trebuchet MS"/>
              <a:buNone/>
            </a:pPr>
            <a:r>
              <a:rPr lang="en-US"/>
              <a:t>Result and Discussion</a:t>
            </a:r>
            <a:endParaRPr/>
          </a:p>
        </p:txBody>
      </p:sp>
      <p:pic>
        <p:nvPicPr>
          <p:cNvPr id="165" name="Google Shape;165;p21"/>
          <p:cNvPicPr preferRelativeResize="0"/>
          <p:nvPr/>
        </p:nvPicPr>
        <p:blipFill rotWithShape="1">
          <a:blip r:embed="rId3">
            <a:alphaModFix/>
          </a:blip>
          <a:srcRect/>
          <a:stretch/>
        </p:blipFill>
        <p:spPr>
          <a:xfrm>
            <a:off x="2650339" y="2056643"/>
            <a:ext cx="7748482" cy="4801357"/>
          </a:xfrm>
          <a:prstGeom prst="rect">
            <a:avLst/>
          </a:prstGeom>
          <a:noFill/>
          <a:ln>
            <a:noFill/>
          </a:ln>
        </p:spPr>
      </p:pic>
      <p:sp>
        <p:nvSpPr>
          <p:cNvPr id="166" name="Google Shape;166;p21"/>
          <p:cNvSpPr txBox="1"/>
          <p:nvPr/>
        </p:nvSpPr>
        <p:spPr>
          <a:xfrm>
            <a:off x="4199251" y="1610455"/>
            <a:ext cx="46506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6C911C"/>
                </a:solidFill>
                <a:latin typeface="Trebuchet MS"/>
                <a:ea typeface="Trebuchet MS"/>
                <a:cs typeface="Trebuchet MS"/>
                <a:sym typeface="Trebuchet MS"/>
              </a:rPr>
              <a:t>Get patient details by the user on a apps</a:t>
            </a:r>
            <a:endParaRPr dirty="0"/>
          </a:p>
        </p:txBody>
      </p:sp>
      <p:sp>
        <p:nvSpPr>
          <p:cNvPr id="2" name="Slide Number Placeholder 1">
            <a:extLst>
              <a:ext uri="{FF2B5EF4-FFF2-40B4-BE49-F238E27FC236}">
                <a16:creationId xmlns:a16="http://schemas.microsoft.com/office/drawing/2014/main" id="{1E7A87D5-B31B-456C-B48E-E578EE059C3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5">
            <a:extLst>
              <a:ext uri="{FF2B5EF4-FFF2-40B4-BE49-F238E27FC236}">
                <a16:creationId xmlns:a16="http://schemas.microsoft.com/office/drawing/2014/main" id="{D6373559-7A5B-4B41-807D-9359DE242EEF}"/>
              </a:ext>
            </a:extLst>
          </p:cNvPr>
          <p:cNvSpPr>
            <a:spLocks noGrp="1" noChangeArrowheads="1"/>
          </p:cNvSpPr>
          <p:nvPr>
            <p:ph type="title"/>
          </p:nvPr>
        </p:nvSpPr>
        <p:spPr>
          <a:xfrm>
            <a:off x="1287463" y="1063625"/>
            <a:ext cx="8761412" cy="954088"/>
          </a:xfrm>
        </p:spPr>
        <p:txBody>
          <a:bodyPr/>
          <a:lstStyle/>
          <a:p>
            <a:pPr algn="ctr" eaLnBrk="1" hangingPunct="1"/>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IoT Based Medical Diagnosis Trough User Interaction</a:t>
            </a:r>
            <a:br>
              <a:rPr lang="en-US" altLang="en-US" dirty="0"/>
            </a:br>
            <a:r>
              <a:rPr lang="en-US" altLang="en-US" sz="2400" dirty="0">
                <a:latin typeface="Times New Roman" panose="02020603050405020304" pitchFamily="18" charset="0"/>
                <a:cs typeface="Times New Roman" panose="02020603050405020304" pitchFamily="18" charset="0"/>
                <a:sym typeface="+mn-ea"/>
              </a:rPr>
              <a:t>Prepared For: Thesis committee of IUBAT, Dept. of CSE</a:t>
            </a:r>
            <a:br>
              <a:rPr lang="en-US" altLang="en-US" dirty="0">
                <a:sym typeface="+mn-ea"/>
              </a:rPr>
            </a:br>
            <a:endParaRPr lang="en-US" altLang="en-US" dirty="0"/>
          </a:p>
        </p:txBody>
      </p:sp>
      <p:sp>
        <p:nvSpPr>
          <p:cNvPr id="3075" name="Content Placeholder 2">
            <a:extLst>
              <a:ext uri="{FF2B5EF4-FFF2-40B4-BE49-F238E27FC236}">
                <a16:creationId xmlns:a16="http://schemas.microsoft.com/office/drawing/2014/main" id="{85B40553-5CDD-477B-B6FC-A36F2080698F}"/>
              </a:ext>
            </a:extLst>
          </p:cNvPr>
          <p:cNvSpPr>
            <a:spLocks noGrp="1" noChangeArrowheads="1"/>
          </p:cNvSpPr>
          <p:nvPr>
            <p:ph idx="1"/>
          </p:nvPr>
        </p:nvSpPr>
        <p:spPr>
          <a:xfrm>
            <a:off x="693738" y="2768600"/>
            <a:ext cx="4019550" cy="1695450"/>
          </a:xfrm>
        </p:spPr>
        <p:txBody>
          <a:bodyPr rtlCol="0">
            <a:normAutofit/>
          </a:bodyPr>
          <a:lstStyle/>
          <a:p>
            <a:pPr eaLnBrk="1" fontAlgn="auto" hangingPunct="1">
              <a:spcAft>
                <a:spcPts val="0"/>
              </a:spcAft>
              <a:buFont typeface="Wingdings 3" charset="2"/>
              <a:buNone/>
              <a:defRPr/>
            </a:pPr>
            <a:r>
              <a:rPr lang="en-US" sz="2400" b="1" dirty="0">
                <a:solidFill>
                  <a:schemeClr val="tx1">
                    <a:lumMod val="75000"/>
                    <a:lumOff val="25000"/>
                  </a:schemeClr>
                </a:solidFill>
                <a:latin typeface="Times New Roman" pitchFamily="18" charset="0"/>
                <a:cs typeface="Times New Roman" pitchFamily="18" charset="0"/>
              </a:rPr>
              <a:t>Supervisor: </a:t>
            </a:r>
          </a:p>
          <a:p>
            <a:pPr eaLnBrk="1" fontAlgn="auto" hangingPunct="1">
              <a:spcAft>
                <a:spcPts val="0"/>
              </a:spcAft>
              <a:buFont typeface="Wingdings 3" charset="2"/>
              <a:buNone/>
              <a:defRPr/>
            </a:pP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Rubayea</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Ferdows</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spcAft>
                <a:spcPts val="0"/>
              </a:spcAft>
              <a:buFont typeface="Wingdings 3" charset="2"/>
              <a:buNone/>
              <a:defRP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Senior Lecturer &amp; Assistant proctor</a:t>
            </a:r>
          </a:p>
          <a:p>
            <a:pPr eaLnBrk="1" fontAlgn="auto" hangingPunct="1">
              <a:spcAft>
                <a:spcPts val="0"/>
              </a:spcAft>
              <a:buFont typeface="Wingdings 3" charset="2"/>
              <a:buNone/>
              <a:defRP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Senior Lecturer Department of CSE, IUBAT.</a:t>
            </a:r>
          </a:p>
          <a:p>
            <a:pPr marL="0" indent="0" eaLnBrk="1" fontAlgn="auto" hangingPunct="1">
              <a:spcAft>
                <a:spcPts val="0"/>
              </a:spcAft>
              <a:buFontTx/>
              <a:buNone/>
              <a:defRPr/>
            </a:pPr>
            <a:endParaRPr lang="en-US" altLang="en-US" dirty="0">
              <a:solidFill>
                <a:schemeClr val="tx1">
                  <a:lumMod val="75000"/>
                  <a:lumOff val="25000"/>
                </a:schemeClr>
              </a:solidFill>
            </a:endParaRP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17413" name="Slide Number Placeholder 4">
            <a:extLst>
              <a:ext uri="{FF2B5EF4-FFF2-40B4-BE49-F238E27FC236}">
                <a16:creationId xmlns:a16="http://schemas.microsoft.com/office/drawing/2014/main" id="{25A28937-B0CE-4F37-8749-C8EB6F5F19A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fld id="{4E4BB196-6384-42BD-A42F-30422B76748D}" type="slidenum">
              <a:rPr kumimoji="0" lang="en-US" altLang="en-US" sz="28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ctr" defTabSz="457200" rtl="0" eaLnBrk="1" fontAlgn="base" latinLnBrk="0" hangingPunct="1">
                <a:lnSpc>
                  <a:spcPct val="100000"/>
                </a:lnSpc>
                <a:spcBef>
                  <a:spcPct val="0"/>
                </a:spcBef>
                <a:spcAft>
                  <a:spcPct val="0"/>
                </a:spcAft>
                <a:buClrTx/>
                <a:buSzTx/>
                <a:buFontTx/>
                <a:buNone/>
                <a:tabLst/>
                <a:defRPr/>
              </a:pPr>
              <a:t>2</a:t>
            </a:fld>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graphicFrame>
        <p:nvGraphicFramePr>
          <p:cNvPr id="4" name="Table 3">
            <a:extLst>
              <a:ext uri="{FF2B5EF4-FFF2-40B4-BE49-F238E27FC236}">
                <a16:creationId xmlns:a16="http://schemas.microsoft.com/office/drawing/2014/main" id="{D0ED271B-59AC-416C-9891-0A024CD38805}"/>
              </a:ext>
            </a:extLst>
          </p:cNvPr>
          <p:cNvGraphicFramePr/>
          <p:nvPr>
            <p:extLst>
              <p:ext uri="{D42A27DB-BD31-4B8C-83A1-F6EECF244321}">
                <p14:modId xmlns:p14="http://schemas.microsoft.com/office/powerpoint/2010/main" val="3602750302"/>
              </p:ext>
            </p:extLst>
          </p:nvPr>
        </p:nvGraphicFramePr>
        <p:xfrm>
          <a:off x="5772150" y="2724150"/>
          <a:ext cx="4999038" cy="1525375"/>
        </p:xfrm>
        <a:graphic>
          <a:graphicData uri="http://schemas.openxmlformats.org/drawingml/2006/table">
            <a:tbl>
              <a:tblPr firstRow="1" bandRow="1">
                <a:tableStyleId>{5C22544A-7EE6-4342-B048-85BDC9FD1C3A}</a:tableStyleId>
              </a:tblPr>
              <a:tblGrid>
                <a:gridCol w="2462899">
                  <a:extLst>
                    <a:ext uri="{9D8B030D-6E8A-4147-A177-3AD203B41FA5}">
                      <a16:colId xmlns:a16="http://schemas.microsoft.com/office/drawing/2014/main" val="20000"/>
                    </a:ext>
                  </a:extLst>
                </a:gridCol>
                <a:gridCol w="2536139">
                  <a:extLst>
                    <a:ext uri="{9D8B030D-6E8A-4147-A177-3AD203B41FA5}">
                      <a16:colId xmlns:a16="http://schemas.microsoft.com/office/drawing/2014/main" val="20001"/>
                    </a:ext>
                  </a:extLst>
                </a:gridCol>
              </a:tblGrid>
              <a:tr h="365664">
                <a:tc gridSpan="2">
                  <a:txBody>
                    <a:bodyPr/>
                    <a:lstStyle/>
                    <a:p>
                      <a:pPr algn="ctr">
                        <a:buNone/>
                      </a:pPr>
                      <a:r>
                        <a:rPr lang="en-US" sz="1800" dirty="0">
                          <a:latin typeface="Times New Roman" panose="02020603050405020304" pitchFamily="18" charset="0"/>
                          <a:cs typeface="Times New Roman" panose="02020603050405020304" pitchFamily="18" charset="0"/>
                        </a:rPr>
                        <a:t>Presented By</a:t>
                      </a:r>
                    </a:p>
                  </a:txBody>
                  <a:tcPr marL="91438" marR="91438" marT="45681" marB="45681"/>
                </a:tc>
                <a:tc hMerge="1">
                  <a:txBody>
                    <a:bodyPr/>
                    <a:lstStyle/>
                    <a:p>
                      <a:pPr algn="ctr">
                        <a:buNone/>
                      </a:pPr>
                      <a:endParaRPr lang="en-US" dirty="0"/>
                    </a:p>
                  </a:txBody>
                  <a:tcPr/>
                </a:tc>
                <a:extLst>
                  <a:ext uri="{0D108BD9-81ED-4DB2-BD59-A6C34878D82A}">
                    <a16:rowId xmlns:a16="http://schemas.microsoft.com/office/drawing/2014/main" val="10000"/>
                  </a:ext>
                </a:extLst>
              </a:tr>
              <a:tr h="365664">
                <a:tc>
                  <a:txBody>
                    <a:bodyPr/>
                    <a:lstStyle/>
                    <a:p>
                      <a:pPr algn="ctr">
                        <a:buNone/>
                      </a:pPr>
                      <a:r>
                        <a:rPr lang="en-US" sz="1800" dirty="0">
                          <a:latin typeface="Times New Roman" panose="02020603050405020304" pitchFamily="18" charset="0"/>
                          <a:cs typeface="Times New Roman" panose="02020603050405020304" pitchFamily="18" charset="0"/>
                        </a:rPr>
                        <a:t>Name</a:t>
                      </a:r>
                    </a:p>
                  </a:txBody>
                  <a:tcPr marL="91438" marR="91438" marT="45681" marB="45681"/>
                </a:tc>
                <a:tc>
                  <a:txBody>
                    <a:bodyPr/>
                    <a:lstStyle/>
                    <a:p>
                      <a:pPr algn="ctr">
                        <a:buNone/>
                      </a:pPr>
                      <a:r>
                        <a:rPr lang="en-US" sz="1800" dirty="0">
                          <a:latin typeface="Times New Roman" panose="02020603050405020304" pitchFamily="18" charset="0"/>
                          <a:cs typeface="Times New Roman" panose="02020603050405020304" pitchFamily="18" charset="0"/>
                        </a:rPr>
                        <a:t>ID</a:t>
                      </a:r>
                    </a:p>
                  </a:txBody>
                  <a:tcPr marL="91438" marR="91438" marT="45681" marB="45681"/>
                </a:tc>
                <a:extLst>
                  <a:ext uri="{0D108BD9-81ED-4DB2-BD59-A6C34878D82A}">
                    <a16:rowId xmlns:a16="http://schemas.microsoft.com/office/drawing/2014/main" val="10001"/>
                  </a:ext>
                </a:extLst>
              </a:tr>
              <a:tr h="428329">
                <a:tc>
                  <a:txBody>
                    <a:bodyPr/>
                    <a:lstStyle/>
                    <a:p>
                      <a:pPr algn="ctr">
                        <a:buNone/>
                      </a:pPr>
                      <a:r>
                        <a:rPr lang="en-US" sz="1800" dirty="0">
                          <a:latin typeface="Times New Roman" panose="02020603050405020304" pitchFamily="18" charset="0"/>
                          <a:cs typeface="Times New Roman" panose="02020603050405020304" pitchFamily="18" charset="0"/>
                        </a:rPr>
                        <a:t>MD. </a:t>
                      </a:r>
                      <a:r>
                        <a:rPr lang="en-US" sz="1800" dirty="0" err="1">
                          <a:latin typeface="Times New Roman" panose="02020603050405020304" pitchFamily="18" charset="0"/>
                          <a:cs typeface="Times New Roman" panose="02020603050405020304" pitchFamily="18" charset="0"/>
                        </a:rPr>
                        <a:t>Mahadi</a:t>
                      </a:r>
                      <a:r>
                        <a:rPr lang="en-US" sz="1800" dirty="0">
                          <a:latin typeface="Times New Roman" panose="02020603050405020304" pitchFamily="18" charset="0"/>
                          <a:cs typeface="Times New Roman" panose="02020603050405020304" pitchFamily="18" charset="0"/>
                        </a:rPr>
                        <a:t> Hossain </a:t>
                      </a:r>
                    </a:p>
                  </a:txBody>
                  <a:tcPr marL="91438" marR="91438" marT="45681" marB="45681"/>
                </a:tc>
                <a:tc>
                  <a:txBody>
                    <a:bodyPr/>
                    <a:lstStyle/>
                    <a:p>
                      <a:pPr algn="ctr">
                        <a:buNone/>
                      </a:pPr>
                      <a:r>
                        <a:rPr lang="en-US" sz="1800" dirty="0">
                          <a:latin typeface="Times New Roman" panose="02020603050405020304" pitchFamily="18" charset="0"/>
                          <a:cs typeface="Times New Roman" panose="02020603050405020304" pitchFamily="18" charset="0"/>
                        </a:rPr>
                        <a:t>16103039</a:t>
                      </a:r>
                    </a:p>
                  </a:txBody>
                  <a:tcPr marL="91438" marR="91438" marT="45681" marB="45681"/>
                </a:tc>
                <a:extLst>
                  <a:ext uri="{0D108BD9-81ED-4DB2-BD59-A6C34878D82A}">
                    <a16:rowId xmlns:a16="http://schemas.microsoft.com/office/drawing/2014/main" val="10002"/>
                  </a:ext>
                </a:extLst>
              </a:tr>
              <a:tr h="365664">
                <a:tc>
                  <a:txBody>
                    <a:bodyPr/>
                    <a:lstStyle/>
                    <a:p>
                      <a:pPr algn="ctr">
                        <a:buNone/>
                      </a:pPr>
                      <a:r>
                        <a:rPr lang="en-US" sz="1800" dirty="0" err="1">
                          <a:latin typeface="Times New Roman" panose="02020603050405020304" pitchFamily="18" charset="0"/>
                          <a:cs typeface="Times New Roman" panose="02020603050405020304" pitchFamily="18" charset="0"/>
                        </a:rPr>
                        <a:t>Sajjat</a:t>
                      </a:r>
                      <a:r>
                        <a:rPr lang="en-US" sz="1800" dirty="0">
                          <a:latin typeface="Times New Roman" panose="02020603050405020304" pitchFamily="18" charset="0"/>
                          <a:cs typeface="Times New Roman" panose="02020603050405020304" pitchFamily="18" charset="0"/>
                        </a:rPr>
                        <a:t> Hossain</a:t>
                      </a:r>
                    </a:p>
                  </a:txBody>
                  <a:tcPr marL="91438" marR="91438" marT="45681" marB="45681"/>
                </a:tc>
                <a:tc>
                  <a:txBody>
                    <a:bodyPr/>
                    <a:lstStyle/>
                    <a:p>
                      <a:pPr algn="ctr">
                        <a:buNone/>
                      </a:pPr>
                      <a:r>
                        <a:rPr lang="en-US" sz="1800" dirty="0">
                          <a:latin typeface="Times New Roman" panose="02020603050405020304" pitchFamily="18" charset="0"/>
                          <a:cs typeface="Times New Roman" panose="02020603050405020304" pitchFamily="18" charset="0"/>
                        </a:rPr>
                        <a:t>18103072</a:t>
                      </a:r>
                    </a:p>
                  </a:txBody>
                  <a:tcPr marL="91438" marR="91438" marT="45681" marB="45681"/>
                </a:tc>
                <a:extLst>
                  <a:ext uri="{0D108BD9-81ED-4DB2-BD59-A6C34878D82A}">
                    <a16:rowId xmlns:a16="http://schemas.microsoft.com/office/drawing/2014/main" val="10003"/>
                  </a:ext>
                </a:extLst>
              </a:tr>
            </a:tbl>
          </a:graphicData>
        </a:graphic>
      </p:graphicFrame>
      <p:pic>
        <p:nvPicPr>
          <p:cNvPr id="17430" name="Picture 6">
            <a:extLst>
              <a:ext uri="{FF2B5EF4-FFF2-40B4-BE49-F238E27FC236}">
                <a16:creationId xmlns:a16="http://schemas.microsoft.com/office/drawing/2014/main" id="{DC4432A6-9EA9-4F44-A724-A714BB149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4711700"/>
            <a:ext cx="1931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2">
            <a:extLst>
              <a:ext uri="{FF2B5EF4-FFF2-40B4-BE49-F238E27FC236}">
                <a16:creationId xmlns:a16="http://schemas.microsoft.com/office/drawing/2014/main" id="{264B42F3-2EFC-4762-95C7-C92C1D2B2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8138" y="4519613"/>
            <a:ext cx="1920875"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2"/>
          <p:cNvPicPr preferRelativeResize="0"/>
          <p:nvPr/>
        </p:nvPicPr>
        <p:blipFill rotWithShape="1">
          <a:blip r:embed="rId3">
            <a:alphaModFix/>
          </a:blip>
          <a:srcRect/>
          <a:stretch/>
        </p:blipFill>
        <p:spPr>
          <a:xfrm>
            <a:off x="2589109" y="2244378"/>
            <a:ext cx="7709526" cy="4613622"/>
          </a:xfrm>
          <a:prstGeom prst="rect">
            <a:avLst/>
          </a:prstGeom>
          <a:noFill/>
          <a:ln>
            <a:noFill/>
          </a:ln>
        </p:spPr>
      </p:pic>
      <p:sp>
        <p:nvSpPr>
          <p:cNvPr id="172" name="Google Shape;172;p22"/>
          <p:cNvSpPr txBox="1">
            <a:spLocks noGrp="1"/>
          </p:cNvSpPr>
          <p:nvPr>
            <p:ph type="title"/>
          </p:nvPr>
        </p:nvSpPr>
        <p:spPr>
          <a:xfrm>
            <a:off x="677334" y="894736"/>
            <a:ext cx="8596668" cy="67842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ts val="3600"/>
              <a:buFont typeface="Trebuchet MS"/>
              <a:buNone/>
            </a:pPr>
            <a:r>
              <a:rPr lang="en-US"/>
              <a:t>Result and Discussion</a:t>
            </a:r>
            <a:endParaRPr/>
          </a:p>
        </p:txBody>
      </p:sp>
      <p:sp>
        <p:nvSpPr>
          <p:cNvPr id="173" name="Google Shape;173;p22"/>
          <p:cNvSpPr txBox="1"/>
          <p:nvPr/>
        </p:nvSpPr>
        <p:spPr>
          <a:xfrm>
            <a:off x="4001729" y="1610455"/>
            <a:ext cx="572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6C911C"/>
                </a:solidFill>
                <a:latin typeface="Trebuchet MS"/>
                <a:ea typeface="Trebuchet MS"/>
                <a:cs typeface="Trebuchet MS"/>
                <a:sym typeface="Trebuchet MS"/>
              </a:rPr>
              <a:t>Get patient medical history by the user on the apps</a:t>
            </a:r>
            <a:endParaRPr/>
          </a:p>
        </p:txBody>
      </p:sp>
      <p:sp>
        <p:nvSpPr>
          <p:cNvPr id="2" name="Slide Number Placeholder 1">
            <a:extLst>
              <a:ext uri="{FF2B5EF4-FFF2-40B4-BE49-F238E27FC236}">
                <a16:creationId xmlns:a16="http://schemas.microsoft.com/office/drawing/2014/main" id="{EF8F4A2C-464F-43A4-9938-CAA17E2496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a:stretch/>
        </p:blipFill>
        <p:spPr>
          <a:xfrm>
            <a:off x="2836762" y="2311565"/>
            <a:ext cx="7596575" cy="4546436"/>
          </a:xfrm>
          <a:prstGeom prst="rect">
            <a:avLst/>
          </a:prstGeom>
          <a:noFill/>
          <a:ln>
            <a:noFill/>
          </a:ln>
        </p:spPr>
      </p:pic>
      <p:sp>
        <p:nvSpPr>
          <p:cNvPr id="179" name="Google Shape;179;p23"/>
          <p:cNvSpPr txBox="1">
            <a:spLocks noGrp="1"/>
          </p:cNvSpPr>
          <p:nvPr>
            <p:ph type="title"/>
          </p:nvPr>
        </p:nvSpPr>
        <p:spPr>
          <a:xfrm>
            <a:off x="677334" y="894736"/>
            <a:ext cx="8596668" cy="67842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ts val="3600"/>
              <a:buFont typeface="Trebuchet MS"/>
              <a:buNone/>
            </a:pPr>
            <a:r>
              <a:rPr lang="en-US"/>
              <a:t>Result and Discussion</a:t>
            </a:r>
            <a:endParaRPr/>
          </a:p>
        </p:txBody>
      </p:sp>
      <p:sp>
        <p:nvSpPr>
          <p:cNvPr id="180" name="Google Shape;180;p23"/>
          <p:cNvSpPr txBox="1"/>
          <p:nvPr/>
        </p:nvSpPr>
        <p:spPr>
          <a:xfrm>
            <a:off x="4199251" y="1698943"/>
            <a:ext cx="46506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6C911C"/>
                </a:solidFill>
                <a:latin typeface="Trebuchet MS"/>
                <a:ea typeface="Trebuchet MS"/>
                <a:cs typeface="Trebuchet MS"/>
                <a:sym typeface="Trebuchet MS"/>
              </a:rPr>
              <a:t>Get patient medical symptom's details</a:t>
            </a:r>
            <a:endParaRPr/>
          </a:p>
        </p:txBody>
      </p:sp>
      <p:sp>
        <p:nvSpPr>
          <p:cNvPr id="2" name="Slide Number Placeholder 1">
            <a:extLst>
              <a:ext uri="{FF2B5EF4-FFF2-40B4-BE49-F238E27FC236}">
                <a16:creationId xmlns:a16="http://schemas.microsoft.com/office/drawing/2014/main" id="{BAF737A7-9F7D-4573-9FC8-38093A12E1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4"/>
          <p:cNvPicPr preferRelativeResize="0"/>
          <p:nvPr/>
        </p:nvPicPr>
        <p:blipFill rotWithShape="1">
          <a:blip r:embed="rId3">
            <a:alphaModFix/>
          </a:blip>
          <a:srcRect/>
          <a:stretch/>
        </p:blipFill>
        <p:spPr>
          <a:xfrm>
            <a:off x="2753513" y="2353921"/>
            <a:ext cx="7785973" cy="4239919"/>
          </a:xfrm>
          <a:prstGeom prst="rect">
            <a:avLst/>
          </a:prstGeom>
          <a:noFill/>
          <a:ln>
            <a:noFill/>
          </a:ln>
        </p:spPr>
      </p:pic>
      <p:sp>
        <p:nvSpPr>
          <p:cNvPr id="186" name="Google Shape;186;p24"/>
          <p:cNvSpPr txBox="1">
            <a:spLocks noGrp="1"/>
          </p:cNvSpPr>
          <p:nvPr>
            <p:ph type="title"/>
          </p:nvPr>
        </p:nvSpPr>
        <p:spPr>
          <a:xfrm>
            <a:off x="677334" y="894736"/>
            <a:ext cx="8596668" cy="67842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ts val="3600"/>
              <a:buFont typeface="Trebuchet MS"/>
              <a:buNone/>
            </a:pPr>
            <a:r>
              <a:rPr lang="en-US"/>
              <a:t>Result and Discussion</a:t>
            </a:r>
            <a:endParaRPr/>
          </a:p>
        </p:txBody>
      </p:sp>
      <p:sp>
        <p:nvSpPr>
          <p:cNvPr id="187" name="Google Shape;187;p24"/>
          <p:cNvSpPr txBox="1"/>
          <p:nvPr/>
        </p:nvSpPr>
        <p:spPr>
          <a:xfrm>
            <a:off x="4199251" y="1610455"/>
            <a:ext cx="46506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6C911C"/>
                </a:solidFill>
                <a:latin typeface="Trebuchet MS"/>
                <a:ea typeface="Trebuchet MS"/>
                <a:cs typeface="Trebuchet MS"/>
                <a:sym typeface="Trebuchet MS"/>
              </a:rPr>
              <a:t>Serve patient diseases by from the app</a:t>
            </a:r>
            <a:endParaRPr/>
          </a:p>
        </p:txBody>
      </p:sp>
      <p:sp>
        <p:nvSpPr>
          <p:cNvPr id="2" name="Slide Number Placeholder 1">
            <a:extLst>
              <a:ext uri="{FF2B5EF4-FFF2-40B4-BE49-F238E27FC236}">
                <a16:creationId xmlns:a16="http://schemas.microsoft.com/office/drawing/2014/main" id="{14B0F6C1-D81F-4050-8EB8-E0B5B40174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0B28-4713-4BD4-A691-2B4FBC7E7A88}"/>
              </a:ext>
            </a:extLst>
          </p:cNvPr>
          <p:cNvSpPr>
            <a:spLocks noGrp="1"/>
          </p:cNvSpPr>
          <p:nvPr>
            <p:ph type="title"/>
          </p:nvPr>
        </p:nvSpPr>
        <p:spPr>
          <a:xfrm>
            <a:off x="909320" y="681037"/>
            <a:ext cx="10515600" cy="843915"/>
          </a:xfrm>
        </p:spPr>
        <p:txBody>
          <a:bodyPr/>
          <a:lstStyle/>
          <a:p>
            <a:r>
              <a:rPr lang="en-US" dirty="0"/>
              <a:t>Limitation</a:t>
            </a:r>
          </a:p>
        </p:txBody>
      </p:sp>
      <p:sp>
        <p:nvSpPr>
          <p:cNvPr id="3" name="Content Placeholder 2">
            <a:extLst>
              <a:ext uri="{FF2B5EF4-FFF2-40B4-BE49-F238E27FC236}">
                <a16:creationId xmlns:a16="http://schemas.microsoft.com/office/drawing/2014/main" id="{CB9F736B-AEB7-45DD-B141-81C2BDAAFCFB}"/>
              </a:ext>
            </a:extLst>
          </p:cNvPr>
          <p:cNvSpPr>
            <a:spLocks noGrp="1"/>
          </p:cNvSpPr>
          <p:nvPr>
            <p:ph idx="1"/>
          </p:nvPr>
        </p:nvSpPr>
        <p:spPr>
          <a:xfrm>
            <a:off x="838200" y="2397760"/>
            <a:ext cx="10515600" cy="3779203"/>
          </a:xfrm>
        </p:spPr>
        <p:txBody>
          <a:bodyPr>
            <a:normAutofit/>
          </a:bodyPr>
          <a:lstStyle/>
          <a:p>
            <a:r>
              <a:rPr lang="en-US" sz="2000" dirty="0">
                <a:latin typeface="Times New Roman" panose="02020603050405020304" pitchFamily="18" charset="0"/>
                <a:cs typeface="Times New Roman" panose="02020603050405020304" pitchFamily="18" charset="0"/>
              </a:rPr>
              <a:t>The financial barrier in procurement</a:t>
            </a:r>
          </a:p>
          <a:p>
            <a:r>
              <a:rPr lang="en-US" sz="2000" dirty="0">
                <a:latin typeface="Times New Roman" panose="02020603050405020304" pitchFamily="18" charset="0"/>
                <a:cs typeface="Times New Roman" panose="02020603050405020304" pitchFamily="18" charset="0"/>
              </a:rPr>
              <a:t>Cost challenges in common</a:t>
            </a:r>
          </a:p>
          <a:p>
            <a:r>
              <a:rPr lang="en-US" sz="2000" dirty="0">
                <a:latin typeface="Times New Roman" panose="02020603050405020304" pitchFamily="18" charset="0"/>
                <a:cs typeface="Times New Roman" panose="02020603050405020304" pitchFamily="18" charset="0"/>
              </a:rPr>
              <a:t>Shortage of IT and clinical resources</a:t>
            </a:r>
          </a:p>
          <a:p>
            <a:r>
              <a:rPr lang="en-US" sz="2000" dirty="0">
                <a:latin typeface="Times New Roman" panose="02020603050405020304" pitchFamily="18" charset="0"/>
                <a:cs typeface="Times New Roman" panose="02020603050405020304" pitchFamily="18" charset="0"/>
              </a:rPr>
              <a:t>Trouble in learning and using the software</a:t>
            </a:r>
          </a:p>
          <a:p>
            <a:r>
              <a:rPr lang="en-US" sz="2000" dirty="0">
                <a:latin typeface="Times New Roman" panose="02020603050405020304" pitchFamily="18" charset="0"/>
                <a:cs typeface="Times New Roman" panose="02020603050405020304" pitchFamily="18" charset="0"/>
              </a:rPr>
              <a:t>Systematizing of all health information systems, from the time when the content and arrangement of all health information systems should be standardized</a:t>
            </a:r>
          </a:p>
          <a:p>
            <a:r>
              <a:rPr lang="en-US" sz="2000" dirty="0">
                <a:latin typeface="Times New Roman" panose="02020603050405020304" pitchFamily="18" charset="0"/>
                <a:cs typeface="Times New Roman" panose="02020603050405020304" pitchFamily="18" charset="0"/>
              </a:rPr>
              <a:t>It might be time-consuming to bring up-to-date the EHR comprehensively</a:t>
            </a:r>
          </a:p>
          <a:p>
            <a:r>
              <a:rPr lang="en-US" sz="2000" dirty="0">
                <a:latin typeface="Times New Roman" panose="02020603050405020304" pitchFamily="18" charset="0"/>
                <a:cs typeface="Times New Roman" panose="02020603050405020304" pitchFamily="18" charset="0"/>
              </a:rPr>
              <a:t>The unavailability or lack of the basic infrastructure, such as internet connection</a:t>
            </a:r>
          </a:p>
        </p:txBody>
      </p:sp>
      <p:sp>
        <p:nvSpPr>
          <p:cNvPr id="4" name="Slide Number Placeholder 3">
            <a:extLst>
              <a:ext uri="{FF2B5EF4-FFF2-40B4-BE49-F238E27FC236}">
                <a16:creationId xmlns:a16="http://schemas.microsoft.com/office/drawing/2014/main" id="{3058DB23-4EDC-4A91-9D82-8ECEB0EFFC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48262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3B29-A9EC-4C79-AA96-FF70A2E54778}"/>
              </a:ext>
            </a:extLst>
          </p:cNvPr>
          <p:cNvSpPr>
            <a:spLocks noGrp="1"/>
          </p:cNvSpPr>
          <p:nvPr>
            <p:ph type="title"/>
          </p:nvPr>
        </p:nvSpPr>
        <p:spPr>
          <a:xfrm>
            <a:off x="1010920" y="862965"/>
            <a:ext cx="10515600" cy="681355"/>
          </a:xfrm>
        </p:spPr>
        <p:txBody>
          <a:bodyPr>
            <a:normAutofit/>
          </a:bodyPr>
          <a:lstStyle/>
          <a:p>
            <a:r>
              <a:rPr lang="en-US" dirty="0"/>
              <a:t>Future work</a:t>
            </a:r>
          </a:p>
        </p:txBody>
      </p:sp>
      <p:sp>
        <p:nvSpPr>
          <p:cNvPr id="3" name="Content Placeholder 2">
            <a:extLst>
              <a:ext uri="{FF2B5EF4-FFF2-40B4-BE49-F238E27FC236}">
                <a16:creationId xmlns:a16="http://schemas.microsoft.com/office/drawing/2014/main" id="{3EB2F9C6-0725-44B0-B7DE-A0129A7C44E0}"/>
              </a:ext>
            </a:extLst>
          </p:cNvPr>
          <p:cNvSpPr>
            <a:spLocks noGrp="1"/>
          </p:cNvSpPr>
          <p:nvPr>
            <p:ph idx="1"/>
          </p:nvPr>
        </p:nvSpPr>
        <p:spPr>
          <a:xfrm>
            <a:off x="838200" y="2387600"/>
            <a:ext cx="10515600" cy="3789363"/>
          </a:xfrm>
        </p:spPr>
        <p:txBody>
          <a:bodyPr>
            <a:normAutofit/>
          </a:bodyPr>
          <a:lstStyle/>
          <a:p>
            <a:r>
              <a:rPr lang="en-US" sz="2400" dirty="0">
                <a:latin typeface="Times New Roman" panose="02020603050405020304" pitchFamily="18" charset="0"/>
                <a:cs typeface="Times New Roman" panose="02020603050405020304" pitchFamily="18" charset="0"/>
              </a:rPr>
              <a:t>Work with IoT based devices</a:t>
            </a:r>
          </a:p>
          <a:p>
            <a:r>
              <a:rPr lang="en-US" sz="2400" dirty="0">
                <a:latin typeface="Times New Roman" panose="02020603050405020304" pitchFamily="18" charset="0"/>
                <a:cs typeface="Times New Roman" panose="02020603050405020304" pitchFamily="18" charset="0"/>
              </a:rPr>
              <a:t>Increasing more features</a:t>
            </a:r>
          </a:p>
          <a:p>
            <a:r>
              <a:rPr lang="en-US" sz="2400" dirty="0">
                <a:latin typeface="Times New Roman" panose="02020603050405020304" pitchFamily="18" charset="0"/>
                <a:cs typeface="Times New Roman" panose="02020603050405020304" pitchFamily="18" charset="0"/>
              </a:rPr>
              <a:t>Improving system quality</a:t>
            </a:r>
          </a:p>
        </p:txBody>
      </p:sp>
      <p:sp>
        <p:nvSpPr>
          <p:cNvPr id="4" name="Slide Number Placeholder 3">
            <a:extLst>
              <a:ext uri="{FF2B5EF4-FFF2-40B4-BE49-F238E27FC236}">
                <a16:creationId xmlns:a16="http://schemas.microsoft.com/office/drawing/2014/main" id="{486C3A17-D9A3-495B-A772-857ED73FEE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246965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961814" y="817447"/>
            <a:ext cx="8596668" cy="7472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t>Conclusion</a:t>
            </a:r>
            <a:endParaRPr dirty="0"/>
          </a:p>
        </p:txBody>
      </p:sp>
      <p:sp>
        <p:nvSpPr>
          <p:cNvPr id="193" name="Google Shape;193;p25"/>
          <p:cNvSpPr txBox="1">
            <a:spLocks noGrp="1"/>
          </p:cNvSpPr>
          <p:nvPr>
            <p:ph idx="1"/>
          </p:nvPr>
        </p:nvSpPr>
        <p:spPr>
          <a:xfrm>
            <a:off x="677334" y="2458720"/>
            <a:ext cx="8596668" cy="3582642"/>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920"/>
              <a:buChar char="►"/>
            </a:pPr>
            <a:r>
              <a:rPr lang="en-US" sz="2400" dirty="0">
                <a:latin typeface="Times New Roman" panose="02020603050405020304" pitchFamily="18" charset="0"/>
                <a:ea typeface="Trebuchet MS"/>
                <a:cs typeface="Times New Roman" panose="02020603050405020304" pitchFamily="18" charset="0"/>
                <a:sym typeface="Trebuchet MS"/>
              </a:rPr>
              <a:t>Concentrate on providing information and services guarantee the best outcome for the patient care.</a:t>
            </a:r>
            <a:endParaRPr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1000"/>
              </a:spcBef>
              <a:spcAft>
                <a:spcPts val="0"/>
              </a:spcAft>
              <a:buSzPts val="1920"/>
              <a:buChar char="►"/>
            </a:pPr>
            <a:r>
              <a:rPr lang="en-US" sz="2400" dirty="0">
                <a:latin typeface="Times New Roman" panose="02020603050405020304" pitchFamily="18" charset="0"/>
                <a:ea typeface="Trebuchet MS"/>
                <a:cs typeface="Times New Roman" panose="02020603050405020304" pitchFamily="18" charset="0"/>
                <a:sym typeface="Trebuchet MS"/>
              </a:rPr>
              <a:t>To keep the management part of the hospital in a high standard level</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SzPts val="1920"/>
              <a:buChar char="►"/>
            </a:pPr>
            <a:r>
              <a:rPr lang="en-US" sz="2400" dirty="0">
                <a:latin typeface="Times New Roman" panose="02020603050405020304" pitchFamily="18" charset="0"/>
                <a:ea typeface="Trebuchet MS"/>
                <a:cs typeface="Times New Roman" panose="02020603050405020304" pitchFamily="18" charset="0"/>
                <a:sym typeface="Trebuchet MS"/>
              </a:rPr>
              <a:t> This personnel will play an important role in  the system design, system implementation and evaluation of the system.</a:t>
            </a:r>
            <a:endParaRPr dirty="0">
              <a:latin typeface="Times New Roman" panose="02020603050405020304" pitchFamily="18" charset="0"/>
              <a:cs typeface="Times New Roman" panose="02020603050405020304" pitchFamily="18" charset="0"/>
            </a:endParaRPr>
          </a:p>
          <a:p>
            <a:pPr marL="342900" lvl="0" indent="-251459" algn="l" rtl="0">
              <a:spcBef>
                <a:spcPts val="1800"/>
              </a:spcBef>
              <a:spcAft>
                <a:spcPts val="0"/>
              </a:spcAft>
              <a:buSzPts val="1440"/>
              <a:buNone/>
            </a:pPr>
            <a:endParaRPr dirty="0">
              <a:latin typeface="Trebuchet MS"/>
              <a:ea typeface="Trebuchet MS"/>
              <a:cs typeface="Trebuchet MS"/>
              <a:sym typeface="Trebuchet MS"/>
            </a:endParaRPr>
          </a:p>
        </p:txBody>
      </p:sp>
      <p:pic>
        <p:nvPicPr>
          <p:cNvPr id="194" name="Google Shape;194;p25"/>
          <p:cNvPicPr preferRelativeResize="0"/>
          <p:nvPr/>
        </p:nvPicPr>
        <p:blipFill rotWithShape="1">
          <a:blip r:embed="rId3">
            <a:alphaModFix/>
          </a:blip>
          <a:srcRect/>
          <a:stretch/>
        </p:blipFill>
        <p:spPr>
          <a:xfrm>
            <a:off x="9135260" y="4246763"/>
            <a:ext cx="2379406" cy="2379406"/>
          </a:xfrm>
          <a:prstGeom prst="rect">
            <a:avLst/>
          </a:prstGeom>
          <a:noFill/>
          <a:ln>
            <a:noFill/>
          </a:ln>
        </p:spPr>
      </p:pic>
      <p:sp>
        <p:nvSpPr>
          <p:cNvPr id="2" name="Slide Number Placeholder 1">
            <a:extLst>
              <a:ext uri="{FF2B5EF4-FFF2-40B4-BE49-F238E27FC236}">
                <a16:creationId xmlns:a16="http://schemas.microsoft.com/office/drawing/2014/main" id="{A3994449-1489-4A48-A571-691912FB50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BF3C-8199-46F7-95D3-93B621E3C578}"/>
              </a:ext>
            </a:extLst>
          </p:cNvPr>
          <p:cNvSpPr>
            <a:spLocks noGrp="1"/>
          </p:cNvSpPr>
          <p:nvPr>
            <p:ph type="title"/>
          </p:nvPr>
        </p:nvSpPr>
        <p:spPr>
          <a:xfrm>
            <a:off x="838200" y="770478"/>
            <a:ext cx="10515600" cy="569595"/>
          </a:xfrm>
        </p:spPr>
        <p:txBody>
          <a:bodyPr>
            <a:normAutofit fontScale="90000"/>
          </a:bodyPr>
          <a:lstStyle/>
          <a:p>
            <a:r>
              <a:rPr lang="en-US" dirty="0">
                <a:latin typeface="Times New Roman" panose="02020603050405020304" pitchFamily="18" charset="0"/>
                <a:cs typeface="Times New Roman" panose="02020603050405020304" pitchFamily="18" charset="0"/>
              </a:rPr>
              <a:t>Reference </a:t>
            </a:r>
          </a:p>
        </p:txBody>
      </p:sp>
      <p:sp>
        <p:nvSpPr>
          <p:cNvPr id="3" name="Content Placeholder 2">
            <a:extLst>
              <a:ext uri="{FF2B5EF4-FFF2-40B4-BE49-F238E27FC236}">
                <a16:creationId xmlns:a16="http://schemas.microsoft.com/office/drawing/2014/main" id="{4E5EB6B2-22A1-4BCC-B282-1BC12874F1BB}"/>
              </a:ext>
            </a:extLst>
          </p:cNvPr>
          <p:cNvSpPr>
            <a:spLocks noGrp="1"/>
          </p:cNvSpPr>
          <p:nvPr>
            <p:ph idx="1"/>
          </p:nvPr>
        </p:nvSpPr>
        <p:spPr>
          <a:xfrm>
            <a:off x="838200" y="2316480"/>
            <a:ext cx="10515600" cy="4037186"/>
          </a:xfrm>
        </p:spPr>
        <p:txBody>
          <a:bodyPr>
            <a:normAutofit fontScale="92500" lnSpcReduction="10000"/>
          </a:bodyPr>
          <a:lstStyle/>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 Hailey, et al., “A review of guidelines for referral of patients to sleep laboratories,” Technical report, Ottawa: Canadian Coordinating Oﬃce for Health Technology Assessment, 2005.</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 Oh, et  al., “What  is eHealth : A systematic review of  published deﬁnitions,” Journal of Medical Internet  Research, vol. 7, no. 1, pp. 1-11, 2005.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 Hu, et al., “Software deﬁned healthcare networks,” in IEEE Wireless Communications, vol. 22, no. 6, pp. 67-75, 2015.</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 </a:t>
            </a:r>
            <a:r>
              <a:rPr lang="en-US" sz="2000" dirty="0" err="1">
                <a:latin typeface="Times New Roman" panose="02020603050405020304" pitchFamily="18" charset="0"/>
                <a:cs typeface="Times New Roman" panose="02020603050405020304" pitchFamily="18" charset="0"/>
              </a:rPr>
              <a:t>Vermesan</a:t>
            </a:r>
            <a:r>
              <a:rPr lang="en-US" sz="2000" dirty="0">
                <a:latin typeface="Times New Roman" panose="02020603050405020304" pitchFamily="18" charset="0"/>
                <a:cs typeface="Times New Roman" panose="02020603050405020304" pitchFamily="18" charset="0"/>
              </a:rPr>
              <a:t> and P. </a:t>
            </a:r>
            <a:r>
              <a:rPr lang="en-US" sz="2000" dirty="0" err="1">
                <a:latin typeface="Times New Roman" panose="02020603050405020304" pitchFamily="18" charset="0"/>
                <a:cs typeface="Times New Roman" panose="02020603050405020304" pitchFamily="18" charset="0"/>
              </a:rPr>
              <a:t>Friess</a:t>
            </a:r>
            <a:r>
              <a:rPr lang="en-US" sz="2000" dirty="0">
                <a:latin typeface="Times New Roman" panose="02020603050405020304" pitchFamily="18" charset="0"/>
                <a:cs typeface="Times New Roman" panose="02020603050405020304" pitchFamily="18" charset="0"/>
              </a:rPr>
              <a:t>, “Digitizing the Industry Internet of Things Connecting the Physical, Digital and Virtual Worlds,” River Publishers, 2016.</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 Chatterjee and R. L. </a:t>
            </a:r>
            <a:r>
              <a:rPr lang="en-US" sz="2000" dirty="0" err="1">
                <a:latin typeface="Times New Roman" panose="02020603050405020304" pitchFamily="18" charset="0"/>
                <a:cs typeface="Times New Roman" panose="02020603050405020304" pitchFamily="18" charset="0"/>
              </a:rPr>
              <a:t>Armentano</a:t>
            </a:r>
            <a:r>
              <a:rPr lang="en-US" sz="2000" dirty="0">
                <a:latin typeface="Times New Roman" panose="02020603050405020304" pitchFamily="18" charset="0"/>
                <a:cs typeface="Times New Roman" panose="02020603050405020304" pitchFamily="18" charset="0"/>
              </a:rPr>
              <a:t>, “Internet of things for a smart and ubiquitous e-health system, “in 7th International Conference on Computational Intelligence and Communication Networks (CICN), Jabalpur, India, pp. 178-183, 2015.</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ACA6B38F-60EF-4614-A934-483C1DDDA6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124869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62E96-26C8-4FB2-B239-B037B1E8FF5D}"/>
              </a:ext>
            </a:extLst>
          </p:cNvPr>
          <p:cNvSpPr>
            <a:spLocks noGrp="1"/>
          </p:cNvSpPr>
          <p:nvPr>
            <p:ph idx="1"/>
          </p:nvPr>
        </p:nvSpPr>
        <p:spPr>
          <a:xfrm>
            <a:off x="838200" y="2336800"/>
            <a:ext cx="10515600" cy="3840163"/>
          </a:xfrm>
        </p:spPr>
        <p:txBody>
          <a:bodyPr/>
          <a:lstStyle/>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 Verma and S. K. </a:t>
            </a:r>
            <a:r>
              <a:rPr lang="en-US" sz="2000" dirty="0" err="1">
                <a:latin typeface="Times New Roman" panose="02020603050405020304" pitchFamily="18" charset="0"/>
                <a:cs typeface="Times New Roman" panose="02020603050405020304" pitchFamily="18" charset="0"/>
              </a:rPr>
              <a:t>Sood</a:t>
            </a:r>
            <a:r>
              <a:rPr lang="en-US" sz="2000" dirty="0">
                <a:latin typeface="Times New Roman" panose="02020603050405020304" pitchFamily="18" charset="0"/>
                <a:cs typeface="Times New Roman" panose="02020603050405020304" pitchFamily="18" charset="0"/>
              </a:rPr>
              <a:t>, “Cloud-centric IoT based disease diagnosis healthcare framework,” Journal of Ambient Intelligence and Humanized Computing, vol. 9, no. 5, pp. 1293-1309, 2017.</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 Kumar, et al., “Mobile health: Revolutionizing healthcare through transdisciplinary research, “Computer, vol. 46, no. 1, pp. 28-35, 2013.</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 Lin, W. Dou, Z. Zhou and C. </a:t>
            </a:r>
            <a:r>
              <a:rPr lang="en-US" sz="2000" dirty="0" err="1">
                <a:latin typeface="Times New Roman" panose="02020603050405020304" pitchFamily="18" charset="0"/>
                <a:cs typeface="Times New Roman" panose="02020603050405020304" pitchFamily="18" charset="0"/>
              </a:rPr>
              <a:t>Liuc</a:t>
            </a:r>
            <a:r>
              <a:rPr lang="en-US" sz="2000" dirty="0">
                <a:latin typeface="Times New Roman" panose="02020603050405020304" pitchFamily="18" charset="0"/>
                <a:cs typeface="Times New Roman" panose="02020603050405020304" pitchFamily="18" charset="0"/>
              </a:rPr>
              <a:t>. A cloud-based framework for </a:t>
            </a:r>
            <a:r>
              <a:rPr lang="en-US" sz="2000" dirty="0" err="1">
                <a:latin typeface="Times New Roman" panose="02020603050405020304" pitchFamily="18" charset="0"/>
                <a:cs typeface="Times New Roman" panose="02020603050405020304" pitchFamily="18" charset="0"/>
              </a:rPr>
              <a:t>homediagnosis</a:t>
            </a:r>
            <a:r>
              <a:rPr lang="en-US" sz="2000" dirty="0">
                <a:latin typeface="Times New Roman" panose="02020603050405020304" pitchFamily="18" charset="0"/>
                <a:cs typeface="Times New Roman" panose="02020603050405020304" pitchFamily="18" charset="0"/>
              </a:rPr>
              <a:t> service over big medical data. The Journal of Systems and Software, Elsevier, vol. 102, pp 192–206, 2014.</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 Li, et al., “Enabling health monitoring as a service in the cloud,” in IEEE/ACM 7th International Conference on Utility and Cloud Computing, London, UK, pp. 127-137, 2014.</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itle 1">
            <a:extLst>
              <a:ext uri="{FF2B5EF4-FFF2-40B4-BE49-F238E27FC236}">
                <a16:creationId xmlns:a16="http://schemas.microsoft.com/office/drawing/2014/main" id="{EED08B83-CEC3-4549-B777-02C74BC00553}"/>
              </a:ext>
            </a:extLst>
          </p:cNvPr>
          <p:cNvSpPr>
            <a:spLocks noGrp="1"/>
          </p:cNvSpPr>
          <p:nvPr>
            <p:ph type="title"/>
          </p:nvPr>
        </p:nvSpPr>
        <p:spPr>
          <a:xfrm>
            <a:off x="838200" y="770478"/>
            <a:ext cx="10515600" cy="569595"/>
          </a:xfrm>
        </p:spPr>
        <p:txBody>
          <a:bodyPr>
            <a:normAutofit fontScale="90000"/>
          </a:bodyPr>
          <a:lstStyle/>
          <a:p>
            <a:r>
              <a:rPr lang="en-US" dirty="0">
                <a:latin typeface="Times New Roman" panose="02020603050405020304" pitchFamily="18" charset="0"/>
                <a:cs typeface="Times New Roman" panose="02020603050405020304" pitchFamily="18" charset="0"/>
              </a:rPr>
              <a:t>Reference </a:t>
            </a:r>
          </a:p>
        </p:txBody>
      </p:sp>
      <p:sp>
        <p:nvSpPr>
          <p:cNvPr id="2" name="Slide Number Placeholder 1">
            <a:extLst>
              <a:ext uri="{FF2B5EF4-FFF2-40B4-BE49-F238E27FC236}">
                <a16:creationId xmlns:a16="http://schemas.microsoft.com/office/drawing/2014/main" id="{5C1F968C-3096-4D39-8890-8F21BC64EA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14869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A2AE8-C6BF-4F4D-B487-BC6553162553}"/>
              </a:ext>
            </a:extLst>
          </p:cNvPr>
          <p:cNvSpPr>
            <a:spLocks noGrp="1"/>
          </p:cNvSpPr>
          <p:nvPr>
            <p:ph idx="1"/>
          </p:nvPr>
        </p:nvSpPr>
        <p:spPr>
          <a:xfrm>
            <a:off x="3144010" y="2565793"/>
            <a:ext cx="5594637" cy="2373852"/>
          </a:xfrm>
        </p:spPr>
        <p:txBody>
          <a:bodyPr>
            <a:normAutofit/>
          </a:bodyPr>
          <a:lstStyle/>
          <a:p>
            <a:pPr marL="0" indent="0">
              <a:buNone/>
            </a:pPr>
            <a:r>
              <a:rPr lang="en-US" sz="8000" dirty="0">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5BD80BDA-6FD1-4B86-818C-D185B806D6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343031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044-4837-4862-B071-55A31B7D5685}"/>
              </a:ext>
            </a:extLst>
          </p:cNvPr>
          <p:cNvSpPr>
            <a:spLocks noGrp="1"/>
          </p:cNvSpPr>
          <p:nvPr>
            <p:ph type="title"/>
          </p:nvPr>
        </p:nvSpPr>
        <p:spPr>
          <a:xfrm>
            <a:off x="838200" y="791845"/>
            <a:ext cx="10515600" cy="732155"/>
          </a:xfrm>
        </p:spPr>
        <p:txBody>
          <a:bodyPr/>
          <a:lstStyle/>
          <a:p>
            <a:r>
              <a:rPr lang="en-US" dirty="0"/>
              <a:t>Table of Content</a:t>
            </a:r>
          </a:p>
        </p:txBody>
      </p:sp>
      <p:sp>
        <p:nvSpPr>
          <p:cNvPr id="3" name="Content Placeholder 2">
            <a:extLst>
              <a:ext uri="{FF2B5EF4-FFF2-40B4-BE49-F238E27FC236}">
                <a16:creationId xmlns:a16="http://schemas.microsoft.com/office/drawing/2014/main" id="{DC52F2D2-38CB-4779-B87E-FE95258FB5CF}"/>
              </a:ext>
            </a:extLst>
          </p:cNvPr>
          <p:cNvSpPr>
            <a:spLocks noGrp="1"/>
          </p:cNvSpPr>
          <p:nvPr>
            <p:ph idx="1"/>
          </p:nvPr>
        </p:nvSpPr>
        <p:spPr>
          <a:xfrm>
            <a:off x="838200" y="2326640"/>
            <a:ext cx="10515600" cy="3850323"/>
          </a:xfrm>
        </p:spPr>
        <p:txBody>
          <a:bodyPr>
            <a:normAutofit fontScale="70000" lnSpcReduction="20000"/>
          </a:bodyPr>
          <a:lstStyle/>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Introduction</a:t>
            </a:r>
          </a:p>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Literature Review</a:t>
            </a:r>
          </a:p>
          <a:p>
            <a:pPr>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Problem Statement</a:t>
            </a:r>
          </a:p>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Significance of Study</a:t>
            </a:r>
          </a:p>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Research Question</a:t>
            </a:r>
          </a:p>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Methods and Sources</a:t>
            </a:r>
          </a:p>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Result and Discussion</a:t>
            </a:r>
          </a:p>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Conclusion </a:t>
            </a:r>
          </a:p>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Future work</a:t>
            </a:r>
          </a:p>
          <a:p>
            <a:pPr eaLnBrk="1" fontAlgn="auto" hangingPunct="1">
              <a:spcAft>
                <a:spcPts val="0"/>
              </a:spcAft>
              <a:buFont typeface="Arial" panose="020B0604020202020204" pitchFamily="34" charset="0"/>
              <a:buChar char="•"/>
              <a:defRPr/>
            </a:pPr>
            <a:r>
              <a:rPr lang="en-US" altLang="en-US" sz="2800" dirty="0">
                <a:solidFill>
                  <a:schemeClr val="tx1"/>
                </a:solidFill>
                <a:latin typeface="Times New Roman" panose="02020603050405020304" pitchFamily="18" charset="0"/>
                <a:cs typeface="Times New Roman" panose="02020603050405020304" pitchFamily="18" charset="0"/>
              </a:rPr>
              <a:t>References</a:t>
            </a:r>
          </a:p>
          <a:p>
            <a:endParaRPr lang="en-US" dirty="0"/>
          </a:p>
        </p:txBody>
      </p:sp>
      <p:sp>
        <p:nvSpPr>
          <p:cNvPr id="4" name="Slide Number Placeholder 3">
            <a:extLst>
              <a:ext uri="{FF2B5EF4-FFF2-40B4-BE49-F238E27FC236}">
                <a16:creationId xmlns:a16="http://schemas.microsoft.com/office/drawing/2014/main" id="{D8AAE107-B28F-43D1-B141-14EFAAB2C6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49170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4C54-680D-4ABD-A460-F0C0BEE21AD4}"/>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6DF9BAFC-7EB6-4AD7-8E12-55D133F5C99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is IOT?</a:t>
            </a:r>
          </a:p>
          <a:p>
            <a:pPr marL="0" indent="0">
              <a:buNone/>
            </a:pPr>
            <a:r>
              <a:rPr lang="en-US" dirty="0">
                <a:latin typeface="Times New Roman" panose="02020603050405020304" pitchFamily="18" charset="0"/>
                <a:cs typeface="Times New Roman" panose="02020603050405020304" pitchFamily="18" charset="0"/>
              </a:rPr>
              <a:t>The Internet of things describes physical objects that are embedded with sensors, processing ability, software, and other technologies that connect and exchange data with other devices and systems over the Internet or other communications networks</a:t>
            </a:r>
          </a:p>
          <a:p>
            <a:r>
              <a:rPr lang="en-US" dirty="0">
                <a:latin typeface="Times New Roman" panose="02020603050405020304" pitchFamily="18" charset="0"/>
                <a:cs typeface="Times New Roman" panose="02020603050405020304" pitchFamily="18" charset="0"/>
              </a:rPr>
              <a:t>What is medical diagnosis system?</a:t>
            </a:r>
          </a:p>
          <a:p>
            <a:pPr marL="0" indent="0">
              <a:buNone/>
            </a:pPr>
            <a:r>
              <a:rPr lang="en-US" dirty="0">
                <a:latin typeface="Times New Roman" panose="02020603050405020304" pitchFamily="18" charset="0"/>
                <a:cs typeface="Times New Roman" panose="02020603050405020304" pitchFamily="18" charset="0"/>
              </a:rPr>
              <a:t>Medical diagnosis is basically a pattern classification phenomena: based on some input provided by a patient, an expert gives a conclusion on the basis of its knowledge, which is normally stored in a binary form, and finally the result is calculated i.e. either the patient suffering from a certain disease or not</a:t>
            </a:r>
          </a:p>
        </p:txBody>
      </p:sp>
      <p:sp>
        <p:nvSpPr>
          <p:cNvPr id="4" name="Slide Number Placeholder 3">
            <a:extLst>
              <a:ext uri="{FF2B5EF4-FFF2-40B4-BE49-F238E27FC236}">
                <a16:creationId xmlns:a16="http://schemas.microsoft.com/office/drawing/2014/main" id="{30EA33E1-DA7B-46D2-AA8F-BDBF869B29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403436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11C4-7D7A-4649-BC57-05B638B3110B}"/>
              </a:ext>
            </a:extLst>
          </p:cNvPr>
          <p:cNvSpPr>
            <a:spLocks noGrp="1"/>
          </p:cNvSpPr>
          <p:nvPr>
            <p:ph type="title"/>
          </p:nvPr>
        </p:nvSpPr>
        <p:spPr>
          <a:xfrm>
            <a:off x="838200" y="738919"/>
            <a:ext cx="10515600" cy="671195"/>
          </a:xfrm>
        </p:spPr>
        <p:txBody>
          <a:bodyPr>
            <a:normAutofit/>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42BFEC25-3BB3-4F30-A586-C02590C014EA}"/>
              </a:ext>
            </a:extLst>
          </p:cNvPr>
          <p:cNvSpPr>
            <a:spLocks noGrp="1"/>
          </p:cNvSpPr>
          <p:nvPr>
            <p:ph idx="1"/>
          </p:nvPr>
        </p:nvSpPr>
        <p:spPr>
          <a:xfrm>
            <a:off x="838200" y="2346960"/>
            <a:ext cx="10515600" cy="402336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Paper- Mobile Health: Revolutionizing Healthcare Through Transdisciplinary Research</a:t>
            </a:r>
          </a:p>
          <a:p>
            <a:pPr marL="0" indent="0">
              <a:buNone/>
            </a:pPr>
            <a:r>
              <a:rPr lang="en-US" sz="2000" dirty="0">
                <a:latin typeface="Times New Roman" panose="02020603050405020304" pitchFamily="18" charset="0"/>
                <a:cs typeface="Times New Roman" panose="02020603050405020304" pitchFamily="18" charset="0"/>
              </a:rPr>
              <a:t>Authors: Santosh Kumar, Wendy Nilsen, Misha Pavel, Mani Srivastava</a:t>
            </a:r>
          </a:p>
          <a:p>
            <a:pPr marL="0" indent="0">
              <a:buNone/>
            </a:pPr>
            <a:r>
              <a:rPr lang="en-US" sz="2000" dirty="0">
                <a:latin typeface="Times New Roman" panose="02020603050405020304" pitchFamily="18" charset="0"/>
                <a:cs typeface="Times New Roman" panose="02020603050405020304" pitchFamily="18" charset="0"/>
              </a:rPr>
              <a:t>Published in 2013</a:t>
            </a:r>
          </a:p>
          <a:p>
            <a:r>
              <a:rPr lang="en-US" sz="2000" dirty="0">
                <a:latin typeface="Times New Roman" panose="02020603050405020304" pitchFamily="18" charset="0"/>
                <a:cs typeface="Times New Roman" panose="02020603050405020304" pitchFamily="18" charset="0"/>
              </a:rPr>
              <a:t>mHealth technologies offer real-time monitoring and detection of changes in health status.</a:t>
            </a:r>
          </a:p>
          <a:p>
            <a:r>
              <a:rPr lang="en-US" sz="2000" dirty="0">
                <a:latin typeface="Times New Roman" panose="02020603050405020304" pitchFamily="18" charset="0"/>
                <a:cs typeface="Times New Roman" panose="02020603050405020304" pitchFamily="18" charset="0"/>
              </a:rPr>
              <a:t>Support the adoption and maintenance of a healthy lifestyle</a:t>
            </a:r>
          </a:p>
          <a:p>
            <a:r>
              <a:rPr lang="en-US" sz="2000" dirty="0">
                <a:latin typeface="Times New Roman" panose="02020603050405020304" pitchFamily="18" charset="0"/>
                <a:cs typeface="Times New Roman" panose="02020603050405020304" pitchFamily="18" charset="0"/>
              </a:rPr>
              <a:t>Provide rapid diagnosis of health conditions</a:t>
            </a:r>
          </a:p>
          <a:p>
            <a:r>
              <a:rPr lang="en-US" sz="2000" dirty="0">
                <a:latin typeface="Times New Roman" panose="02020603050405020304" pitchFamily="18" charset="0"/>
                <a:cs typeface="Times New Roman" panose="02020603050405020304" pitchFamily="18" charset="0"/>
              </a:rPr>
              <a:t>Facilitate the implementation of interventions ranging from promoting patient self-care to providing remote healthcare services.</a:t>
            </a:r>
          </a:p>
          <a:p>
            <a:r>
              <a:rPr lang="en-US" sz="2000" dirty="0">
                <a:latin typeface="Times New Roman" panose="02020603050405020304" pitchFamily="18" charset="0"/>
                <a:cs typeface="Times New Roman" panose="02020603050405020304" pitchFamily="18" charset="0"/>
              </a:rPr>
              <a:t>mHealth builds upon earlier work in telehealth, mobile computing, and persuasive technology in healthcare settings</a:t>
            </a:r>
          </a:p>
        </p:txBody>
      </p:sp>
      <p:sp>
        <p:nvSpPr>
          <p:cNvPr id="4" name="Slide Number Placeholder 3">
            <a:extLst>
              <a:ext uri="{FF2B5EF4-FFF2-40B4-BE49-F238E27FC236}">
                <a16:creationId xmlns:a16="http://schemas.microsoft.com/office/drawing/2014/main" id="{C4E2EECE-A103-43AF-A4C2-3D7C20CD79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82596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DB59-6BBF-4030-A07A-5B6F21C89F02}"/>
              </a:ext>
            </a:extLst>
          </p:cNvPr>
          <p:cNvSpPr>
            <a:spLocks noGrp="1"/>
          </p:cNvSpPr>
          <p:nvPr>
            <p:ph type="title"/>
          </p:nvPr>
        </p:nvSpPr>
        <p:spPr>
          <a:xfrm>
            <a:off x="838200" y="710565"/>
            <a:ext cx="10515600" cy="661035"/>
          </a:xfrm>
        </p:spPr>
        <p:txBody>
          <a:bodyPr>
            <a:normAutofit/>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0269CC8D-7309-4BBD-9696-BAA9191C95EE}"/>
              </a:ext>
            </a:extLst>
          </p:cNvPr>
          <p:cNvSpPr>
            <a:spLocks noGrp="1"/>
          </p:cNvSpPr>
          <p:nvPr>
            <p:ph idx="1"/>
          </p:nvPr>
        </p:nvSpPr>
        <p:spPr>
          <a:xfrm>
            <a:off x="838200" y="2316480"/>
            <a:ext cx="10515600" cy="4442539"/>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Paper: Internet of Things for a Smart and Ubiquitous eHealth System</a:t>
            </a:r>
          </a:p>
          <a:p>
            <a:pPr marL="0" indent="0">
              <a:buNone/>
            </a:pPr>
            <a:r>
              <a:rPr lang="en-US" dirty="0">
                <a:latin typeface="Times New Roman" panose="02020603050405020304" pitchFamily="18" charset="0"/>
                <a:cs typeface="Times New Roman" panose="02020603050405020304" pitchFamily="18" charset="0"/>
              </a:rPr>
              <a:t>Authors: Parag Chatterjee and Ricardo L. </a:t>
            </a:r>
            <a:r>
              <a:rPr lang="en-US" dirty="0" err="1">
                <a:latin typeface="Times New Roman" panose="02020603050405020304" pitchFamily="18" charset="0"/>
                <a:cs typeface="Times New Roman" panose="02020603050405020304" pitchFamily="18" charset="0"/>
              </a:rPr>
              <a:t>Armentano</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Published in 2015 </a:t>
            </a:r>
          </a:p>
          <a:p>
            <a:r>
              <a:rPr lang="en-US" dirty="0">
                <a:latin typeface="Times New Roman" panose="02020603050405020304" pitchFamily="18" charset="0"/>
                <a:cs typeface="Times New Roman" panose="02020603050405020304" pitchFamily="18" charset="0"/>
              </a:rPr>
              <a:t>One of the main jobs in a smart environment is to gather data from various sources and use it to develop intelligence.</a:t>
            </a:r>
          </a:p>
          <a:p>
            <a:r>
              <a:rPr lang="en-US" dirty="0">
                <a:latin typeface="Times New Roman" panose="02020603050405020304" pitchFamily="18" charset="0"/>
                <a:cs typeface="Times New Roman" panose="02020603050405020304" pitchFamily="18" charset="0"/>
              </a:rPr>
              <a:t>The Internet of Things is vital in eHealth because it allows for more efficient and complete patient treatment.</a:t>
            </a:r>
          </a:p>
          <a:p>
            <a:r>
              <a:rPr lang="en-US" dirty="0">
                <a:latin typeface="Times New Roman" panose="02020603050405020304" pitchFamily="18" charset="0"/>
                <a:cs typeface="Times New Roman" panose="02020603050405020304" pitchFamily="18" charset="0"/>
              </a:rPr>
              <a:t>The first step toward reciprocal knowledge sharing would be to virtually store patient data and make it widely accessible to healthcare staff.</a:t>
            </a:r>
          </a:p>
          <a:p>
            <a:r>
              <a:rPr lang="en-US" dirty="0">
                <a:latin typeface="Times New Roman" panose="02020603050405020304" pitchFamily="18" charset="0"/>
                <a:cs typeface="Times New Roman" panose="02020603050405020304" pitchFamily="18" charset="0"/>
              </a:rPr>
              <a:t>Using connected data, create an intelligent clinical decision support system that helps doctors throughout therapy.</a:t>
            </a:r>
          </a:p>
          <a:p>
            <a:r>
              <a:rPr lang="en-US" dirty="0">
                <a:latin typeface="Times New Roman" panose="02020603050405020304" pitchFamily="18" charset="0"/>
                <a:cs typeface="Times New Roman" panose="02020603050405020304" pitchFamily="18" charset="0"/>
              </a:rPr>
              <a:t>Unifying the Internet of Things in eHealth to create a smart medical environment with best-in-class services has been proposed.</a:t>
            </a:r>
          </a:p>
        </p:txBody>
      </p:sp>
      <p:sp>
        <p:nvSpPr>
          <p:cNvPr id="4" name="Slide Number Placeholder 3">
            <a:extLst>
              <a:ext uri="{FF2B5EF4-FFF2-40B4-BE49-F238E27FC236}">
                <a16:creationId xmlns:a16="http://schemas.microsoft.com/office/drawing/2014/main" id="{AE19CB22-63EA-43E4-890B-4C063B6369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54661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9EEC-DA30-49FF-97DC-9494413FBAE6}"/>
              </a:ext>
            </a:extLst>
          </p:cNvPr>
          <p:cNvSpPr>
            <a:spLocks noGrp="1"/>
          </p:cNvSpPr>
          <p:nvPr>
            <p:ph type="title"/>
          </p:nvPr>
        </p:nvSpPr>
        <p:spPr>
          <a:xfrm>
            <a:off x="838200" y="779905"/>
            <a:ext cx="10515600" cy="539115"/>
          </a:xfrm>
        </p:spPr>
        <p:txBody>
          <a:bodyPr>
            <a:noAutofit/>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B3F8C185-DFDE-4150-9555-B9A5624CC5C3}"/>
              </a:ext>
            </a:extLst>
          </p:cNvPr>
          <p:cNvSpPr>
            <a:spLocks noGrp="1"/>
          </p:cNvSpPr>
          <p:nvPr>
            <p:ph idx="1"/>
          </p:nvPr>
        </p:nvSpPr>
        <p:spPr>
          <a:xfrm>
            <a:off x="838200" y="2367281"/>
            <a:ext cx="10515600" cy="402336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Paper: Enabling Health Monitoring as a Service in the Cloud</a:t>
            </a:r>
          </a:p>
          <a:p>
            <a:pPr marL="0" indent="0">
              <a:buNone/>
            </a:pPr>
            <a:r>
              <a:rPr lang="en-US" sz="2000" dirty="0">
                <a:latin typeface="Times New Roman" panose="02020603050405020304" pitchFamily="18" charset="0"/>
                <a:cs typeface="Times New Roman" panose="02020603050405020304" pitchFamily="18" charset="0"/>
              </a:rPr>
              <a:t>Authors: </a:t>
            </a:r>
            <a:r>
              <a:rPr lang="it-IT" sz="2000" dirty="0">
                <a:latin typeface="Times New Roman" panose="02020603050405020304" pitchFamily="18" charset="0"/>
                <a:cs typeface="Times New Roman" panose="02020603050405020304" pitchFamily="18" charset="0"/>
              </a:rPr>
              <a:t>Yang Li, Li Guo, Yike Guo</a:t>
            </a:r>
          </a:p>
          <a:p>
            <a:pPr marL="0" indent="0">
              <a:buNone/>
            </a:pPr>
            <a:r>
              <a:rPr lang="it-IT" sz="2000" dirty="0">
                <a:latin typeface="Times New Roman" panose="02020603050405020304" pitchFamily="18" charset="0"/>
                <a:cs typeface="Times New Roman" panose="02020603050405020304" pitchFamily="18" charset="0"/>
              </a:rPr>
              <a:t>Published in 2014</a:t>
            </a:r>
          </a:p>
          <a:p>
            <a:r>
              <a:rPr lang="en-US" sz="2000" dirty="0">
                <a:latin typeface="Times New Roman" panose="02020603050405020304" pitchFamily="18" charset="0"/>
                <a:cs typeface="Times New Roman" panose="02020603050405020304" pitchFamily="18" charset="0"/>
              </a:rPr>
              <a:t>Way for the development of new services for next-generation healthcare systems.</a:t>
            </a:r>
          </a:p>
          <a:p>
            <a:r>
              <a:rPr lang="en-US" sz="2000" dirty="0">
                <a:latin typeface="Times New Roman" panose="02020603050405020304" pitchFamily="18" charset="0"/>
                <a:cs typeface="Times New Roman" panose="02020603050405020304" pitchFamily="18" charset="0"/>
              </a:rPr>
              <a:t>Enable superior communication between healthcare professionals.</a:t>
            </a:r>
          </a:p>
          <a:p>
            <a:r>
              <a:rPr lang="en-US" sz="2000" dirty="0">
                <a:latin typeface="Times New Roman" panose="02020603050405020304" pitchFamily="18" charset="0"/>
                <a:cs typeface="Times New Roman" panose="02020603050405020304" pitchFamily="18" charset="0"/>
              </a:rPr>
              <a:t>Presents key components of the Wiki-Health Analysis Framework.</a:t>
            </a:r>
          </a:p>
          <a:p>
            <a:r>
              <a:rPr lang="en-US" sz="2000" dirty="0">
                <a:latin typeface="Times New Roman" panose="02020603050405020304" pitchFamily="18" charset="0"/>
                <a:cs typeface="Times New Roman" panose="02020603050405020304" pitchFamily="18" charset="0"/>
              </a:rPr>
              <a:t>Enabling an ecosystem to support scientists.</a:t>
            </a:r>
          </a:p>
          <a:p>
            <a:r>
              <a:rPr lang="en-US" sz="2000" dirty="0">
                <a:latin typeface="Times New Roman" panose="02020603050405020304" pitchFamily="18" charset="0"/>
                <a:cs typeface="Times New Roman" panose="02020603050405020304" pitchFamily="18" charset="0"/>
              </a:rPr>
              <a:t>Supported by an ECG-based health monitoring service application</a:t>
            </a:r>
          </a:p>
        </p:txBody>
      </p:sp>
      <p:sp>
        <p:nvSpPr>
          <p:cNvPr id="4" name="Slide Number Placeholder 3">
            <a:extLst>
              <a:ext uri="{FF2B5EF4-FFF2-40B4-BE49-F238E27FC236}">
                <a16:creationId xmlns:a16="http://schemas.microsoft.com/office/drawing/2014/main" id="{696C2747-E273-4949-9520-253B537187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83743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677334" y="609600"/>
            <a:ext cx="8596668" cy="8062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144" name="Google Shape;144;p18"/>
          <p:cNvSpPr txBox="1">
            <a:spLocks noGrp="1"/>
          </p:cNvSpPr>
          <p:nvPr>
            <p:ph idx="1"/>
          </p:nvPr>
        </p:nvSpPr>
        <p:spPr>
          <a:xfrm>
            <a:off x="677334" y="2306320"/>
            <a:ext cx="10620586" cy="40640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920"/>
              <a:buChar char="►"/>
            </a:pPr>
            <a:r>
              <a:rPr lang="en-US" sz="1900" dirty="0">
                <a:latin typeface="Times New Roman" panose="02020603050405020304" pitchFamily="18" charset="0"/>
                <a:cs typeface="Times New Roman" panose="02020603050405020304" pitchFamily="18" charset="0"/>
              </a:rPr>
              <a:t>Changes communication processes with staff.</a:t>
            </a:r>
            <a:endParaRPr sz="19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1000"/>
              </a:spcBef>
              <a:spcAft>
                <a:spcPts val="0"/>
              </a:spcAft>
              <a:buSzPts val="1920"/>
              <a:buChar char="►"/>
            </a:pPr>
            <a:r>
              <a:rPr lang="en-US" sz="1900" dirty="0">
                <a:latin typeface="Times New Roman" panose="02020603050405020304" pitchFamily="18" charset="0"/>
                <a:cs typeface="Times New Roman" panose="02020603050405020304" pitchFamily="18" charset="0"/>
              </a:rPr>
              <a:t>Training of staff is quite time-consuming.</a:t>
            </a:r>
            <a:endParaRPr sz="19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1000"/>
              </a:spcBef>
              <a:spcAft>
                <a:spcPts val="0"/>
              </a:spcAft>
              <a:buSzPts val="1920"/>
              <a:buChar char="►"/>
            </a:pPr>
            <a:r>
              <a:rPr lang="en-US" sz="1900" dirty="0">
                <a:latin typeface="Times New Roman" panose="02020603050405020304" pitchFamily="18" charset="0"/>
                <a:cs typeface="Times New Roman" panose="02020603050405020304" pitchFamily="18" charset="0"/>
              </a:rPr>
              <a:t>Lack of evidence‐based research.</a:t>
            </a:r>
            <a:endParaRPr sz="19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1000"/>
              </a:spcBef>
              <a:spcAft>
                <a:spcPts val="0"/>
              </a:spcAft>
              <a:buSzPts val="1920"/>
              <a:buChar char="►"/>
            </a:pPr>
            <a:r>
              <a:rPr lang="en-US" sz="1900" dirty="0">
                <a:latin typeface="Times New Roman" panose="02020603050405020304" pitchFamily="18" charset="0"/>
                <a:cs typeface="Times New Roman" panose="02020603050405020304" pitchFamily="18" charset="0"/>
              </a:rPr>
              <a:t>Physical disability of the elderly.</a:t>
            </a:r>
            <a:endParaRPr sz="19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1000"/>
              </a:spcBef>
              <a:spcAft>
                <a:spcPts val="0"/>
              </a:spcAft>
              <a:buSzPts val="1920"/>
              <a:buChar char="►"/>
            </a:pPr>
            <a:r>
              <a:rPr lang="en-US" sz="1900" dirty="0">
                <a:latin typeface="Times New Roman" panose="02020603050405020304" pitchFamily="18" charset="0"/>
                <a:cs typeface="Times New Roman" panose="02020603050405020304" pitchFamily="18" charset="0"/>
              </a:rPr>
              <a:t>Quality of e‐health.</a:t>
            </a:r>
            <a:endParaRPr sz="19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1000"/>
              </a:spcBef>
              <a:spcAft>
                <a:spcPts val="0"/>
              </a:spcAft>
              <a:buSzPts val="1920"/>
              <a:buChar char="►"/>
            </a:pPr>
            <a:r>
              <a:rPr lang="en-US" sz="1900" dirty="0">
                <a:latin typeface="Times New Roman" panose="02020603050405020304" pitchFamily="18" charset="0"/>
                <a:cs typeface="Times New Roman" panose="02020603050405020304" pitchFamily="18" charset="0"/>
              </a:rPr>
              <a:t>Lack of education.</a:t>
            </a:r>
            <a:endParaRPr sz="1900" dirty="0">
              <a:latin typeface="Times New Roman" panose="02020603050405020304" pitchFamily="18" charset="0"/>
              <a:cs typeface="Times New Roman" panose="02020603050405020304" pitchFamily="18" charset="0"/>
            </a:endParaRPr>
          </a:p>
        </p:txBody>
      </p:sp>
      <p:pic>
        <p:nvPicPr>
          <p:cNvPr id="145" name="Google Shape;145;p18"/>
          <p:cNvPicPr preferRelativeResize="0"/>
          <p:nvPr/>
        </p:nvPicPr>
        <p:blipFill rotWithShape="1">
          <a:blip r:embed="rId3">
            <a:alphaModFix/>
          </a:blip>
          <a:srcRect/>
          <a:stretch/>
        </p:blipFill>
        <p:spPr>
          <a:xfrm>
            <a:off x="7649494" y="1850170"/>
            <a:ext cx="4542506" cy="4520150"/>
          </a:xfrm>
          <a:prstGeom prst="rect">
            <a:avLst/>
          </a:prstGeom>
          <a:noFill/>
          <a:ln>
            <a:noFill/>
          </a:ln>
        </p:spPr>
      </p:pic>
      <p:sp>
        <p:nvSpPr>
          <p:cNvPr id="2" name="Slide Number Placeholder 1">
            <a:extLst>
              <a:ext uri="{FF2B5EF4-FFF2-40B4-BE49-F238E27FC236}">
                <a16:creationId xmlns:a16="http://schemas.microsoft.com/office/drawing/2014/main" id="{A887CCF0-3DF7-490F-B355-A63CB93CE7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3A83-A3A7-4A28-BCDF-2AC8EF7ECD6C}"/>
              </a:ext>
            </a:extLst>
          </p:cNvPr>
          <p:cNvSpPr>
            <a:spLocks noGrp="1"/>
          </p:cNvSpPr>
          <p:nvPr>
            <p:ph type="title"/>
          </p:nvPr>
        </p:nvSpPr>
        <p:spPr>
          <a:xfrm>
            <a:off x="1154954" y="838200"/>
            <a:ext cx="8761413" cy="719098"/>
          </a:xfrm>
        </p:spPr>
        <p:txBody>
          <a:bodyPr/>
          <a:lstStyle/>
          <a:p>
            <a:r>
              <a:rPr lang="en-US" dirty="0">
                <a:latin typeface="Times New Roman" panose="02020603050405020304" pitchFamily="18" charset="0"/>
                <a:cs typeface="Times New Roman" panose="02020603050405020304" pitchFamily="18" charset="0"/>
              </a:rPr>
              <a:t>Significance of study</a:t>
            </a:r>
          </a:p>
        </p:txBody>
      </p:sp>
      <p:sp>
        <p:nvSpPr>
          <p:cNvPr id="3" name="Text Placeholder 2">
            <a:extLst>
              <a:ext uri="{FF2B5EF4-FFF2-40B4-BE49-F238E27FC236}">
                <a16:creationId xmlns:a16="http://schemas.microsoft.com/office/drawing/2014/main" id="{BC31ABC5-6A14-4D19-8D6C-1DB371621379}"/>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Try to give the best solution for these kinds of problem.</a:t>
            </a:r>
          </a:p>
          <a:p>
            <a:r>
              <a:rPr lang="en-US" sz="2000" dirty="0">
                <a:latin typeface="Times New Roman" panose="02020603050405020304" pitchFamily="18" charset="0"/>
                <a:cs typeface="Times New Roman" panose="02020603050405020304" pitchFamily="18" charset="0"/>
              </a:rPr>
              <a:t>Give some way for users to quick check their diseases syndrome and possibilities </a:t>
            </a:r>
          </a:p>
          <a:p>
            <a:r>
              <a:rPr lang="en-US" sz="2000" dirty="0">
                <a:latin typeface="Times New Roman" panose="02020603050405020304" pitchFamily="18" charset="0"/>
                <a:cs typeface="Times New Roman" panose="02020603050405020304" pitchFamily="18" charset="0"/>
              </a:rPr>
              <a:t>Give always update about this topic</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2A354BC-58F2-4976-8635-2AEAF8E3E1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049245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1388</TotalTime>
  <Words>1314</Words>
  <Application>Microsoft Office PowerPoint</Application>
  <PresentationFormat>Widescreen</PresentationFormat>
  <Paragraphs>171</Paragraphs>
  <Slides>28</Slides>
  <Notes>9</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Calibri</vt:lpstr>
      <vt:lpstr>Calibri Light</vt:lpstr>
      <vt:lpstr>Century Gothic</vt:lpstr>
      <vt:lpstr>Times New Roman</vt:lpstr>
      <vt:lpstr>Trebuchet MS</vt:lpstr>
      <vt:lpstr>Wingdings</vt:lpstr>
      <vt:lpstr>Wingdings 3</vt:lpstr>
      <vt:lpstr>Ion Boardroom</vt:lpstr>
      <vt:lpstr>1_Ion Boardroom</vt:lpstr>
      <vt:lpstr>Office Theme</vt:lpstr>
      <vt:lpstr>Welcome to our presentation</vt:lpstr>
      <vt:lpstr> IoT Based Medical Diagnosis Trough User Interaction Prepared For: Thesis committee of IUBAT, Dept. of CSE </vt:lpstr>
      <vt:lpstr>Table of Content</vt:lpstr>
      <vt:lpstr>Introduction</vt:lpstr>
      <vt:lpstr>Literature Review</vt:lpstr>
      <vt:lpstr>Literature Review</vt:lpstr>
      <vt:lpstr>Literature review</vt:lpstr>
      <vt:lpstr>Problem Statement</vt:lpstr>
      <vt:lpstr>Significance of study</vt:lpstr>
      <vt:lpstr>Research Question</vt:lpstr>
      <vt:lpstr>Research Objective</vt:lpstr>
      <vt:lpstr>Research Methodology</vt:lpstr>
      <vt:lpstr>Research Methodology (Contd.)</vt:lpstr>
      <vt:lpstr>Research Methodology (Contd.)</vt:lpstr>
      <vt:lpstr>Research Methodology (Contd.)</vt:lpstr>
      <vt:lpstr>Research Methodology (Contd.)</vt:lpstr>
      <vt:lpstr>Research Methodology (Contd.)</vt:lpstr>
      <vt:lpstr>Result and Discussion</vt:lpstr>
      <vt:lpstr>Result and Discussion</vt:lpstr>
      <vt:lpstr>Result and Discussion</vt:lpstr>
      <vt:lpstr>Result and Discussion</vt:lpstr>
      <vt:lpstr>Result and Discussion</vt:lpstr>
      <vt:lpstr>Limitation</vt:lpstr>
      <vt:lpstr>Future work</vt:lpstr>
      <vt:lpstr>Conclusion</vt:lpstr>
      <vt:lpstr>Reference </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mdsajjat358@gmail.com</cp:lastModifiedBy>
  <cp:revision>11</cp:revision>
  <dcterms:modified xsi:type="dcterms:W3CDTF">2022-01-27T09:02:03Z</dcterms:modified>
</cp:coreProperties>
</file>