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1" r:id="rId8"/>
    <p:sldId id="262" r:id="rId9"/>
    <p:sldId id="267" r:id="rId10"/>
    <p:sldId id="271" r:id="rId11"/>
    <p:sldId id="272" r:id="rId12"/>
    <p:sldId id="273" r:id="rId13"/>
    <p:sldId id="268" r:id="rId14"/>
    <p:sldId id="269" r:id="rId15"/>
    <p:sldId id="270" r:id="rId16"/>
    <p:sldId id="274" r:id="rId17"/>
    <p:sldId id="275" r:id="rId18"/>
    <p:sldId id="280" r:id="rId19"/>
    <p:sldId id="278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6" r:id="rId28"/>
    <p:sldId id="277" r:id="rId29"/>
    <p:sldId id="289" r:id="rId30"/>
    <p:sldId id="288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image" Target="../media/image1020.png"/><Relationship Id="rId1" Type="http://schemas.openxmlformats.org/officeDocument/2006/relationships/image" Target="../media/image10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image" Target="../media/image1420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BCA70-A2EB-483D-A81E-93B01168DA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83E4C83-69AC-4E0A-B3E6-9A897EDDAE5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983E4C83-69AC-4E0A-B3E6-9A897EDDAE5C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𝑂=𝑤_0 𝑥_0+𝑤_1 𝑥_1+𝑤_2 𝑥_2</a:t>
              </a:r>
              <a:endParaRPr lang="en-US" dirty="0"/>
            </a:p>
          </dgm:t>
        </dgm:pt>
      </mc:Fallback>
    </mc:AlternateContent>
    <dgm:pt modelId="{41DF88AD-E30E-40C7-B20F-7FC32E6B983B}" type="parTrans" cxnId="{167DB5A2-2AEF-4E23-82BC-875896853248}">
      <dgm:prSet/>
      <dgm:spPr/>
      <dgm:t>
        <a:bodyPr/>
        <a:lstStyle/>
        <a:p>
          <a:endParaRPr lang="en-US"/>
        </a:p>
      </dgm:t>
    </dgm:pt>
    <dgm:pt modelId="{84B3A3FA-4516-4A93-B8CB-20BCEC3DEC5B}" type="sibTrans" cxnId="{167DB5A2-2AEF-4E23-82BC-87589685324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5FE2DBD-5076-4194-BBDC-03522A99068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5FE2DBD-5076-4194-BBDC-03522A99068D}">
          <dgm:prSet phldrT="[Text]"/>
          <dgm:spPr/>
          <dgm:t>
            <a:bodyPr/>
            <a:lstStyle/>
            <a:p>
              <a:pPr/>
              <a:r>
                <a:rPr lang="en-US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𝑤_𝑖^(𝑡+1)  =𝑤_𝑖+(𝜆)(𝑥_0 (𝑦−𝑦 ̂ ))</a:t>
              </a:r>
              <a:endParaRPr lang="en-US" dirty="0"/>
            </a:p>
          </dgm:t>
        </dgm:pt>
      </mc:Fallback>
    </mc:AlternateContent>
    <dgm:pt modelId="{D9F46B31-91F1-4368-8F15-B0416570F1F2}" type="parTrans" cxnId="{3F08AE26-8406-4579-8487-6579DCB2E977}">
      <dgm:prSet/>
      <dgm:spPr/>
      <dgm:t>
        <a:bodyPr/>
        <a:lstStyle/>
        <a:p>
          <a:endParaRPr lang="en-US"/>
        </a:p>
      </dgm:t>
    </dgm:pt>
    <dgm:pt modelId="{6C3FDAF6-3491-4F7C-8E88-0F60624B4F24}" type="sibTrans" cxnId="{3F08AE26-8406-4579-8487-6579DCB2E9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/>
                <a:t>E=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 xmlns=""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/>
                <a:t>E=</a:t>
              </a:r>
              <a:r>
                <a:rPr lang="en-US" i="0" dirty="0">
                  <a:latin typeface="Cambria Math" panose="02040503050406030204" pitchFamily="18" charset="0"/>
                </a:rPr>
                <a:t>(𝑌−𝑌)</a:t>
              </a:r>
              <a:endParaRPr lang="en-US" dirty="0"/>
            </a:p>
          </dgm:t>
        </dgm:pt>
      </mc:Fallback>
    </mc:AlternateContent>
    <dgm:pt modelId="{BB22EA53-E287-45FE-B973-532EA03AF086}" type="parTrans" cxnId="{6934FE95-6360-48DD-84F7-B88FC95C52CD}">
      <dgm:prSet/>
      <dgm:spPr/>
      <dgm:t>
        <a:bodyPr/>
        <a:lstStyle/>
        <a:p>
          <a:endParaRPr lang="en-US"/>
        </a:p>
      </dgm:t>
    </dgm:pt>
    <dgm:pt modelId="{919D16AD-7035-45E7-8110-7F63B3A1C417}" type="sibTrans" cxnId="{6934FE95-6360-48DD-84F7-B88FC95C52CD}">
      <dgm:prSet/>
      <dgm:spPr/>
      <dgm:t>
        <a:bodyPr/>
        <a:lstStyle/>
        <a:p>
          <a:endParaRPr lang="en-US"/>
        </a:p>
      </dgm:t>
    </dgm:pt>
    <dgm:pt modelId="{2919D3F7-A3F0-4642-8E42-BBF77E5DF5EE}" type="pres">
      <dgm:prSet presAssocID="{7ECBCA70-A2EB-483D-A81E-93B01168DA5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927234-DAB1-42A6-AA1B-EBBC696DDA53}" type="pres">
      <dgm:prSet presAssocID="{983E4C83-69AC-4E0A-B3E6-9A897EDDAE5C}" presName="comp" presStyleCnt="0"/>
      <dgm:spPr/>
    </dgm:pt>
    <dgm:pt modelId="{736EA971-55E5-487C-8E6C-F1D6C17A4AFB}" type="pres">
      <dgm:prSet presAssocID="{983E4C83-69AC-4E0A-B3E6-9A897EDDAE5C}" presName="box" presStyleLbl="node1" presStyleIdx="0" presStyleCnt="3"/>
      <dgm:spPr/>
      <dgm:t>
        <a:bodyPr/>
        <a:lstStyle/>
        <a:p>
          <a:endParaRPr lang="en-US"/>
        </a:p>
      </dgm:t>
    </dgm:pt>
    <dgm:pt modelId="{7045BB16-4786-4BF5-BDF5-831149BD82CE}" type="pres">
      <dgm:prSet presAssocID="{983E4C83-69AC-4E0A-B3E6-9A897EDDAE5C}" presName="img" presStyleLbl="fgImgPlace1" presStyleIdx="0" presStyleCnt="3" custScaleX="59358" custLinFactNeighborX="-25021" custLinFactNeighborY="-1532"/>
      <dgm:spPr/>
    </dgm:pt>
    <dgm:pt modelId="{A4C7D3E3-F55D-4064-9DCE-8F14D73B8278}" type="pres">
      <dgm:prSet presAssocID="{983E4C83-69AC-4E0A-B3E6-9A897EDDAE5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B8306-4843-485F-976C-6EF1BDC7CDF9}" type="pres">
      <dgm:prSet presAssocID="{84B3A3FA-4516-4A93-B8CB-20BCEC3DEC5B}" presName="spacer" presStyleCnt="0"/>
      <dgm:spPr/>
    </dgm:pt>
    <dgm:pt modelId="{5A5B8C6B-00D0-4F4F-8C2F-09E3A8CB30AF}" type="pres">
      <dgm:prSet presAssocID="{4B363394-6FFD-45B6-A6C5-FD9FA146B46F}" presName="comp" presStyleCnt="0"/>
      <dgm:spPr/>
    </dgm:pt>
    <dgm:pt modelId="{DF93F9F3-1483-4BC3-97A2-0B70FFC14A8A}" type="pres">
      <dgm:prSet presAssocID="{4B363394-6FFD-45B6-A6C5-FD9FA146B46F}" presName="box" presStyleLbl="node1" presStyleIdx="1" presStyleCnt="3"/>
      <dgm:spPr/>
      <dgm:t>
        <a:bodyPr/>
        <a:lstStyle/>
        <a:p>
          <a:endParaRPr lang="en-US"/>
        </a:p>
      </dgm:t>
    </dgm:pt>
    <dgm:pt modelId="{4FD53CD8-AC7A-4180-B036-1647842F6314}" type="pres">
      <dgm:prSet presAssocID="{4B363394-6FFD-45B6-A6C5-FD9FA146B46F}" presName="img" presStyleLbl="fgImgPlace1" presStyleIdx="1" presStyleCnt="3" custScaleX="60042" custLinFactNeighborX="-22997" custLinFactNeighborY="4961"/>
      <dgm:spPr/>
    </dgm:pt>
    <dgm:pt modelId="{553E854D-6644-4838-8CAC-A290C283F515}" type="pres">
      <dgm:prSet presAssocID="{4B363394-6FFD-45B6-A6C5-FD9FA146B46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98225-326F-40FA-91F6-DE8C690B0302}" type="pres">
      <dgm:prSet presAssocID="{919D16AD-7035-45E7-8110-7F63B3A1C417}" presName="spacer" presStyleCnt="0"/>
      <dgm:spPr/>
    </dgm:pt>
    <dgm:pt modelId="{8DB5AB26-4837-42D1-9722-7094942A8A28}" type="pres">
      <dgm:prSet presAssocID="{65FE2DBD-5076-4194-BBDC-03522A99068D}" presName="comp" presStyleCnt="0"/>
      <dgm:spPr/>
    </dgm:pt>
    <dgm:pt modelId="{93218AD9-D241-4485-9FDF-DA518E12A69C}" type="pres">
      <dgm:prSet presAssocID="{65FE2DBD-5076-4194-BBDC-03522A99068D}" presName="box" presStyleLbl="node1" presStyleIdx="2" presStyleCnt="3"/>
      <dgm:spPr/>
      <dgm:t>
        <a:bodyPr/>
        <a:lstStyle/>
        <a:p>
          <a:endParaRPr lang="en-US"/>
        </a:p>
      </dgm:t>
    </dgm:pt>
    <dgm:pt modelId="{FF12D633-DDD8-42EE-9682-58A78C9C965B}" type="pres">
      <dgm:prSet presAssocID="{65FE2DBD-5076-4194-BBDC-03522A99068D}" presName="img" presStyleLbl="fgImgPlace1" presStyleIdx="2" presStyleCnt="3" custScaleX="64626" custLinFactNeighborX="-22291" custLinFactNeighborY="-3625"/>
      <dgm:spPr/>
    </dgm:pt>
    <dgm:pt modelId="{E7FDC195-7CFF-49FA-9924-9E8194842EB0}" type="pres">
      <dgm:prSet presAssocID="{65FE2DBD-5076-4194-BBDC-03522A99068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FEF66-B687-477C-A8C1-1168749F60FD}" type="presOf" srcId="{65FE2DBD-5076-4194-BBDC-03522A99068D}" destId="{E7FDC195-7CFF-49FA-9924-9E8194842EB0}" srcOrd="1" destOrd="0" presId="urn:microsoft.com/office/officeart/2005/8/layout/vList4"/>
    <dgm:cxn modelId="{34BF12B7-EBF8-42EE-9244-A4857F16C6B8}" type="presOf" srcId="{983E4C83-69AC-4E0A-B3E6-9A897EDDAE5C}" destId="{A4C7D3E3-F55D-4064-9DCE-8F14D73B8278}" srcOrd="1" destOrd="0" presId="urn:microsoft.com/office/officeart/2005/8/layout/vList4"/>
    <dgm:cxn modelId="{FEDFEE85-88DA-47FC-89FB-350095B27086}" type="presOf" srcId="{65FE2DBD-5076-4194-BBDC-03522A99068D}" destId="{93218AD9-D241-4485-9FDF-DA518E12A69C}" srcOrd="0" destOrd="0" presId="urn:microsoft.com/office/officeart/2005/8/layout/vList4"/>
    <dgm:cxn modelId="{3F08AE26-8406-4579-8487-6579DCB2E977}" srcId="{7ECBCA70-A2EB-483D-A81E-93B01168DA5E}" destId="{65FE2DBD-5076-4194-BBDC-03522A99068D}" srcOrd="2" destOrd="0" parTransId="{D9F46B31-91F1-4368-8F15-B0416570F1F2}" sibTransId="{6C3FDAF6-3491-4F7C-8E88-0F60624B4F24}"/>
    <dgm:cxn modelId="{87019751-D223-40CE-9988-77AF8247E13B}" type="presOf" srcId="{4B363394-6FFD-45B6-A6C5-FD9FA146B46F}" destId="{553E854D-6644-4838-8CAC-A290C283F515}" srcOrd="1" destOrd="0" presId="urn:microsoft.com/office/officeart/2005/8/layout/vList4"/>
    <dgm:cxn modelId="{B98C9D18-6911-4B1C-9313-A4AA97A2AC32}" type="presOf" srcId="{983E4C83-69AC-4E0A-B3E6-9A897EDDAE5C}" destId="{736EA971-55E5-487C-8E6C-F1D6C17A4AFB}" srcOrd="0" destOrd="0" presId="urn:microsoft.com/office/officeart/2005/8/layout/vList4"/>
    <dgm:cxn modelId="{28F31777-1751-48C1-B903-969FC65802E9}" type="presOf" srcId="{4B363394-6FFD-45B6-A6C5-FD9FA146B46F}" destId="{DF93F9F3-1483-4BC3-97A2-0B70FFC14A8A}" srcOrd="0" destOrd="0" presId="urn:microsoft.com/office/officeart/2005/8/layout/vList4"/>
    <dgm:cxn modelId="{167DB5A2-2AEF-4E23-82BC-875896853248}" srcId="{7ECBCA70-A2EB-483D-A81E-93B01168DA5E}" destId="{983E4C83-69AC-4E0A-B3E6-9A897EDDAE5C}" srcOrd="0" destOrd="0" parTransId="{41DF88AD-E30E-40C7-B20F-7FC32E6B983B}" sibTransId="{84B3A3FA-4516-4A93-B8CB-20BCEC3DEC5B}"/>
    <dgm:cxn modelId="{88002F11-1455-407C-9D74-C03C84648BFF}" type="presOf" srcId="{7ECBCA70-A2EB-483D-A81E-93B01168DA5E}" destId="{2919D3F7-A3F0-4642-8E42-BBF77E5DF5EE}" srcOrd="0" destOrd="0" presId="urn:microsoft.com/office/officeart/2005/8/layout/vList4"/>
    <dgm:cxn modelId="{6934FE95-6360-48DD-84F7-B88FC95C52CD}" srcId="{7ECBCA70-A2EB-483D-A81E-93B01168DA5E}" destId="{4B363394-6FFD-45B6-A6C5-FD9FA146B46F}" srcOrd="1" destOrd="0" parTransId="{BB22EA53-E287-45FE-B973-532EA03AF086}" sibTransId="{919D16AD-7035-45E7-8110-7F63B3A1C417}"/>
    <dgm:cxn modelId="{7313D1B4-D926-4A35-8686-FC7F74209D73}" type="presParOf" srcId="{2919D3F7-A3F0-4642-8E42-BBF77E5DF5EE}" destId="{1A927234-DAB1-42A6-AA1B-EBBC696DDA53}" srcOrd="0" destOrd="0" presId="urn:microsoft.com/office/officeart/2005/8/layout/vList4"/>
    <dgm:cxn modelId="{AA98D7ED-3865-490B-ADD8-411B81563B73}" type="presParOf" srcId="{1A927234-DAB1-42A6-AA1B-EBBC696DDA53}" destId="{736EA971-55E5-487C-8E6C-F1D6C17A4AFB}" srcOrd="0" destOrd="0" presId="urn:microsoft.com/office/officeart/2005/8/layout/vList4"/>
    <dgm:cxn modelId="{D0C077A2-0D23-4C13-A78B-62A96EE3BED2}" type="presParOf" srcId="{1A927234-DAB1-42A6-AA1B-EBBC696DDA53}" destId="{7045BB16-4786-4BF5-BDF5-831149BD82CE}" srcOrd="1" destOrd="0" presId="urn:microsoft.com/office/officeart/2005/8/layout/vList4"/>
    <dgm:cxn modelId="{BFE2B23C-955C-49B4-844C-85EC97EACF20}" type="presParOf" srcId="{1A927234-DAB1-42A6-AA1B-EBBC696DDA53}" destId="{A4C7D3E3-F55D-4064-9DCE-8F14D73B8278}" srcOrd="2" destOrd="0" presId="urn:microsoft.com/office/officeart/2005/8/layout/vList4"/>
    <dgm:cxn modelId="{98E45DD8-5294-4CF1-8189-8956F0A5666F}" type="presParOf" srcId="{2919D3F7-A3F0-4642-8E42-BBF77E5DF5EE}" destId="{031B8306-4843-485F-976C-6EF1BDC7CDF9}" srcOrd="1" destOrd="0" presId="urn:microsoft.com/office/officeart/2005/8/layout/vList4"/>
    <dgm:cxn modelId="{68ED274D-C46E-4834-AC89-CF9049A42FAF}" type="presParOf" srcId="{2919D3F7-A3F0-4642-8E42-BBF77E5DF5EE}" destId="{5A5B8C6B-00D0-4F4F-8C2F-09E3A8CB30AF}" srcOrd="2" destOrd="0" presId="urn:microsoft.com/office/officeart/2005/8/layout/vList4"/>
    <dgm:cxn modelId="{20C3FD26-648E-47D9-95C8-D29179B83209}" type="presParOf" srcId="{5A5B8C6B-00D0-4F4F-8C2F-09E3A8CB30AF}" destId="{DF93F9F3-1483-4BC3-97A2-0B70FFC14A8A}" srcOrd="0" destOrd="0" presId="urn:microsoft.com/office/officeart/2005/8/layout/vList4"/>
    <dgm:cxn modelId="{56DDD3E0-93B4-43E6-B7B0-AFB947CF114E}" type="presParOf" srcId="{5A5B8C6B-00D0-4F4F-8C2F-09E3A8CB30AF}" destId="{4FD53CD8-AC7A-4180-B036-1647842F6314}" srcOrd="1" destOrd="0" presId="urn:microsoft.com/office/officeart/2005/8/layout/vList4"/>
    <dgm:cxn modelId="{B39DD9BE-5B2D-46B4-91C4-A1A11D12B6DA}" type="presParOf" srcId="{5A5B8C6B-00D0-4F4F-8C2F-09E3A8CB30AF}" destId="{553E854D-6644-4838-8CAC-A290C283F515}" srcOrd="2" destOrd="0" presId="urn:microsoft.com/office/officeart/2005/8/layout/vList4"/>
    <dgm:cxn modelId="{B6E92FDE-EAED-42AB-BC30-5C7DCE3837EF}" type="presParOf" srcId="{2919D3F7-A3F0-4642-8E42-BBF77E5DF5EE}" destId="{CAF98225-326F-40FA-91F6-DE8C690B0302}" srcOrd="3" destOrd="0" presId="urn:microsoft.com/office/officeart/2005/8/layout/vList4"/>
    <dgm:cxn modelId="{38FB5E40-9048-4204-98D3-16926263F421}" type="presParOf" srcId="{2919D3F7-A3F0-4642-8E42-BBF77E5DF5EE}" destId="{8DB5AB26-4837-42D1-9722-7094942A8A28}" srcOrd="4" destOrd="0" presId="urn:microsoft.com/office/officeart/2005/8/layout/vList4"/>
    <dgm:cxn modelId="{F6F73CB1-9DEE-4C54-B216-82E66302F164}" type="presParOf" srcId="{8DB5AB26-4837-42D1-9722-7094942A8A28}" destId="{93218AD9-D241-4485-9FDF-DA518E12A69C}" srcOrd="0" destOrd="0" presId="urn:microsoft.com/office/officeart/2005/8/layout/vList4"/>
    <dgm:cxn modelId="{B2427D6A-8B6B-44E0-BC49-BB48B14F6FB7}" type="presParOf" srcId="{8DB5AB26-4837-42D1-9722-7094942A8A28}" destId="{FF12D633-DDD8-42EE-9682-58A78C9C965B}" srcOrd="1" destOrd="0" presId="urn:microsoft.com/office/officeart/2005/8/layout/vList4"/>
    <dgm:cxn modelId="{5FC21DBE-9F5B-46BE-B1E9-78AD1A40671F}" type="presParOf" srcId="{8DB5AB26-4837-42D1-9722-7094942A8A28}" destId="{E7FDC195-7CFF-49FA-9924-9E8194842EB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BCA70-A2EB-483D-A81E-93B01168DA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E4C83-69AC-4E0A-B3E6-9A897EDDAE5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DF88AD-E30E-40C7-B20F-7FC32E6B983B}" type="parTrans" cxnId="{167DB5A2-2AEF-4E23-82BC-875896853248}">
      <dgm:prSet/>
      <dgm:spPr/>
      <dgm:t>
        <a:bodyPr/>
        <a:lstStyle/>
        <a:p>
          <a:endParaRPr lang="en-US"/>
        </a:p>
      </dgm:t>
    </dgm:pt>
    <dgm:pt modelId="{84B3A3FA-4516-4A93-B8CB-20BCEC3DEC5B}" type="sibTrans" cxnId="{167DB5A2-2AEF-4E23-82BC-875896853248}">
      <dgm:prSet/>
      <dgm:spPr/>
      <dgm:t>
        <a:bodyPr/>
        <a:lstStyle/>
        <a:p>
          <a:endParaRPr lang="en-US"/>
        </a:p>
      </dgm:t>
    </dgm:pt>
    <dgm:pt modelId="{65FE2DBD-5076-4194-BBDC-03522A99068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9F46B31-91F1-4368-8F15-B0416570F1F2}" type="parTrans" cxnId="{3F08AE26-8406-4579-8487-6579DCB2E977}">
      <dgm:prSet/>
      <dgm:spPr/>
      <dgm:t>
        <a:bodyPr/>
        <a:lstStyle/>
        <a:p>
          <a:endParaRPr lang="en-US"/>
        </a:p>
      </dgm:t>
    </dgm:pt>
    <dgm:pt modelId="{6C3FDAF6-3491-4F7C-8E88-0F60624B4F24}" type="sibTrans" cxnId="{3F08AE26-8406-4579-8487-6579DCB2E977}">
      <dgm:prSet/>
      <dgm:spPr/>
      <dgm:t>
        <a:bodyPr/>
        <a:lstStyle/>
        <a:p>
          <a:endParaRPr lang="en-US"/>
        </a:p>
      </dgm:t>
    </dgm:pt>
    <dgm:pt modelId="{4B363394-6FFD-45B6-A6C5-FD9FA146B46F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B22EA53-E287-45FE-B973-532EA03AF086}" type="parTrans" cxnId="{6934FE95-6360-48DD-84F7-B88FC95C52CD}">
      <dgm:prSet/>
      <dgm:spPr/>
      <dgm:t>
        <a:bodyPr/>
        <a:lstStyle/>
        <a:p>
          <a:endParaRPr lang="en-US"/>
        </a:p>
      </dgm:t>
    </dgm:pt>
    <dgm:pt modelId="{919D16AD-7035-45E7-8110-7F63B3A1C417}" type="sibTrans" cxnId="{6934FE95-6360-48DD-84F7-B88FC95C52CD}">
      <dgm:prSet/>
      <dgm:spPr/>
      <dgm:t>
        <a:bodyPr/>
        <a:lstStyle/>
        <a:p>
          <a:endParaRPr lang="en-US"/>
        </a:p>
      </dgm:t>
    </dgm:pt>
    <dgm:pt modelId="{2919D3F7-A3F0-4642-8E42-BBF77E5DF5EE}" type="pres">
      <dgm:prSet presAssocID="{7ECBCA70-A2EB-483D-A81E-93B01168DA5E}" presName="linear" presStyleCnt="0">
        <dgm:presLayoutVars>
          <dgm:dir/>
          <dgm:resizeHandles val="exact"/>
        </dgm:presLayoutVars>
      </dgm:prSet>
      <dgm:spPr/>
    </dgm:pt>
    <dgm:pt modelId="{1A927234-DAB1-42A6-AA1B-EBBC696DDA53}" type="pres">
      <dgm:prSet presAssocID="{983E4C83-69AC-4E0A-B3E6-9A897EDDAE5C}" presName="comp" presStyleCnt="0"/>
      <dgm:spPr/>
    </dgm:pt>
    <dgm:pt modelId="{736EA971-55E5-487C-8E6C-F1D6C17A4AFB}" type="pres">
      <dgm:prSet presAssocID="{983E4C83-69AC-4E0A-B3E6-9A897EDDAE5C}" presName="box" presStyleLbl="node1" presStyleIdx="0" presStyleCnt="3"/>
      <dgm:spPr/>
    </dgm:pt>
    <dgm:pt modelId="{7045BB16-4786-4BF5-BDF5-831149BD82CE}" type="pres">
      <dgm:prSet presAssocID="{983E4C83-69AC-4E0A-B3E6-9A897EDDAE5C}" presName="img" presStyleLbl="fgImgPlace1" presStyleIdx="0" presStyleCnt="3" custScaleX="59358" custLinFactNeighborX="-25021" custLinFactNeighborY="-1532"/>
      <dgm:spPr/>
    </dgm:pt>
    <dgm:pt modelId="{A4C7D3E3-F55D-4064-9DCE-8F14D73B8278}" type="pres">
      <dgm:prSet presAssocID="{983E4C83-69AC-4E0A-B3E6-9A897EDDAE5C}" presName="text" presStyleLbl="node1" presStyleIdx="0" presStyleCnt="3">
        <dgm:presLayoutVars>
          <dgm:bulletEnabled val="1"/>
        </dgm:presLayoutVars>
      </dgm:prSet>
      <dgm:spPr/>
    </dgm:pt>
    <dgm:pt modelId="{031B8306-4843-485F-976C-6EF1BDC7CDF9}" type="pres">
      <dgm:prSet presAssocID="{84B3A3FA-4516-4A93-B8CB-20BCEC3DEC5B}" presName="spacer" presStyleCnt="0"/>
      <dgm:spPr/>
    </dgm:pt>
    <dgm:pt modelId="{5A5B8C6B-00D0-4F4F-8C2F-09E3A8CB30AF}" type="pres">
      <dgm:prSet presAssocID="{4B363394-6FFD-45B6-A6C5-FD9FA146B46F}" presName="comp" presStyleCnt="0"/>
      <dgm:spPr/>
    </dgm:pt>
    <dgm:pt modelId="{DF93F9F3-1483-4BC3-97A2-0B70FFC14A8A}" type="pres">
      <dgm:prSet presAssocID="{4B363394-6FFD-45B6-A6C5-FD9FA146B46F}" presName="box" presStyleLbl="node1" presStyleIdx="1" presStyleCnt="3"/>
      <dgm:spPr/>
    </dgm:pt>
    <dgm:pt modelId="{4FD53CD8-AC7A-4180-B036-1647842F6314}" type="pres">
      <dgm:prSet presAssocID="{4B363394-6FFD-45B6-A6C5-FD9FA146B46F}" presName="img" presStyleLbl="fgImgPlace1" presStyleIdx="1" presStyleCnt="3" custScaleX="60042" custLinFactNeighborX="-22997" custLinFactNeighborY="4961"/>
      <dgm:spPr/>
    </dgm:pt>
    <dgm:pt modelId="{553E854D-6644-4838-8CAC-A290C283F515}" type="pres">
      <dgm:prSet presAssocID="{4B363394-6FFD-45B6-A6C5-FD9FA146B46F}" presName="text" presStyleLbl="node1" presStyleIdx="1" presStyleCnt="3">
        <dgm:presLayoutVars>
          <dgm:bulletEnabled val="1"/>
        </dgm:presLayoutVars>
      </dgm:prSet>
      <dgm:spPr/>
    </dgm:pt>
    <dgm:pt modelId="{CAF98225-326F-40FA-91F6-DE8C690B0302}" type="pres">
      <dgm:prSet presAssocID="{919D16AD-7035-45E7-8110-7F63B3A1C417}" presName="spacer" presStyleCnt="0"/>
      <dgm:spPr/>
    </dgm:pt>
    <dgm:pt modelId="{8DB5AB26-4837-42D1-9722-7094942A8A28}" type="pres">
      <dgm:prSet presAssocID="{65FE2DBD-5076-4194-BBDC-03522A99068D}" presName="comp" presStyleCnt="0"/>
      <dgm:spPr/>
    </dgm:pt>
    <dgm:pt modelId="{93218AD9-D241-4485-9FDF-DA518E12A69C}" type="pres">
      <dgm:prSet presAssocID="{65FE2DBD-5076-4194-BBDC-03522A99068D}" presName="box" presStyleLbl="node1" presStyleIdx="2" presStyleCnt="3"/>
      <dgm:spPr/>
    </dgm:pt>
    <dgm:pt modelId="{FF12D633-DDD8-42EE-9682-58A78C9C965B}" type="pres">
      <dgm:prSet presAssocID="{65FE2DBD-5076-4194-BBDC-03522A99068D}" presName="img" presStyleLbl="fgImgPlace1" presStyleIdx="2" presStyleCnt="3" custScaleX="64626" custLinFactNeighborX="-22291" custLinFactNeighborY="-3625"/>
      <dgm:spPr/>
    </dgm:pt>
    <dgm:pt modelId="{E7FDC195-7CFF-49FA-9924-9E8194842EB0}" type="pres">
      <dgm:prSet presAssocID="{65FE2DBD-5076-4194-BBDC-03522A99068D}" presName="text" presStyleLbl="node1" presStyleIdx="2" presStyleCnt="3">
        <dgm:presLayoutVars>
          <dgm:bulletEnabled val="1"/>
        </dgm:presLayoutVars>
      </dgm:prSet>
      <dgm:spPr/>
    </dgm:pt>
  </dgm:ptLst>
  <dgm:cxnLst>
    <dgm:cxn modelId="{88002F11-1455-407C-9D74-C03C84648BFF}" type="presOf" srcId="{7ECBCA70-A2EB-483D-A81E-93B01168DA5E}" destId="{2919D3F7-A3F0-4642-8E42-BBF77E5DF5EE}" srcOrd="0" destOrd="0" presId="urn:microsoft.com/office/officeart/2005/8/layout/vList4"/>
    <dgm:cxn modelId="{B98C9D18-6911-4B1C-9313-A4AA97A2AC32}" type="presOf" srcId="{983E4C83-69AC-4E0A-B3E6-9A897EDDAE5C}" destId="{736EA971-55E5-487C-8E6C-F1D6C17A4AFB}" srcOrd="0" destOrd="0" presId="urn:microsoft.com/office/officeart/2005/8/layout/vList4"/>
    <dgm:cxn modelId="{3F08AE26-8406-4579-8487-6579DCB2E977}" srcId="{7ECBCA70-A2EB-483D-A81E-93B01168DA5E}" destId="{65FE2DBD-5076-4194-BBDC-03522A99068D}" srcOrd="2" destOrd="0" parTransId="{D9F46B31-91F1-4368-8F15-B0416570F1F2}" sibTransId="{6C3FDAF6-3491-4F7C-8E88-0F60624B4F24}"/>
    <dgm:cxn modelId="{29BFEF66-B687-477C-A8C1-1168749F60FD}" type="presOf" srcId="{65FE2DBD-5076-4194-BBDC-03522A99068D}" destId="{E7FDC195-7CFF-49FA-9924-9E8194842EB0}" srcOrd="1" destOrd="0" presId="urn:microsoft.com/office/officeart/2005/8/layout/vList4"/>
    <dgm:cxn modelId="{87019751-D223-40CE-9988-77AF8247E13B}" type="presOf" srcId="{4B363394-6FFD-45B6-A6C5-FD9FA146B46F}" destId="{553E854D-6644-4838-8CAC-A290C283F515}" srcOrd="1" destOrd="0" presId="urn:microsoft.com/office/officeart/2005/8/layout/vList4"/>
    <dgm:cxn modelId="{28F31777-1751-48C1-B903-969FC65802E9}" type="presOf" srcId="{4B363394-6FFD-45B6-A6C5-FD9FA146B46F}" destId="{DF93F9F3-1483-4BC3-97A2-0B70FFC14A8A}" srcOrd="0" destOrd="0" presId="urn:microsoft.com/office/officeart/2005/8/layout/vList4"/>
    <dgm:cxn modelId="{FEDFEE85-88DA-47FC-89FB-350095B27086}" type="presOf" srcId="{65FE2DBD-5076-4194-BBDC-03522A99068D}" destId="{93218AD9-D241-4485-9FDF-DA518E12A69C}" srcOrd="0" destOrd="0" presId="urn:microsoft.com/office/officeart/2005/8/layout/vList4"/>
    <dgm:cxn modelId="{6934FE95-6360-48DD-84F7-B88FC95C52CD}" srcId="{7ECBCA70-A2EB-483D-A81E-93B01168DA5E}" destId="{4B363394-6FFD-45B6-A6C5-FD9FA146B46F}" srcOrd="1" destOrd="0" parTransId="{BB22EA53-E287-45FE-B973-532EA03AF086}" sibTransId="{919D16AD-7035-45E7-8110-7F63B3A1C417}"/>
    <dgm:cxn modelId="{167DB5A2-2AEF-4E23-82BC-875896853248}" srcId="{7ECBCA70-A2EB-483D-A81E-93B01168DA5E}" destId="{983E4C83-69AC-4E0A-B3E6-9A897EDDAE5C}" srcOrd="0" destOrd="0" parTransId="{41DF88AD-E30E-40C7-B20F-7FC32E6B983B}" sibTransId="{84B3A3FA-4516-4A93-B8CB-20BCEC3DEC5B}"/>
    <dgm:cxn modelId="{34BF12B7-EBF8-42EE-9244-A4857F16C6B8}" type="presOf" srcId="{983E4C83-69AC-4E0A-B3E6-9A897EDDAE5C}" destId="{A4C7D3E3-F55D-4064-9DCE-8F14D73B8278}" srcOrd="1" destOrd="0" presId="urn:microsoft.com/office/officeart/2005/8/layout/vList4"/>
    <dgm:cxn modelId="{7313D1B4-D926-4A35-8686-FC7F74209D73}" type="presParOf" srcId="{2919D3F7-A3F0-4642-8E42-BBF77E5DF5EE}" destId="{1A927234-DAB1-42A6-AA1B-EBBC696DDA53}" srcOrd="0" destOrd="0" presId="urn:microsoft.com/office/officeart/2005/8/layout/vList4"/>
    <dgm:cxn modelId="{AA98D7ED-3865-490B-ADD8-411B81563B73}" type="presParOf" srcId="{1A927234-DAB1-42A6-AA1B-EBBC696DDA53}" destId="{736EA971-55E5-487C-8E6C-F1D6C17A4AFB}" srcOrd="0" destOrd="0" presId="urn:microsoft.com/office/officeart/2005/8/layout/vList4"/>
    <dgm:cxn modelId="{D0C077A2-0D23-4C13-A78B-62A96EE3BED2}" type="presParOf" srcId="{1A927234-DAB1-42A6-AA1B-EBBC696DDA53}" destId="{7045BB16-4786-4BF5-BDF5-831149BD82CE}" srcOrd="1" destOrd="0" presId="urn:microsoft.com/office/officeart/2005/8/layout/vList4"/>
    <dgm:cxn modelId="{BFE2B23C-955C-49B4-844C-85EC97EACF20}" type="presParOf" srcId="{1A927234-DAB1-42A6-AA1B-EBBC696DDA53}" destId="{A4C7D3E3-F55D-4064-9DCE-8F14D73B8278}" srcOrd="2" destOrd="0" presId="urn:microsoft.com/office/officeart/2005/8/layout/vList4"/>
    <dgm:cxn modelId="{98E45DD8-5294-4CF1-8189-8956F0A5666F}" type="presParOf" srcId="{2919D3F7-A3F0-4642-8E42-BBF77E5DF5EE}" destId="{031B8306-4843-485F-976C-6EF1BDC7CDF9}" srcOrd="1" destOrd="0" presId="urn:microsoft.com/office/officeart/2005/8/layout/vList4"/>
    <dgm:cxn modelId="{68ED274D-C46E-4834-AC89-CF9049A42FAF}" type="presParOf" srcId="{2919D3F7-A3F0-4642-8E42-BBF77E5DF5EE}" destId="{5A5B8C6B-00D0-4F4F-8C2F-09E3A8CB30AF}" srcOrd="2" destOrd="0" presId="urn:microsoft.com/office/officeart/2005/8/layout/vList4"/>
    <dgm:cxn modelId="{20C3FD26-648E-47D9-95C8-D29179B83209}" type="presParOf" srcId="{5A5B8C6B-00D0-4F4F-8C2F-09E3A8CB30AF}" destId="{DF93F9F3-1483-4BC3-97A2-0B70FFC14A8A}" srcOrd="0" destOrd="0" presId="urn:microsoft.com/office/officeart/2005/8/layout/vList4"/>
    <dgm:cxn modelId="{56DDD3E0-93B4-43E6-B7B0-AFB947CF114E}" type="presParOf" srcId="{5A5B8C6B-00D0-4F4F-8C2F-09E3A8CB30AF}" destId="{4FD53CD8-AC7A-4180-B036-1647842F6314}" srcOrd="1" destOrd="0" presId="urn:microsoft.com/office/officeart/2005/8/layout/vList4"/>
    <dgm:cxn modelId="{B39DD9BE-5B2D-46B4-91C4-A1A11D12B6DA}" type="presParOf" srcId="{5A5B8C6B-00D0-4F4F-8C2F-09E3A8CB30AF}" destId="{553E854D-6644-4838-8CAC-A290C283F515}" srcOrd="2" destOrd="0" presId="urn:microsoft.com/office/officeart/2005/8/layout/vList4"/>
    <dgm:cxn modelId="{B6E92FDE-EAED-42AB-BC30-5C7DCE3837EF}" type="presParOf" srcId="{2919D3F7-A3F0-4642-8E42-BBF77E5DF5EE}" destId="{CAF98225-326F-40FA-91F6-DE8C690B0302}" srcOrd="3" destOrd="0" presId="urn:microsoft.com/office/officeart/2005/8/layout/vList4"/>
    <dgm:cxn modelId="{38FB5E40-9048-4204-98D3-16926263F421}" type="presParOf" srcId="{2919D3F7-A3F0-4642-8E42-BBF77E5DF5EE}" destId="{8DB5AB26-4837-42D1-9722-7094942A8A28}" srcOrd="4" destOrd="0" presId="urn:microsoft.com/office/officeart/2005/8/layout/vList4"/>
    <dgm:cxn modelId="{F6F73CB1-9DEE-4C54-B216-82E66302F164}" type="presParOf" srcId="{8DB5AB26-4837-42D1-9722-7094942A8A28}" destId="{93218AD9-D241-4485-9FDF-DA518E12A69C}" srcOrd="0" destOrd="0" presId="urn:microsoft.com/office/officeart/2005/8/layout/vList4"/>
    <dgm:cxn modelId="{B2427D6A-8B6B-44E0-BC49-BB48B14F6FB7}" type="presParOf" srcId="{8DB5AB26-4837-42D1-9722-7094942A8A28}" destId="{FF12D633-DDD8-42EE-9682-58A78C9C965B}" srcOrd="1" destOrd="0" presId="urn:microsoft.com/office/officeart/2005/8/layout/vList4"/>
    <dgm:cxn modelId="{5FC21DBE-9F5B-46BE-B1E9-78AD1A40671F}" type="presParOf" srcId="{8DB5AB26-4837-42D1-9722-7094942A8A28}" destId="{E7FDC195-7CFF-49FA-9924-9E8194842EB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CBCA70-A2EB-483D-A81E-93B01168DA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83E4C83-69AC-4E0A-B3E6-9A897EDDAE5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983E4C83-69AC-4E0A-B3E6-9A897EDDAE5C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𝑂=𝑤_0 𝑥_0+𝑤_1 𝑥_1+𝑤_2 𝑥_2</a:t>
              </a:r>
              <a:endParaRPr lang="en-US" dirty="0"/>
            </a:p>
          </dgm:t>
        </dgm:pt>
      </mc:Fallback>
    </mc:AlternateContent>
    <dgm:pt modelId="{41DF88AD-E30E-40C7-B20F-7FC32E6B983B}" type="parTrans" cxnId="{167DB5A2-2AEF-4E23-82BC-875896853248}">
      <dgm:prSet/>
      <dgm:spPr/>
      <dgm:t>
        <a:bodyPr/>
        <a:lstStyle/>
        <a:p>
          <a:endParaRPr lang="en-US"/>
        </a:p>
      </dgm:t>
    </dgm:pt>
    <dgm:pt modelId="{84B3A3FA-4516-4A93-B8CB-20BCEC3DEC5B}" type="sibTrans" cxnId="{167DB5A2-2AEF-4E23-82BC-87589685324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5FE2DBD-5076-4194-BBDC-03522A99068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5FE2DBD-5076-4194-BBDC-03522A99068D}">
          <dgm:prSet phldrT="[Text]"/>
          <dgm:spPr/>
          <dgm:t>
            <a:bodyPr/>
            <a:lstStyle/>
            <a:p>
              <a:pPr/>
              <a:r>
                <a:rPr lang="en-US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𝑤_𝑖^(𝑡+1)  =𝑤_𝑖+(𝜆)(𝑥_0 (𝑦−𝑦 ̂ ))</a:t>
              </a:r>
              <a:endParaRPr lang="en-US" dirty="0"/>
            </a:p>
          </dgm:t>
        </dgm:pt>
      </mc:Fallback>
    </mc:AlternateContent>
    <dgm:pt modelId="{D9F46B31-91F1-4368-8F15-B0416570F1F2}" type="parTrans" cxnId="{3F08AE26-8406-4579-8487-6579DCB2E977}">
      <dgm:prSet/>
      <dgm:spPr/>
      <dgm:t>
        <a:bodyPr/>
        <a:lstStyle/>
        <a:p>
          <a:endParaRPr lang="en-US"/>
        </a:p>
      </dgm:t>
    </dgm:pt>
    <dgm:pt modelId="{6C3FDAF6-3491-4F7C-8E88-0F60624B4F24}" type="sibTrans" cxnId="{3F08AE26-8406-4579-8487-6579DCB2E9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/>
                <a:t>E=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 xmlns=""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/>
                <a:t>E=</a:t>
              </a:r>
              <a:r>
                <a:rPr lang="en-US" i="0" dirty="0">
                  <a:latin typeface="Cambria Math" panose="02040503050406030204" pitchFamily="18" charset="0"/>
                </a:rPr>
                <a:t>(𝑌−𝑌)</a:t>
              </a:r>
              <a:endParaRPr lang="en-US" dirty="0"/>
            </a:p>
          </dgm:t>
        </dgm:pt>
      </mc:Fallback>
    </mc:AlternateContent>
    <dgm:pt modelId="{BB22EA53-E287-45FE-B973-532EA03AF086}" type="parTrans" cxnId="{6934FE95-6360-48DD-84F7-B88FC95C52CD}">
      <dgm:prSet/>
      <dgm:spPr/>
      <dgm:t>
        <a:bodyPr/>
        <a:lstStyle/>
        <a:p>
          <a:endParaRPr lang="en-US"/>
        </a:p>
      </dgm:t>
    </dgm:pt>
    <dgm:pt modelId="{919D16AD-7035-45E7-8110-7F63B3A1C417}" type="sibTrans" cxnId="{6934FE95-6360-48DD-84F7-B88FC95C52CD}">
      <dgm:prSet/>
      <dgm:spPr/>
      <dgm:t>
        <a:bodyPr/>
        <a:lstStyle/>
        <a:p>
          <a:endParaRPr lang="en-US"/>
        </a:p>
      </dgm:t>
    </dgm:pt>
    <dgm:pt modelId="{2919D3F7-A3F0-4642-8E42-BBF77E5DF5EE}" type="pres">
      <dgm:prSet presAssocID="{7ECBCA70-A2EB-483D-A81E-93B01168DA5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927234-DAB1-42A6-AA1B-EBBC696DDA53}" type="pres">
      <dgm:prSet presAssocID="{983E4C83-69AC-4E0A-B3E6-9A897EDDAE5C}" presName="comp" presStyleCnt="0"/>
      <dgm:spPr/>
    </dgm:pt>
    <dgm:pt modelId="{736EA971-55E5-487C-8E6C-F1D6C17A4AFB}" type="pres">
      <dgm:prSet presAssocID="{983E4C83-69AC-4E0A-B3E6-9A897EDDAE5C}" presName="box" presStyleLbl="node1" presStyleIdx="0" presStyleCnt="3"/>
      <dgm:spPr/>
      <dgm:t>
        <a:bodyPr/>
        <a:lstStyle/>
        <a:p>
          <a:endParaRPr lang="en-US"/>
        </a:p>
      </dgm:t>
    </dgm:pt>
    <dgm:pt modelId="{7045BB16-4786-4BF5-BDF5-831149BD82CE}" type="pres">
      <dgm:prSet presAssocID="{983E4C83-69AC-4E0A-B3E6-9A897EDDAE5C}" presName="img" presStyleLbl="fgImgPlace1" presStyleIdx="0" presStyleCnt="3" custScaleX="59358" custLinFactNeighborX="-25021" custLinFactNeighborY="-153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4C7D3E3-F55D-4064-9DCE-8F14D73B8278}" type="pres">
      <dgm:prSet presAssocID="{983E4C83-69AC-4E0A-B3E6-9A897EDDAE5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B8306-4843-485F-976C-6EF1BDC7CDF9}" type="pres">
      <dgm:prSet presAssocID="{84B3A3FA-4516-4A93-B8CB-20BCEC3DEC5B}" presName="spacer" presStyleCnt="0"/>
      <dgm:spPr/>
    </dgm:pt>
    <dgm:pt modelId="{5A5B8C6B-00D0-4F4F-8C2F-09E3A8CB30AF}" type="pres">
      <dgm:prSet presAssocID="{4B363394-6FFD-45B6-A6C5-FD9FA146B46F}" presName="comp" presStyleCnt="0"/>
      <dgm:spPr/>
    </dgm:pt>
    <dgm:pt modelId="{DF93F9F3-1483-4BC3-97A2-0B70FFC14A8A}" type="pres">
      <dgm:prSet presAssocID="{4B363394-6FFD-45B6-A6C5-FD9FA146B46F}" presName="box" presStyleLbl="node1" presStyleIdx="1" presStyleCnt="3"/>
      <dgm:spPr/>
      <dgm:t>
        <a:bodyPr/>
        <a:lstStyle/>
        <a:p>
          <a:endParaRPr lang="en-US"/>
        </a:p>
      </dgm:t>
    </dgm:pt>
    <dgm:pt modelId="{4FD53CD8-AC7A-4180-B036-1647842F6314}" type="pres">
      <dgm:prSet presAssocID="{4B363394-6FFD-45B6-A6C5-FD9FA146B46F}" presName="img" presStyleLbl="fgImgPlace1" presStyleIdx="1" presStyleCnt="3" custScaleX="60042" custLinFactNeighborX="-22997" custLinFactNeighborY="496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53E854D-6644-4838-8CAC-A290C283F515}" type="pres">
      <dgm:prSet presAssocID="{4B363394-6FFD-45B6-A6C5-FD9FA146B46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98225-326F-40FA-91F6-DE8C690B0302}" type="pres">
      <dgm:prSet presAssocID="{919D16AD-7035-45E7-8110-7F63B3A1C417}" presName="spacer" presStyleCnt="0"/>
      <dgm:spPr/>
    </dgm:pt>
    <dgm:pt modelId="{8DB5AB26-4837-42D1-9722-7094942A8A28}" type="pres">
      <dgm:prSet presAssocID="{65FE2DBD-5076-4194-BBDC-03522A99068D}" presName="comp" presStyleCnt="0"/>
      <dgm:spPr/>
    </dgm:pt>
    <dgm:pt modelId="{93218AD9-D241-4485-9FDF-DA518E12A69C}" type="pres">
      <dgm:prSet presAssocID="{65FE2DBD-5076-4194-BBDC-03522A99068D}" presName="box" presStyleLbl="node1" presStyleIdx="2" presStyleCnt="3"/>
      <dgm:spPr/>
      <dgm:t>
        <a:bodyPr/>
        <a:lstStyle/>
        <a:p>
          <a:endParaRPr lang="en-US"/>
        </a:p>
      </dgm:t>
    </dgm:pt>
    <dgm:pt modelId="{FF12D633-DDD8-42EE-9682-58A78C9C965B}" type="pres">
      <dgm:prSet presAssocID="{65FE2DBD-5076-4194-BBDC-03522A99068D}" presName="img" presStyleLbl="fgImgPlace1" presStyleIdx="2" presStyleCnt="3" custScaleX="64626" custLinFactNeighborX="-22291" custLinFactNeighborY="-362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E7FDC195-7CFF-49FA-9924-9E8194842EB0}" type="pres">
      <dgm:prSet presAssocID="{65FE2DBD-5076-4194-BBDC-03522A99068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FEF66-B687-477C-A8C1-1168749F60FD}" type="presOf" srcId="{65FE2DBD-5076-4194-BBDC-03522A99068D}" destId="{E7FDC195-7CFF-49FA-9924-9E8194842EB0}" srcOrd="1" destOrd="0" presId="urn:microsoft.com/office/officeart/2005/8/layout/vList4"/>
    <dgm:cxn modelId="{34BF12B7-EBF8-42EE-9244-A4857F16C6B8}" type="presOf" srcId="{983E4C83-69AC-4E0A-B3E6-9A897EDDAE5C}" destId="{A4C7D3E3-F55D-4064-9DCE-8F14D73B8278}" srcOrd="1" destOrd="0" presId="urn:microsoft.com/office/officeart/2005/8/layout/vList4"/>
    <dgm:cxn modelId="{FEDFEE85-88DA-47FC-89FB-350095B27086}" type="presOf" srcId="{65FE2DBD-5076-4194-BBDC-03522A99068D}" destId="{93218AD9-D241-4485-9FDF-DA518E12A69C}" srcOrd="0" destOrd="0" presId="urn:microsoft.com/office/officeart/2005/8/layout/vList4"/>
    <dgm:cxn modelId="{3F08AE26-8406-4579-8487-6579DCB2E977}" srcId="{7ECBCA70-A2EB-483D-A81E-93B01168DA5E}" destId="{65FE2DBD-5076-4194-BBDC-03522A99068D}" srcOrd="2" destOrd="0" parTransId="{D9F46B31-91F1-4368-8F15-B0416570F1F2}" sibTransId="{6C3FDAF6-3491-4F7C-8E88-0F60624B4F24}"/>
    <dgm:cxn modelId="{87019751-D223-40CE-9988-77AF8247E13B}" type="presOf" srcId="{4B363394-6FFD-45B6-A6C5-FD9FA146B46F}" destId="{553E854D-6644-4838-8CAC-A290C283F515}" srcOrd="1" destOrd="0" presId="urn:microsoft.com/office/officeart/2005/8/layout/vList4"/>
    <dgm:cxn modelId="{B98C9D18-6911-4B1C-9313-A4AA97A2AC32}" type="presOf" srcId="{983E4C83-69AC-4E0A-B3E6-9A897EDDAE5C}" destId="{736EA971-55E5-487C-8E6C-F1D6C17A4AFB}" srcOrd="0" destOrd="0" presId="urn:microsoft.com/office/officeart/2005/8/layout/vList4"/>
    <dgm:cxn modelId="{28F31777-1751-48C1-B903-969FC65802E9}" type="presOf" srcId="{4B363394-6FFD-45B6-A6C5-FD9FA146B46F}" destId="{DF93F9F3-1483-4BC3-97A2-0B70FFC14A8A}" srcOrd="0" destOrd="0" presId="urn:microsoft.com/office/officeart/2005/8/layout/vList4"/>
    <dgm:cxn modelId="{167DB5A2-2AEF-4E23-82BC-875896853248}" srcId="{7ECBCA70-A2EB-483D-A81E-93B01168DA5E}" destId="{983E4C83-69AC-4E0A-B3E6-9A897EDDAE5C}" srcOrd="0" destOrd="0" parTransId="{41DF88AD-E30E-40C7-B20F-7FC32E6B983B}" sibTransId="{84B3A3FA-4516-4A93-B8CB-20BCEC3DEC5B}"/>
    <dgm:cxn modelId="{88002F11-1455-407C-9D74-C03C84648BFF}" type="presOf" srcId="{7ECBCA70-A2EB-483D-A81E-93B01168DA5E}" destId="{2919D3F7-A3F0-4642-8E42-BBF77E5DF5EE}" srcOrd="0" destOrd="0" presId="urn:microsoft.com/office/officeart/2005/8/layout/vList4"/>
    <dgm:cxn modelId="{6934FE95-6360-48DD-84F7-B88FC95C52CD}" srcId="{7ECBCA70-A2EB-483D-A81E-93B01168DA5E}" destId="{4B363394-6FFD-45B6-A6C5-FD9FA146B46F}" srcOrd="1" destOrd="0" parTransId="{BB22EA53-E287-45FE-B973-532EA03AF086}" sibTransId="{919D16AD-7035-45E7-8110-7F63B3A1C417}"/>
    <dgm:cxn modelId="{7313D1B4-D926-4A35-8686-FC7F74209D73}" type="presParOf" srcId="{2919D3F7-A3F0-4642-8E42-BBF77E5DF5EE}" destId="{1A927234-DAB1-42A6-AA1B-EBBC696DDA53}" srcOrd="0" destOrd="0" presId="urn:microsoft.com/office/officeart/2005/8/layout/vList4"/>
    <dgm:cxn modelId="{AA98D7ED-3865-490B-ADD8-411B81563B73}" type="presParOf" srcId="{1A927234-DAB1-42A6-AA1B-EBBC696DDA53}" destId="{736EA971-55E5-487C-8E6C-F1D6C17A4AFB}" srcOrd="0" destOrd="0" presId="urn:microsoft.com/office/officeart/2005/8/layout/vList4"/>
    <dgm:cxn modelId="{D0C077A2-0D23-4C13-A78B-62A96EE3BED2}" type="presParOf" srcId="{1A927234-DAB1-42A6-AA1B-EBBC696DDA53}" destId="{7045BB16-4786-4BF5-BDF5-831149BD82CE}" srcOrd="1" destOrd="0" presId="urn:microsoft.com/office/officeart/2005/8/layout/vList4"/>
    <dgm:cxn modelId="{BFE2B23C-955C-49B4-844C-85EC97EACF20}" type="presParOf" srcId="{1A927234-DAB1-42A6-AA1B-EBBC696DDA53}" destId="{A4C7D3E3-F55D-4064-9DCE-8F14D73B8278}" srcOrd="2" destOrd="0" presId="urn:microsoft.com/office/officeart/2005/8/layout/vList4"/>
    <dgm:cxn modelId="{98E45DD8-5294-4CF1-8189-8956F0A5666F}" type="presParOf" srcId="{2919D3F7-A3F0-4642-8E42-BBF77E5DF5EE}" destId="{031B8306-4843-485F-976C-6EF1BDC7CDF9}" srcOrd="1" destOrd="0" presId="urn:microsoft.com/office/officeart/2005/8/layout/vList4"/>
    <dgm:cxn modelId="{68ED274D-C46E-4834-AC89-CF9049A42FAF}" type="presParOf" srcId="{2919D3F7-A3F0-4642-8E42-BBF77E5DF5EE}" destId="{5A5B8C6B-00D0-4F4F-8C2F-09E3A8CB30AF}" srcOrd="2" destOrd="0" presId="urn:microsoft.com/office/officeart/2005/8/layout/vList4"/>
    <dgm:cxn modelId="{20C3FD26-648E-47D9-95C8-D29179B83209}" type="presParOf" srcId="{5A5B8C6B-00D0-4F4F-8C2F-09E3A8CB30AF}" destId="{DF93F9F3-1483-4BC3-97A2-0B70FFC14A8A}" srcOrd="0" destOrd="0" presId="urn:microsoft.com/office/officeart/2005/8/layout/vList4"/>
    <dgm:cxn modelId="{56DDD3E0-93B4-43E6-B7B0-AFB947CF114E}" type="presParOf" srcId="{5A5B8C6B-00D0-4F4F-8C2F-09E3A8CB30AF}" destId="{4FD53CD8-AC7A-4180-B036-1647842F6314}" srcOrd="1" destOrd="0" presId="urn:microsoft.com/office/officeart/2005/8/layout/vList4"/>
    <dgm:cxn modelId="{B39DD9BE-5B2D-46B4-91C4-A1A11D12B6DA}" type="presParOf" srcId="{5A5B8C6B-00D0-4F4F-8C2F-09E3A8CB30AF}" destId="{553E854D-6644-4838-8CAC-A290C283F515}" srcOrd="2" destOrd="0" presId="urn:microsoft.com/office/officeart/2005/8/layout/vList4"/>
    <dgm:cxn modelId="{B6E92FDE-EAED-42AB-BC30-5C7DCE3837EF}" type="presParOf" srcId="{2919D3F7-A3F0-4642-8E42-BBF77E5DF5EE}" destId="{CAF98225-326F-40FA-91F6-DE8C690B0302}" srcOrd="3" destOrd="0" presId="urn:microsoft.com/office/officeart/2005/8/layout/vList4"/>
    <dgm:cxn modelId="{38FB5E40-9048-4204-98D3-16926263F421}" type="presParOf" srcId="{2919D3F7-A3F0-4642-8E42-BBF77E5DF5EE}" destId="{8DB5AB26-4837-42D1-9722-7094942A8A28}" srcOrd="4" destOrd="0" presId="urn:microsoft.com/office/officeart/2005/8/layout/vList4"/>
    <dgm:cxn modelId="{F6F73CB1-9DEE-4C54-B216-82E66302F164}" type="presParOf" srcId="{8DB5AB26-4837-42D1-9722-7094942A8A28}" destId="{93218AD9-D241-4485-9FDF-DA518E12A69C}" srcOrd="0" destOrd="0" presId="urn:microsoft.com/office/officeart/2005/8/layout/vList4"/>
    <dgm:cxn modelId="{B2427D6A-8B6B-44E0-BC49-BB48B14F6FB7}" type="presParOf" srcId="{8DB5AB26-4837-42D1-9722-7094942A8A28}" destId="{FF12D633-DDD8-42EE-9682-58A78C9C965B}" srcOrd="1" destOrd="0" presId="urn:microsoft.com/office/officeart/2005/8/layout/vList4"/>
    <dgm:cxn modelId="{5FC21DBE-9F5B-46BE-B1E9-78AD1A40671F}" type="presParOf" srcId="{8DB5AB26-4837-42D1-9722-7094942A8A28}" destId="{E7FDC195-7CFF-49FA-9924-9E8194842EB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CBCA70-A2EB-483D-A81E-93B01168DA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E4C83-69AC-4E0A-B3E6-9A897EDDAE5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DF88AD-E30E-40C7-B20F-7FC32E6B983B}" type="parTrans" cxnId="{167DB5A2-2AEF-4E23-82BC-875896853248}">
      <dgm:prSet/>
      <dgm:spPr/>
      <dgm:t>
        <a:bodyPr/>
        <a:lstStyle/>
        <a:p>
          <a:endParaRPr lang="en-US"/>
        </a:p>
      </dgm:t>
    </dgm:pt>
    <dgm:pt modelId="{84B3A3FA-4516-4A93-B8CB-20BCEC3DEC5B}" type="sibTrans" cxnId="{167DB5A2-2AEF-4E23-82BC-875896853248}">
      <dgm:prSet/>
      <dgm:spPr/>
      <dgm:t>
        <a:bodyPr/>
        <a:lstStyle/>
        <a:p>
          <a:endParaRPr lang="en-US"/>
        </a:p>
      </dgm:t>
    </dgm:pt>
    <dgm:pt modelId="{65FE2DBD-5076-4194-BBDC-03522A99068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9F46B31-91F1-4368-8F15-B0416570F1F2}" type="parTrans" cxnId="{3F08AE26-8406-4579-8487-6579DCB2E977}">
      <dgm:prSet/>
      <dgm:spPr/>
      <dgm:t>
        <a:bodyPr/>
        <a:lstStyle/>
        <a:p>
          <a:endParaRPr lang="en-US"/>
        </a:p>
      </dgm:t>
    </dgm:pt>
    <dgm:pt modelId="{6C3FDAF6-3491-4F7C-8E88-0F60624B4F24}" type="sibTrans" cxnId="{3F08AE26-8406-4579-8487-6579DCB2E977}">
      <dgm:prSet/>
      <dgm:spPr/>
      <dgm:t>
        <a:bodyPr/>
        <a:lstStyle/>
        <a:p>
          <a:endParaRPr lang="en-US"/>
        </a:p>
      </dgm:t>
    </dgm:pt>
    <dgm:pt modelId="{4B363394-6FFD-45B6-A6C5-FD9FA146B46F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B22EA53-E287-45FE-B973-532EA03AF086}" type="parTrans" cxnId="{6934FE95-6360-48DD-84F7-B88FC95C52CD}">
      <dgm:prSet/>
      <dgm:spPr/>
      <dgm:t>
        <a:bodyPr/>
        <a:lstStyle/>
        <a:p>
          <a:endParaRPr lang="en-US"/>
        </a:p>
      </dgm:t>
    </dgm:pt>
    <dgm:pt modelId="{919D16AD-7035-45E7-8110-7F63B3A1C417}" type="sibTrans" cxnId="{6934FE95-6360-48DD-84F7-B88FC95C52CD}">
      <dgm:prSet/>
      <dgm:spPr/>
      <dgm:t>
        <a:bodyPr/>
        <a:lstStyle/>
        <a:p>
          <a:endParaRPr lang="en-US"/>
        </a:p>
      </dgm:t>
    </dgm:pt>
    <dgm:pt modelId="{2919D3F7-A3F0-4642-8E42-BBF77E5DF5EE}" type="pres">
      <dgm:prSet presAssocID="{7ECBCA70-A2EB-483D-A81E-93B01168DA5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927234-DAB1-42A6-AA1B-EBBC696DDA53}" type="pres">
      <dgm:prSet presAssocID="{983E4C83-69AC-4E0A-B3E6-9A897EDDAE5C}" presName="comp" presStyleCnt="0"/>
      <dgm:spPr/>
    </dgm:pt>
    <dgm:pt modelId="{736EA971-55E5-487C-8E6C-F1D6C17A4AFB}" type="pres">
      <dgm:prSet presAssocID="{983E4C83-69AC-4E0A-B3E6-9A897EDDAE5C}" presName="box" presStyleLbl="node1" presStyleIdx="0" presStyleCnt="3"/>
      <dgm:spPr/>
      <dgm:t>
        <a:bodyPr/>
        <a:lstStyle/>
        <a:p>
          <a:endParaRPr lang="en-US"/>
        </a:p>
      </dgm:t>
    </dgm:pt>
    <dgm:pt modelId="{7045BB16-4786-4BF5-BDF5-831149BD82CE}" type="pres">
      <dgm:prSet presAssocID="{983E4C83-69AC-4E0A-B3E6-9A897EDDAE5C}" presName="img" presStyleLbl="fgImgPlace1" presStyleIdx="0" presStyleCnt="3" custScaleX="59358" custLinFactNeighborX="-25021" custLinFactNeighborY="-153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4C7D3E3-F55D-4064-9DCE-8F14D73B8278}" type="pres">
      <dgm:prSet presAssocID="{983E4C83-69AC-4E0A-B3E6-9A897EDDAE5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B8306-4843-485F-976C-6EF1BDC7CDF9}" type="pres">
      <dgm:prSet presAssocID="{84B3A3FA-4516-4A93-B8CB-20BCEC3DEC5B}" presName="spacer" presStyleCnt="0"/>
      <dgm:spPr/>
    </dgm:pt>
    <dgm:pt modelId="{5A5B8C6B-00D0-4F4F-8C2F-09E3A8CB30AF}" type="pres">
      <dgm:prSet presAssocID="{4B363394-6FFD-45B6-A6C5-FD9FA146B46F}" presName="comp" presStyleCnt="0"/>
      <dgm:spPr/>
    </dgm:pt>
    <dgm:pt modelId="{DF93F9F3-1483-4BC3-97A2-0B70FFC14A8A}" type="pres">
      <dgm:prSet presAssocID="{4B363394-6FFD-45B6-A6C5-FD9FA146B46F}" presName="box" presStyleLbl="node1" presStyleIdx="1" presStyleCnt="3"/>
      <dgm:spPr/>
      <dgm:t>
        <a:bodyPr/>
        <a:lstStyle/>
        <a:p>
          <a:endParaRPr lang="en-US"/>
        </a:p>
      </dgm:t>
    </dgm:pt>
    <dgm:pt modelId="{4FD53CD8-AC7A-4180-B036-1647842F6314}" type="pres">
      <dgm:prSet presAssocID="{4B363394-6FFD-45B6-A6C5-FD9FA146B46F}" presName="img" presStyleLbl="fgImgPlace1" presStyleIdx="1" presStyleCnt="3" custScaleX="60042" custLinFactNeighborX="-22997" custLinFactNeighborY="4961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53E854D-6644-4838-8CAC-A290C283F515}" type="pres">
      <dgm:prSet presAssocID="{4B363394-6FFD-45B6-A6C5-FD9FA146B46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98225-326F-40FA-91F6-DE8C690B0302}" type="pres">
      <dgm:prSet presAssocID="{919D16AD-7035-45E7-8110-7F63B3A1C417}" presName="spacer" presStyleCnt="0"/>
      <dgm:spPr/>
    </dgm:pt>
    <dgm:pt modelId="{8DB5AB26-4837-42D1-9722-7094942A8A28}" type="pres">
      <dgm:prSet presAssocID="{65FE2DBD-5076-4194-BBDC-03522A99068D}" presName="comp" presStyleCnt="0"/>
      <dgm:spPr/>
    </dgm:pt>
    <dgm:pt modelId="{93218AD9-D241-4485-9FDF-DA518E12A69C}" type="pres">
      <dgm:prSet presAssocID="{65FE2DBD-5076-4194-BBDC-03522A99068D}" presName="box" presStyleLbl="node1" presStyleIdx="2" presStyleCnt="3"/>
      <dgm:spPr/>
      <dgm:t>
        <a:bodyPr/>
        <a:lstStyle/>
        <a:p>
          <a:endParaRPr lang="en-US"/>
        </a:p>
      </dgm:t>
    </dgm:pt>
    <dgm:pt modelId="{FF12D633-DDD8-42EE-9682-58A78C9C965B}" type="pres">
      <dgm:prSet presAssocID="{65FE2DBD-5076-4194-BBDC-03522A99068D}" presName="img" presStyleLbl="fgImgPlace1" presStyleIdx="2" presStyleCnt="3" custScaleX="64626" custLinFactNeighborX="-22291" custLinFactNeighborY="-3625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E7FDC195-7CFF-49FA-9924-9E8194842EB0}" type="pres">
      <dgm:prSet presAssocID="{65FE2DBD-5076-4194-BBDC-03522A99068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FEF66-B687-477C-A8C1-1168749F60FD}" type="presOf" srcId="{65FE2DBD-5076-4194-BBDC-03522A99068D}" destId="{E7FDC195-7CFF-49FA-9924-9E8194842EB0}" srcOrd="1" destOrd="0" presId="urn:microsoft.com/office/officeart/2005/8/layout/vList4"/>
    <dgm:cxn modelId="{34BF12B7-EBF8-42EE-9244-A4857F16C6B8}" type="presOf" srcId="{983E4C83-69AC-4E0A-B3E6-9A897EDDAE5C}" destId="{A4C7D3E3-F55D-4064-9DCE-8F14D73B8278}" srcOrd="1" destOrd="0" presId="urn:microsoft.com/office/officeart/2005/8/layout/vList4"/>
    <dgm:cxn modelId="{FEDFEE85-88DA-47FC-89FB-350095B27086}" type="presOf" srcId="{65FE2DBD-5076-4194-BBDC-03522A99068D}" destId="{93218AD9-D241-4485-9FDF-DA518E12A69C}" srcOrd="0" destOrd="0" presId="urn:microsoft.com/office/officeart/2005/8/layout/vList4"/>
    <dgm:cxn modelId="{3F08AE26-8406-4579-8487-6579DCB2E977}" srcId="{7ECBCA70-A2EB-483D-A81E-93B01168DA5E}" destId="{65FE2DBD-5076-4194-BBDC-03522A99068D}" srcOrd="2" destOrd="0" parTransId="{D9F46B31-91F1-4368-8F15-B0416570F1F2}" sibTransId="{6C3FDAF6-3491-4F7C-8E88-0F60624B4F24}"/>
    <dgm:cxn modelId="{87019751-D223-40CE-9988-77AF8247E13B}" type="presOf" srcId="{4B363394-6FFD-45B6-A6C5-FD9FA146B46F}" destId="{553E854D-6644-4838-8CAC-A290C283F515}" srcOrd="1" destOrd="0" presId="urn:microsoft.com/office/officeart/2005/8/layout/vList4"/>
    <dgm:cxn modelId="{B98C9D18-6911-4B1C-9313-A4AA97A2AC32}" type="presOf" srcId="{983E4C83-69AC-4E0A-B3E6-9A897EDDAE5C}" destId="{736EA971-55E5-487C-8E6C-F1D6C17A4AFB}" srcOrd="0" destOrd="0" presId="urn:microsoft.com/office/officeart/2005/8/layout/vList4"/>
    <dgm:cxn modelId="{28F31777-1751-48C1-B903-969FC65802E9}" type="presOf" srcId="{4B363394-6FFD-45B6-A6C5-FD9FA146B46F}" destId="{DF93F9F3-1483-4BC3-97A2-0B70FFC14A8A}" srcOrd="0" destOrd="0" presId="urn:microsoft.com/office/officeart/2005/8/layout/vList4"/>
    <dgm:cxn modelId="{167DB5A2-2AEF-4E23-82BC-875896853248}" srcId="{7ECBCA70-A2EB-483D-A81E-93B01168DA5E}" destId="{983E4C83-69AC-4E0A-B3E6-9A897EDDAE5C}" srcOrd="0" destOrd="0" parTransId="{41DF88AD-E30E-40C7-B20F-7FC32E6B983B}" sibTransId="{84B3A3FA-4516-4A93-B8CB-20BCEC3DEC5B}"/>
    <dgm:cxn modelId="{88002F11-1455-407C-9D74-C03C84648BFF}" type="presOf" srcId="{7ECBCA70-A2EB-483D-A81E-93B01168DA5E}" destId="{2919D3F7-A3F0-4642-8E42-BBF77E5DF5EE}" srcOrd="0" destOrd="0" presId="urn:microsoft.com/office/officeart/2005/8/layout/vList4"/>
    <dgm:cxn modelId="{6934FE95-6360-48DD-84F7-B88FC95C52CD}" srcId="{7ECBCA70-A2EB-483D-A81E-93B01168DA5E}" destId="{4B363394-6FFD-45B6-A6C5-FD9FA146B46F}" srcOrd="1" destOrd="0" parTransId="{BB22EA53-E287-45FE-B973-532EA03AF086}" sibTransId="{919D16AD-7035-45E7-8110-7F63B3A1C417}"/>
    <dgm:cxn modelId="{7313D1B4-D926-4A35-8686-FC7F74209D73}" type="presParOf" srcId="{2919D3F7-A3F0-4642-8E42-BBF77E5DF5EE}" destId="{1A927234-DAB1-42A6-AA1B-EBBC696DDA53}" srcOrd="0" destOrd="0" presId="urn:microsoft.com/office/officeart/2005/8/layout/vList4"/>
    <dgm:cxn modelId="{AA98D7ED-3865-490B-ADD8-411B81563B73}" type="presParOf" srcId="{1A927234-DAB1-42A6-AA1B-EBBC696DDA53}" destId="{736EA971-55E5-487C-8E6C-F1D6C17A4AFB}" srcOrd="0" destOrd="0" presId="urn:microsoft.com/office/officeart/2005/8/layout/vList4"/>
    <dgm:cxn modelId="{D0C077A2-0D23-4C13-A78B-62A96EE3BED2}" type="presParOf" srcId="{1A927234-DAB1-42A6-AA1B-EBBC696DDA53}" destId="{7045BB16-4786-4BF5-BDF5-831149BD82CE}" srcOrd="1" destOrd="0" presId="urn:microsoft.com/office/officeart/2005/8/layout/vList4"/>
    <dgm:cxn modelId="{BFE2B23C-955C-49B4-844C-85EC97EACF20}" type="presParOf" srcId="{1A927234-DAB1-42A6-AA1B-EBBC696DDA53}" destId="{A4C7D3E3-F55D-4064-9DCE-8F14D73B8278}" srcOrd="2" destOrd="0" presId="urn:microsoft.com/office/officeart/2005/8/layout/vList4"/>
    <dgm:cxn modelId="{98E45DD8-5294-4CF1-8189-8956F0A5666F}" type="presParOf" srcId="{2919D3F7-A3F0-4642-8E42-BBF77E5DF5EE}" destId="{031B8306-4843-485F-976C-6EF1BDC7CDF9}" srcOrd="1" destOrd="0" presId="urn:microsoft.com/office/officeart/2005/8/layout/vList4"/>
    <dgm:cxn modelId="{68ED274D-C46E-4834-AC89-CF9049A42FAF}" type="presParOf" srcId="{2919D3F7-A3F0-4642-8E42-BBF77E5DF5EE}" destId="{5A5B8C6B-00D0-4F4F-8C2F-09E3A8CB30AF}" srcOrd="2" destOrd="0" presId="urn:microsoft.com/office/officeart/2005/8/layout/vList4"/>
    <dgm:cxn modelId="{20C3FD26-648E-47D9-95C8-D29179B83209}" type="presParOf" srcId="{5A5B8C6B-00D0-4F4F-8C2F-09E3A8CB30AF}" destId="{DF93F9F3-1483-4BC3-97A2-0B70FFC14A8A}" srcOrd="0" destOrd="0" presId="urn:microsoft.com/office/officeart/2005/8/layout/vList4"/>
    <dgm:cxn modelId="{56DDD3E0-93B4-43E6-B7B0-AFB947CF114E}" type="presParOf" srcId="{5A5B8C6B-00D0-4F4F-8C2F-09E3A8CB30AF}" destId="{4FD53CD8-AC7A-4180-B036-1647842F6314}" srcOrd="1" destOrd="0" presId="urn:microsoft.com/office/officeart/2005/8/layout/vList4"/>
    <dgm:cxn modelId="{B39DD9BE-5B2D-46B4-91C4-A1A11D12B6DA}" type="presParOf" srcId="{5A5B8C6B-00D0-4F4F-8C2F-09E3A8CB30AF}" destId="{553E854D-6644-4838-8CAC-A290C283F515}" srcOrd="2" destOrd="0" presId="urn:microsoft.com/office/officeart/2005/8/layout/vList4"/>
    <dgm:cxn modelId="{B6E92FDE-EAED-42AB-BC30-5C7DCE3837EF}" type="presParOf" srcId="{2919D3F7-A3F0-4642-8E42-BBF77E5DF5EE}" destId="{CAF98225-326F-40FA-91F6-DE8C690B0302}" srcOrd="3" destOrd="0" presId="urn:microsoft.com/office/officeart/2005/8/layout/vList4"/>
    <dgm:cxn modelId="{38FB5E40-9048-4204-98D3-16926263F421}" type="presParOf" srcId="{2919D3F7-A3F0-4642-8E42-BBF77E5DF5EE}" destId="{8DB5AB26-4837-42D1-9722-7094942A8A28}" srcOrd="4" destOrd="0" presId="urn:microsoft.com/office/officeart/2005/8/layout/vList4"/>
    <dgm:cxn modelId="{F6F73CB1-9DEE-4C54-B216-82E66302F164}" type="presParOf" srcId="{8DB5AB26-4837-42D1-9722-7094942A8A28}" destId="{93218AD9-D241-4485-9FDF-DA518E12A69C}" srcOrd="0" destOrd="0" presId="urn:microsoft.com/office/officeart/2005/8/layout/vList4"/>
    <dgm:cxn modelId="{B2427D6A-8B6B-44E0-BC49-BB48B14F6FB7}" type="presParOf" srcId="{8DB5AB26-4837-42D1-9722-7094942A8A28}" destId="{FF12D633-DDD8-42EE-9682-58A78C9C965B}" srcOrd="1" destOrd="0" presId="urn:microsoft.com/office/officeart/2005/8/layout/vList4"/>
    <dgm:cxn modelId="{5FC21DBE-9F5B-46BE-B1E9-78AD1A40671F}" type="presParOf" srcId="{8DB5AB26-4837-42D1-9722-7094942A8A28}" destId="{E7FDC195-7CFF-49FA-9924-9E8194842EB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CBCA70-A2EB-483D-A81E-93B01168DA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83E4C83-69AC-4E0A-B3E6-9A897EDDAE5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983E4C83-69AC-4E0A-B3E6-9A897EDDAE5C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𝑂=𝑤_0 𝑥_0+𝑤_1 𝑥_1+𝑤_2 𝑥_2</a:t>
              </a:r>
              <a:endParaRPr lang="en-US" dirty="0"/>
            </a:p>
          </dgm:t>
        </dgm:pt>
      </mc:Fallback>
    </mc:AlternateContent>
    <dgm:pt modelId="{41DF88AD-E30E-40C7-B20F-7FC32E6B983B}" type="parTrans" cxnId="{167DB5A2-2AEF-4E23-82BC-875896853248}">
      <dgm:prSet/>
      <dgm:spPr/>
      <dgm:t>
        <a:bodyPr/>
        <a:lstStyle/>
        <a:p>
          <a:endParaRPr lang="en-US"/>
        </a:p>
      </dgm:t>
    </dgm:pt>
    <dgm:pt modelId="{84B3A3FA-4516-4A93-B8CB-20BCEC3DEC5B}" type="sibTrans" cxnId="{167DB5A2-2AEF-4E23-82BC-87589685324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5FE2DBD-5076-4194-BBDC-03522A99068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5FE2DBD-5076-4194-BBDC-03522A99068D}">
          <dgm:prSet phldrT="[Text]"/>
          <dgm:spPr/>
          <dgm:t>
            <a:bodyPr/>
            <a:lstStyle/>
            <a:p>
              <a:pPr/>
              <a:r>
                <a:rPr lang="en-US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𝑤_𝑖^(𝑡+1)  =𝑤_𝑖+(𝜆)(𝑥_0 (𝑦−𝑦 ̂ ))</a:t>
              </a:r>
              <a:endParaRPr lang="en-US" dirty="0"/>
            </a:p>
          </dgm:t>
        </dgm:pt>
      </mc:Fallback>
    </mc:AlternateContent>
    <dgm:pt modelId="{D9F46B31-91F1-4368-8F15-B0416570F1F2}" type="parTrans" cxnId="{3F08AE26-8406-4579-8487-6579DCB2E977}">
      <dgm:prSet/>
      <dgm:spPr/>
      <dgm:t>
        <a:bodyPr/>
        <a:lstStyle/>
        <a:p>
          <a:endParaRPr lang="en-US"/>
        </a:p>
      </dgm:t>
    </dgm:pt>
    <dgm:pt modelId="{6C3FDAF6-3491-4F7C-8E88-0F60624B4F24}" type="sibTrans" cxnId="{3F08AE26-8406-4579-8487-6579DCB2E9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/>
                <a:t>E=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 xmlns=""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/>
                <a:t>E=</a:t>
              </a:r>
              <a:r>
                <a:rPr lang="en-US" i="0" dirty="0">
                  <a:latin typeface="Cambria Math" panose="02040503050406030204" pitchFamily="18" charset="0"/>
                </a:rPr>
                <a:t>(𝑌−𝑌)</a:t>
              </a:r>
              <a:endParaRPr lang="en-US" dirty="0"/>
            </a:p>
          </dgm:t>
        </dgm:pt>
      </mc:Fallback>
    </mc:AlternateContent>
    <dgm:pt modelId="{BB22EA53-E287-45FE-B973-532EA03AF086}" type="parTrans" cxnId="{6934FE95-6360-48DD-84F7-B88FC95C52CD}">
      <dgm:prSet/>
      <dgm:spPr/>
      <dgm:t>
        <a:bodyPr/>
        <a:lstStyle/>
        <a:p>
          <a:endParaRPr lang="en-US"/>
        </a:p>
      </dgm:t>
    </dgm:pt>
    <dgm:pt modelId="{919D16AD-7035-45E7-8110-7F63B3A1C417}" type="sibTrans" cxnId="{6934FE95-6360-48DD-84F7-B88FC95C52CD}">
      <dgm:prSet/>
      <dgm:spPr/>
      <dgm:t>
        <a:bodyPr/>
        <a:lstStyle/>
        <a:p>
          <a:endParaRPr lang="en-US"/>
        </a:p>
      </dgm:t>
    </dgm:pt>
    <dgm:pt modelId="{2919D3F7-A3F0-4642-8E42-BBF77E5DF5EE}" type="pres">
      <dgm:prSet presAssocID="{7ECBCA70-A2EB-483D-A81E-93B01168DA5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927234-DAB1-42A6-AA1B-EBBC696DDA53}" type="pres">
      <dgm:prSet presAssocID="{983E4C83-69AC-4E0A-B3E6-9A897EDDAE5C}" presName="comp" presStyleCnt="0"/>
      <dgm:spPr/>
    </dgm:pt>
    <dgm:pt modelId="{736EA971-55E5-487C-8E6C-F1D6C17A4AFB}" type="pres">
      <dgm:prSet presAssocID="{983E4C83-69AC-4E0A-B3E6-9A897EDDAE5C}" presName="box" presStyleLbl="node1" presStyleIdx="0" presStyleCnt="3"/>
      <dgm:spPr/>
      <dgm:t>
        <a:bodyPr/>
        <a:lstStyle/>
        <a:p>
          <a:endParaRPr lang="en-US"/>
        </a:p>
      </dgm:t>
    </dgm:pt>
    <dgm:pt modelId="{7045BB16-4786-4BF5-BDF5-831149BD82CE}" type="pres">
      <dgm:prSet presAssocID="{983E4C83-69AC-4E0A-B3E6-9A897EDDAE5C}" presName="img" presStyleLbl="fgImgPlace1" presStyleIdx="0" presStyleCnt="3" custScaleX="59358" custLinFactNeighborX="-25021" custLinFactNeighborY="-1532"/>
      <dgm:spPr/>
    </dgm:pt>
    <dgm:pt modelId="{A4C7D3E3-F55D-4064-9DCE-8F14D73B8278}" type="pres">
      <dgm:prSet presAssocID="{983E4C83-69AC-4E0A-B3E6-9A897EDDAE5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B8306-4843-485F-976C-6EF1BDC7CDF9}" type="pres">
      <dgm:prSet presAssocID="{84B3A3FA-4516-4A93-B8CB-20BCEC3DEC5B}" presName="spacer" presStyleCnt="0"/>
      <dgm:spPr/>
    </dgm:pt>
    <dgm:pt modelId="{5A5B8C6B-00D0-4F4F-8C2F-09E3A8CB30AF}" type="pres">
      <dgm:prSet presAssocID="{4B363394-6FFD-45B6-A6C5-FD9FA146B46F}" presName="comp" presStyleCnt="0"/>
      <dgm:spPr/>
    </dgm:pt>
    <dgm:pt modelId="{DF93F9F3-1483-4BC3-97A2-0B70FFC14A8A}" type="pres">
      <dgm:prSet presAssocID="{4B363394-6FFD-45B6-A6C5-FD9FA146B46F}" presName="box" presStyleLbl="node1" presStyleIdx="1" presStyleCnt="3"/>
      <dgm:spPr/>
      <dgm:t>
        <a:bodyPr/>
        <a:lstStyle/>
        <a:p>
          <a:endParaRPr lang="en-US"/>
        </a:p>
      </dgm:t>
    </dgm:pt>
    <dgm:pt modelId="{4FD53CD8-AC7A-4180-B036-1647842F6314}" type="pres">
      <dgm:prSet presAssocID="{4B363394-6FFD-45B6-A6C5-FD9FA146B46F}" presName="img" presStyleLbl="fgImgPlace1" presStyleIdx="1" presStyleCnt="3" custScaleX="60042" custLinFactNeighborX="-22997" custLinFactNeighborY="4961"/>
      <dgm:spPr/>
    </dgm:pt>
    <dgm:pt modelId="{553E854D-6644-4838-8CAC-A290C283F515}" type="pres">
      <dgm:prSet presAssocID="{4B363394-6FFD-45B6-A6C5-FD9FA146B46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98225-326F-40FA-91F6-DE8C690B0302}" type="pres">
      <dgm:prSet presAssocID="{919D16AD-7035-45E7-8110-7F63B3A1C417}" presName="spacer" presStyleCnt="0"/>
      <dgm:spPr/>
    </dgm:pt>
    <dgm:pt modelId="{8DB5AB26-4837-42D1-9722-7094942A8A28}" type="pres">
      <dgm:prSet presAssocID="{65FE2DBD-5076-4194-BBDC-03522A99068D}" presName="comp" presStyleCnt="0"/>
      <dgm:spPr/>
    </dgm:pt>
    <dgm:pt modelId="{93218AD9-D241-4485-9FDF-DA518E12A69C}" type="pres">
      <dgm:prSet presAssocID="{65FE2DBD-5076-4194-BBDC-03522A99068D}" presName="box" presStyleLbl="node1" presStyleIdx="2" presStyleCnt="3"/>
      <dgm:spPr/>
      <dgm:t>
        <a:bodyPr/>
        <a:lstStyle/>
        <a:p>
          <a:endParaRPr lang="en-US"/>
        </a:p>
      </dgm:t>
    </dgm:pt>
    <dgm:pt modelId="{FF12D633-DDD8-42EE-9682-58A78C9C965B}" type="pres">
      <dgm:prSet presAssocID="{65FE2DBD-5076-4194-BBDC-03522A99068D}" presName="img" presStyleLbl="fgImgPlace1" presStyleIdx="2" presStyleCnt="3" custScaleX="64626" custLinFactNeighborX="-22291" custLinFactNeighborY="-3625"/>
      <dgm:spPr/>
    </dgm:pt>
    <dgm:pt modelId="{E7FDC195-7CFF-49FA-9924-9E8194842EB0}" type="pres">
      <dgm:prSet presAssocID="{65FE2DBD-5076-4194-BBDC-03522A99068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FEF66-B687-477C-A8C1-1168749F60FD}" type="presOf" srcId="{65FE2DBD-5076-4194-BBDC-03522A99068D}" destId="{E7FDC195-7CFF-49FA-9924-9E8194842EB0}" srcOrd="1" destOrd="0" presId="urn:microsoft.com/office/officeart/2005/8/layout/vList4"/>
    <dgm:cxn modelId="{34BF12B7-EBF8-42EE-9244-A4857F16C6B8}" type="presOf" srcId="{983E4C83-69AC-4E0A-B3E6-9A897EDDAE5C}" destId="{A4C7D3E3-F55D-4064-9DCE-8F14D73B8278}" srcOrd="1" destOrd="0" presId="urn:microsoft.com/office/officeart/2005/8/layout/vList4"/>
    <dgm:cxn modelId="{FEDFEE85-88DA-47FC-89FB-350095B27086}" type="presOf" srcId="{65FE2DBD-5076-4194-BBDC-03522A99068D}" destId="{93218AD9-D241-4485-9FDF-DA518E12A69C}" srcOrd="0" destOrd="0" presId="urn:microsoft.com/office/officeart/2005/8/layout/vList4"/>
    <dgm:cxn modelId="{3F08AE26-8406-4579-8487-6579DCB2E977}" srcId="{7ECBCA70-A2EB-483D-A81E-93B01168DA5E}" destId="{65FE2DBD-5076-4194-BBDC-03522A99068D}" srcOrd="2" destOrd="0" parTransId="{D9F46B31-91F1-4368-8F15-B0416570F1F2}" sibTransId="{6C3FDAF6-3491-4F7C-8E88-0F60624B4F24}"/>
    <dgm:cxn modelId="{87019751-D223-40CE-9988-77AF8247E13B}" type="presOf" srcId="{4B363394-6FFD-45B6-A6C5-FD9FA146B46F}" destId="{553E854D-6644-4838-8CAC-A290C283F515}" srcOrd="1" destOrd="0" presId="urn:microsoft.com/office/officeart/2005/8/layout/vList4"/>
    <dgm:cxn modelId="{B98C9D18-6911-4B1C-9313-A4AA97A2AC32}" type="presOf" srcId="{983E4C83-69AC-4E0A-B3E6-9A897EDDAE5C}" destId="{736EA971-55E5-487C-8E6C-F1D6C17A4AFB}" srcOrd="0" destOrd="0" presId="urn:microsoft.com/office/officeart/2005/8/layout/vList4"/>
    <dgm:cxn modelId="{28F31777-1751-48C1-B903-969FC65802E9}" type="presOf" srcId="{4B363394-6FFD-45B6-A6C5-FD9FA146B46F}" destId="{DF93F9F3-1483-4BC3-97A2-0B70FFC14A8A}" srcOrd="0" destOrd="0" presId="urn:microsoft.com/office/officeart/2005/8/layout/vList4"/>
    <dgm:cxn modelId="{167DB5A2-2AEF-4E23-82BC-875896853248}" srcId="{7ECBCA70-A2EB-483D-A81E-93B01168DA5E}" destId="{983E4C83-69AC-4E0A-B3E6-9A897EDDAE5C}" srcOrd="0" destOrd="0" parTransId="{41DF88AD-E30E-40C7-B20F-7FC32E6B983B}" sibTransId="{84B3A3FA-4516-4A93-B8CB-20BCEC3DEC5B}"/>
    <dgm:cxn modelId="{88002F11-1455-407C-9D74-C03C84648BFF}" type="presOf" srcId="{7ECBCA70-A2EB-483D-A81E-93B01168DA5E}" destId="{2919D3F7-A3F0-4642-8E42-BBF77E5DF5EE}" srcOrd="0" destOrd="0" presId="urn:microsoft.com/office/officeart/2005/8/layout/vList4"/>
    <dgm:cxn modelId="{6934FE95-6360-48DD-84F7-B88FC95C52CD}" srcId="{7ECBCA70-A2EB-483D-A81E-93B01168DA5E}" destId="{4B363394-6FFD-45B6-A6C5-FD9FA146B46F}" srcOrd="1" destOrd="0" parTransId="{BB22EA53-E287-45FE-B973-532EA03AF086}" sibTransId="{919D16AD-7035-45E7-8110-7F63B3A1C417}"/>
    <dgm:cxn modelId="{7313D1B4-D926-4A35-8686-FC7F74209D73}" type="presParOf" srcId="{2919D3F7-A3F0-4642-8E42-BBF77E5DF5EE}" destId="{1A927234-DAB1-42A6-AA1B-EBBC696DDA53}" srcOrd="0" destOrd="0" presId="urn:microsoft.com/office/officeart/2005/8/layout/vList4"/>
    <dgm:cxn modelId="{AA98D7ED-3865-490B-ADD8-411B81563B73}" type="presParOf" srcId="{1A927234-DAB1-42A6-AA1B-EBBC696DDA53}" destId="{736EA971-55E5-487C-8E6C-F1D6C17A4AFB}" srcOrd="0" destOrd="0" presId="urn:microsoft.com/office/officeart/2005/8/layout/vList4"/>
    <dgm:cxn modelId="{D0C077A2-0D23-4C13-A78B-62A96EE3BED2}" type="presParOf" srcId="{1A927234-DAB1-42A6-AA1B-EBBC696DDA53}" destId="{7045BB16-4786-4BF5-BDF5-831149BD82CE}" srcOrd="1" destOrd="0" presId="urn:microsoft.com/office/officeart/2005/8/layout/vList4"/>
    <dgm:cxn modelId="{BFE2B23C-955C-49B4-844C-85EC97EACF20}" type="presParOf" srcId="{1A927234-DAB1-42A6-AA1B-EBBC696DDA53}" destId="{A4C7D3E3-F55D-4064-9DCE-8F14D73B8278}" srcOrd="2" destOrd="0" presId="urn:microsoft.com/office/officeart/2005/8/layout/vList4"/>
    <dgm:cxn modelId="{98E45DD8-5294-4CF1-8189-8956F0A5666F}" type="presParOf" srcId="{2919D3F7-A3F0-4642-8E42-BBF77E5DF5EE}" destId="{031B8306-4843-485F-976C-6EF1BDC7CDF9}" srcOrd="1" destOrd="0" presId="urn:microsoft.com/office/officeart/2005/8/layout/vList4"/>
    <dgm:cxn modelId="{68ED274D-C46E-4834-AC89-CF9049A42FAF}" type="presParOf" srcId="{2919D3F7-A3F0-4642-8E42-BBF77E5DF5EE}" destId="{5A5B8C6B-00D0-4F4F-8C2F-09E3A8CB30AF}" srcOrd="2" destOrd="0" presId="urn:microsoft.com/office/officeart/2005/8/layout/vList4"/>
    <dgm:cxn modelId="{20C3FD26-648E-47D9-95C8-D29179B83209}" type="presParOf" srcId="{5A5B8C6B-00D0-4F4F-8C2F-09E3A8CB30AF}" destId="{DF93F9F3-1483-4BC3-97A2-0B70FFC14A8A}" srcOrd="0" destOrd="0" presId="urn:microsoft.com/office/officeart/2005/8/layout/vList4"/>
    <dgm:cxn modelId="{56DDD3E0-93B4-43E6-B7B0-AFB947CF114E}" type="presParOf" srcId="{5A5B8C6B-00D0-4F4F-8C2F-09E3A8CB30AF}" destId="{4FD53CD8-AC7A-4180-B036-1647842F6314}" srcOrd="1" destOrd="0" presId="urn:microsoft.com/office/officeart/2005/8/layout/vList4"/>
    <dgm:cxn modelId="{B39DD9BE-5B2D-46B4-91C4-A1A11D12B6DA}" type="presParOf" srcId="{5A5B8C6B-00D0-4F4F-8C2F-09E3A8CB30AF}" destId="{553E854D-6644-4838-8CAC-A290C283F515}" srcOrd="2" destOrd="0" presId="urn:microsoft.com/office/officeart/2005/8/layout/vList4"/>
    <dgm:cxn modelId="{B6E92FDE-EAED-42AB-BC30-5C7DCE3837EF}" type="presParOf" srcId="{2919D3F7-A3F0-4642-8E42-BBF77E5DF5EE}" destId="{CAF98225-326F-40FA-91F6-DE8C690B0302}" srcOrd="3" destOrd="0" presId="urn:microsoft.com/office/officeart/2005/8/layout/vList4"/>
    <dgm:cxn modelId="{38FB5E40-9048-4204-98D3-16926263F421}" type="presParOf" srcId="{2919D3F7-A3F0-4642-8E42-BBF77E5DF5EE}" destId="{8DB5AB26-4837-42D1-9722-7094942A8A28}" srcOrd="4" destOrd="0" presId="urn:microsoft.com/office/officeart/2005/8/layout/vList4"/>
    <dgm:cxn modelId="{F6F73CB1-9DEE-4C54-B216-82E66302F164}" type="presParOf" srcId="{8DB5AB26-4837-42D1-9722-7094942A8A28}" destId="{93218AD9-D241-4485-9FDF-DA518E12A69C}" srcOrd="0" destOrd="0" presId="urn:microsoft.com/office/officeart/2005/8/layout/vList4"/>
    <dgm:cxn modelId="{B2427D6A-8B6B-44E0-BC49-BB48B14F6FB7}" type="presParOf" srcId="{8DB5AB26-4837-42D1-9722-7094942A8A28}" destId="{FF12D633-DDD8-42EE-9682-58A78C9C965B}" srcOrd="1" destOrd="0" presId="urn:microsoft.com/office/officeart/2005/8/layout/vList4"/>
    <dgm:cxn modelId="{5FC21DBE-9F5B-46BE-B1E9-78AD1A40671F}" type="presParOf" srcId="{8DB5AB26-4837-42D1-9722-7094942A8A28}" destId="{E7FDC195-7CFF-49FA-9924-9E8194842EB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A971-55E5-487C-8E6C-F1D6C17A4AFB}">
      <dsp:nvSpPr>
        <dsp:cNvPr id="0" name=""/>
        <dsp:cNvSpPr/>
      </dsp:nvSpPr>
      <dsp:spPr>
        <a:xfrm>
          <a:off x="0" y="0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3700" b="0" i="1" kern="1200" smtClean="0">
                    <a:latin typeface="Cambria Math" panose="02040503050406030204" pitchFamily="18" charset="0"/>
                  </a:rPr>
                  <m:t>𝑂</m:t>
                </m:r>
                <m:r>
                  <a:rPr lang="en-US" sz="37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en-US" sz="37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sz="37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3700" kern="1200" dirty="0"/>
        </a:p>
      </dsp:txBody>
      <dsp:txXfrm>
        <a:off x="1710749" y="0"/>
        <a:ext cx="6179578" cy="1326835"/>
      </dsp:txXfrm>
    </dsp:sp>
    <dsp:sp modelId="{7045BB16-4786-4BF5-BDF5-831149BD82CE}">
      <dsp:nvSpPr>
        <dsp:cNvPr id="0" name=""/>
        <dsp:cNvSpPr/>
      </dsp:nvSpPr>
      <dsp:spPr>
        <a:xfrm>
          <a:off x="58514" y="116421"/>
          <a:ext cx="936708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F9F3-1483-4BC3-97A2-0B70FFC14A8A}">
      <dsp:nvSpPr>
        <dsp:cNvPr id="0" name=""/>
        <dsp:cNvSpPr/>
      </dsp:nvSpPr>
      <dsp:spPr>
        <a:xfrm>
          <a:off x="0" y="1459519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E=</a:t>
          </a:r>
          <a14:m xmlns:a14="http://schemas.microsoft.com/office/drawing/2010/main">
            <m:oMath xmlns:m="http://schemas.openxmlformats.org/officeDocument/2006/math">
              <m:r>
                <a:rPr lang="en-US" sz="3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𝑌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−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𝑌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3700" kern="1200" dirty="0"/>
        </a:p>
      </dsp:txBody>
      <dsp:txXfrm>
        <a:off x="1710749" y="1459519"/>
        <a:ext cx="6179578" cy="1326835"/>
      </dsp:txXfrm>
    </dsp:sp>
    <dsp:sp modelId="{4FD53CD8-AC7A-4180-B036-1647842F6314}">
      <dsp:nvSpPr>
        <dsp:cNvPr id="0" name=""/>
        <dsp:cNvSpPr/>
      </dsp:nvSpPr>
      <dsp:spPr>
        <a:xfrm>
          <a:off x="85057" y="1644862"/>
          <a:ext cx="947502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18AD9-D241-4485-9FDF-DA518E12A69C}">
      <dsp:nvSpPr>
        <dsp:cNvPr id="0" name=""/>
        <dsp:cNvSpPr/>
      </dsp:nvSpPr>
      <dsp:spPr>
        <a:xfrm>
          <a:off x="0" y="2919038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Sup>
                  <m:sSubSup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sup>
                </m:sSubSup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 =</m:t>
                </m:r>
                <m:sSub>
                  <m:sSub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e>
                </m:d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d>
                  <m:d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7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</m:d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3700" kern="1200" dirty="0"/>
        </a:p>
      </dsp:txBody>
      <dsp:txXfrm>
        <a:off x="1710749" y="2919038"/>
        <a:ext cx="6179578" cy="1326835"/>
      </dsp:txXfrm>
    </dsp:sp>
    <dsp:sp modelId="{FF12D633-DDD8-42EE-9682-58A78C9C965B}">
      <dsp:nvSpPr>
        <dsp:cNvPr id="0" name=""/>
        <dsp:cNvSpPr/>
      </dsp:nvSpPr>
      <dsp:spPr>
        <a:xfrm>
          <a:off x="60029" y="3013243"/>
          <a:ext cx="1019840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A971-55E5-487C-8E6C-F1D6C17A4AFB}">
      <dsp:nvSpPr>
        <dsp:cNvPr id="0" name=""/>
        <dsp:cNvSpPr/>
      </dsp:nvSpPr>
      <dsp:spPr>
        <a:xfrm>
          <a:off x="0" y="0"/>
          <a:ext cx="532129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500" b="0" i="1" kern="1200" smtClean="0">
                    <a:latin typeface="Cambria Math" panose="02040503050406030204" pitchFamily="18" charset="0"/>
                  </a:rPr>
                  <m:t>𝑂</m:t>
                </m:r>
                <m:r>
                  <a:rPr lang="en-US" sz="25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en-US" sz="25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sz="25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2500" kern="1200" dirty="0"/>
        </a:p>
      </dsp:txBody>
      <dsp:txXfrm>
        <a:off x="1144603" y="0"/>
        <a:ext cx="4176695" cy="803439"/>
      </dsp:txXfrm>
    </dsp:sp>
    <dsp:sp modelId="{7045BB16-4786-4BF5-BDF5-831149BD82CE}">
      <dsp:nvSpPr>
        <dsp:cNvPr id="0" name=""/>
        <dsp:cNvSpPr/>
      </dsp:nvSpPr>
      <dsp:spPr>
        <a:xfrm>
          <a:off x="30323" y="70497"/>
          <a:ext cx="631723" cy="6427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F9F3-1483-4BC3-97A2-0B70FFC14A8A}">
      <dsp:nvSpPr>
        <dsp:cNvPr id="0" name=""/>
        <dsp:cNvSpPr/>
      </dsp:nvSpPr>
      <dsp:spPr>
        <a:xfrm>
          <a:off x="0" y="883783"/>
          <a:ext cx="532129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E=</a:t>
          </a:r>
          <a14:m xmlns:a14="http://schemas.microsoft.com/office/drawing/2010/main">
            <m:oMath xmlns:m="http://schemas.openxmlformats.org/officeDocument/2006/math">
              <m:r>
                <a:rPr lang="en-US" sz="25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𝑌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−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𝑌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2500" kern="1200" dirty="0"/>
        </a:p>
      </dsp:txBody>
      <dsp:txXfrm>
        <a:off x="1144603" y="883783"/>
        <a:ext cx="4176695" cy="803439"/>
      </dsp:txXfrm>
    </dsp:sp>
    <dsp:sp modelId="{4FD53CD8-AC7A-4180-B036-1647842F6314}">
      <dsp:nvSpPr>
        <dsp:cNvPr id="0" name=""/>
        <dsp:cNvSpPr/>
      </dsp:nvSpPr>
      <dsp:spPr>
        <a:xfrm>
          <a:off x="48224" y="996014"/>
          <a:ext cx="639002" cy="6427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18AD9-D241-4485-9FDF-DA518E12A69C}">
      <dsp:nvSpPr>
        <dsp:cNvPr id="0" name=""/>
        <dsp:cNvSpPr/>
      </dsp:nvSpPr>
      <dsp:spPr>
        <a:xfrm>
          <a:off x="0" y="1767567"/>
          <a:ext cx="532129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Sup>
                  <m:sSubSupPr>
                    <m:ctrlP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sup>
                </m:sSubSup>
                <m:r>
                  <a:rPr lang="en-US" sz="25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 =</m:t>
                </m:r>
                <m:sSub>
                  <m:sSubPr>
                    <m:ctrlP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 lang="en-US" sz="25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e>
                </m:d>
                <m:r>
                  <a:rPr lang="en-US" sz="25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d>
                  <m:dPr>
                    <m:ctrlP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5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</m:d>
                <m:r>
                  <a:rPr lang="en-US" sz="25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500" kern="1200" dirty="0"/>
        </a:p>
      </dsp:txBody>
      <dsp:txXfrm>
        <a:off x="1144603" y="1767567"/>
        <a:ext cx="4176695" cy="803439"/>
      </dsp:txXfrm>
    </dsp:sp>
    <dsp:sp modelId="{FF12D633-DDD8-42EE-9682-58A78C9C965B}">
      <dsp:nvSpPr>
        <dsp:cNvPr id="0" name=""/>
        <dsp:cNvSpPr/>
      </dsp:nvSpPr>
      <dsp:spPr>
        <a:xfrm>
          <a:off x="31345" y="1824611"/>
          <a:ext cx="687788" cy="6427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A971-55E5-487C-8E6C-F1D6C17A4AFB}">
      <dsp:nvSpPr>
        <dsp:cNvPr id="0" name=""/>
        <dsp:cNvSpPr/>
      </dsp:nvSpPr>
      <dsp:spPr>
        <a:xfrm>
          <a:off x="0" y="0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3700" b="0" i="1" kern="1200" smtClean="0">
                    <a:latin typeface="Cambria Math" panose="02040503050406030204" pitchFamily="18" charset="0"/>
                  </a:rPr>
                  <m:t>𝑂</m:t>
                </m:r>
                <m:r>
                  <a:rPr lang="en-US" sz="37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en-US" sz="37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sz="37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3700" kern="1200" dirty="0"/>
        </a:p>
      </dsp:txBody>
      <dsp:txXfrm>
        <a:off x="1710749" y="0"/>
        <a:ext cx="6179578" cy="1326835"/>
      </dsp:txXfrm>
    </dsp:sp>
    <dsp:sp modelId="{7045BB16-4786-4BF5-BDF5-831149BD82CE}">
      <dsp:nvSpPr>
        <dsp:cNvPr id="0" name=""/>
        <dsp:cNvSpPr/>
      </dsp:nvSpPr>
      <dsp:spPr>
        <a:xfrm>
          <a:off x="58514" y="116421"/>
          <a:ext cx="936708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F9F3-1483-4BC3-97A2-0B70FFC14A8A}">
      <dsp:nvSpPr>
        <dsp:cNvPr id="0" name=""/>
        <dsp:cNvSpPr/>
      </dsp:nvSpPr>
      <dsp:spPr>
        <a:xfrm>
          <a:off x="0" y="1459519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E=</a:t>
          </a:r>
          <a14:m xmlns:a14="http://schemas.microsoft.com/office/drawing/2010/main">
            <m:oMath xmlns:m="http://schemas.openxmlformats.org/officeDocument/2006/math">
              <m:r>
                <a:rPr lang="en-US" sz="3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𝑌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−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𝑌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3700" kern="1200" dirty="0"/>
        </a:p>
      </dsp:txBody>
      <dsp:txXfrm>
        <a:off x="1710749" y="1459519"/>
        <a:ext cx="6179578" cy="1326835"/>
      </dsp:txXfrm>
    </dsp:sp>
    <dsp:sp modelId="{4FD53CD8-AC7A-4180-B036-1647842F6314}">
      <dsp:nvSpPr>
        <dsp:cNvPr id="0" name=""/>
        <dsp:cNvSpPr/>
      </dsp:nvSpPr>
      <dsp:spPr>
        <a:xfrm>
          <a:off x="85057" y="1644862"/>
          <a:ext cx="947502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18AD9-D241-4485-9FDF-DA518E12A69C}">
      <dsp:nvSpPr>
        <dsp:cNvPr id="0" name=""/>
        <dsp:cNvSpPr/>
      </dsp:nvSpPr>
      <dsp:spPr>
        <a:xfrm>
          <a:off x="0" y="2919038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Sup>
                  <m:sSubSup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sup>
                </m:sSubSup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 =</m:t>
                </m:r>
                <m:sSub>
                  <m:sSub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e>
                </m:d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d>
                  <m:d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7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</m:d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3700" kern="1200" dirty="0"/>
        </a:p>
      </dsp:txBody>
      <dsp:txXfrm>
        <a:off x="1710749" y="2919038"/>
        <a:ext cx="6179578" cy="1326835"/>
      </dsp:txXfrm>
    </dsp:sp>
    <dsp:sp modelId="{FF12D633-DDD8-42EE-9682-58A78C9C965B}">
      <dsp:nvSpPr>
        <dsp:cNvPr id="0" name=""/>
        <dsp:cNvSpPr/>
      </dsp:nvSpPr>
      <dsp:spPr>
        <a:xfrm>
          <a:off x="60029" y="3013243"/>
          <a:ext cx="1019840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1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C45AC5-7369-4BE2-A37F-5873EDA3EE58}"/>
              </a:ext>
            </a:extLst>
          </p:cNvPr>
          <p:cNvSpPr txBox="1">
            <a:spLocks/>
          </p:cNvSpPr>
          <p:nvPr userDrawn="1"/>
        </p:nvSpPr>
        <p:spPr>
          <a:xfrm>
            <a:off x="0" y="365125"/>
            <a:ext cx="12192000" cy="1325563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0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5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8.png"/><Relationship Id="rId12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07.png"/><Relationship Id="rId5" Type="http://schemas.openxmlformats.org/officeDocument/2006/relationships/image" Target="../media/image126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5.xml"/><Relationship Id="rId7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772" y="1983695"/>
            <a:ext cx="9144000" cy="2387600"/>
          </a:xfrm>
        </p:spPr>
        <p:txBody>
          <a:bodyPr/>
          <a:lstStyle/>
          <a:p>
            <a:r>
              <a:rPr lang="en-US" dirty="0"/>
              <a:t>How Neural Networks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1295"/>
            <a:ext cx="9144000" cy="1655762"/>
          </a:xfrm>
        </p:spPr>
        <p:txBody>
          <a:bodyPr/>
          <a:lstStyle/>
          <a:p>
            <a:r>
              <a:rPr lang="en-US" dirty="0" smtClean="0"/>
              <a:t>Basic Learning using single Perceptron</a:t>
            </a:r>
            <a:endParaRPr lang="en-US" dirty="0"/>
          </a:p>
        </p:txBody>
      </p:sp>
      <p:pic>
        <p:nvPicPr>
          <p:cNvPr id="1026" name="Picture 2" descr="What is a perceptron?. A neural network is an interconnected… | by Gerry  Saporito | Towards Data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9" t="6187" r="20317" b="25654"/>
          <a:stretch/>
        </p:blipFill>
        <p:spPr bwMode="auto">
          <a:xfrm>
            <a:off x="4129314" y="391886"/>
            <a:ext cx="3933372" cy="227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0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6C7B-BED6-4597-A79E-CF4318C5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E65C-FE17-475C-BCA0-AC6FEDC8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9384"/>
          </a:xfrm>
        </p:spPr>
        <p:txBody>
          <a:bodyPr/>
          <a:lstStyle/>
          <a:p>
            <a:r>
              <a:rPr lang="en-US" dirty="0"/>
              <a:t>We know that </a:t>
            </a:r>
          </a:p>
          <a:p>
            <a:r>
              <a:rPr lang="en-US" dirty="0"/>
              <a:t>By putting this value in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6060-95CE-4C77-BAB6-DEAFCAE54B1D}"/>
                  </a:ext>
                </a:extLst>
              </p:cNvPr>
              <p:cNvSpPr txBox="1"/>
              <p:nvPr/>
            </p:nvSpPr>
            <p:spPr>
              <a:xfrm>
                <a:off x="5257800" y="191486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6060-95CE-4C77-BAB6-DEAFCAE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14863"/>
                <a:ext cx="6096000" cy="461665"/>
              </a:xfrm>
              <a:prstGeom prst="rect">
                <a:avLst/>
              </a:prstGeom>
              <a:blipFill>
                <a:blip r:embed="rId2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207C-91AD-41E2-9B7E-EBF6937B2FA2}"/>
                  </a:ext>
                </a:extLst>
              </p:cNvPr>
              <p:cNvSpPr txBox="1"/>
              <p:nvPr/>
            </p:nvSpPr>
            <p:spPr>
              <a:xfrm>
                <a:off x="5257800" y="2280633"/>
                <a:ext cx="6096000" cy="90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207C-91AD-41E2-9B7E-EBF6937B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280633"/>
                <a:ext cx="6096000" cy="903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C5DC85-C809-4EB9-9CCD-682FDDC6B11E}"/>
                  </a:ext>
                </a:extLst>
              </p:cNvPr>
              <p:cNvSpPr txBox="1"/>
              <p:nvPr/>
            </p:nvSpPr>
            <p:spPr>
              <a:xfrm>
                <a:off x="838200" y="3125399"/>
                <a:ext cx="6096000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C5DC85-C809-4EB9-9CCD-682FDDC6B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25399"/>
                <a:ext cx="6096000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95859-9466-4DFD-979C-69EAE9C3397C}"/>
                  </a:ext>
                </a:extLst>
              </p:cNvPr>
              <p:cNvSpPr txBox="1"/>
              <p:nvPr/>
            </p:nvSpPr>
            <p:spPr>
              <a:xfrm>
                <a:off x="838199" y="4032326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95859-9466-4DFD-979C-69EAE9C3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032326"/>
                <a:ext cx="9902371" cy="902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B1440BC-ACE1-448C-8FF5-16DBD3EE0D5A}"/>
              </a:ext>
            </a:extLst>
          </p:cNvPr>
          <p:cNvSpPr txBox="1"/>
          <p:nvPr/>
        </p:nvSpPr>
        <p:spPr>
          <a:xfrm>
            <a:off x="1045027" y="5123901"/>
            <a:ext cx="9797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find the effect of one variable at a time, so we will change our equations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00D156-7D7C-463F-8ED7-161E719916FF}"/>
                  </a:ext>
                </a:extLst>
              </p:cNvPr>
              <p:cNvSpPr txBox="1"/>
              <p:nvPr/>
            </p:nvSpPr>
            <p:spPr>
              <a:xfrm>
                <a:off x="1045027" y="5493233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00D156-7D7C-463F-8ED7-161E7199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7" y="5493233"/>
                <a:ext cx="9902371" cy="902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7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6A0E-5625-4A88-B206-BE1C3B83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33746D-B749-4DCC-AE31-33C48D548DF1}"/>
                  </a:ext>
                </a:extLst>
              </p:cNvPr>
              <p:cNvSpPr txBox="1"/>
              <p:nvPr/>
            </p:nvSpPr>
            <p:spPr>
              <a:xfrm>
                <a:off x="-101601" y="1980776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33746D-B749-4DCC-AE31-33C48D548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601" y="1980776"/>
                <a:ext cx="9902371" cy="902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1DD53-3CF1-4A54-A969-4442D6E8AE16}"/>
                  </a:ext>
                </a:extLst>
              </p:cNvPr>
              <p:cNvSpPr txBox="1"/>
              <p:nvPr/>
            </p:nvSpPr>
            <p:spPr>
              <a:xfrm>
                <a:off x="493484" y="2907604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1DD53-3CF1-4A54-A969-4442D6E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84" y="2907604"/>
                <a:ext cx="9902371" cy="902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DE611-2326-4F1A-96E0-F0DE9300A894}"/>
                  </a:ext>
                </a:extLst>
              </p:cNvPr>
              <p:cNvSpPr txBox="1"/>
              <p:nvPr/>
            </p:nvSpPr>
            <p:spPr>
              <a:xfrm>
                <a:off x="261254" y="3981888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DE611-2326-4F1A-96E0-F0DE9300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4" y="3981888"/>
                <a:ext cx="9902371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B6021E-0538-4AEB-830F-FADE94CAA535}"/>
                  </a:ext>
                </a:extLst>
              </p:cNvPr>
              <p:cNvSpPr txBox="1"/>
              <p:nvPr/>
            </p:nvSpPr>
            <p:spPr>
              <a:xfrm>
                <a:off x="-406403" y="4918928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B6021E-0538-4AEB-830F-FADE94CAA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403" y="4918928"/>
                <a:ext cx="9902371" cy="902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6DC2F5-74BB-424F-897C-BAFA87A771B2}"/>
                  </a:ext>
                </a:extLst>
              </p:cNvPr>
              <p:cNvSpPr txBox="1"/>
              <p:nvPr/>
            </p:nvSpPr>
            <p:spPr>
              <a:xfrm>
                <a:off x="-406404" y="5821611"/>
                <a:ext cx="7852233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6DC2F5-74BB-424F-897C-BAFA87A77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404" y="5821611"/>
                <a:ext cx="7852233" cy="902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EC9152-7288-4497-8638-9EAE12A4294C}"/>
                  </a:ext>
                </a:extLst>
              </p:cNvPr>
              <p:cNvSpPr txBox="1"/>
              <p:nvPr/>
            </p:nvSpPr>
            <p:spPr>
              <a:xfrm>
                <a:off x="6614882" y="5879122"/>
                <a:ext cx="4738918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EC9152-7288-4497-8638-9EAE12A42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82" y="5879122"/>
                <a:ext cx="4738918" cy="902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7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F17D-919F-4B5C-B9F5-2D5D1812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59A9FA-570F-4F12-A056-8B74FF4D874A}"/>
                  </a:ext>
                </a:extLst>
              </p:cNvPr>
              <p:cNvSpPr txBox="1"/>
              <p:nvPr/>
            </p:nvSpPr>
            <p:spPr>
              <a:xfrm>
                <a:off x="547911" y="1887694"/>
                <a:ext cx="4738918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59A9FA-570F-4F12-A056-8B74FF4D8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" y="1887694"/>
                <a:ext cx="4738918" cy="902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EF0AE66-EEE0-455F-A5CF-EDBD7BCC47BE}"/>
              </a:ext>
            </a:extLst>
          </p:cNvPr>
          <p:cNvSpPr txBox="1"/>
          <p:nvPr/>
        </p:nvSpPr>
        <p:spPr>
          <a:xfrm>
            <a:off x="1161143" y="30480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1505CC-545D-46B9-96FB-7B494C1BCE2F}"/>
                  </a:ext>
                </a:extLst>
              </p:cNvPr>
              <p:cNvSpPr txBox="1"/>
              <p:nvPr/>
            </p:nvSpPr>
            <p:spPr>
              <a:xfrm>
                <a:off x="547911" y="3674955"/>
                <a:ext cx="4738918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1505CC-545D-46B9-96FB-7B494C1BC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" y="3674955"/>
                <a:ext cx="4738918" cy="902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ED28C1-F020-40F4-BB4B-44643C74AB10}"/>
                  </a:ext>
                </a:extLst>
              </p:cNvPr>
              <p:cNvSpPr txBox="1"/>
              <p:nvPr/>
            </p:nvSpPr>
            <p:spPr>
              <a:xfrm>
                <a:off x="6614882" y="3674955"/>
                <a:ext cx="4738918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ED28C1-F020-40F4-BB4B-44643C74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82" y="3674955"/>
                <a:ext cx="4738918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5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59D-8BE5-4BE4-A7D6-B5657A14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6255-25CA-442F-B295-7111A3DF2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1" y="1825625"/>
            <a:ext cx="58492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mse</a:t>
            </a:r>
            <a:r>
              <a:rPr lang="en-US" sz="2000" b="1" dirty="0"/>
              <a:t>(</a:t>
            </a:r>
            <a:r>
              <a:rPr lang="en-US" sz="2000" b="1" dirty="0" err="1"/>
              <a:t>y_true</a:t>
            </a:r>
            <a:r>
              <a:rPr lang="en-US" sz="2000" b="1" dirty="0"/>
              <a:t>, </a:t>
            </a:r>
            <a:r>
              <a:rPr lang="en-US" sz="2000" b="1" dirty="0" err="1"/>
              <a:t>y_pred</a:t>
            </a:r>
            <a:r>
              <a:rPr lang="en-US" sz="2000" b="1" dirty="0"/>
              <a:t>):</a:t>
            </a:r>
          </a:p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b="1" dirty="0"/>
              <a:t> </a:t>
            </a:r>
            <a:r>
              <a:rPr lang="en-US" sz="2000" b="1" dirty="0" err="1"/>
              <a:t>np.mean</a:t>
            </a:r>
            <a:r>
              <a:rPr lang="en-US" sz="2000" b="1" dirty="0"/>
              <a:t>(</a:t>
            </a:r>
            <a:r>
              <a:rPr lang="en-US" sz="2000" b="1" dirty="0" err="1"/>
              <a:t>np.power</a:t>
            </a:r>
            <a:r>
              <a:rPr lang="en-US" sz="2000" b="1" dirty="0"/>
              <a:t>(</a:t>
            </a:r>
            <a:r>
              <a:rPr lang="en-US" sz="2000" b="1" dirty="0" err="1"/>
              <a:t>y_true</a:t>
            </a:r>
            <a:r>
              <a:rPr lang="en-US" sz="2000" b="1" dirty="0"/>
              <a:t> - </a:t>
            </a:r>
            <a:r>
              <a:rPr lang="en-US" sz="2000" b="1" dirty="0" err="1"/>
              <a:t>y_pred</a:t>
            </a:r>
            <a:r>
              <a:rPr lang="en-US" sz="2000" b="1" dirty="0"/>
              <a:t>, 2))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mse_prime</a:t>
            </a:r>
            <a:r>
              <a:rPr lang="en-US" sz="2000" b="1" dirty="0"/>
              <a:t>(</a:t>
            </a:r>
            <a:r>
              <a:rPr lang="en-US" sz="2000" b="1" dirty="0" err="1"/>
              <a:t>y_true</a:t>
            </a:r>
            <a:r>
              <a:rPr lang="en-US" sz="2000" b="1" dirty="0"/>
              <a:t>, </a:t>
            </a:r>
            <a:r>
              <a:rPr lang="en-US" sz="2000" b="1" dirty="0" err="1"/>
              <a:t>y_pred</a:t>
            </a:r>
            <a:r>
              <a:rPr lang="en-US" sz="2000" b="1" dirty="0"/>
              <a:t>):</a:t>
            </a:r>
          </a:p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b="1" dirty="0"/>
              <a:t> </a:t>
            </a:r>
            <a:r>
              <a:rPr lang="en-US" sz="2000" b="1" dirty="0" smtClean="0"/>
              <a:t>-2 </a:t>
            </a:r>
            <a:r>
              <a:rPr lang="en-US" sz="2000" b="1" dirty="0"/>
              <a:t>* (</a:t>
            </a:r>
            <a:r>
              <a:rPr lang="en-US" sz="2000" b="1" dirty="0" err="1" smtClean="0"/>
              <a:t>y_true</a:t>
            </a:r>
            <a:r>
              <a:rPr lang="en-US" sz="2000" b="1" dirty="0" smtClean="0"/>
              <a:t> </a:t>
            </a:r>
            <a:r>
              <a:rPr lang="en-US" sz="2000" b="1" dirty="0"/>
              <a:t>- </a:t>
            </a:r>
            <a:r>
              <a:rPr lang="en-US" sz="2000" b="1" dirty="0" err="1" smtClean="0"/>
              <a:t>y_pred</a:t>
            </a:r>
            <a:r>
              <a:rPr lang="en-US" sz="2000" b="1" dirty="0" smtClean="0"/>
              <a:t>) </a:t>
            </a:r>
            <a:r>
              <a:rPr lang="en-US" sz="2000" b="1" dirty="0"/>
              <a:t>/ </a:t>
            </a:r>
            <a:r>
              <a:rPr lang="en-US" sz="2000" b="1" dirty="0" err="1"/>
              <a:t>y_true.size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E17D2-C28C-4A39-9978-E4DED28B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02" y="2068914"/>
            <a:ext cx="4072481" cy="1127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8AC6F-DF0C-4D59-9509-2396F2A40CC9}"/>
                  </a:ext>
                </a:extLst>
              </p:cNvPr>
              <p:cNvSpPr txBox="1"/>
              <p:nvPr/>
            </p:nvSpPr>
            <p:spPr>
              <a:xfrm>
                <a:off x="649514" y="3358081"/>
                <a:ext cx="5446486" cy="136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ⅆ(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𝑴𝑺𝑬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1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8AC6F-DF0C-4D59-9509-2396F2A4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14" y="3358081"/>
                <a:ext cx="5446486" cy="1362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60FE-E935-4C3C-A0C7-BAE02AD5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BB6E6-AD84-4B35-A5A0-182E0FB8EACF}"/>
                  </a:ext>
                </a:extLst>
              </p:cNvPr>
              <p:cNvSpPr txBox="1"/>
              <p:nvPr/>
            </p:nvSpPr>
            <p:spPr>
              <a:xfrm>
                <a:off x="391885" y="3647019"/>
                <a:ext cx="4180114" cy="1146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𝑀𝑆𝐸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50−31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→19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≈20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BB6E6-AD84-4B35-A5A0-182E0FB8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" y="3647019"/>
                <a:ext cx="4180114" cy="11460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1C3AE8-412C-4D7A-B966-8CAB75C0D0CB}"/>
                  </a:ext>
                </a:extLst>
              </p:cNvPr>
              <p:cNvSpPr txBox="1"/>
              <p:nvPr/>
            </p:nvSpPr>
            <p:spPr>
              <a:xfrm>
                <a:off x="-1204686" y="2787467"/>
                <a:ext cx="6096000" cy="847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1C3AE8-412C-4D7A-B966-8CAB75C0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4686" y="2787467"/>
                <a:ext cx="6096000" cy="847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96D23A-4F27-4A97-94C8-60CF0A7B3346}"/>
                  </a:ext>
                </a:extLst>
              </p:cNvPr>
              <p:cNvSpPr txBox="1"/>
              <p:nvPr/>
            </p:nvSpPr>
            <p:spPr>
              <a:xfrm>
                <a:off x="5762171" y="2739378"/>
                <a:ext cx="5446486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𝑴𝑺𝑬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96D23A-4F27-4A97-94C8-60CF0A7B3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71" y="2739378"/>
                <a:ext cx="5446486" cy="908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D1D1-42B3-4E00-9E3B-AF4EF8933964}"/>
                  </a:ext>
                </a:extLst>
              </p:cNvPr>
              <p:cNvSpPr txBox="1"/>
              <p:nvPr/>
            </p:nvSpPr>
            <p:spPr>
              <a:xfrm>
                <a:off x="5840185" y="3974786"/>
                <a:ext cx="5446486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𝑴𝑺𝑬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𝟓𝟎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𝟑𝟏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D1D1-42B3-4E00-9E3B-AF4EF8933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185" y="3974786"/>
                <a:ext cx="5446486" cy="908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33349D-8B75-462D-AA44-0F28AB1E30B1}"/>
                  </a:ext>
                </a:extLst>
              </p:cNvPr>
              <p:cNvSpPr txBox="1"/>
              <p:nvPr/>
            </p:nvSpPr>
            <p:spPr>
              <a:xfrm>
                <a:off x="5123543" y="5014677"/>
                <a:ext cx="5446486" cy="667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𝑴𝑺𝑬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33349D-8B75-462D-AA44-0F28AB1E3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43" y="5014677"/>
                <a:ext cx="5446486" cy="667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B53F6E-B194-4CB4-8C3E-A817AD14D5A2}"/>
                  </a:ext>
                </a:extLst>
              </p:cNvPr>
              <p:cNvSpPr txBox="1"/>
              <p:nvPr/>
            </p:nvSpPr>
            <p:spPr>
              <a:xfrm>
                <a:off x="4726214" y="5835135"/>
                <a:ext cx="66983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B53F6E-B194-4CB4-8C3E-A817AD14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14" y="5835135"/>
                <a:ext cx="66983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0FF6-466E-4A19-9D9E-B804ED5C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EFD-E5DC-4BBA-8356-29A5D9B0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83320"/>
          </a:xfrm>
        </p:spPr>
        <p:txBody>
          <a:bodyPr/>
          <a:lstStyle/>
          <a:p>
            <a:r>
              <a:rPr lang="en-US" dirty="0"/>
              <a:t>We know that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930642-3F0E-4748-8223-78D43DD48F9F}"/>
                  </a:ext>
                </a:extLst>
              </p:cNvPr>
              <p:cNvSpPr txBox="1"/>
              <p:nvPr/>
            </p:nvSpPr>
            <p:spPr>
              <a:xfrm>
                <a:off x="3189511" y="1690688"/>
                <a:ext cx="4738918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930642-3F0E-4748-8223-78D43DD48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511" y="1690688"/>
                <a:ext cx="4738918" cy="902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2F8BE-4E28-4F87-AB36-B20853040D73}"/>
                  </a:ext>
                </a:extLst>
              </p:cNvPr>
              <p:cNvSpPr txBox="1"/>
              <p:nvPr/>
            </p:nvSpPr>
            <p:spPr>
              <a:xfrm>
                <a:off x="7678054" y="1698475"/>
                <a:ext cx="3675746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2F8BE-4E28-4F87-AB36-B2085304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54" y="1698475"/>
                <a:ext cx="3675746" cy="902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5560297-2E51-4EAC-B94D-13E48C715A5C}"/>
              </a:ext>
            </a:extLst>
          </p:cNvPr>
          <p:cNvSpPr txBox="1"/>
          <p:nvPr/>
        </p:nvSpPr>
        <p:spPr>
          <a:xfrm>
            <a:off x="1168398" y="2815956"/>
            <a:ext cx="8781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Required Change in Each weight w.r.t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F46E1F-6321-4B31-8A65-5A893CB6AB88}"/>
                  </a:ext>
                </a:extLst>
              </p:cNvPr>
              <p:cNvSpPr txBox="1"/>
              <p:nvPr/>
            </p:nvSpPr>
            <p:spPr>
              <a:xfrm>
                <a:off x="1792514" y="3429000"/>
                <a:ext cx="1099852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F46E1F-6321-4B31-8A65-5A893CB6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14" y="3429000"/>
                <a:ext cx="1099852" cy="573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68480-22C9-4EEE-92E8-C06B4668CDB6}"/>
                  </a:ext>
                </a:extLst>
              </p:cNvPr>
              <p:cNvSpPr txBox="1"/>
              <p:nvPr/>
            </p:nvSpPr>
            <p:spPr>
              <a:xfrm>
                <a:off x="3780971" y="3428808"/>
                <a:ext cx="1165254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68480-22C9-4EEE-92E8-C06B4668C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971" y="3428808"/>
                <a:ext cx="1165254" cy="573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D1F86-CC53-48FA-A77D-6C7336A13963}"/>
                  </a:ext>
                </a:extLst>
              </p:cNvPr>
              <p:cNvSpPr txBox="1"/>
              <p:nvPr/>
            </p:nvSpPr>
            <p:spPr>
              <a:xfrm>
                <a:off x="5834830" y="3429000"/>
                <a:ext cx="1154610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D1F86-CC53-48FA-A77D-6C7336A1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30" y="3429000"/>
                <a:ext cx="1154610" cy="572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12A98C-CAC1-4479-8489-C724CF11D914}"/>
                  </a:ext>
                </a:extLst>
              </p:cNvPr>
              <p:cNvSpPr txBox="1"/>
              <p:nvPr/>
            </p:nvSpPr>
            <p:spPr>
              <a:xfrm>
                <a:off x="7878045" y="3428808"/>
                <a:ext cx="1165254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12A98C-CAC1-4479-8489-C724CF11D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45" y="3428808"/>
                <a:ext cx="1165254" cy="572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809683-2461-43D9-BE5B-FDA050C1953B}"/>
                  </a:ext>
                </a:extLst>
              </p:cNvPr>
              <p:cNvSpPr txBox="1"/>
              <p:nvPr/>
            </p:nvSpPr>
            <p:spPr>
              <a:xfrm>
                <a:off x="1168397" y="4189336"/>
                <a:ext cx="981891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 keep the speed of learning controlled, a hyper-parameter is multiplied called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𝒍𝒆𝒂𝒓𝒏𝒊𝒏𝒈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𝒓𝒂𝒕𝒆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User selects its value.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809683-2461-43D9-BE5B-FDA050C19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97" y="4189336"/>
                <a:ext cx="9818917" cy="954107"/>
              </a:xfrm>
              <a:prstGeom prst="rect">
                <a:avLst/>
              </a:prstGeom>
              <a:blipFill>
                <a:blip r:embed="rId8"/>
                <a:stretch>
                  <a:fillRect l="-1304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5F50-9DD3-4E9F-9A71-BE59CBA88328}"/>
                  </a:ext>
                </a:extLst>
              </p:cNvPr>
              <p:cNvSpPr txBox="1"/>
              <p:nvPr/>
            </p:nvSpPr>
            <p:spPr>
              <a:xfrm>
                <a:off x="1901371" y="5401713"/>
                <a:ext cx="1262525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5F50-9DD3-4E9F-9A71-BE59CBA8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371" y="5401713"/>
                <a:ext cx="1262525" cy="5735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6EA6B6-AA15-45D0-B4C4-D8CF3BE9B496}"/>
                  </a:ext>
                </a:extLst>
              </p:cNvPr>
              <p:cNvSpPr txBox="1"/>
              <p:nvPr/>
            </p:nvSpPr>
            <p:spPr>
              <a:xfrm>
                <a:off x="3889828" y="5401521"/>
                <a:ext cx="1327928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6EA6B6-AA15-45D0-B4C4-D8CF3BE9B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28" y="5401521"/>
                <a:ext cx="1327928" cy="5737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EE1CB3-FC4A-473E-A02E-E33290781CBD}"/>
                  </a:ext>
                </a:extLst>
              </p:cNvPr>
              <p:cNvSpPr txBox="1"/>
              <p:nvPr/>
            </p:nvSpPr>
            <p:spPr>
              <a:xfrm>
                <a:off x="5943687" y="5401713"/>
                <a:ext cx="1317284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EE1CB3-FC4A-473E-A02E-E3329078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87" y="5401713"/>
                <a:ext cx="1317284" cy="572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E57C66-297C-4046-AEFA-0CBB47A713F7}"/>
                  </a:ext>
                </a:extLst>
              </p:cNvPr>
              <p:cNvSpPr txBox="1"/>
              <p:nvPr/>
            </p:nvSpPr>
            <p:spPr>
              <a:xfrm>
                <a:off x="7986902" y="5401521"/>
                <a:ext cx="132792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E57C66-297C-4046-AEFA-0CBB47A71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02" y="5401521"/>
                <a:ext cx="1327928" cy="572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3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19-E997-46BF-A81C-EBC6AA1F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weights are updated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3118F3-7228-4A31-9816-C304B8B4893A}"/>
                  </a:ext>
                </a:extLst>
              </p:cNvPr>
              <p:cNvSpPr txBox="1"/>
              <p:nvPr/>
            </p:nvSpPr>
            <p:spPr>
              <a:xfrm>
                <a:off x="2249714" y="1976342"/>
                <a:ext cx="1262525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3118F3-7228-4A31-9816-C304B8B48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4" y="1976342"/>
                <a:ext cx="1262525" cy="573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5954C-3719-4C5F-B9A9-C0AFCCD3FDC3}"/>
                  </a:ext>
                </a:extLst>
              </p:cNvPr>
              <p:cNvSpPr txBox="1"/>
              <p:nvPr/>
            </p:nvSpPr>
            <p:spPr>
              <a:xfrm>
                <a:off x="4238171" y="1976150"/>
                <a:ext cx="1327928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5954C-3719-4C5F-B9A9-C0AFCCD3F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171" y="1976150"/>
                <a:ext cx="1327928" cy="573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A8DBB8-7B7A-4F33-AF84-3FCE6270CDBE}"/>
                  </a:ext>
                </a:extLst>
              </p:cNvPr>
              <p:cNvSpPr txBox="1"/>
              <p:nvPr/>
            </p:nvSpPr>
            <p:spPr>
              <a:xfrm>
                <a:off x="6292030" y="1976342"/>
                <a:ext cx="1317284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A8DBB8-7B7A-4F33-AF84-3FCE6270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030" y="1976342"/>
                <a:ext cx="1317284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57B749-D989-46C6-96B5-D46A1A9672A9}"/>
                  </a:ext>
                </a:extLst>
              </p:cNvPr>
              <p:cNvSpPr txBox="1"/>
              <p:nvPr/>
            </p:nvSpPr>
            <p:spPr>
              <a:xfrm>
                <a:off x="8335245" y="1976150"/>
                <a:ext cx="132792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57B749-D989-46C6-96B5-D46A1A96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245" y="1976150"/>
                <a:ext cx="1327928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7C157-1103-40D1-9D4A-8FCE21D8DFD3}"/>
                  </a:ext>
                </a:extLst>
              </p:cNvPr>
              <p:cNvSpPr txBox="1"/>
              <p:nvPr/>
            </p:nvSpPr>
            <p:spPr>
              <a:xfrm>
                <a:off x="733529" y="2822935"/>
                <a:ext cx="2160207" cy="637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7C157-1103-40D1-9D4A-8FCE21D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9" y="2822935"/>
                <a:ext cx="2160207" cy="6370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04BCC5-6492-47FD-B8E4-BE39444011BB}"/>
                  </a:ext>
                </a:extLst>
              </p:cNvPr>
              <p:cNvSpPr txBox="1"/>
              <p:nvPr/>
            </p:nvSpPr>
            <p:spPr>
              <a:xfrm>
                <a:off x="3288455" y="2855444"/>
                <a:ext cx="1971630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04BCC5-6492-47FD-B8E4-BE394440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55" y="2855444"/>
                <a:ext cx="1971630" cy="5737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F0088A-A461-44C5-BA82-9CD9B202F1A2}"/>
                  </a:ext>
                </a:extLst>
              </p:cNvPr>
              <p:cNvSpPr txBox="1"/>
              <p:nvPr/>
            </p:nvSpPr>
            <p:spPr>
              <a:xfrm>
                <a:off x="6098190" y="2855444"/>
                <a:ext cx="196630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F0088A-A461-44C5-BA82-9CD9B202F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90" y="2855444"/>
                <a:ext cx="1966308" cy="572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8C0B83-767B-4AF2-94EA-98DFEB4A0232}"/>
                  </a:ext>
                </a:extLst>
              </p:cNvPr>
              <p:cNvSpPr txBox="1"/>
              <p:nvPr/>
            </p:nvSpPr>
            <p:spPr>
              <a:xfrm>
                <a:off x="9454369" y="2855444"/>
                <a:ext cx="1971630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8C0B83-767B-4AF2-94EA-98DFEB4A0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69" y="2855444"/>
                <a:ext cx="1971630" cy="572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545749-5184-4E8F-BE96-0D9851F7D437}"/>
                  </a:ext>
                </a:extLst>
              </p:cNvPr>
              <p:cNvSpPr txBox="1"/>
              <p:nvPr/>
            </p:nvSpPr>
            <p:spPr>
              <a:xfrm>
                <a:off x="1729640" y="3454725"/>
                <a:ext cx="8781143" cy="556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2800" dirty="0"/>
                  <a:t> is new (updated weight)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2800" dirty="0"/>
                  <a:t> is old weight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545749-5184-4E8F-BE96-0D9851F7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40" y="3454725"/>
                <a:ext cx="8781143" cy="556563"/>
              </a:xfrm>
              <a:prstGeom prst="rect">
                <a:avLst/>
              </a:prstGeom>
              <a:blipFill>
                <a:blip r:embed="rId10"/>
                <a:stretch>
                  <a:fillRect l="-1458" t="-549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F14B-2D33-4036-8327-51288F56C861}"/>
                  </a:ext>
                </a:extLst>
              </p:cNvPr>
              <p:cNvSpPr txBox="1"/>
              <p:nvPr/>
            </p:nvSpPr>
            <p:spPr>
              <a:xfrm>
                <a:off x="779925" y="4121364"/>
                <a:ext cx="87811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=0.01 </a:t>
                </a:r>
                <a:r>
                  <a:rPr lang="en-US" sz="2800" dirty="0"/>
                  <a:t>then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F14B-2D33-4036-8327-51288F56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5" y="4121364"/>
                <a:ext cx="8781143" cy="523220"/>
              </a:xfrm>
              <a:prstGeom prst="rect">
                <a:avLst/>
              </a:prstGeom>
              <a:blipFill>
                <a:blip r:embed="rId11"/>
                <a:stretch>
                  <a:fillRect l="-145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4A8E80-71EE-40D3-A30A-7B702A67A41A}"/>
                  </a:ext>
                </a:extLst>
              </p:cNvPr>
              <p:cNvSpPr txBox="1"/>
              <p:nvPr/>
            </p:nvSpPr>
            <p:spPr>
              <a:xfrm>
                <a:off x="413090" y="4703652"/>
                <a:ext cx="5140869" cy="573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4A8E80-71EE-40D3-A30A-7B702A67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0" y="4703652"/>
                <a:ext cx="5140869" cy="5737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5929925-9931-4906-B63F-F0C766F312D5}"/>
              </a:ext>
            </a:extLst>
          </p:cNvPr>
          <p:cNvSpPr txBox="1"/>
          <p:nvPr/>
        </p:nvSpPr>
        <p:spPr>
          <a:xfrm>
            <a:off x="10588720" y="603121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E=20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D99E29-FD9F-479E-B9C7-67D56B5095DE}"/>
                  </a:ext>
                </a:extLst>
              </p:cNvPr>
              <p:cNvSpPr txBox="1"/>
              <p:nvPr/>
            </p:nvSpPr>
            <p:spPr>
              <a:xfrm>
                <a:off x="10510783" y="5068191"/>
                <a:ext cx="1244828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D99E29-FD9F-479E-B9C7-67D56B509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783" y="5068191"/>
                <a:ext cx="1244828" cy="7982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FF8404-9F76-4DE6-B693-A84DAAEC23F5}"/>
                  </a:ext>
                </a:extLst>
              </p:cNvPr>
              <p:cNvSpPr txBox="1"/>
              <p:nvPr/>
            </p:nvSpPr>
            <p:spPr>
              <a:xfrm>
                <a:off x="10122952" y="4121364"/>
                <a:ext cx="202029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FF8404-9F76-4DE6-B693-A84DAAEC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952" y="4121364"/>
                <a:ext cx="2020297" cy="7982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07D1C3-FC0A-4DC4-ACA1-B7E8F465C3EB}"/>
                  </a:ext>
                </a:extLst>
              </p:cNvPr>
              <p:cNvSpPr txBox="1"/>
              <p:nvPr/>
            </p:nvSpPr>
            <p:spPr>
              <a:xfrm>
                <a:off x="464239" y="5336467"/>
                <a:ext cx="6096000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07D1C3-FC0A-4DC4-ACA1-B7E8F465C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9" y="5336467"/>
                <a:ext cx="6096000" cy="6660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8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B21D-A9F1-46B6-8E8B-9B0E7E20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</a:t>
            </a:r>
            <a:r>
              <a:rPr lang="en-US" dirty="0" smtClean="0"/>
              <a:t>Updates-1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9F8C2-A391-4876-B584-5858625B48AE}"/>
                  </a:ext>
                </a:extLst>
              </p:cNvPr>
              <p:cNvSpPr txBox="1"/>
              <p:nvPr/>
            </p:nvSpPr>
            <p:spPr>
              <a:xfrm>
                <a:off x="202981" y="2007905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9F8C2-A391-4876-B584-5858625B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1" y="2007905"/>
                <a:ext cx="2569247" cy="666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A115F0-29A9-479E-B9BB-9D7AC14A1C81}"/>
                  </a:ext>
                </a:extLst>
              </p:cNvPr>
              <p:cNvSpPr txBox="1"/>
              <p:nvPr/>
            </p:nvSpPr>
            <p:spPr>
              <a:xfrm>
                <a:off x="4375018" y="1740757"/>
                <a:ext cx="7146393" cy="1038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A115F0-29A9-479E-B9BB-9D7AC14A1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018" y="1740757"/>
                <a:ext cx="7146393" cy="1038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402DE-D16D-42B9-B916-084071A0B992}"/>
                  </a:ext>
                </a:extLst>
              </p:cNvPr>
              <p:cNvSpPr txBox="1"/>
              <p:nvPr/>
            </p:nvSpPr>
            <p:spPr>
              <a:xfrm>
                <a:off x="594867" y="2635232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402DE-D16D-42B9-B916-084071A0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7" y="2635232"/>
                <a:ext cx="3120790" cy="369332"/>
              </a:xfrm>
              <a:prstGeom prst="rect">
                <a:avLst/>
              </a:prstGeom>
              <a:blipFill>
                <a:blip r:embed="rId4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9B184B-8879-49F7-99B4-6B5BAF7D0A46}"/>
              </a:ext>
            </a:extLst>
          </p:cNvPr>
          <p:cNvSpPr txBox="1"/>
          <p:nvPr/>
        </p:nvSpPr>
        <p:spPr>
          <a:xfrm>
            <a:off x="10432652" y="274949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E=20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4F30F-C20F-4327-A780-2807C402941C}"/>
                  </a:ext>
                </a:extLst>
              </p:cNvPr>
              <p:cNvSpPr txBox="1"/>
              <p:nvPr/>
            </p:nvSpPr>
            <p:spPr>
              <a:xfrm>
                <a:off x="10432652" y="4220045"/>
                <a:ext cx="1342227" cy="85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4F30F-C20F-4327-A780-2807C4029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652" y="4220045"/>
                <a:ext cx="1342227" cy="855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/>
              <p:nvPr/>
            </p:nvSpPr>
            <p:spPr>
              <a:xfrm>
                <a:off x="10041223" y="3207113"/>
                <a:ext cx="202029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223" y="3207113"/>
                <a:ext cx="2020297" cy="7982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9274C-CB58-47D7-BFDF-1467BA98E988}"/>
                  </a:ext>
                </a:extLst>
              </p:cNvPr>
              <p:cNvSpPr txBox="1"/>
              <p:nvPr/>
            </p:nvSpPr>
            <p:spPr>
              <a:xfrm>
                <a:off x="420696" y="3210444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(−2∗4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9274C-CB58-47D7-BFDF-1467BA98E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6" y="3210444"/>
                <a:ext cx="312079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2CB60E-CA2C-4250-AA90-8F9C0D45971E}"/>
                  </a:ext>
                </a:extLst>
              </p:cNvPr>
              <p:cNvSpPr txBox="1"/>
              <p:nvPr/>
            </p:nvSpPr>
            <p:spPr>
              <a:xfrm>
                <a:off x="420695" y="3785656"/>
                <a:ext cx="35707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−160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=3.20→3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2CB60E-CA2C-4250-AA90-8F9C0D459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5" y="3785656"/>
                <a:ext cx="35707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9542C4-BE12-462A-859D-83C30DCFD374}"/>
                  </a:ext>
                </a:extLst>
              </p:cNvPr>
              <p:cNvSpPr txBox="1"/>
              <p:nvPr/>
            </p:nvSpPr>
            <p:spPr>
              <a:xfrm>
                <a:off x="202981" y="4586556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9542C4-BE12-462A-859D-83C30DCF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1" y="4586556"/>
                <a:ext cx="2569247" cy="666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385723-75E1-4986-A10C-081980F994BC}"/>
                  </a:ext>
                </a:extLst>
              </p:cNvPr>
              <p:cNvSpPr txBox="1"/>
              <p:nvPr/>
            </p:nvSpPr>
            <p:spPr>
              <a:xfrm>
                <a:off x="594867" y="5213883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385723-75E1-4986-A10C-081980F9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7" y="5213883"/>
                <a:ext cx="3120790" cy="369332"/>
              </a:xfrm>
              <a:prstGeom prst="rect">
                <a:avLst/>
              </a:prstGeom>
              <a:blipFill>
                <a:blip r:embed="rId10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1967B3-8E52-44C3-A769-9C66078A40B9}"/>
                  </a:ext>
                </a:extLst>
              </p:cNvPr>
              <p:cNvSpPr txBox="1"/>
              <p:nvPr/>
            </p:nvSpPr>
            <p:spPr>
              <a:xfrm>
                <a:off x="420696" y="5789095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(−2∗5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1967B3-8E52-44C3-A769-9C66078A4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6" y="5789095"/>
                <a:ext cx="312079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EBD356-557F-43E7-990F-768775743682}"/>
                  </a:ext>
                </a:extLst>
              </p:cNvPr>
              <p:cNvSpPr txBox="1"/>
              <p:nvPr/>
            </p:nvSpPr>
            <p:spPr>
              <a:xfrm>
                <a:off x="319095" y="6364307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−200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EBD356-557F-43E7-990F-768775743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5" y="6364307"/>
                <a:ext cx="31207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EAB005-88D6-4E9E-A623-3B42CEF74582}"/>
                  </a:ext>
                </a:extLst>
              </p:cNvPr>
              <p:cNvSpPr txBox="1"/>
              <p:nvPr/>
            </p:nvSpPr>
            <p:spPr>
              <a:xfrm>
                <a:off x="4792197" y="4589889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EAB005-88D6-4E9E-A623-3B42CEF7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197" y="4589889"/>
                <a:ext cx="2569247" cy="666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C4961-502E-44B8-90F1-0E013BC825FB}"/>
                  </a:ext>
                </a:extLst>
              </p:cNvPr>
              <p:cNvSpPr txBox="1"/>
              <p:nvPr/>
            </p:nvSpPr>
            <p:spPr>
              <a:xfrm>
                <a:off x="5184083" y="5217216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C4961-502E-44B8-90F1-0E013BC82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83" y="5217216"/>
                <a:ext cx="3120790" cy="369332"/>
              </a:xfrm>
              <a:prstGeom prst="rect">
                <a:avLst/>
              </a:prstGeom>
              <a:blipFill>
                <a:blip r:embed="rId1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CB6DCB-981E-4F6C-9407-BD1998F53378}"/>
                  </a:ext>
                </a:extLst>
              </p:cNvPr>
              <p:cNvSpPr txBox="1"/>
              <p:nvPr/>
            </p:nvSpPr>
            <p:spPr>
              <a:xfrm>
                <a:off x="5009912" y="5792428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(−2∗6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CB6DCB-981E-4F6C-9407-BD1998F53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912" y="5792428"/>
                <a:ext cx="3120790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46C4D-60D5-4AB7-91DF-33F9186CA2E7}"/>
                  </a:ext>
                </a:extLst>
              </p:cNvPr>
              <p:cNvSpPr txBox="1"/>
              <p:nvPr/>
            </p:nvSpPr>
            <p:spPr>
              <a:xfrm>
                <a:off x="4908311" y="6367640"/>
                <a:ext cx="37857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−240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=5.4→5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46C4D-60D5-4AB7-91DF-33F9186CA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311" y="6367640"/>
                <a:ext cx="3785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/>
              <p:nvPr/>
            </p:nvSpPr>
            <p:spPr>
              <a:xfrm>
                <a:off x="10289368" y="5291523"/>
                <a:ext cx="1618264" cy="866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368" y="5291523"/>
                <a:ext cx="1618264" cy="8669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7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</a:t>
            </a:r>
            <a:r>
              <a:rPr lang="en-US" dirty="0" smtClean="0"/>
              <a:t>Pass (Iteration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/>
              <p:nvPr/>
            </p:nvSpPr>
            <p:spPr>
              <a:xfrm>
                <a:off x="5566228" y="3971834"/>
                <a:ext cx="38954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b="1" dirty="0" smtClean="0"/>
                  <a:t>30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3971834"/>
                <a:ext cx="3895490" cy="615553"/>
              </a:xfrm>
              <a:prstGeom prst="rect">
                <a:avLst/>
              </a:prstGeom>
              <a:blipFill>
                <a:blip r:embed="rId2"/>
                <a:stretch>
                  <a:fillRect t="-25743" r="-6886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/>
              <p:nvPr/>
            </p:nvSpPr>
            <p:spPr>
              <a:xfrm>
                <a:off x="5566228" y="4587387"/>
                <a:ext cx="17497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4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4587387"/>
                <a:ext cx="174977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/>
              <p:nvPr/>
            </p:nvSpPr>
            <p:spPr>
              <a:xfrm>
                <a:off x="894544" y="1860916"/>
                <a:ext cx="202029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44" y="1860916"/>
                <a:ext cx="2020297" cy="798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0A743DD-A0A8-4BA9-9378-6F2E89083DEF}"/>
              </a:ext>
            </a:extLst>
          </p:cNvPr>
          <p:cNvGrpSpPr/>
          <p:nvPr/>
        </p:nvGrpSpPr>
        <p:grpSpPr>
          <a:xfrm>
            <a:off x="227333" y="3089542"/>
            <a:ext cx="4693010" cy="3361508"/>
            <a:chOff x="1122889" y="2348569"/>
            <a:chExt cx="6713421" cy="34234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CCD5C2-155A-4862-9897-016832C5D199}"/>
                </a:ext>
              </a:extLst>
            </p:cNvPr>
            <p:cNvSpPr/>
            <p:nvPr/>
          </p:nvSpPr>
          <p:spPr>
            <a:xfrm>
              <a:off x="2433484" y="2448232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3056F9-7B3D-4CDF-A54F-E68507C74A3F}"/>
                </a:ext>
              </a:extLst>
            </p:cNvPr>
            <p:cNvSpPr/>
            <p:nvPr/>
          </p:nvSpPr>
          <p:spPr>
            <a:xfrm>
              <a:off x="2433483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4A402D-D600-47D2-9F73-7A152E2961DB}"/>
                </a:ext>
              </a:extLst>
            </p:cNvPr>
            <p:cNvSpPr/>
            <p:nvPr/>
          </p:nvSpPr>
          <p:spPr>
            <a:xfrm>
              <a:off x="2433483" y="4789230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080233-E8AB-4E1A-99E4-B0F9F2417AC1}"/>
                </a:ext>
              </a:extLst>
            </p:cNvPr>
            <p:cNvSpPr/>
            <p:nvPr/>
          </p:nvSpPr>
          <p:spPr>
            <a:xfrm>
              <a:off x="6966155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D470D2-0376-40BB-9749-4031BE45B17B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3303639" y="2861187"/>
              <a:ext cx="3662516" cy="1170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811CD9-E5B9-4FB2-8510-2D61E5BB6AC1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303638" y="4031686"/>
              <a:ext cx="36625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/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/>
                <p:nvPr/>
              </p:nvSpPr>
              <p:spPr>
                <a:xfrm>
                  <a:off x="3740727" y="3474607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3474607"/>
                  <a:ext cx="1122218" cy="5955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/>
                <p:nvPr/>
              </p:nvSpPr>
              <p:spPr>
                <a:xfrm>
                  <a:off x="3612685" y="4249166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685" y="4249166"/>
                  <a:ext cx="1122218" cy="5955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/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0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/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/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811CD9-E5B9-4FB2-8510-2D61E5BB6AC1}"/>
              </a:ext>
            </a:extLst>
          </p:cNvPr>
          <p:cNvCxnSpPr>
            <a:cxnSpLocks/>
          </p:cNvCxnSpPr>
          <p:nvPr/>
        </p:nvCxnSpPr>
        <p:spPr>
          <a:xfrm flipV="1">
            <a:off x="1751782" y="4752318"/>
            <a:ext cx="2560279" cy="11493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19238" y="2628259"/>
                <a:ext cx="55447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38" y="2628259"/>
                <a:ext cx="554472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/>
              <p:nvPr/>
            </p:nvSpPr>
            <p:spPr>
              <a:xfrm>
                <a:off x="5566228" y="5341920"/>
                <a:ext cx="400891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4000" b="1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dirty="0" smtClean="0"/>
                  <a:t>E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5341920"/>
                <a:ext cx="4008918" cy="615553"/>
              </a:xfrm>
              <a:prstGeom prst="rect">
                <a:avLst/>
              </a:prstGeom>
              <a:blipFill>
                <a:blip r:embed="rId12"/>
                <a:stretch>
                  <a:fillRect l="-7599"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/>
              <p:nvPr/>
            </p:nvSpPr>
            <p:spPr>
              <a:xfrm>
                <a:off x="3188163" y="1825660"/>
                <a:ext cx="1618264" cy="866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63" y="1825660"/>
                <a:ext cx="1618264" cy="8669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19238" y="3309436"/>
                <a:ext cx="58319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38" y="3309436"/>
                <a:ext cx="5831981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757618" y="6096453"/>
            <a:ext cx="515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Note: Error is reduced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B21D-A9F1-46B6-8E8B-9B0E7E20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34" y="379611"/>
            <a:ext cx="10515600" cy="1325563"/>
          </a:xfrm>
        </p:spPr>
        <p:txBody>
          <a:bodyPr/>
          <a:lstStyle/>
          <a:p>
            <a:r>
              <a:rPr lang="en-US" dirty="0" smtClean="0"/>
              <a:t>Backward Pass - Weight Updates-2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9F8C2-A391-4876-B584-5858625B48AE}"/>
                  </a:ext>
                </a:extLst>
              </p:cNvPr>
              <p:cNvSpPr txBox="1"/>
              <p:nvPr/>
            </p:nvSpPr>
            <p:spPr>
              <a:xfrm>
                <a:off x="574407" y="2451257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9F8C2-A391-4876-B584-5858625B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7" y="2451257"/>
                <a:ext cx="2569247" cy="666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402DE-D16D-42B9-B916-084071A0B992}"/>
                  </a:ext>
                </a:extLst>
              </p:cNvPr>
              <p:cNvSpPr txBox="1"/>
              <p:nvPr/>
            </p:nvSpPr>
            <p:spPr>
              <a:xfrm>
                <a:off x="966293" y="3078584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402DE-D16D-42B9-B916-084071A0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3" y="3078584"/>
                <a:ext cx="3120790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B184B-8879-49F7-99B4-6B5BAF7D0A46}"/>
                  </a:ext>
                </a:extLst>
              </p:cNvPr>
              <p:cNvSpPr txBox="1"/>
              <p:nvPr/>
            </p:nvSpPr>
            <p:spPr>
              <a:xfrm>
                <a:off x="7988150" y="4341623"/>
                <a:ext cx="1269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B184B-8879-49F7-99B4-6B5BAF7D0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150" y="4341623"/>
                <a:ext cx="12693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/>
              <p:nvPr/>
            </p:nvSpPr>
            <p:spPr>
              <a:xfrm>
                <a:off x="5967853" y="4841345"/>
                <a:ext cx="202029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853" y="4841345"/>
                <a:ext cx="2020297" cy="798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9274C-CB58-47D7-BFDF-1467BA98E988}"/>
                  </a:ext>
                </a:extLst>
              </p:cNvPr>
              <p:cNvSpPr txBox="1"/>
              <p:nvPr/>
            </p:nvSpPr>
            <p:spPr>
              <a:xfrm>
                <a:off x="908234" y="3655366"/>
                <a:ext cx="381747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−2∗4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=2.44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9274C-CB58-47D7-BFDF-1467BA98E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34" y="3655366"/>
                <a:ext cx="3817478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9542C4-BE12-462A-859D-83C30DCFD374}"/>
                  </a:ext>
                </a:extLst>
              </p:cNvPr>
              <p:cNvSpPr txBox="1"/>
              <p:nvPr/>
            </p:nvSpPr>
            <p:spPr>
              <a:xfrm>
                <a:off x="986752" y="5075202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9542C4-BE12-462A-859D-83C30DCF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5075202"/>
                <a:ext cx="2569247" cy="666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385723-75E1-4986-A10C-081980F994BC}"/>
                  </a:ext>
                </a:extLst>
              </p:cNvPr>
              <p:cNvSpPr txBox="1"/>
              <p:nvPr/>
            </p:nvSpPr>
            <p:spPr>
              <a:xfrm>
                <a:off x="1320579" y="5682270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385723-75E1-4986-A10C-081980F9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9" y="5682270"/>
                <a:ext cx="3120790" cy="369332"/>
              </a:xfrm>
              <a:prstGeom prst="rect">
                <a:avLst/>
              </a:prstGeom>
              <a:blipFill>
                <a:blip r:embed="rId8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1967B3-8E52-44C3-A769-9C66078A40B9}"/>
                  </a:ext>
                </a:extLst>
              </p:cNvPr>
              <p:cNvSpPr txBox="1"/>
              <p:nvPr/>
            </p:nvSpPr>
            <p:spPr>
              <a:xfrm>
                <a:off x="1320578" y="6153078"/>
                <a:ext cx="464727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−2∗5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1967B3-8E52-44C3-A769-9C66078A4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8" y="6153078"/>
                <a:ext cx="4647275" cy="404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EAB005-88D6-4E9E-A623-3B42CEF74582}"/>
                  </a:ext>
                </a:extLst>
              </p:cNvPr>
              <p:cNvSpPr txBox="1"/>
              <p:nvPr/>
            </p:nvSpPr>
            <p:spPr>
              <a:xfrm>
                <a:off x="5537505" y="2369142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EAB005-88D6-4E9E-A623-3B42CEF7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505" y="2369142"/>
                <a:ext cx="2569247" cy="666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C4961-502E-44B8-90F1-0E013BC825FB}"/>
                  </a:ext>
                </a:extLst>
              </p:cNvPr>
              <p:cNvSpPr txBox="1"/>
              <p:nvPr/>
            </p:nvSpPr>
            <p:spPr>
              <a:xfrm>
                <a:off x="5800994" y="2940372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C4961-502E-44B8-90F1-0E013BC82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994" y="2940372"/>
                <a:ext cx="3120790" cy="369332"/>
              </a:xfrm>
              <a:prstGeom prst="rect">
                <a:avLst/>
              </a:prstGeom>
              <a:blipFill>
                <a:blip r:embed="rId11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CB6DCB-981E-4F6C-9407-BD1998F53378}"/>
                  </a:ext>
                </a:extLst>
              </p:cNvPr>
              <p:cNvSpPr txBox="1"/>
              <p:nvPr/>
            </p:nvSpPr>
            <p:spPr>
              <a:xfrm>
                <a:off x="5517879" y="3418222"/>
                <a:ext cx="4259637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−2∗6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=4.16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CB6DCB-981E-4F6C-9407-BD1998F53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79" y="3418222"/>
                <a:ext cx="4259637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/>
              <p:nvPr/>
            </p:nvSpPr>
            <p:spPr>
              <a:xfrm>
                <a:off x="9752577" y="4803288"/>
                <a:ext cx="2021707" cy="866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577" y="4803288"/>
                <a:ext cx="2021707" cy="8669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/>
              <p:nvPr/>
            </p:nvSpPr>
            <p:spPr>
              <a:xfrm>
                <a:off x="7988150" y="4803288"/>
                <a:ext cx="1369798" cy="854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150" y="4803288"/>
                <a:ext cx="1369798" cy="8542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5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working of Neural 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8814" y="3048001"/>
            <a:ext cx="11934371" cy="3628570"/>
            <a:chOff x="159658" y="2061029"/>
            <a:chExt cx="11934371" cy="5228587"/>
          </a:xfrm>
        </p:grpSpPr>
        <p:sp>
          <p:nvSpPr>
            <p:cNvPr id="4" name="Right Arrow 3"/>
            <p:cNvSpPr/>
            <p:nvPr/>
          </p:nvSpPr>
          <p:spPr>
            <a:xfrm>
              <a:off x="301171" y="2061029"/>
              <a:ext cx="2238829" cy="2351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1- Input Data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39999" y="2253342"/>
              <a:ext cx="4223657" cy="1966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2- Neural Network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763656" y="2445656"/>
              <a:ext cx="2238829" cy="1582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3- Prediction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9002485" y="2220685"/>
                  <a:ext cx="3091543" cy="2032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4- Loss/Error Calculation </a:t>
                  </a:r>
                  <a14:m>
                    <m:oMath xmlns:m="http://schemas.openxmlformats.org/officeDocument/2006/math">
                      <m:r>
                        <a:rPr lang="en-US" sz="36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3600" b="1" i="1" dirty="0">
                    <a:solidFill>
                      <a:srgbClr val="FFFF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485" y="2220685"/>
                  <a:ext cx="3091543" cy="2032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/>
                <p:cNvSpPr/>
                <p:nvPr/>
              </p:nvSpPr>
              <p:spPr>
                <a:xfrm>
                  <a:off x="9002486" y="4724623"/>
                  <a:ext cx="3091543" cy="2564993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5- Change is loss w.r.t Prediction Calculation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̃"/>
                              <m:ctrlPr>
                                <a:rPr lang="en-US" sz="36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8" name="Rounded 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486" y="4724623"/>
                  <a:ext cx="3091543" cy="2564993"/>
                </a:xfrm>
                <a:prstGeom prst="roundRect">
                  <a:avLst/>
                </a:prstGeom>
                <a:blipFill>
                  <a:blip r:embed="rId3"/>
                  <a:stretch>
                    <a:fillRect t="-37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wn Arrow 8"/>
            <p:cNvSpPr/>
            <p:nvPr/>
          </p:nvSpPr>
          <p:spPr>
            <a:xfrm>
              <a:off x="10130971" y="4238171"/>
              <a:ext cx="856343" cy="4864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Arrow 9"/>
            <p:cNvSpPr/>
            <p:nvPr/>
          </p:nvSpPr>
          <p:spPr>
            <a:xfrm>
              <a:off x="8055429" y="5167086"/>
              <a:ext cx="947056" cy="1146628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918528" y="4724400"/>
              <a:ext cx="3091543" cy="203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6-Change in Weights Calculation</a:t>
              </a:r>
              <a:endParaRPr lang="en-US" sz="3600" b="1" i="1" dirty="0">
                <a:solidFill>
                  <a:srgbClr val="FFFF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>
              <a:off x="3975101" y="5160053"/>
              <a:ext cx="947056" cy="1146628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658" y="4717367"/>
              <a:ext cx="3770086" cy="203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7-Update network Weights</a:t>
              </a:r>
              <a:endParaRPr lang="en-US" sz="3600" b="1" i="1" dirty="0">
                <a:solidFill>
                  <a:srgbClr val="FFFF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>
              <a:off x="711200" y="3817257"/>
              <a:ext cx="391886" cy="907143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51543" y="1751877"/>
            <a:ext cx="11511641" cy="1490480"/>
          </a:xfrm>
        </p:spPr>
        <p:txBody>
          <a:bodyPr>
            <a:normAutofit/>
          </a:bodyPr>
          <a:lstStyle/>
          <a:p>
            <a:r>
              <a:rPr lang="en-US" dirty="0"/>
              <a:t>Learning in neural networks is an iterative process that works in two phases</a:t>
            </a:r>
          </a:p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Skyblue</a:t>
            </a:r>
            <a:r>
              <a:rPr lang="en-US" dirty="0"/>
              <a:t> boxes are forward pass, </a:t>
            </a:r>
            <a:r>
              <a:rPr lang="en-US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Green</a:t>
            </a:r>
            <a:r>
              <a:rPr lang="en-US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/>
              <a:t>boxes are backward pass</a:t>
            </a:r>
          </a:p>
        </p:txBody>
      </p:sp>
    </p:spTree>
    <p:extLst>
      <p:ext uri="{BB962C8B-B14F-4D97-AF65-F5344CB8AC3E}">
        <p14:creationId xmlns:p14="http://schemas.microsoft.com/office/powerpoint/2010/main" val="9293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</a:t>
            </a:r>
            <a:r>
              <a:rPr lang="en-US" dirty="0" smtClean="0"/>
              <a:t>Pass (Iteration 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/>
              <p:nvPr/>
            </p:nvSpPr>
            <p:spPr>
              <a:xfrm>
                <a:off x="5566228" y="3971834"/>
                <a:ext cx="4818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𝟕𝟔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𝟗𝟔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3971834"/>
                <a:ext cx="481830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/>
              <p:nvPr/>
            </p:nvSpPr>
            <p:spPr>
              <a:xfrm>
                <a:off x="5566228" y="4587387"/>
                <a:ext cx="255339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4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4587387"/>
                <a:ext cx="255339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/>
              <p:nvPr/>
            </p:nvSpPr>
            <p:spPr>
              <a:xfrm>
                <a:off x="894544" y="1860916"/>
                <a:ext cx="202029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44" y="1860916"/>
                <a:ext cx="2020297" cy="798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0A743DD-A0A8-4BA9-9378-6F2E89083DEF}"/>
              </a:ext>
            </a:extLst>
          </p:cNvPr>
          <p:cNvGrpSpPr/>
          <p:nvPr/>
        </p:nvGrpSpPr>
        <p:grpSpPr>
          <a:xfrm>
            <a:off x="227333" y="3089542"/>
            <a:ext cx="4693010" cy="3361508"/>
            <a:chOff x="1122889" y="2348569"/>
            <a:chExt cx="6713421" cy="34234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CCD5C2-155A-4862-9897-016832C5D199}"/>
                </a:ext>
              </a:extLst>
            </p:cNvPr>
            <p:cNvSpPr/>
            <p:nvPr/>
          </p:nvSpPr>
          <p:spPr>
            <a:xfrm>
              <a:off x="2433484" y="2448232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3056F9-7B3D-4CDF-A54F-E68507C74A3F}"/>
                </a:ext>
              </a:extLst>
            </p:cNvPr>
            <p:cNvSpPr/>
            <p:nvPr/>
          </p:nvSpPr>
          <p:spPr>
            <a:xfrm>
              <a:off x="2433483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4A402D-D600-47D2-9F73-7A152E2961DB}"/>
                </a:ext>
              </a:extLst>
            </p:cNvPr>
            <p:cNvSpPr/>
            <p:nvPr/>
          </p:nvSpPr>
          <p:spPr>
            <a:xfrm>
              <a:off x="2433483" y="4789230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080233-E8AB-4E1A-99E4-B0F9F2417AC1}"/>
                </a:ext>
              </a:extLst>
            </p:cNvPr>
            <p:cNvSpPr/>
            <p:nvPr/>
          </p:nvSpPr>
          <p:spPr>
            <a:xfrm>
              <a:off x="6966155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D470D2-0376-40BB-9749-4031BE45B17B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3303639" y="2861187"/>
              <a:ext cx="3662516" cy="1170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811CD9-E5B9-4FB2-8510-2D61E5BB6AC1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303638" y="4031686"/>
              <a:ext cx="36625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/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𝟒𝟒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blipFill>
                  <a:blip r:embed="rId5"/>
                  <a:stretch>
                    <a:fillRect r="-23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/>
                <p:nvPr/>
              </p:nvSpPr>
              <p:spPr>
                <a:xfrm>
                  <a:off x="3740727" y="3474607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3474607"/>
                  <a:ext cx="1122218" cy="5955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/>
                <p:nvPr/>
              </p:nvSpPr>
              <p:spPr>
                <a:xfrm>
                  <a:off x="3612685" y="4249166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𝟏𝟔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685" y="4249166"/>
                  <a:ext cx="1122218" cy="595552"/>
                </a:xfrm>
                <a:prstGeom prst="rect">
                  <a:avLst/>
                </a:prstGeom>
                <a:blipFill>
                  <a:blip r:embed="rId7"/>
                  <a:stretch>
                    <a:fillRect r="-226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/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0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/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/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811CD9-E5B9-4FB2-8510-2D61E5BB6AC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1751783" y="4742202"/>
            <a:ext cx="2560279" cy="11493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19238" y="2628259"/>
                <a:ext cx="55447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38" y="2628259"/>
                <a:ext cx="554472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/>
              <p:nvPr/>
            </p:nvSpPr>
            <p:spPr>
              <a:xfrm>
                <a:off x="5566228" y="5341920"/>
                <a:ext cx="565879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4000" b="1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dirty="0" smtClean="0"/>
                  <a:t>E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𝟐𝟐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𝟕𝟖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5341920"/>
                <a:ext cx="5658793" cy="615553"/>
              </a:xfrm>
              <a:prstGeom prst="rect">
                <a:avLst/>
              </a:prstGeom>
              <a:blipFill>
                <a:blip r:embed="rId12"/>
                <a:stretch>
                  <a:fillRect l="-5388"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19238" y="3318125"/>
                <a:ext cx="56124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38" y="3318125"/>
                <a:ext cx="561249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/>
              <p:nvPr/>
            </p:nvSpPr>
            <p:spPr>
              <a:xfrm>
                <a:off x="2752307" y="1836812"/>
                <a:ext cx="1773242" cy="854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07" y="1836812"/>
                <a:ext cx="1773242" cy="8542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757618" y="6096453"/>
            <a:ext cx="515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Note: Error is reduced more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required to work out two more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 for Perceptron Learning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2293134"/>
            <a:ext cx="694145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np.mean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np.power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mse_prime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n=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err=-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y_true-y_pred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/ n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E17D2-C28C-4A39-9978-E4DED28B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02" y="1824281"/>
            <a:ext cx="4072481" cy="1127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B8AC6F-DF0C-4D59-9509-2396F2A40CC9}"/>
                  </a:ext>
                </a:extLst>
              </p:cNvPr>
              <p:cNvSpPr txBox="1"/>
              <p:nvPr/>
            </p:nvSpPr>
            <p:spPr>
              <a:xfrm>
                <a:off x="6125028" y="4001294"/>
                <a:ext cx="5446486" cy="136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ⅆ(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𝑴𝑺𝑬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1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B8AC6F-DF0C-4D59-9509-2396F2A4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028" y="4001294"/>
                <a:ext cx="5446486" cy="1362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2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11695" y="2149287"/>
                <a:ext cx="88276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𝑷𝒓𝒆𝒅𝒊𝒄𝒕𝒊𝒐𝒏𝒔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695" y="2149287"/>
                <a:ext cx="882767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82552" y="3609372"/>
            <a:ext cx="870316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forward_pass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inputs,weights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prediction=np.dot(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inputs,weights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prediction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Calculation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5229" y="2885615"/>
            <a:ext cx="780534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(y_true, y_pred):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np.mean(np.power(y_true - y_pred,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Pass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34886" y="3589110"/>
            <a:ext cx="926374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backward_pass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inputs,weights,Y,Y_prime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learning_rate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0.01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de_dw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mse_prime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([Y],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new_weights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=weights-(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inputs</a:t>
            </a:r>
            <a:r>
              <a:rPr lang="en-US" altLang="en-US" dirty="0" smtClean="0">
                <a:solidFill>
                  <a:srgbClr val="080808"/>
                </a:solidFill>
                <a:latin typeface="JetBrains Mono"/>
              </a:rPr>
              <a:t>*(</a:t>
            </a:r>
            <a:r>
              <a:rPr lang="en-US" altLang="en-US" dirty="0" err="1" smtClean="0">
                <a:solidFill>
                  <a:srgbClr val="080808"/>
                </a:solidFill>
                <a:latin typeface="JetBrains Mono"/>
              </a:rPr>
              <a:t>learning_rate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de_dw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new_weights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04572" y="2094473"/>
                <a:ext cx="6981372" cy="1239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72" y="2094473"/>
                <a:ext cx="6981372" cy="12398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5"/>
            <a:ext cx="1070523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train_perceptron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epochs,X_train,weights,Y_train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(epochs):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Y_prime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forward_pass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X_train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weights)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loss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Y_prime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new_weights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backward_pass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(loss,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X_train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weights,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Y_prime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weights=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new_weights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488-0CC5-4E6B-A765-374DBAB6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56D7-2272-4A79-A31D-01F70D6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255"/>
            <a:ext cx="10912928" cy="547907"/>
          </a:xfrm>
        </p:spPr>
        <p:txBody>
          <a:bodyPr/>
          <a:lstStyle/>
          <a:p>
            <a:r>
              <a:rPr lang="en-US" dirty="0"/>
              <a:t>This completes the backward pass which is presented in simplified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AA3AE-6D50-466F-907A-46617531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3158836"/>
            <a:ext cx="3463635" cy="2978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5863757"/>
                  </p:ext>
                </p:extLst>
              </p:nvPr>
            </p:nvGraphicFramePr>
            <p:xfrm>
              <a:off x="3860800" y="2418162"/>
              <a:ext cx="7890328" cy="42458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5863757"/>
                  </p:ext>
                </p:extLst>
              </p:nvPr>
            </p:nvGraphicFramePr>
            <p:xfrm>
              <a:off x="3860800" y="2418162"/>
              <a:ext cx="7890328" cy="42458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9D788F58-8B5C-43E6-801F-BC141B8BEE29}"/>
              </a:ext>
            </a:extLst>
          </p:cNvPr>
          <p:cNvSpPr/>
          <p:nvPr/>
        </p:nvSpPr>
        <p:spPr>
          <a:xfrm>
            <a:off x="3990110" y="2722578"/>
            <a:ext cx="858982" cy="7064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F6C33C7-C63E-4775-922C-EDB29ACED039}"/>
              </a:ext>
            </a:extLst>
          </p:cNvPr>
          <p:cNvSpPr/>
          <p:nvPr/>
        </p:nvSpPr>
        <p:spPr>
          <a:xfrm>
            <a:off x="4128655" y="4225797"/>
            <a:ext cx="581890" cy="70642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9DDCBB2-A66E-4311-868D-1411EC27F272}"/>
              </a:ext>
            </a:extLst>
          </p:cNvPr>
          <p:cNvSpPr/>
          <p:nvPr/>
        </p:nvSpPr>
        <p:spPr>
          <a:xfrm rot="10800000">
            <a:off x="3976255" y="5577814"/>
            <a:ext cx="858982" cy="7064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A2F8EA-9DED-4984-A2A9-C1B38F5E189B}"/>
              </a:ext>
            </a:extLst>
          </p:cNvPr>
          <p:cNvSpPr/>
          <p:nvPr/>
        </p:nvSpPr>
        <p:spPr>
          <a:xfrm>
            <a:off x="11201565" y="2694948"/>
            <a:ext cx="1011382" cy="407471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5847-E761-4488-B625-FDF6639C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ECB94-CF8B-4F2A-8A0E-732B2E24E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Following formula is known as delta rule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 smtClean="0"/>
                  <a:t> 	is updated weight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dirty="0" smtClean="0"/>
                  <a:t> 	is old 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 smtClean="0"/>
                  <a:t> 	is learning rate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	differentiation of Error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ECB94-CF8B-4F2A-8A0E-732B2E24E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8401" y="2529238"/>
                <a:ext cx="6981372" cy="1239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>
                        <m:f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9238"/>
                <a:ext cx="6981372" cy="1239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5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and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1514" cy="4351338"/>
          </a:xfrm>
        </p:spPr>
        <p:txBody>
          <a:bodyPr/>
          <a:lstStyle/>
          <a:p>
            <a:r>
              <a:rPr lang="en-US" dirty="0" smtClean="0"/>
              <a:t>Gradient (Slope)</a:t>
            </a:r>
          </a:p>
          <a:p>
            <a:pPr lvl="1"/>
            <a:r>
              <a:rPr lang="en-US" dirty="0"/>
              <a:t>an inclined part of a road or railway; a </a:t>
            </a:r>
            <a:r>
              <a:rPr lang="en-US" dirty="0" smtClean="0"/>
              <a:t>slope</a:t>
            </a:r>
          </a:p>
          <a:p>
            <a:pPr lvl="1"/>
            <a:r>
              <a:rPr lang="en-US" dirty="0"/>
              <a:t>an increase or decrease in the magnitude of a property (e.g. </a:t>
            </a:r>
            <a:r>
              <a:rPr lang="en-US" dirty="0" smtClean="0"/>
              <a:t>temperature) </a:t>
            </a:r>
            <a:r>
              <a:rPr lang="en-US" dirty="0"/>
              <a:t>observed in passing from one point or moment to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Descent (i.e. downwards)</a:t>
            </a:r>
          </a:p>
          <a:p>
            <a:pPr lvl="1"/>
            <a:r>
              <a:rPr lang="en-US" dirty="0"/>
              <a:t>an act of moving downwards, dropping, or falling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999" t="38208" r="13998" b="21764"/>
          <a:stretch/>
        </p:blipFill>
        <p:spPr>
          <a:xfrm>
            <a:off x="7679318" y="1825625"/>
            <a:ext cx="4368800" cy="2081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925321" y="5450114"/>
            <a:ext cx="43172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Gradient Descent is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Downward Slope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206" y="4042228"/>
            <a:ext cx="5204912" cy="28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(Perceptron)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CD5C2-155A-4862-9897-016832C5D199}"/>
              </a:ext>
            </a:extLst>
          </p:cNvPr>
          <p:cNvSpPr/>
          <p:nvPr/>
        </p:nvSpPr>
        <p:spPr>
          <a:xfrm>
            <a:off x="2433484" y="2448232"/>
            <a:ext cx="870155" cy="825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3056F9-7B3D-4CDF-A54F-E68507C74A3F}"/>
              </a:ext>
            </a:extLst>
          </p:cNvPr>
          <p:cNvSpPr/>
          <p:nvPr/>
        </p:nvSpPr>
        <p:spPr>
          <a:xfrm>
            <a:off x="2433483" y="3618731"/>
            <a:ext cx="870155" cy="825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4A402D-D600-47D2-9F73-7A152E2961DB}"/>
              </a:ext>
            </a:extLst>
          </p:cNvPr>
          <p:cNvSpPr/>
          <p:nvPr/>
        </p:nvSpPr>
        <p:spPr>
          <a:xfrm>
            <a:off x="2433483" y="4789230"/>
            <a:ext cx="870155" cy="825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080233-E8AB-4E1A-99E4-B0F9F2417AC1}"/>
              </a:ext>
            </a:extLst>
          </p:cNvPr>
          <p:cNvSpPr/>
          <p:nvPr/>
        </p:nvSpPr>
        <p:spPr>
          <a:xfrm>
            <a:off x="6966155" y="3618731"/>
            <a:ext cx="870155" cy="8259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470D2-0376-40BB-9749-4031BE45B17B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303639" y="2861187"/>
            <a:ext cx="3662516" cy="11704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811CD9-E5B9-4FB2-8510-2D61E5BB6AC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303638" y="4031686"/>
            <a:ext cx="366251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ADC20-EAAD-4976-A37B-329B22CF744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03638" y="4031686"/>
            <a:ext cx="3662517" cy="11705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84078B-D8B5-4435-8AA1-DD54578EDE03}"/>
                  </a:ext>
                </a:extLst>
              </p:cNvPr>
              <p:cNvSpPr txBox="1"/>
              <p:nvPr/>
            </p:nvSpPr>
            <p:spPr>
              <a:xfrm>
                <a:off x="3934691" y="2646218"/>
                <a:ext cx="1122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84078B-D8B5-4435-8AA1-DD54578ED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91" y="2646218"/>
                <a:ext cx="112221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4A3A66-DDE4-4EA7-981D-BAD7157F9758}"/>
                  </a:ext>
                </a:extLst>
              </p:cNvPr>
              <p:cNvSpPr txBox="1"/>
              <p:nvPr/>
            </p:nvSpPr>
            <p:spPr>
              <a:xfrm>
                <a:off x="3740727" y="3474608"/>
                <a:ext cx="1122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4A3A66-DDE4-4EA7-981D-BAD7157F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27" y="3474608"/>
                <a:ext cx="112221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01ADD9-B76B-4A33-878F-EBE77A6C50B2}"/>
                  </a:ext>
                </a:extLst>
              </p:cNvPr>
              <p:cNvSpPr txBox="1"/>
              <p:nvPr/>
            </p:nvSpPr>
            <p:spPr>
              <a:xfrm>
                <a:off x="3612684" y="4249166"/>
                <a:ext cx="1122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01ADD9-B76B-4A33-878F-EBE77A6C5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84" y="4249166"/>
                <a:ext cx="11222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EA064862-94D0-4455-BF0B-4528BCDD85EF}"/>
                  </a:ext>
                </a:extLst>
              </p:cNvPr>
              <p:cNvSpPr/>
              <p:nvPr/>
            </p:nvSpPr>
            <p:spPr>
              <a:xfrm>
                <a:off x="1122889" y="2348569"/>
                <a:ext cx="1163782" cy="1025236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EA064862-94D0-4455-BF0B-4528BCDD8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89" y="2348569"/>
                <a:ext cx="1163782" cy="1025236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D1E2442A-74ED-464E-82DF-07D114744A7C}"/>
                  </a:ext>
                </a:extLst>
              </p:cNvPr>
              <p:cNvSpPr/>
              <p:nvPr/>
            </p:nvSpPr>
            <p:spPr>
              <a:xfrm>
                <a:off x="1122889" y="3573823"/>
                <a:ext cx="1163782" cy="1025236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D1E2442A-74ED-464E-82DF-07D114744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89" y="3573823"/>
                <a:ext cx="1163782" cy="1025236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7444AAC7-A5DD-4BE3-8238-20CDAE67EE7D}"/>
                  </a:ext>
                </a:extLst>
              </p:cNvPr>
              <p:cNvSpPr/>
              <p:nvPr/>
            </p:nvSpPr>
            <p:spPr>
              <a:xfrm>
                <a:off x="1122889" y="4746791"/>
                <a:ext cx="1163782" cy="1025236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7444AAC7-A5DD-4BE3-8238-20CDAE67E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89" y="4746791"/>
                <a:ext cx="1163782" cy="1025236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EFE265A7-7438-45D4-962D-4D440D53BFDC}"/>
              </a:ext>
            </a:extLst>
          </p:cNvPr>
          <p:cNvSpPr/>
          <p:nvPr/>
        </p:nvSpPr>
        <p:spPr>
          <a:xfrm>
            <a:off x="1632266" y="1512199"/>
            <a:ext cx="2644543" cy="74989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63D54AB-D00C-4C3B-913E-DC0D53AA1568}"/>
              </a:ext>
            </a:extLst>
          </p:cNvPr>
          <p:cNvSpPr/>
          <p:nvPr/>
        </p:nvSpPr>
        <p:spPr>
          <a:xfrm>
            <a:off x="6078960" y="2590302"/>
            <a:ext cx="2644543" cy="74989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34FD99-BA63-4D25-BC03-8AE119843860}"/>
              </a:ext>
            </a:extLst>
          </p:cNvPr>
          <p:cNvSpPr txBox="1"/>
          <p:nvPr/>
        </p:nvSpPr>
        <p:spPr>
          <a:xfrm>
            <a:off x="5056909" y="5356528"/>
            <a:ext cx="6524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 network weights are initialized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clarity, we initialize weights ourselves</a:t>
            </a:r>
          </a:p>
        </p:txBody>
      </p:sp>
    </p:spTree>
    <p:extLst>
      <p:ext uri="{BB962C8B-B14F-4D97-AF65-F5344CB8AC3E}">
        <p14:creationId xmlns:p14="http://schemas.microsoft.com/office/powerpoint/2010/main" val="24609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4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Gradient </a:t>
            </a:r>
            <a:r>
              <a:rPr lang="en-US" dirty="0"/>
              <a:t>descent is by far the most popular optimization strategy used in machine learning and deep learning at the </a:t>
            </a:r>
            <a:r>
              <a:rPr lang="en-US" dirty="0" smtClean="0"/>
              <a:t>moment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used when training data models, can be combined with every algorithm and is easy to understand and </a:t>
            </a:r>
            <a:r>
              <a:rPr lang="en-US" dirty="0" smtClean="0"/>
              <a:t>implement 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It's based on a convex function and tweaks its parameters iteratively to minimize a given function to its local </a:t>
            </a:r>
            <a:r>
              <a:rPr lang="en-US" dirty="0" smtClean="0"/>
              <a:t>minimum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You start by defining the initial parameter's </a:t>
            </a:r>
            <a:r>
              <a:rPr lang="en-US" dirty="0" smtClean="0"/>
              <a:t>values (weights) </a:t>
            </a:r>
            <a:r>
              <a:rPr lang="en-US" dirty="0"/>
              <a:t>and from there gradient descent uses calculus to iteratively adjust the values so they minimize the given </a:t>
            </a:r>
            <a:r>
              <a:rPr lang="en-US" dirty="0" smtClean="0"/>
              <a:t>cost-function (loss)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Everyone </a:t>
            </a:r>
            <a:r>
              <a:rPr lang="en-US" dirty="0"/>
              <a:t>working with machine learning should understand its </a:t>
            </a:r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the parameters (weights and bias)</a:t>
            </a:r>
          </a:p>
          <a:p>
            <a:r>
              <a:rPr lang="en-US" dirty="0" smtClean="0"/>
              <a:t>Do the following n times</a:t>
            </a:r>
          </a:p>
          <a:p>
            <a:pPr lvl="1"/>
            <a:r>
              <a:rPr lang="en-US" dirty="0" smtClean="0"/>
              <a:t>Find the prediction and then loss</a:t>
            </a:r>
          </a:p>
          <a:p>
            <a:pPr lvl="1"/>
            <a:r>
              <a:rPr lang="en-US" dirty="0" smtClean="0"/>
              <a:t>Find the strategy to update the weights i.e. delta rule that minimizes the loss</a:t>
            </a:r>
          </a:p>
          <a:p>
            <a:pPr lvl="1"/>
            <a:r>
              <a:rPr lang="en-US" dirty="0" smtClean="0"/>
              <a:t>Update the rules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3002614"/>
                  </p:ext>
                </p:extLst>
              </p:nvPr>
            </p:nvGraphicFramePr>
            <p:xfrm>
              <a:off x="3918856" y="4122057"/>
              <a:ext cx="5321299" cy="25710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3002614"/>
                  </p:ext>
                </p:extLst>
              </p:nvPr>
            </p:nvGraphicFramePr>
            <p:xfrm>
              <a:off x="3918856" y="4122057"/>
              <a:ext cx="5321299" cy="25710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Down Arrow 4"/>
          <p:cNvSpPr/>
          <p:nvPr/>
        </p:nvSpPr>
        <p:spPr>
          <a:xfrm>
            <a:off x="8918118" y="4356264"/>
            <a:ext cx="644074" cy="23368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rot="16200000" flipV="1">
            <a:off x="2436796" y="4952954"/>
            <a:ext cx="2078750" cy="885369"/>
          </a:xfrm>
          <a:prstGeom prst="curvedUpArrow">
            <a:avLst>
              <a:gd name="adj1" fmla="val 25000"/>
              <a:gd name="adj2" fmla="val 47533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488-0CC5-4E6B-A765-374DBAB6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56D7-2272-4A79-A31D-01F70D6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255"/>
            <a:ext cx="10912928" cy="547907"/>
          </a:xfrm>
        </p:spPr>
        <p:txBody>
          <a:bodyPr/>
          <a:lstStyle/>
          <a:p>
            <a:r>
              <a:rPr lang="en-US" dirty="0"/>
              <a:t>This completes the backward pass which is presented in simplified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AA3AE-6D50-466F-907A-46617531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3158836"/>
            <a:ext cx="3463635" cy="2978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/>
              </p:nvPr>
            </p:nvGraphicFramePr>
            <p:xfrm>
              <a:off x="3860800" y="2418162"/>
              <a:ext cx="7890328" cy="42458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5863757"/>
                  </p:ext>
                </p:extLst>
              </p:nvPr>
            </p:nvGraphicFramePr>
            <p:xfrm>
              <a:off x="3860800" y="2418162"/>
              <a:ext cx="7890328" cy="42458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9D788F58-8B5C-43E6-801F-BC141B8BEE29}"/>
              </a:ext>
            </a:extLst>
          </p:cNvPr>
          <p:cNvSpPr/>
          <p:nvPr/>
        </p:nvSpPr>
        <p:spPr>
          <a:xfrm>
            <a:off x="3990110" y="2722578"/>
            <a:ext cx="858982" cy="7064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F6C33C7-C63E-4775-922C-EDB29ACED039}"/>
              </a:ext>
            </a:extLst>
          </p:cNvPr>
          <p:cNvSpPr/>
          <p:nvPr/>
        </p:nvSpPr>
        <p:spPr>
          <a:xfrm>
            <a:off x="4128655" y="4225797"/>
            <a:ext cx="581890" cy="70642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9DDCBB2-A66E-4311-868D-1411EC27F272}"/>
              </a:ext>
            </a:extLst>
          </p:cNvPr>
          <p:cNvSpPr/>
          <p:nvPr/>
        </p:nvSpPr>
        <p:spPr>
          <a:xfrm rot="10800000">
            <a:off x="3976255" y="5577814"/>
            <a:ext cx="858982" cy="7064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A2F8EA-9DED-4984-A2A9-C1B38F5E189B}"/>
              </a:ext>
            </a:extLst>
          </p:cNvPr>
          <p:cNvSpPr/>
          <p:nvPr/>
        </p:nvSpPr>
        <p:spPr>
          <a:xfrm>
            <a:off x="11201565" y="2694948"/>
            <a:ext cx="1011382" cy="407471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Initialization(Perceptron)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ADC20-EAAD-4976-A37B-329B22CF744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755180" y="4393858"/>
            <a:ext cx="3313914" cy="11390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0A743DD-A0A8-4BA9-9378-6F2E89083DEF}"/>
              </a:ext>
            </a:extLst>
          </p:cNvPr>
          <p:cNvGrpSpPr/>
          <p:nvPr/>
        </p:nvGrpSpPr>
        <p:grpSpPr>
          <a:xfrm>
            <a:off x="574431" y="2075543"/>
            <a:ext cx="7147169" cy="4027163"/>
            <a:chOff x="1122889" y="1670646"/>
            <a:chExt cx="7600614" cy="41013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7CCD5C2-155A-4862-9897-016832C5D199}"/>
                </a:ext>
              </a:extLst>
            </p:cNvPr>
            <p:cNvSpPr/>
            <p:nvPr/>
          </p:nvSpPr>
          <p:spPr>
            <a:xfrm>
              <a:off x="2433484" y="2448232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3056F9-7B3D-4CDF-A54F-E68507C74A3F}"/>
                </a:ext>
              </a:extLst>
            </p:cNvPr>
            <p:cNvSpPr/>
            <p:nvPr/>
          </p:nvSpPr>
          <p:spPr>
            <a:xfrm>
              <a:off x="2433483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4A402D-D600-47D2-9F73-7A152E2961DB}"/>
                </a:ext>
              </a:extLst>
            </p:cNvPr>
            <p:cNvSpPr/>
            <p:nvPr/>
          </p:nvSpPr>
          <p:spPr>
            <a:xfrm>
              <a:off x="2433483" y="4789230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080233-E8AB-4E1A-99E4-B0F9F2417AC1}"/>
                </a:ext>
              </a:extLst>
            </p:cNvPr>
            <p:cNvSpPr/>
            <p:nvPr/>
          </p:nvSpPr>
          <p:spPr>
            <a:xfrm>
              <a:off x="6966155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D470D2-0376-40BB-9749-4031BE45B17B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3303639" y="2861187"/>
              <a:ext cx="3662516" cy="1170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811CD9-E5B9-4FB2-8510-2D61E5BB6AC1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3303638" y="4031686"/>
              <a:ext cx="36625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/>
                <p:nvPr/>
              </p:nvSpPr>
              <p:spPr>
                <a:xfrm>
                  <a:off x="3934691" y="2646218"/>
                  <a:ext cx="11222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691" y="2646218"/>
                  <a:ext cx="1122218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/>
                <p:nvPr/>
              </p:nvSpPr>
              <p:spPr>
                <a:xfrm>
                  <a:off x="3740727" y="3474608"/>
                  <a:ext cx="11222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3474608"/>
                  <a:ext cx="112221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/>
                <p:nvPr/>
              </p:nvSpPr>
              <p:spPr>
                <a:xfrm>
                  <a:off x="3612684" y="4249166"/>
                  <a:ext cx="11222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684" y="4249166"/>
                  <a:ext cx="112221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/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/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/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EFE265A7-7438-45D4-962D-4D440D53BFDC}"/>
                </a:ext>
              </a:extLst>
            </p:cNvPr>
            <p:cNvSpPr/>
            <p:nvPr/>
          </p:nvSpPr>
          <p:spPr>
            <a:xfrm>
              <a:off x="1546288" y="1670646"/>
              <a:ext cx="2644543" cy="74989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Layer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663D54AB-D00C-4C3B-913E-DC0D53AA1568}"/>
                </a:ext>
              </a:extLst>
            </p:cNvPr>
            <p:cNvSpPr/>
            <p:nvPr/>
          </p:nvSpPr>
          <p:spPr>
            <a:xfrm>
              <a:off x="6078960" y="2590302"/>
              <a:ext cx="2644543" cy="74989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34FD99-BA63-4D25-BC03-8AE119843860}"/>
              </a:ext>
            </a:extLst>
          </p:cNvPr>
          <p:cNvSpPr txBox="1"/>
          <p:nvPr/>
        </p:nvSpPr>
        <p:spPr>
          <a:xfrm>
            <a:off x="7398208" y="5791099"/>
            <a:ext cx="380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actual output is  </a:t>
            </a:r>
            <a:r>
              <a:rPr lang="en-US" sz="2400" b="1" dirty="0" smtClean="0"/>
              <a:t>50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53726-2EC3-475B-866A-8474C93DABEF}"/>
                  </a:ext>
                </a:extLst>
              </p:cNvPr>
              <p:cNvSpPr txBox="1"/>
              <p:nvPr/>
            </p:nvSpPr>
            <p:spPr>
              <a:xfrm>
                <a:off x="10140369" y="4255656"/>
                <a:ext cx="1989134" cy="1277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53726-2EC3-475B-866A-8474C93D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369" y="4255656"/>
                <a:ext cx="1989134" cy="12772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1A59E0D-927C-4FA7-82CD-8BDFF6D9F91E}"/>
              </a:ext>
            </a:extLst>
          </p:cNvPr>
          <p:cNvSpPr txBox="1"/>
          <p:nvPr/>
        </p:nvSpPr>
        <p:spPr>
          <a:xfrm>
            <a:off x="7398208" y="3463095"/>
            <a:ext cx="274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Inputs are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B22D8-25B7-40FD-AA75-21E41E832FF8}"/>
                  </a:ext>
                </a:extLst>
              </p:cNvPr>
              <p:cNvSpPr txBox="1"/>
              <p:nvPr/>
            </p:nvSpPr>
            <p:spPr>
              <a:xfrm>
                <a:off x="10140369" y="2826372"/>
                <a:ext cx="1913793" cy="1277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B22D8-25B7-40FD-AA75-21E41E832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369" y="2826372"/>
                <a:ext cx="1913793" cy="1277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43C4482-40D2-4086-8E31-F4AC56931936}"/>
              </a:ext>
            </a:extLst>
          </p:cNvPr>
          <p:cNvSpPr txBox="1"/>
          <p:nvPr/>
        </p:nvSpPr>
        <p:spPr>
          <a:xfrm>
            <a:off x="7398208" y="4823480"/>
            <a:ext cx="292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weights are </a:t>
            </a:r>
          </a:p>
        </p:txBody>
      </p:sp>
    </p:spTree>
    <p:extLst>
      <p:ext uri="{BB962C8B-B14F-4D97-AF65-F5344CB8AC3E}">
        <p14:creationId xmlns:p14="http://schemas.microsoft.com/office/powerpoint/2010/main" val="31922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Initialization(Perceptron)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ADC20-EAAD-4976-A37B-329B22CF744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755180" y="4393858"/>
            <a:ext cx="3313914" cy="11390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0A743DD-A0A8-4BA9-9378-6F2E89083DEF}"/>
              </a:ext>
            </a:extLst>
          </p:cNvPr>
          <p:cNvGrpSpPr/>
          <p:nvPr/>
        </p:nvGrpSpPr>
        <p:grpSpPr>
          <a:xfrm>
            <a:off x="574431" y="2075543"/>
            <a:ext cx="7147169" cy="4027163"/>
            <a:chOff x="1122889" y="1670646"/>
            <a:chExt cx="7600614" cy="41013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7CCD5C2-155A-4862-9897-016832C5D199}"/>
                </a:ext>
              </a:extLst>
            </p:cNvPr>
            <p:cNvSpPr/>
            <p:nvPr/>
          </p:nvSpPr>
          <p:spPr>
            <a:xfrm>
              <a:off x="2433484" y="2448232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3056F9-7B3D-4CDF-A54F-E68507C74A3F}"/>
                </a:ext>
              </a:extLst>
            </p:cNvPr>
            <p:cNvSpPr/>
            <p:nvPr/>
          </p:nvSpPr>
          <p:spPr>
            <a:xfrm>
              <a:off x="2433483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4A402D-D600-47D2-9F73-7A152E2961DB}"/>
                </a:ext>
              </a:extLst>
            </p:cNvPr>
            <p:cNvSpPr/>
            <p:nvPr/>
          </p:nvSpPr>
          <p:spPr>
            <a:xfrm>
              <a:off x="2433483" y="4789230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080233-E8AB-4E1A-99E4-B0F9F2417AC1}"/>
                </a:ext>
              </a:extLst>
            </p:cNvPr>
            <p:cNvSpPr/>
            <p:nvPr/>
          </p:nvSpPr>
          <p:spPr>
            <a:xfrm>
              <a:off x="6966155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D470D2-0376-40BB-9749-4031BE45B17B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3303639" y="2861187"/>
              <a:ext cx="3662516" cy="1170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811CD9-E5B9-4FB2-8510-2D61E5BB6AC1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3303638" y="4031686"/>
              <a:ext cx="36625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/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/>
                <p:nvPr/>
              </p:nvSpPr>
              <p:spPr>
                <a:xfrm>
                  <a:off x="3740727" y="3474608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3474608"/>
                  <a:ext cx="1122218" cy="5955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/>
                <p:nvPr/>
              </p:nvSpPr>
              <p:spPr>
                <a:xfrm>
                  <a:off x="3612684" y="4249166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684" y="4249166"/>
                  <a:ext cx="1122218" cy="5955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/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/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/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EFE265A7-7438-45D4-962D-4D440D53BFDC}"/>
                </a:ext>
              </a:extLst>
            </p:cNvPr>
            <p:cNvSpPr/>
            <p:nvPr/>
          </p:nvSpPr>
          <p:spPr>
            <a:xfrm>
              <a:off x="1546288" y="1670646"/>
              <a:ext cx="2644543" cy="74989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Layer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663D54AB-D00C-4C3B-913E-DC0D53AA1568}"/>
                </a:ext>
              </a:extLst>
            </p:cNvPr>
            <p:cNvSpPr/>
            <p:nvPr/>
          </p:nvSpPr>
          <p:spPr>
            <a:xfrm>
              <a:off x="6078960" y="2590302"/>
              <a:ext cx="2644543" cy="74989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34FD99-BA63-4D25-BC03-8AE119843860}"/>
              </a:ext>
            </a:extLst>
          </p:cNvPr>
          <p:cNvSpPr txBox="1"/>
          <p:nvPr/>
        </p:nvSpPr>
        <p:spPr>
          <a:xfrm>
            <a:off x="7398208" y="5791099"/>
            <a:ext cx="380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actual output is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53726-2EC3-475B-866A-8474C93DABEF}"/>
                  </a:ext>
                </a:extLst>
              </p:cNvPr>
              <p:cNvSpPr txBox="1"/>
              <p:nvPr/>
            </p:nvSpPr>
            <p:spPr>
              <a:xfrm>
                <a:off x="10140369" y="4255656"/>
                <a:ext cx="1989134" cy="1277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53726-2EC3-475B-866A-8474C93D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369" y="4255656"/>
                <a:ext cx="1989134" cy="12772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1A59E0D-927C-4FA7-82CD-8BDFF6D9F91E}"/>
              </a:ext>
            </a:extLst>
          </p:cNvPr>
          <p:cNvSpPr txBox="1"/>
          <p:nvPr/>
        </p:nvSpPr>
        <p:spPr>
          <a:xfrm>
            <a:off x="7398208" y="3463095"/>
            <a:ext cx="274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Inputs are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B22D8-25B7-40FD-AA75-21E41E832FF8}"/>
                  </a:ext>
                </a:extLst>
              </p:cNvPr>
              <p:cNvSpPr txBox="1"/>
              <p:nvPr/>
            </p:nvSpPr>
            <p:spPr>
              <a:xfrm>
                <a:off x="10140369" y="2826372"/>
                <a:ext cx="1913793" cy="1277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B22D8-25B7-40FD-AA75-21E41E832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369" y="2826372"/>
                <a:ext cx="1913793" cy="1277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43C4482-40D2-4086-8E31-F4AC56931936}"/>
              </a:ext>
            </a:extLst>
          </p:cNvPr>
          <p:cNvSpPr txBox="1"/>
          <p:nvPr/>
        </p:nvSpPr>
        <p:spPr>
          <a:xfrm>
            <a:off x="7398208" y="4823480"/>
            <a:ext cx="292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weights are </a:t>
            </a:r>
          </a:p>
        </p:txBody>
      </p:sp>
    </p:spTree>
    <p:extLst>
      <p:ext uri="{BB962C8B-B14F-4D97-AF65-F5344CB8AC3E}">
        <p14:creationId xmlns:p14="http://schemas.microsoft.com/office/powerpoint/2010/main" val="6819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</a:t>
            </a:r>
            <a:r>
              <a:rPr lang="en-US" dirty="0" smtClean="0"/>
              <a:t>Pass (Iteration 1)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6161A8-AD44-4F07-87F3-56F6F86D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44" y="2831170"/>
            <a:ext cx="4251378" cy="2281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C2CDCB-BDB5-4A07-84F9-3F20E382D499}"/>
                  </a:ext>
                </a:extLst>
              </p:cNvPr>
              <p:cNvSpPr txBox="1"/>
              <p:nvPr/>
            </p:nvSpPr>
            <p:spPr>
              <a:xfrm>
                <a:off x="5566228" y="2659148"/>
                <a:ext cx="5566229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=2∗4+1∗5+3∗6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C2CDCB-BDB5-4A07-84F9-3F20E382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2659148"/>
                <a:ext cx="5566229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/>
              <p:nvPr/>
            </p:nvSpPr>
            <p:spPr>
              <a:xfrm>
                <a:off x="5566228" y="3971834"/>
                <a:ext cx="36055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3971834"/>
                <a:ext cx="360553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/>
              <p:nvPr/>
            </p:nvSpPr>
            <p:spPr>
              <a:xfrm>
                <a:off x="5566228" y="4587387"/>
                <a:ext cx="17048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4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4587387"/>
                <a:ext cx="170489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259" y="1712233"/>
            <a:ext cx="7852228" cy="4971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Loss or Error functions are used to find loss</a:t>
            </a:r>
          </a:p>
          <a:p>
            <a:r>
              <a:rPr lang="en-US" dirty="0"/>
              <a:t>There are many loss functions like</a:t>
            </a:r>
          </a:p>
          <a:p>
            <a:pPr lvl="1"/>
            <a:r>
              <a:rPr lang="en-US" dirty="0"/>
              <a:t>Mean Squared Error</a:t>
            </a:r>
          </a:p>
          <a:p>
            <a:pPr lvl="1"/>
            <a:r>
              <a:rPr lang="en-US" dirty="0"/>
              <a:t>Regression Loss Function.</a:t>
            </a:r>
          </a:p>
          <a:p>
            <a:pPr lvl="1"/>
            <a:r>
              <a:rPr lang="en-US" dirty="0"/>
              <a:t>Mean Squared Error.</a:t>
            </a:r>
          </a:p>
          <a:p>
            <a:pPr lvl="1"/>
            <a:r>
              <a:rPr lang="en-US" dirty="0"/>
              <a:t>Mean Squared Logarithmic Error Loss.</a:t>
            </a:r>
          </a:p>
          <a:p>
            <a:pPr lvl="1"/>
            <a:r>
              <a:rPr lang="en-US" dirty="0"/>
              <a:t>Mean Absolute Error Loss.</a:t>
            </a:r>
          </a:p>
          <a:p>
            <a:pPr lvl="1"/>
            <a:r>
              <a:rPr lang="en-US" dirty="0"/>
              <a:t>Binary Classification Loss Function.</a:t>
            </a:r>
          </a:p>
          <a:p>
            <a:pPr lvl="1"/>
            <a:r>
              <a:rPr lang="en-US" dirty="0"/>
              <a:t>Binary Cross Entropy Loss.</a:t>
            </a:r>
          </a:p>
          <a:p>
            <a:pPr lvl="1"/>
            <a:r>
              <a:rPr lang="en-US" dirty="0"/>
              <a:t>Hinge Loss.</a:t>
            </a:r>
          </a:p>
          <a:p>
            <a:pPr lvl="1"/>
            <a:r>
              <a:rPr lang="en-US" dirty="0"/>
              <a:t>Multi-Class Classification Loss Function.</a:t>
            </a:r>
          </a:p>
          <a:p>
            <a:r>
              <a:rPr lang="en-US" dirty="0"/>
              <a:t>We choose Mean Squared Error (MSE) Function for our loss calculation</a:t>
            </a:r>
          </a:p>
          <a:p>
            <a:pPr lvl="1"/>
            <a:endParaRPr lang="en-US" dirty="0"/>
          </a:p>
        </p:txBody>
      </p:sp>
      <p:sp>
        <p:nvSpPr>
          <p:cNvPr id="6" name="AutoShape 2" descr="Machine learning: an introduction to mean squared error and regression li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21" y="2867025"/>
            <a:ext cx="4076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9912"/>
                <a:ext cx="10515600" cy="4652963"/>
              </a:xfrm>
            </p:spPr>
            <p:txBody>
              <a:bodyPr/>
              <a:lstStyle/>
              <a:p>
                <a:r>
                  <a:rPr lang="en-US" dirty="0"/>
                  <a:t>The rate of change of a function with respect to a variable</a:t>
                </a:r>
              </a:p>
              <a:p>
                <a:r>
                  <a:rPr lang="en-US" dirty="0"/>
                  <a:t>Example: let the function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The derivative is 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b="1" dirty="0"/>
                  <a:t>What derivative tells</a:t>
                </a:r>
              </a:p>
              <a:p>
                <a:pPr lvl="1"/>
                <a:r>
                  <a:rPr lang="en-US" b="1" dirty="0"/>
                  <a:t>It tells that what change will be 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if some change is made in </a:t>
                </a:r>
                <a:r>
                  <a:rPr lang="en-US" sz="3200" b="1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x</a:t>
                </a:r>
                <a:endParaRPr lang="en-US" sz="1800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9912"/>
                <a:ext cx="10515600" cy="4652963"/>
              </a:xfrm>
              <a:blipFill>
                <a:blip r:embed="rId2"/>
                <a:stretch>
                  <a:fillRect l="-1043" t="-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07543" y="2951394"/>
                <a:ext cx="3585028" cy="1889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3" y="2951394"/>
                <a:ext cx="3585028" cy="1889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2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DB77-33C7-42DB-9E0D-DD1E72A2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29BF-B0CE-411F-BDD7-5682BF16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we find derivative of a simple function i.e. MSE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61B8E-9B80-42AD-96EE-1BE14EDA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02" y="2301142"/>
            <a:ext cx="4072481" cy="1127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48208-0CDE-46E5-B7ED-55A346ED4D0E}"/>
                  </a:ext>
                </a:extLst>
              </p:cNvPr>
              <p:cNvSpPr txBox="1"/>
              <p:nvPr/>
            </p:nvSpPr>
            <p:spPr>
              <a:xfrm>
                <a:off x="838200" y="3563937"/>
                <a:ext cx="3225434" cy="81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48208-0CDE-46E5-B7ED-55A346ED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63937"/>
                <a:ext cx="3225434" cy="810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08900-C44D-4090-B594-B3C2C9DB81CC}"/>
                  </a:ext>
                </a:extLst>
              </p:cNvPr>
              <p:cNvSpPr txBox="1"/>
              <p:nvPr/>
            </p:nvSpPr>
            <p:spPr>
              <a:xfrm>
                <a:off x="188686" y="4342902"/>
                <a:ext cx="6096000" cy="90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08900-C44D-4090-B594-B3C2C9DB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4342902"/>
                <a:ext cx="6096000" cy="903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472B0-212C-4FEC-B6CE-9F8373091ECC}"/>
                  </a:ext>
                </a:extLst>
              </p:cNvPr>
              <p:cNvSpPr txBox="1"/>
              <p:nvPr/>
            </p:nvSpPr>
            <p:spPr>
              <a:xfrm>
                <a:off x="188686" y="5217355"/>
                <a:ext cx="6096000" cy="90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472B0-212C-4FEC-B6CE-9F8373091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5217355"/>
                <a:ext cx="6096000" cy="903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CBBE-DA82-4C20-A7BD-27F12825C9BA}"/>
                  </a:ext>
                </a:extLst>
              </p:cNvPr>
              <p:cNvSpPr txBox="1"/>
              <p:nvPr/>
            </p:nvSpPr>
            <p:spPr>
              <a:xfrm>
                <a:off x="5945414" y="3532563"/>
                <a:ext cx="6096000" cy="90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CBBE-DA82-4C20-A7BD-27F12825C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14" y="3532563"/>
                <a:ext cx="6096000" cy="903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4BB2C9-CFD9-49A4-AF81-296FE8EF2F96}"/>
                  </a:ext>
                </a:extLst>
              </p:cNvPr>
              <p:cNvSpPr txBox="1"/>
              <p:nvPr/>
            </p:nvSpPr>
            <p:spPr>
              <a:xfrm>
                <a:off x="5771243" y="4477839"/>
                <a:ext cx="6096000" cy="90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4BB2C9-CFD9-49A4-AF81-296FE8EF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43" y="4477839"/>
                <a:ext cx="6096000" cy="903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4890</Words>
  <Application>Microsoft Office PowerPoint</Application>
  <PresentationFormat>Widescreen</PresentationFormat>
  <Paragraphs>296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JetBrains Mono</vt:lpstr>
      <vt:lpstr>Wingdings</vt:lpstr>
      <vt:lpstr>Office Theme</vt:lpstr>
      <vt:lpstr>How Neural Networks Work</vt:lpstr>
      <vt:lpstr>Overall working of Neural Network</vt:lpstr>
      <vt:lpstr>Single Neuron (Perceptron)</vt:lpstr>
      <vt:lpstr>Weight Initialization(Perceptron)</vt:lpstr>
      <vt:lpstr>Weight Initialization(Perceptron)</vt:lpstr>
      <vt:lpstr>Forward Pass (Iteration 1)</vt:lpstr>
      <vt:lpstr>Loss Calculation</vt:lpstr>
      <vt:lpstr>Some Mathematics</vt:lpstr>
      <vt:lpstr>Derivative of Loss Function</vt:lpstr>
      <vt:lpstr>PowerPoint Presentation</vt:lpstr>
      <vt:lpstr>PowerPoint Presentation</vt:lpstr>
      <vt:lpstr>PowerPoint Presentation</vt:lpstr>
      <vt:lpstr>Formulas and Code</vt:lpstr>
      <vt:lpstr>Loss Calculations</vt:lpstr>
      <vt:lpstr>Backward Pass Calculations</vt:lpstr>
      <vt:lpstr>How weights are updated</vt:lpstr>
      <vt:lpstr>Weight Updates-1</vt:lpstr>
      <vt:lpstr>Forward Pass (Iteration 2)</vt:lpstr>
      <vt:lpstr>Backward Pass - Weight Updates-2</vt:lpstr>
      <vt:lpstr>Forward Pass (Iteration 3)</vt:lpstr>
      <vt:lpstr>More iterations</vt:lpstr>
      <vt:lpstr>Python Program for Perceptron Learning</vt:lpstr>
      <vt:lpstr>Forward Pass</vt:lpstr>
      <vt:lpstr>Loss Calculation</vt:lpstr>
      <vt:lpstr>Backward Pass</vt:lpstr>
      <vt:lpstr>Training</vt:lpstr>
      <vt:lpstr>Weight Updates Summarized</vt:lpstr>
      <vt:lpstr>Delta Rule</vt:lpstr>
      <vt:lpstr>Gradient and Descent</vt:lpstr>
      <vt:lpstr>Gradient Descent</vt:lpstr>
      <vt:lpstr>Gradient Descent Algorithm</vt:lpstr>
      <vt:lpstr>Weight Updates Summarized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Neural Networks Work</dc:title>
  <dc:creator>Sajid PC</dc:creator>
  <cp:lastModifiedBy>Sajid PC</cp:lastModifiedBy>
  <cp:revision>48</cp:revision>
  <dcterms:created xsi:type="dcterms:W3CDTF">2021-10-18T11:55:36Z</dcterms:created>
  <dcterms:modified xsi:type="dcterms:W3CDTF">2021-10-19T11:47:47Z</dcterms:modified>
</cp:coreProperties>
</file>